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6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6BEF-D0DA-45F6-B369-55B68C3EEB58}" type="datetimeFigureOut">
              <a:rPr lang="en-US" smtClean="0"/>
              <a:t>20/09/2019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01DA-8B54-44D0-A10B-1C8206720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5753617-Code-Diagnostics" TargetMode="External"/><Relationship Id="rId2" Type="http://schemas.openxmlformats.org/officeDocument/2006/relationships/hyperlink" Target="https://twitter.com/rstudioti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1470025"/>
          </a:xfrm>
        </p:spPr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6: Workflow: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r>
              <a:rPr lang="nl-NL" dirty="0" smtClean="0"/>
              <a:t>R </a:t>
            </a:r>
            <a:r>
              <a:rPr lang="nl-NL" dirty="0" err="1" smtClean="0"/>
              <a:t>for</a:t>
            </a:r>
            <a:r>
              <a:rPr lang="nl-NL" dirty="0" smtClean="0"/>
              <a:t> Data </a:t>
            </a:r>
            <a:r>
              <a:rPr lang="nl-NL" dirty="0" err="1" smtClean="0"/>
              <a:t>Science</a:t>
            </a:r>
            <a:r>
              <a:rPr lang="nl-NL" dirty="0" smtClean="0"/>
              <a:t>,</a:t>
            </a:r>
            <a:br>
              <a:rPr lang="nl-NL" dirty="0" smtClean="0"/>
            </a:br>
            <a:r>
              <a:rPr lang="nl-NL" dirty="0" err="1" smtClean="0"/>
              <a:t>Wickham</a:t>
            </a:r>
            <a:r>
              <a:rPr lang="nl-NL" dirty="0" smtClean="0"/>
              <a:t> &amp; </a:t>
            </a:r>
            <a:r>
              <a:rPr lang="nl-NL" dirty="0" err="1" smtClean="0"/>
              <a:t>Grolemund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48680"/>
            <a:ext cx="1756420" cy="263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31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console </a:t>
            </a:r>
            <a:r>
              <a:rPr lang="nl-NL" dirty="0" err="1" smtClean="0"/>
              <a:t>to</a:t>
            </a:r>
            <a:r>
              <a:rPr lang="nl-NL" dirty="0" smtClean="0"/>
              <a:t>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906888" cy="1180727"/>
          </a:xfrm>
        </p:spPr>
        <p:txBody>
          <a:bodyPr>
            <a:normAutofit fontScale="77500" lnSpcReduction="20000"/>
          </a:bodyPr>
          <a:lstStyle/>
          <a:p>
            <a:r>
              <a:rPr lang="nl-NL" dirty="0" smtClean="0"/>
              <a:t>New file -&gt;</a:t>
            </a:r>
          </a:p>
          <a:p>
            <a:r>
              <a:rPr lang="nl-NL" dirty="0" smtClean="0"/>
              <a:t>R Script -&gt;</a:t>
            </a:r>
          </a:p>
          <a:p>
            <a:r>
              <a:rPr lang="nl-NL" dirty="0" err="1" smtClean="0"/>
              <a:t>Cmd</a:t>
            </a:r>
            <a:r>
              <a:rPr lang="nl-NL" dirty="0" smtClean="0"/>
              <a:t> + Ctrl + Shift + N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54018"/>
            <a:ext cx="4969421" cy="40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643" y="3707768"/>
            <a:ext cx="545516" cy="49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14198">
            <a:off x="5508778" y="5213796"/>
            <a:ext cx="594755" cy="53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6932">
            <a:off x="7509691" y="4903996"/>
            <a:ext cx="489339" cy="43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73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Console vs. editor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73788"/>
              </p:ext>
            </p:extLst>
          </p:nvPr>
        </p:nvGraphicFramePr>
        <p:xfrm>
          <a:off x="539552" y="1988840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71246">
                <a:tc>
                  <a:txBody>
                    <a:bodyPr/>
                    <a:lstStyle/>
                    <a:p>
                      <a:r>
                        <a:rPr lang="nl-NL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Editor</a:t>
                      </a:r>
                      <a:endParaRPr lang="en-US" dirty="0"/>
                    </a:p>
                  </a:txBody>
                  <a:tcPr/>
                </a:tc>
              </a:tr>
              <a:tr h="871246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Experimenting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with</a:t>
                      </a:r>
                      <a:r>
                        <a:rPr lang="nl-NL" dirty="0" smtClean="0"/>
                        <a:t> scripts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To</a:t>
                      </a:r>
                      <a:r>
                        <a:rPr lang="nl-NL" dirty="0" smtClean="0"/>
                        <a:t> save code </a:t>
                      </a:r>
                      <a:r>
                        <a:rPr lang="nl-NL" dirty="0" err="1" smtClean="0"/>
                        <a:t>that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actually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  <a:tr h="871246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Not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automatically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saved</a:t>
                      </a:r>
                      <a:r>
                        <a:rPr lang="nl-NL" dirty="0" smtClean="0"/>
                        <a:t>, </a:t>
                      </a:r>
                      <a:r>
                        <a:rPr lang="nl-NL" dirty="0" err="1" smtClean="0"/>
                        <a:t>easily</a:t>
                      </a:r>
                      <a:r>
                        <a:rPr lang="nl-NL" dirty="0" smtClean="0"/>
                        <a:t> ‘</a:t>
                      </a:r>
                      <a:r>
                        <a:rPr lang="nl-NL" dirty="0" err="1" smtClean="0"/>
                        <a:t>broomed</a:t>
                      </a:r>
                      <a:r>
                        <a:rPr lang="nl-NL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Automatically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saved</a:t>
                      </a:r>
                      <a:r>
                        <a:rPr lang="nl-NL" dirty="0" smtClean="0"/>
                        <a:t> (</a:t>
                      </a:r>
                      <a:r>
                        <a:rPr lang="nl-NL" dirty="0" err="1" smtClean="0"/>
                        <a:t>caution</a:t>
                      </a:r>
                      <a:r>
                        <a:rPr lang="nl-NL" dirty="0" smtClean="0"/>
                        <a:t>) </a:t>
                      </a:r>
                      <a:endParaRPr lang="en-US" dirty="0"/>
                    </a:p>
                  </a:txBody>
                  <a:tcPr/>
                </a:tc>
              </a:tr>
              <a:tr h="871246">
                <a:tc>
                  <a:txBody>
                    <a:bodyPr/>
                    <a:lstStyle/>
                    <a:p>
                      <a:r>
                        <a:rPr lang="nl-NL" dirty="0" smtClean="0"/>
                        <a:t>Limited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space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for</a:t>
                      </a:r>
                      <a:r>
                        <a:rPr lang="nl-NL" baseline="0" dirty="0" smtClean="0"/>
                        <a:t> long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More </a:t>
                      </a:r>
                      <a:r>
                        <a:rPr lang="nl-NL" dirty="0" err="1" smtClean="0"/>
                        <a:t>space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for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pipes</a:t>
                      </a:r>
                      <a:r>
                        <a:rPr lang="nl-NL" dirty="0" smtClean="0"/>
                        <a:t>,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dirty="0" smtClean="0"/>
                        <a:t>complex ggplot2 plots,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dirty="0" smtClean="0"/>
                        <a:t>long </a:t>
                      </a:r>
                      <a:r>
                        <a:rPr lang="nl-NL" dirty="0" err="1" smtClean="0"/>
                        <a:t>dplyr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manipulations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9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Quickly</a:t>
            </a:r>
            <a:r>
              <a:rPr lang="nl-NL" dirty="0" smtClean="0"/>
              <a:t> running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Executing</a:t>
            </a:r>
            <a:r>
              <a:rPr lang="nl-NL" dirty="0" smtClean="0"/>
              <a:t> a line of code: </a:t>
            </a:r>
            <a:r>
              <a:rPr lang="nl-NL" dirty="0" err="1" smtClean="0"/>
              <a:t>Cmd</a:t>
            </a:r>
            <a:r>
              <a:rPr lang="nl-NL" dirty="0" smtClean="0"/>
              <a:t>/Ctrl + Enter</a:t>
            </a:r>
          </a:p>
          <a:p>
            <a:r>
              <a:rPr lang="nl-NL" dirty="0" err="1" smtClean="0"/>
              <a:t>Executing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whole</a:t>
            </a:r>
            <a:r>
              <a:rPr lang="nl-NL" dirty="0" smtClean="0"/>
              <a:t> script: </a:t>
            </a:r>
            <a:r>
              <a:rPr lang="nl-NL" dirty="0" err="1" smtClean="0"/>
              <a:t>Cmd</a:t>
            </a:r>
            <a:r>
              <a:rPr lang="nl-NL" dirty="0" smtClean="0"/>
              <a:t>/Ctrl + </a:t>
            </a:r>
            <a:r>
              <a:rPr lang="nl-NL" dirty="0" err="1" smtClean="0"/>
              <a:t>Shift+S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3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Installing</a:t>
            </a:r>
            <a:r>
              <a:rPr lang="nl-NL" dirty="0" smtClean="0"/>
              <a:t> packages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working</a:t>
            </a:r>
            <a:r>
              <a:rPr lang="nl-NL" dirty="0" smtClean="0"/>
              <a:t>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</a:t>
            </a:r>
            <a:r>
              <a:rPr lang="nl-NL" dirty="0" err="1" smtClean="0"/>
              <a:t>etwd</a:t>
            </a:r>
            <a:r>
              <a:rPr lang="nl-NL" dirty="0" smtClean="0"/>
              <a:t> ()</a:t>
            </a:r>
          </a:p>
          <a:p>
            <a:r>
              <a:rPr lang="nl-NL" dirty="0" err="1"/>
              <a:t>i</a:t>
            </a:r>
            <a:r>
              <a:rPr lang="nl-NL" dirty="0" err="1" smtClean="0"/>
              <a:t>nstall.packages</a:t>
            </a:r>
            <a:r>
              <a:rPr lang="nl-NL" dirty="0" smtClean="0"/>
              <a:t>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183C4"/>
                </a:solidFill>
                <a:latin typeface="Helvetica Neue"/>
                <a:hlinkClick r:id="rId2"/>
              </a:rPr>
              <a:t>https://</a:t>
            </a:r>
            <a:r>
              <a:rPr lang="en-US" dirty="0" smtClean="0">
                <a:solidFill>
                  <a:srgbClr val="4183C4"/>
                </a:solidFill>
                <a:latin typeface="Helvetica Neue"/>
                <a:hlinkClick r:id="rId2"/>
              </a:rPr>
              <a:t>twitter.com/rstudiotips</a:t>
            </a:r>
            <a:endParaRPr lang="en-US" dirty="0" smtClean="0">
              <a:solidFill>
                <a:srgbClr val="4183C4"/>
              </a:solidFill>
              <a:latin typeface="Helvetica Neue"/>
            </a:endParaRPr>
          </a:p>
          <a:p>
            <a:r>
              <a:rPr lang="en-US" dirty="0">
                <a:hlinkClick r:id="rId3"/>
              </a:rPr>
              <a:t>https://support.rstudio.com/hc/en-us/articles/205753617-Code-Diagnostics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109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Chapter 6: Workflow: scripts</vt:lpstr>
      <vt:lpstr>From console to editor</vt:lpstr>
      <vt:lpstr>Console vs. editor</vt:lpstr>
      <vt:lpstr>Quickly running a script</vt:lpstr>
      <vt:lpstr>Installing packages and working directory</vt:lpstr>
      <vt:lpstr>PowerPoint Presentation</vt:lpstr>
    </vt:vector>
  </TitlesOfParts>
  <Company>Erasmus 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Workflow: scripts</dc:title>
  <dc:creator>A. Yaqub</dc:creator>
  <cp:lastModifiedBy>Marten van den Berg</cp:lastModifiedBy>
  <cp:revision>6</cp:revision>
  <dcterms:created xsi:type="dcterms:W3CDTF">2019-09-20T08:38:57Z</dcterms:created>
  <dcterms:modified xsi:type="dcterms:W3CDTF">2019-09-20T13:53:36Z</dcterms:modified>
</cp:coreProperties>
</file>