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4F34B5-DB85-4671-9D72-FAE1C7F294FA}">
          <p14:sldIdLst>
            <p14:sldId id="256"/>
            <p14:sldId id="261"/>
            <p14:sldId id="257"/>
            <p14:sldId id="259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A5EC-21DF-45FD-8C93-37C449385040}" type="datetimeFigureOut">
              <a:rPr lang="en-US" smtClean="0"/>
              <a:t>14/06/2019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2C92-5AD5-4C18-B81B-67E516C2B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gke.mybinder.org/user/binder-examples-r-29vhdwqz/notebooks/index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5.1, 5.2 and 5.3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observations by their values (filter()).</a:t>
            </a:r>
          </a:p>
          <a:p>
            <a:r>
              <a:rPr lang="en-US" dirty="0"/>
              <a:t>Reorder the rows (arrange()).</a:t>
            </a:r>
          </a:p>
          <a:p>
            <a:r>
              <a:rPr lang="en-US" dirty="0"/>
              <a:t>Pick variables by their names (select()).</a:t>
            </a:r>
          </a:p>
          <a:p>
            <a:r>
              <a:rPr lang="en-US" dirty="0"/>
              <a:t>Create new variables with functions of existing variables (mutate()).</a:t>
            </a:r>
          </a:p>
          <a:p>
            <a:r>
              <a:rPr lang="en-US" dirty="0"/>
              <a:t>Collapse many values down to a single summary (</a:t>
            </a:r>
            <a:r>
              <a:rPr lang="en-US" dirty="0" err="1"/>
              <a:t>summarise</a:t>
            </a:r>
            <a:r>
              <a:rPr lang="en-US" dirty="0"/>
              <a:t>()).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4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~ subset</a:t>
            </a:r>
          </a:p>
          <a:p>
            <a:pPr lvl="1"/>
            <a:r>
              <a:rPr lang="en-US" dirty="0" smtClean="0"/>
              <a:t>between</a:t>
            </a:r>
          </a:p>
          <a:p>
            <a:r>
              <a:rPr lang="en-US" dirty="0" smtClean="0"/>
              <a:t>arrange ~ order</a:t>
            </a:r>
          </a:p>
          <a:p>
            <a:pPr marL="0" indent="0">
              <a:buNone/>
            </a:pPr>
            <a:r>
              <a:rPr lang="en-US" dirty="0" smtClean="0"/>
              <a:t>dataset[order(</a:t>
            </a:r>
            <a:r>
              <a:rPr lang="en-US" dirty="0" err="1" smtClean="0"/>
              <a:t>dataset$variable</a:t>
            </a:r>
            <a:r>
              <a:rPr lang="en-US" dirty="0" smtClean="0"/>
              <a:t>), </a:t>
            </a:r>
            <a:r>
              <a:rPr lang="en-US" dirty="0"/>
              <a:t>]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9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1317"/>
            <a:ext cx="8229600" cy="380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0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!(x &amp; y) is the same as !x | !y </a:t>
            </a:r>
          </a:p>
          <a:p>
            <a:r>
              <a:rPr lang="en-US" dirty="0" smtClean="0"/>
              <a:t>!(x | y) is the same as !x &amp; !y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6096000" cy="281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https://hub.gke.mybinder.org/user/binder-examples-r-29vhdwqz/notebooks/index.ipynb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102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 chapter 5</vt:lpstr>
      <vt:lpstr>dplyr basics</vt:lpstr>
      <vt:lpstr>Tidyverse functions</vt:lpstr>
      <vt:lpstr>Logic</vt:lpstr>
      <vt:lpstr>DeMorgans Law</vt:lpstr>
      <vt:lpstr>Jupyter 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chapter 5</dc:title>
  <dc:creator>Marten van den Berg</dc:creator>
  <cp:lastModifiedBy>Marten van den Berg</cp:lastModifiedBy>
  <cp:revision>7</cp:revision>
  <dcterms:created xsi:type="dcterms:W3CDTF">2019-06-07T13:15:35Z</dcterms:created>
  <dcterms:modified xsi:type="dcterms:W3CDTF">2019-06-14T13:31:48Z</dcterms:modified>
</cp:coreProperties>
</file>