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9" r:id="rId6"/>
    <p:sldId id="257" r:id="rId7"/>
    <p:sldId id="258" r:id="rId8"/>
    <p:sldId id="268" r:id="rId9"/>
    <p:sldId id="269" r:id="rId10"/>
    <p:sldId id="261" r:id="rId11"/>
    <p:sldId id="262" r:id="rId12"/>
    <p:sldId id="266" r:id="rId13"/>
    <p:sldId id="264" r:id="rId14"/>
    <p:sldId id="278" r:id="rId15"/>
    <p:sldId id="280" r:id="rId16"/>
    <p:sldId id="285" r:id="rId17"/>
    <p:sldId id="270" r:id="rId18"/>
    <p:sldId id="283" r:id="rId19"/>
    <p:sldId id="265" r:id="rId20"/>
    <p:sldId id="284" r:id="rId21"/>
    <p:sldId id="263" r:id="rId22"/>
    <p:sldId id="279" r:id="rId23"/>
    <p:sldId id="275" r:id="rId24"/>
    <p:sldId id="276" r:id="rId25"/>
    <p:sldId id="271" r:id="rId26"/>
    <p:sldId id="277" r:id="rId27"/>
    <p:sldId id="282" r:id="rId28"/>
    <p:sldId id="273" r:id="rId29"/>
    <p:sldId id="274" r:id="rId30"/>
    <p:sldId id="281" r:id="rId3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4BF78-7106-4820-A735-DE8B41063D4A}" v="476" dt="2022-01-14T08:44:44.376"/>
    <p1510:client id="{A84421EE-2D57-44F9-B6CE-E43D3347ABE0}" v="23" dt="2022-01-13T14:49:5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" userId="029c0b91-f77d-4b89-8ce3-914ca84489fd" providerId="ADAL" clId="{D924E2AD-EBEC-42A5-90C0-F1E52343323B}"/>
    <pc:docChg chg="undo custSel addSld modSld">
      <pc:chgData name="Philippe" userId="029c0b91-f77d-4b89-8ce3-914ca84489fd" providerId="ADAL" clId="{D924E2AD-EBEC-42A5-90C0-F1E52343323B}" dt="2022-01-09T11:21:51.221" v="524" actId="20577"/>
      <pc:docMkLst>
        <pc:docMk/>
      </pc:docMkLst>
      <pc:sldChg chg="modSp new mod">
        <pc:chgData name="Philippe" userId="029c0b91-f77d-4b89-8ce3-914ca84489fd" providerId="ADAL" clId="{D924E2AD-EBEC-42A5-90C0-F1E52343323B}" dt="2022-01-09T09:06:48.018" v="20" actId="20577"/>
        <pc:sldMkLst>
          <pc:docMk/>
          <pc:sldMk cId="113608103" sldId="257"/>
        </pc:sldMkLst>
        <pc:spChg chg="mod">
          <ac:chgData name="Philippe" userId="029c0b91-f77d-4b89-8ce3-914ca84489fd" providerId="ADAL" clId="{D924E2AD-EBEC-42A5-90C0-F1E52343323B}" dt="2022-01-09T09:06:48.018" v="20" actId="20577"/>
          <ac:spMkLst>
            <pc:docMk/>
            <pc:sldMk cId="113608103" sldId="257"/>
            <ac:spMk id="2" creationId="{255F6D59-D41E-44A6-88DE-154C852200C3}"/>
          </ac:spMkLst>
        </pc:spChg>
      </pc:sldChg>
      <pc:sldChg chg="modSp new mod">
        <pc:chgData name="Philippe" userId="029c0b91-f77d-4b89-8ce3-914ca84489fd" providerId="ADAL" clId="{D924E2AD-EBEC-42A5-90C0-F1E52343323B}" dt="2022-01-09T11:09:39.871" v="433" actId="20577"/>
        <pc:sldMkLst>
          <pc:docMk/>
          <pc:sldMk cId="1191340551" sldId="258"/>
        </pc:sldMkLst>
        <pc:spChg chg="mod">
          <ac:chgData name="Philippe" userId="029c0b91-f77d-4b89-8ce3-914ca84489fd" providerId="ADAL" clId="{D924E2AD-EBEC-42A5-90C0-F1E52343323B}" dt="2022-01-09T11:09:39.871" v="433" actId="20577"/>
          <ac:spMkLst>
            <pc:docMk/>
            <pc:sldMk cId="1191340551" sldId="258"/>
            <ac:spMk id="2" creationId="{0213865D-603A-4D0E-81CA-01823CF27875}"/>
          </ac:spMkLst>
        </pc:spChg>
      </pc:sldChg>
      <pc:sldChg chg="modSp new mod">
        <pc:chgData name="Philippe" userId="029c0b91-f77d-4b89-8ce3-914ca84489fd" providerId="ADAL" clId="{D924E2AD-EBEC-42A5-90C0-F1E52343323B}" dt="2022-01-09T09:07:57.293" v="35" actId="20577"/>
        <pc:sldMkLst>
          <pc:docMk/>
          <pc:sldMk cId="2710466627" sldId="259"/>
        </pc:sldMkLst>
        <pc:spChg chg="mod">
          <ac:chgData name="Philippe" userId="029c0b91-f77d-4b89-8ce3-914ca84489fd" providerId="ADAL" clId="{D924E2AD-EBEC-42A5-90C0-F1E52343323B}" dt="2022-01-09T09:07:57.293" v="35" actId="20577"/>
          <ac:spMkLst>
            <pc:docMk/>
            <pc:sldMk cId="2710466627" sldId="259"/>
            <ac:spMk id="2" creationId="{6476118A-F4AF-4DA8-A52A-35104A6764FB}"/>
          </ac:spMkLst>
        </pc:spChg>
      </pc:sldChg>
      <pc:sldChg chg="modSp new mod">
        <pc:chgData name="Philippe" userId="029c0b91-f77d-4b89-8ce3-914ca84489fd" providerId="ADAL" clId="{D924E2AD-EBEC-42A5-90C0-F1E52343323B}" dt="2022-01-09T09:13:43.278" v="114"/>
        <pc:sldMkLst>
          <pc:docMk/>
          <pc:sldMk cId="507306907" sldId="260"/>
        </pc:sldMkLst>
        <pc:spChg chg="mod">
          <ac:chgData name="Philippe" userId="029c0b91-f77d-4b89-8ce3-914ca84489fd" providerId="ADAL" clId="{D924E2AD-EBEC-42A5-90C0-F1E52343323B}" dt="2022-01-09T09:09:24.193" v="72" actId="20577"/>
          <ac:spMkLst>
            <pc:docMk/>
            <pc:sldMk cId="507306907" sldId="260"/>
            <ac:spMk id="2" creationId="{F0B974C6-17C4-489A-B9BC-2ECBA5CC4C10}"/>
          </ac:spMkLst>
        </pc:spChg>
        <pc:spChg chg="mod">
          <ac:chgData name="Philippe" userId="029c0b91-f77d-4b89-8ce3-914ca84489fd" providerId="ADAL" clId="{D924E2AD-EBEC-42A5-90C0-F1E52343323B}" dt="2022-01-09T09:13:43.278" v="114"/>
          <ac:spMkLst>
            <pc:docMk/>
            <pc:sldMk cId="507306907" sldId="260"/>
            <ac:spMk id="3" creationId="{53CEA7B3-0904-489B-835B-483E98D70F3A}"/>
          </ac:spMkLst>
        </pc:spChg>
      </pc:sldChg>
      <pc:sldChg chg="addSp delSp modSp new mod">
        <pc:chgData name="Philippe" userId="029c0b91-f77d-4b89-8ce3-914ca84489fd" providerId="ADAL" clId="{D924E2AD-EBEC-42A5-90C0-F1E52343323B}" dt="2022-01-09T11:18:10.828" v="486" actId="1076"/>
        <pc:sldMkLst>
          <pc:docMk/>
          <pc:sldMk cId="3867431589" sldId="261"/>
        </pc:sldMkLst>
        <pc:spChg chg="mod">
          <ac:chgData name="Philippe" userId="029c0b91-f77d-4b89-8ce3-914ca84489fd" providerId="ADAL" clId="{D924E2AD-EBEC-42A5-90C0-F1E52343323B}" dt="2022-01-09T09:10:23.305" v="85" actId="20577"/>
          <ac:spMkLst>
            <pc:docMk/>
            <pc:sldMk cId="3867431589" sldId="261"/>
            <ac:spMk id="2" creationId="{C8BDA108-C426-49B7-909F-43358144E2E5}"/>
          </ac:spMkLst>
        </pc:spChg>
        <pc:spChg chg="del">
          <ac:chgData name="Philippe" userId="029c0b91-f77d-4b89-8ce3-914ca84489fd" providerId="ADAL" clId="{D924E2AD-EBEC-42A5-90C0-F1E52343323B}" dt="2022-01-09T09:12:44.226" v="86"/>
          <ac:spMkLst>
            <pc:docMk/>
            <pc:sldMk cId="3867431589" sldId="261"/>
            <ac:spMk id="3" creationId="{4F7B724E-C043-4DBE-A0C5-A64497299A74}"/>
          </ac:spMkLst>
        </pc:spChg>
        <pc:spChg chg="add del mod">
          <ac:chgData name="Philippe" userId="029c0b91-f77d-4b89-8ce3-914ca84489fd" providerId="ADAL" clId="{D924E2AD-EBEC-42A5-90C0-F1E52343323B}" dt="2022-01-09T11:18:05.911" v="484" actId="22"/>
          <ac:spMkLst>
            <pc:docMk/>
            <pc:sldMk cId="3867431589" sldId="261"/>
            <ac:spMk id="6" creationId="{4C146D9C-FE6F-4765-A849-F81FCCD706B8}"/>
          </ac:spMkLst>
        </pc:spChg>
        <pc:picChg chg="add del mod">
          <ac:chgData name="Philippe" userId="029c0b91-f77d-4b89-8ce3-914ca84489fd" providerId="ADAL" clId="{D924E2AD-EBEC-42A5-90C0-F1E52343323B}" dt="2022-01-09T11:18:03.841" v="483" actId="478"/>
          <ac:picMkLst>
            <pc:docMk/>
            <pc:sldMk cId="3867431589" sldId="261"/>
            <ac:picMk id="4" creationId="{B748F2CB-55C6-467C-BF18-99E96AE43E6A}"/>
          </ac:picMkLst>
        </pc:picChg>
        <pc:picChg chg="add mod ord">
          <ac:chgData name="Philippe" userId="029c0b91-f77d-4b89-8ce3-914ca84489fd" providerId="ADAL" clId="{D924E2AD-EBEC-42A5-90C0-F1E52343323B}" dt="2022-01-09T11:18:10.828" v="486" actId="1076"/>
          <ac:picMkLst>
            <pc:docMk/>
            <pc:sldMk cId="3867431589" sldId="261"/>
            <ac:picMk id="8" creationId="{D4C1F277-2438-4337-9633-DA1BEE6E146C}"/>
          </ac:picMkLst>
        </pc:picChg>
      </pc:sldChg>
      <pc:sldChg chg="addSp delSp modSp new mod">
        <pc:chgData name="Philippe" userId="029c0b91-f77d-4b89-8ce3-914ca84489fd" providerId="ADAL" clId="{D924E2AD-EBEC-42A5-90C0-F1E52343323B}" dt="2022-01-09T11:15:55.692" v="482" actId="1076"/>
        <pc:sldMkLst>
          <pc:docMk/>
          <pc:sldMk cId="1239805368" sldId="262"/>
        </pc:sldMkLst>
        <pc:spChg chg="mod">
          <ac:chgData name="Philippe" userId="029c0b91-f77d-4b89-8ce3-914ca84489fd" providerId="ADAL" clId="{D924E2AD-EBEC-42A5-90C0-F1E52343323B}" dt="2022-01-09T09:13:00.330" v="112" actId="20577"/>
          <ac:spMkLst>
            <pc:docMk/>
            <pc:sldMk cId="1239805368" sldId="262"/>
            <ac:spMk id="2" creationId="{124F7400-79DA-4713-ACAD-4B0CEB39E624}"/>
          </ac:spMkLst>
        </pc:spChg>
        <pc:spChg chg="del">
          <ac:chgData name="Philippe" userId="029c0b91-f77d-4b89-8ce3-914ca84489fd" providerId="ADAL" clId="{D924E2AD-EBEC-42A5-90C0-F1E52343323B}" dt="2022-01-09T09:13:05.800" v="113"/>
          <ac:spMkLst>
            <pc:docMk/>
            <pc:sldMk cId="1239805368" sldId="262"/>
            <ac:spMk id="3" creationId="{5BF65097-BC4D-4CDC-AA03-2795ABC3F231}"/>
          </ac:spMkLst>
        </pc:spChg>
        <pc:spChg chg="add del mod">
          <ac:chgData name="Philippe" userId="029c0b91-f77d-4b89-8ce3-914ca84489fd" providerId="ADAL" clId="{D924E2AD-EBEC-42A5-90C0-F1E52343323B}" dt="2022-01-09T11:15:50.321" v="480" actId="22"/>
          <ac:spMkLst>
            <pc:docMk/>
            <pc:sldMk cId="1239805368" sldId="262"/>
            <ac:spMk id="6" creationId="{1E16E07D-FC21-421C-B012-F9E690F11E4C}"/>
          </ac:spMkLst>
        </pc:spChg>
        <pc:picChg chg="add del mod">
          <ac:chgData name="Philippe" userId="029c0b91-f77d-4b89-8ce3-914ca84489fd" providerId="ADAL" clId="{D924E2AD-EBEC-42A5-90C0-F1E52343323B}" dt="2022-01-09T11:15:39.302" v="477" actId="478"/>
          <ac:picMkLst>
            <pc:docMk/>
            <pc:sldMk cId="1239805368" sldId="262"/>
            <ac:picMk id="4" creationId="{C512C5E5-ECB6-49B1-9801-AA53642329F8}"/>
          </ac:picMkLst>
        </pc:picChg>
        <pc:picChg chg="add del">
          <ac:chgData name="Philippe" userId="029c0b91-f77d-4b89-8ce3-914ca84489fd" providerId="ADAL" clId="{D924E2AD-EBEC-42A5-90C0-F1E52343323B}" dt="2022-01-09T11:15:48.952" v="479" actId="22"/>
          <ac:picMkLst>
            <pc:docMk/>
            <pc:sldMk cId="1239805368" sldId="262"/>
            <ac:picMk id="8" creationId="{C0FD6B72-F02B-4923-976C-EA811AD7CCBA}"/>
          </ac:picMkLst>
        </pc:picChg>
        <pc:picChg chg="add mod ord">
          <ac:chgData name="Philippe" userId="029c0b91-f77d-4b89-8ce3-914ca84489fd" providerId="ADAL" clId="{D924E2AD-EBEC-42A5-90C0-F1E52343323B}" dt="2022-01-09T11:15:55.692" v="482" actId="1076"/>
          <ac:picMkLst>
            <pc:docMk/>
            <pc:sldMk cId="1239805368" sldId="262"/>
            <ac:picMk id="10" creationId="{D45E364C-C2C3-40E4-8854-8C8EB0749F52}"/>
          </ac:picMkLst>
        </pc:picChg>
      </pc:sldChg>
      <pc:sldChg chg="modSp new mod">
        <pc:chgData name="Philippe" userId="029c0b91-f77d-4b89-8ce3-914ca84489fd" providerId="ADAL" clId="{D924E2AD-EBEC-42A5-90C0-F1E52343323B}" dt="2022-01-09T11:00:17.269" v="352" actId="20577"/>
        <pc:sldMkLst>
          <pc:docMk/>
          <pc:sldMk cId="3073144318" sldId="263"/>
        </pc:sldMkLst>
        <pc:spChg chg="mod">
          <ac:chgData name="Philippe" userId="029c0b91-f77d-4b89-8ce3-914ca84489fd" providerId="ADAL" clId="{D924E2AD-EBEC-42A5-90C0-F1E52343323B}" dt="2022-01-09T09:28:23.147" v="133" actId="20577"/>
          <ac:spMkLst>
            <pc:docMk/>
            <pc:sldMk cId="3073144318" sldId="263"/>
            <ac:spMk id="2" creationId="{4A31A77C-46B1-4056-BE28-DC1B249D70B4}"/>
          </ac:spMkLst>
        </pc:spChg>
        <pc:spChg chg="mod">
          <ac:chgData name="Philippe" userId="029c0b91-f77d-4b89-8ce3-914ca84489fd" providerId="ADAL" clId="{D924E2AD-EBEC-42A5-90C0-F1E52343323B}" dt="2022-01-09T11:00:17.269" v="352" actId="20577"/>
          <ac:spMkLst>
            <pc:docMk/>
            <pc:sldMk cId="3073144318" sldId="263"/>
            <ac:spMk id="3" creationId="{6A2C0648-D6BE-42B5-8670-B7390A0B8ED3}"/>
          </ac:spMkLst>
        </pc:spChg>
      </pc:sldChg>
      <pc:sldChg chg="modSp new mod">
        <pc:chgData name="Philippe" userId="029c0b91-f77d-4b89-8ce3-914ca84489fd" providerId="ADAL" clId="{D924E2AD-EBEC-42A5-90C0-F1E52343323B}" dt="2022-01-09T11:21:39.728" v="502" actId="20577"/>
        <pc:sldMkLst>
          <pc:docMk/>
          <pc:sldMk cId="1271514592" sldId="264"/>
        </pc:sldMkLst>
        <pc:spChg chg="mod">
          <ac:chgData name="Philippe" userId="029c0b91-f77d-4b89-8ce3-914ca84489fd" providerId="ADAL" clId="{D924E2AD-EBEC-42A5-90C0-F1E52343323B}" dt="2022-01-09T11:00:49.676" v="367" actId="20577"/>
          <ac:spMkLst>
            <pc:docMk/>
            <pc:sldMk cId="1271514592" sldId="264"/>
            <ac:spMk id="2" creationId="{B8B42414-3EB1-40FB-9406-C6C09C147515}"/>
          </ac:spMkLst>
        </pc:spChg>
        <pc:spChg chg="mod">
          <ac:chgData name="Philippe" userId="029c0b91-f77d-4b89-8ce3-914ca84489fd" providerId="ADAL" clId="{D924E2AD-EBEC-42A5-90C0-F1E52343323B}" dt="2022-01-09T11:21:39.728" v="502" actId="20577"/>
          <ac:spMkLst>
            <pc:docMk/>
            <pc:sldMk cId="1271514592" sldId="264"/>
            <ac:spMk id="3" creationId="{7D39CA49-0198-4B51-8614-04279E2B8D30}"/>
          </ac:spMkLst>
        </pc:spChg>
      </pc:sldChg>
      <pc:sldChg chg="modSp new mod">
        <pc:chgData name="Philippe" userId="029c0b91-f77d-4b89-8ce3-914ca84489fd" providerId="ADAL" clId="{D924E2AD-EBEC-42A5-90C0-F1E52343323B}" dt="2022-01-09T11:06:00.517" v="389" actId="20577"/>
        <pc:sldMkLst>
          <pc:docMk/>
          <pc:sldMk cId="1074953104" sldId="265"/>
        </pc:sldMkLst>
        <pc:spChg chg="mod">
          <ac:chgData name="Philippe" userId="029c0b91-f77d-4b89-8ce3-914ca84489fd" providerId="ADAL" clId="{D924E2AD-EBEC-42A5-90C0-F1E52343323B}" dt="2022-01-09T11:06:00.517" v="389" actId="20577"/>
          <ac:spMkLst>
            <pc:docMk/>
            <pc:sldMk cId="1074953104" sldId="265"/>
            <ac:spMk id="2" creationId="{87B5D4A9-19F2-4F5A-9635-8CB23880E436}"/>
          </ac:spMkLst>
        </pc:spChg>
      </pc:sldChg>
      <pc:sldChg chg="modSp new mod">
        <pc:chgData name="Philippe" userId="029c0b91-f77d-4b89-8ce3-914ca84489fd" providerId="ADAL" clId="{D924E2AD-EBEC-42A5-90C0-F1E52343323B}" dt="2022-01-09T11:06:40.564" v="403" actId="20577"/>
        <pc:sldMkLst>
          <pc:docMk/>
          <pc:sldMk cId="3578242162" sldId="266"/>
        </pc:sldMkLst>
        <pc:spChg chg="mod">
          <ac:chgData name="Philippe" userId="029c0b91-f77d-4b89-8ce3-914ca84489fd" providerId="ADAL" clId="{D924E2AD-EBEC-42A5-90C0-F1E52343323B}" dt="2022-01-09T11:06:40.564" v="403" actId="20577"/>
          <ac:spMkLst>
            <pc:docMk/>
            <pc:sldMk cId="3578242162" sldId="266"/>
            <ac:spMk id="2" creationId="{29C4C57A-CA11-4B70-AAE4-7BD4ED25991E}"/>
          </ac:spMkLst>
        </pc:spChg>
      </pc:sldChg>
      <pc:sldChg chg="modSp new mod">
        <pc:chgData name="Philippe" userId="029c0b91-f77d-4b89-8ce3-914ca84489fd" providerId="ADAL" clId="{D924E2AD-EBEC-42A5-90C0-F1E52343323B}" dt="2022-01-09T11:06:58.429" v="415" actId="20577"/>
        <pc:sldMkLst>
          <pc:docMk/>
          <pc:sldMk cId="3859700602" sldId="267"/>
        </pc:sldMkLst>
        <pc:spChg chg="mod">
          <ac:chgData name="Philippe" userId="029c0b91-f77d-4b89-8ce3-914ca84489fd" providerId="ADAL" clId="{D924E2AD-EBEC-42A5-90C0-F1E52343323B}" dt="2022-01-09T11:06:58.429" v="415" actId="20577"/>
          <ac:spMkLst>
            <pc:docMk/>
            <pc:sldMk cId="3859700602" sldId="267"/>
            <ac:spMk id="2" creationId="{0C496453-D4A8-41AB-A752-FA7A8CAC2570}"/>
          </ac:spMkLst>
        </pc:spChg>
      </pc:sldChg>
      <pc:sldChg chg="modSp new mod">
        <pc:chgData name="Philippe" userId="029c0b91-f77d-4b89-8ce3-914ca84489fd" providerId="ADAL" clId="{D924E2AD-EBEC-42A5-90C0-F1E52343323B}" dt="2022-01-09T11:09:49.291" v="454" actId="20577"/>
        <pc:sldMkLst>
          <pc:docMk/>
          <pc:sldMk cId="4085740190" sldId="268"/>
        </pc:sldMkLst>
        <pc:spChg chg="mod">
          <ac:chgData name="Philippe" userId="029c0b91-f77d-4b89-8ce3-914ca84489fd" providerId="ADAL" clId="{D924E2AD-EBEC-42A5-90C0-F1E52343323B}" dt="2022-01-09T11:09:49.291" v="454" actId="20577"/>
          <ac:spMkLst>
            <pc:docMk/>
            <pc:sldMk cId="4085740190" sldId="268"/>
            <ac:spMk id="2" creationId="{BF428A3C-C16C-4DE7-98CA-55F4BF3B3185}"/>
          </ac:spMkLst>
        </pc:spChg>
      </pc:sldChg>
      <pc:sldChg chg="modSp new mod">
        <pc:chgData name="Philippe" userId="029c0b91-f77d-4b89-8ce3-914ca84489fd" providerId="ADAL" clId="{D924E2AD-EBEC-42A5-90C0-F1E52343323B}" dt="2022-01-09T11:09:57.219" v="476" actId="20577"/>
        <pc:sldMkLst>
          <pc:docMk/>
          <pc:sldMk cId="3832572496" sldId="269"/>
        </pc:sldMkLst>
        <pc:spChg chg="mod">
          <ac:chgData name="Philippe" userId="029c0b91-f77d-4b89-8ce3-914ca84489fd" providerId="ADAL" clId="{D924E2AD-EBEC-42A5-90C0-F1E52343323B}" dt="2022-01-09T11:09:57.219" v="476" actId="20577"/>
          <ac:spMkLst>
            <pc:docMk/>
            <pc:sldMk cId="3832572496" sldId="269"/>
            <ac:spMk id="2" creationId="{C8A4B45F-5130-4001-9C00-B20637A067C2}"/>
          </ac:spMkLst>
        </pc:spChg>
      </pc:sldChg>
      <pc:sldChg chg="modSp new mod">
        <pc:chgData name="Philippe" userId="029c0b91-f77d-4b89-8ce3-914ca84489fd" providerId="ADAL" clId="{D924E2AD-EBEC-42A5-90C0-F1E52343323B}" dt="2022-01-09T11:21:51.221" v="524" actId="20577"/>
        <pc:sldMkLst>
          <pc:docMk/>
          <pc:sldMk cId="3922765915" sldId="270"/>
        </pc:sldMkLst>
        <pc:spChg chg="mod">
          <ac:chgData name="Philippe" userId="029c0b91-f77d-4b89-8ce3-914ca84489fd" providerId="ADAL" clId="{D924E2AD-EBEC-42A5-90C0-F1E52343323B}" dt="2022-01-09T11:21:51.221" v="524" actId="20577"/>
          <ac:spMkLst>
            <pc:docMk/>
            <pc:sldMk cId="3922765915" sldId="270"/>
            <ac:spMk id="2" creationId="{16740C95-38C1-46F3-879C-C1D8EF805EC4}"/>
          </ac:spMkLst>
        </pc:spChg>
      </pc:sldChg>
    </pc:docChg>
  </pc:docChgLst>
  <pc:docChgLst>
    <pc:chgData name="Luis Miguel Da Silva Miranda" userId="d6695c0b-ea65-4fe8-9efe-396242b6dac3" providerId="ADAL" clId="{4BCFBECF-6D7F-9F4B-806F-04D59FDE1BD9}"/>
    <pc:docChg chg="undo custSel addSld delSld modSld sldOrd">
      <pc:chgData name="Luis Miguel Da Silva Miranda" userId="d6695c0b-ea65-4fe8-9efe-396242b6dac3" providerId="ADAL" clId="{4BCFBECF-6D7F-9F4B-806F-04D59FDE1BD9}" dt="2022-01-12T20:40:11.707" v="1078" actId="1076"/>
      <pc:docMkLst>
        <pc:docMk/>
      </pc:docMkLst>
      <pc:sldChg chg="addSp modSp mod">
        <pc:chgData name="Luis Miguel Da Silva Miranda" userId="d6695c0b-ea65-4fe8-9efe-396242b6dac3" providerId="ADAL" clId="{4BCFBECF-6D7F-9F4B-806F-04D59FDE1BD9}" dt="2022-01-12T19:31:25.153" v="574" actId="1076"/>
        <pc:sldMkLst>
          <pc:docMk/>
          <pc:sldMk cId="109857222" sldId="256"/>
        </pc:sldMkLst>
        <pc:spChg chg="mod">
          <ac:chgData name="Luis Miguel Da Silva Miranda" userId="d6695c0b-ea65-4fe8-9efe-396242b6dac3" providerId="ADAL" clId="{4BCFBECF-6D7F-9F4B-806F-04D59FDE1BD9}" dt="2022-01-12T19:30:03.057" v="56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Miguel Da Silva Miranda" userId="d6695c0b-ea65-4fe8-9efe-396242b6dac3" providerId="ADAL" clId="{4BCFBECF-6D7F-9F4B-806F-04D59FDE1BD9}" dt="2022-01-12T19:29:56.247" v="563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Luis Miguel Da Silva Miranda" userId="d6695c0b-ea65-4fe8-9efe-396242b6dac3" providerId="ADAL" clId="{4BCFBECF-6D7F-9F4B-806F-04D59FDE1BD9}" dt="2022-01-12T19:31:25.153" v="574" actId="1076"/>
          <ac:picMkLst>
            <pc:docMk/>
            <pc:sldMk cId="109857222" sldId="256"/>
            <ac:picMk id="4" creationId="{24B60B57-DAED-E14B-B23C-E8CDE204A4B6}"/>
          </ac:picMkLst>
        </pc:picChg>
      </pc:sldChg>
      <pc:sldChg chg="modSp mod modNotesTx">
        <pc:chgData name="Luis Miguel Da Silva Miranda" userId="d6695c0b-ea65-4fe8-9efe-396242b6dac3" providerId="ADAL" clId="{4BCFBECF-6D7F-9F4B-806F-04D59FDE1BD9}" dt="2022-01-12T20:39:40.125" v="1076" actId="20577"/>
        <pc:sldMkLst>
          <pc:docMk/>
          <pc:sldMk cId="113608103" sldId="257"/>
        </pc:sldMkLst>
        <pc:spChg chg="mod">
          <ac:chgData name="Luis Miguel Da Silva Miranda" userId="d6695c0b-ea65-4fe8-9efe-396242b6dac3" providerId="ADAL" clId="{4BCFBECF-6D7F-9F4B-806F-04D59FDE1BD9}" dt="2022-01-12T18:27:40.886" v="84" actId="1076"/>
          <ac:spMkLst>
            <pc:docMk/>
            <pc:sldMk cId="113608103" sldId="257"/>
            <ac:spMk id="2" creationId="{255F6D59-D41E-44A6-88DE-154C852200C3}"/>
          </ac:spMkLst>
        </pc:spChg>
      </pc:sldChg>
      <pc:sldChg chg="modSp mod modNotesTx">
        <pc:chgData name="Luis Miguel Da Silva Miranda" userId="d6695c0b-ea65-4fe8-9efe-396242b6dac3" providerId="ADAL" clId="{4BCFBECF-6D7F-9F4B-806F-04D59FDE1BD9}" dt="2022-01-12T20:39:31.240" v="1073" actId="20577"/>
        <pc:sldMkLst>
          <pc:docMk/>
          <pc:sldMk cId="1191340551" sldId="258"/>
        </pc:sldMkLst>
        <pc:spChg chg="mod">
          <ac:chgData name="Luis Miguel Da Silva Miranda" userId="d6695c0b-ea65-4fe8-9efe-396242b6dac3" providerId="ADAL" clId="{4BCFBECF-6D7F-9F4B-806F-04D59FDE1BD9}" dt="2022-01-12T18:27:36.599" v="83" actId="1076"/>
          <ac:spMkLst>
            <pc:docMk/>
            <pc:sldMk cId="1191340551" sldId="258"/>
            <ac:spMk id="2" creationId="{0213865D-603A-4D0E-81CA-01823CF27875}"/>
          </ac:spMkLst>
        </pc:spChg>
      </pc:sldChg>
      <pc:sldChg chg="delSp modSp mod modNotesTx">
        <pc:chgData name="Luis Miguel Da Silva Miranda" userId="d6695c0b-ea65-4fe8-9efe-396242b6dac3" providerId="ADAL" clId="{4BCFBECF-6D7F-9F4B-806F-04D59FDE1BD9}" dt="2022-01-12T20:39:42.894" v="1077" actId="20577"/>
        <pc:sldMkLst>
          <pc:docMk/>
          <pc:sldMk cId="2710466627" sldId="259"/>
        </pc:sldMkLst>
        <pc:spChg chg="mod">
          <ac:chgData name="Luis Miguel Da Silva Miranda" userId="d6695c0b-ea65-4fe8-9efe-396242b6dac3" providerId="ADAL" clId="{4BCFBECF-6D7F-9F4B-806F-04D59FDE1BD9}" dt="2022-01-12T18:27:44.698" v="85" actId="1076"/>
          <ac:spMkLst>
            <pc:docMk/>
            <pc:sldMk cId="2710466627" sldId="259"/>
            <ac:spMk id="2" creationId="{6476118A-F4AF-4DA8-A52A-35104A6764FB}"/>
          </ac:spMkLst>
        </pc:spChg>
        <pc:spChg chg="del">
          <ac:chgData name="Luis Miguel Da Silva Miranda" userId="d6695c0b-ea65-4fe8-9efe-396242b6dac3" providerId="ADAL" clId="{4BCFBECF-6D7F-9F4B-806F-04D59FDE1BD9}" dt="2022-01-12T19:29:14.728" v="487" actId="478"/>
          <ac:spMkLst>
            <pc:docMk/>
            <pc:sldMk cId="2710466627" sldId="259"/>
            <ac:spMk id="3" creationId="{38364C76-9955-48F3-A8E6-938224463C1B}"/>
          </ac:spMkLst>
        </pc:spChg>
        <pc:spChg chg="mod">
          <ac:chgData name="Luis Miguel Da Silva Miranda" userId="d6695c0b-ea65-4fe8-9efe-396242b6dac3" providerId="ADAL" clId="{4BCFBECF-6D7F-9F4B-806F-04D59FDE1BD9}" dt="2022-01-12T19:33:32.678" v="576" actId="20577"/>
          <ac:spMkLst>
            <pc:docMk/>
            <pc:sldMk cId="2710466627" sldId="259"/>
            <ac:spMk id="6" creationId="{E88D8324-7A78-4837-A6B7-4DB58DFE2CA8}"/>
          </ac:spMkLst>
        </pc:spChg>
      </pc:sldChg>
      <pc:sldChg chg="modSp mod modNotesTx">
        <pc:chgData name="Luis Miguel Da Silva Miranda" userId="d6695c0b-ea65-4fe8-9efe-396242b6dac3" providerId="ADAL" clId="{4BCFBECF-6D7F-9F4B-806F-04D59FDE1BD9}" dt="2022-01-12T20:40:11.707" v="1078" actId="1076"/>
        <pc:sldMkLst>
          <pc:docMk/>
          <pc:sldMk cId="3867431589" sldId="261"/>
        </pc:sldMkLst>
        <pc:spChg chg="mod">
          <ac:chgData name="Luis Miguel Da Silva Miranda" userId="d6695c0b-ea65-4fe8-9efe-396242b6dac3" providerId="ADAL" clId="{4BCFBECF-6D7F-9F4B-806F-04D59FDE1BD9}" dt="2022-01-12T18:27:22.198" v="80" actId="1076"/>
          <ac:spMkLst>
            <pc:docMk/>
            <pc:sldMk cId="3867431589" sldId="261"/>
            <ac:spMk id="2" creationId="{C8BDA108-C426-49B7-909F-43358144E2E5}"/>
          </ac:spMkLst>
        </pc:spChg>
        <pc:picChg chg="mod">
          <ac:chgData name="Luis Miguel Da Silva Miranda" userId="d6695c0b-ea65-4fe8-9efe-396242b6dac3" providerId="ADAL" clId="{4BCFBECF-6D7F-9F4B-806F-04D59FDE1BD9}" dt="2022-01-12T20:40:11.707" v="1078" actId="1076"/>
          <ac:picMkLst>
            <pc:docMk/>
            <pc:sldMk cId="3867431589" sldId="261"/>
            <ac:picMk id="6" creationId="{D1970630-0CCA-4960-AA32-DC778BD71A03}"/>
          </ac:picMkLst>
        </pc:picChg>
      </pc:sldChg>
      <pc:sldChg chg="delSp modSp mod modNotesTx">
        <pc:chgData name="Luis Miguel Da Silva Miranda" userId="d6695c0b-ea65-4fe8-9efe-396242b6dac3" providerId="ADAL" clId="{4BCFBECF-6D7F-9F4B-806F-04D59FDE1BD9}" dt="2022-01-12T20:35:00.139" v="1047" actId="478"/>
        <pc:sldMkLst>
          <pc:docMk/>
          <pc:sldMk cId="1239805368" sldId="262"/>
        </pc:sldMkLst>
        <pc:spChg chg="mod">
          <ac:chgData name="Luis Miguel Da Silva Miranda" userId="d6695c0b-ea65-4fe8-9efe-396242b6dac3" providerId="ADAL" clId="{4BCFBECF-6D7F-9F4B-806F-04D59FDE1BD9}" dt="2022-01-12T18:27:16.911" v="78" actId="1076"/>
          <ac:spMkLst>
            <pc:docMk/>
            <pc:sldMk cId="1239805368" sldId="262"/>
            <ac:spMk id="2" creationId="{124F7400-79DA-4713-ACAD-4B0CEB39E624}"/>
          </ac:spMkLst>
        </pc:spChg>
        <pc:spChg chg="del">
          <ac:chgData name="Luis Miguel Da Silva Miranda" userId="d6695c0b-ea65-4fe8-9efe-396242b6dac3" providerId="ADAL" clId="{4BCFBECF-6D7F-9F4B-806F-04D59FDE1BD9}" dt="2022-01-12T20:35:00.139" v="1047" actId="478"/>
          <ac:spMkLst>
            <pc:docMk/>
            <pc:sldMk cId="1239805368" sldId="262"/>
            <ac:spMk id="4" creationId="{482DCE4B-E28A-4EA9-8F9D-15E9A52B436E}"/>
          </ac:spMkLst>
        </pc:spChg>
        <pc:picChg chg="mod">
          <ac:chgData name="Luis Miguel Da Silva Miranda" userId="d6695c0b-ea65-4fe8-9efe-396242b6dac3" providerId="ADAL" clId="{4BCFBECF-6D7F-9F4B-806F-04D59FDE1BD9}" dt="2022-01-12T18:27:17.664" v="79" actId="1076"/>
          <ac:picMkLst>
            <pc:docMk/>
            <pc:sldMk cId="1239805368" sldId="262"/>
            <ac:picMk id="10" creationId="{D45E364C-C2C3-40E4-8854-8C8EB0749F52}"/>
          </ac:picMkLst>
        </pc:picChg>
      </pc:sldChg>
      <pc:sldChg chg="modSp mod ord modNotesTx">
        <pc:chgData name="Luis Miguel Da Silva Miranda" userId="d6695c0b-ea65-4fe8-9efe-396242b6dac3" providerId="ADAL" clId="{4BCFBECF-6D7F-9F4B-806F-04D59FDE1BD9}" dt="2022-01-12T20:38:01.624" v="1066" actId="20577"/>
        <pc:sldMkLst>
          <pc:docMk/>
          <pc:sldMk cId="3073144318" sldId="263"/>
        </pc:sldMkLst>
        <pc:spChg chg="mod">
          <ac:chgData name="Luis Miguel Da Silva Miranda" userId="d6695c0b-ea65-4fe8-9efe-396242b6dac3" providerId="ADAL" clId="{4BCFBECF-6D7F-9F4B-806F-04D59FDE1BD9}" dt="2022-01-12T18:28:06.430" v="90" actId="1076"/>
          <ac:spMkLst>
            <pc:docMk/>
            <pc:sldMk cId="3073144318" sldId="263"/>
            <ac:spMk id="2" creationId="{4A31A77C-46B1-4056-BE28-DC1B249D70B4}"/>
          </ac:spMkLst>
        </pc:spChg>
        <pc:spChg chg="mod">
          <ac:chgData name="Luis Miguel Da Silva Miranda" userId="d6695c0b-ea65-4fe8-9efe-396242b6dac3" providerId="ADAL" clId="{4BCFBECF-6D7F-9F4B-806F-04D59FDE1BD9}" dt="2022-01-12T20:21:46.995" v="1033" actId="20577"/>
          <ac:spMkLst>
            <pc:docMk/>
            <pc:sldMk cId="3073144318" sldId="263"/>
            <ac:spMk id="3" creationId="{6A2C0648-D6BE-42B5-8670-B7390A0B8ED3}"/>
          </ac:spMkLst>
        </pc:spChg>
      </pc:sldChg>
      <pc:sldChg chg="addSp delSp modSp mod modNotesTx">
        <pc:chgData name="Luis Miguel Da Silva Miranda" userId="d6695c0b-ea65-4fe8-9efe-396242b6dac3" providerId="ADAL" clId="{4BCFBECF-6D7F-9F4B-806F-04D59FDE1BD9}" dt="2022-01-12T20:35:13.365" v="1048" actId="20577"/>
        <pc:sldMkLst>
          <pc:docMk/>
          <pc:sldMk cId="1271514592" sldId="264"/>
        </pc:sldMkLst>
        <pc:spChg chg="mod">
          <ac:chgData name="Luis Miguel Da Silva Miranda" userId="d6695c0b-ea65-4fe8-9efe-396242b6dac3" providerId="ADAL" clId="{4BCFBECF-6D7F-9F4B-806F-04D59FDE1BD9}" dt="2022-01-12T18:33:39.519" v="132" actId="20577"/>
          <ac:spMkLst>
            <pc:docMk/>
            <pc:sldMk cId="1271514592" sldId="264"/>
            <ac:spMk id="2" creationId="{B8B42414-3EB1-40FB-9406-C6C09C147515}"/>
          </ac:spMkLst>
        </pc:spChg>
        <pc:spChg chg="del">
          <ac:chgData name="Luis Miguel Da Silva Miranda" userId="d6695c0b-ea65-4fe8-9efe-396242b6dac3" providerId="ADAL" clId="{4BCFBECF-6D7F-9F4B-806F-04D59FDE1BD9}" dt="2022-01-12T18:22:04.902" v="49" actId="478"/>
          <ac:spMkLst>
            <pc:docMk/>
            <pc:sldMk cId="1271514592" sldId="264"/>
            <ac:spMk id="3" creationId="{7D39CA49-0198-4B51-8614-04279E2B8D30}"/>
          </ac:spMkLst>
        </pc:spChg>
        <pc:spChg chg="add del mod">
          <ac:chgData name="Luis Miguel Da Silva Miranda" userId="d6695c0b-ea65-4fe8-9efe-396242b6dac3" providerId="ADAL" clId="{4BCFBECF-6D7F-9F4B-806F-04D59FDE1BD9}" dt="2022-01-12T18:22:07.067" v="50" actId="478"/>
          <ac:spMkLst>
            <pc:docMk/>
            <pc:sldMk cId="1271514592" sldId="264"/>
            <ac:spMk id="6" creationId="{C2EF9485-D197-A548-9623-7A00AA97BB4E}"/>
          </ac:spMkLst>
        </pc:spChg>
        <pc:picChg chg="add mod">
          <ac:chgData name="Luis Miguel Da Silva Miranda" userId="d6695c0b-ea65-4fe8-9efe-396242b6dac3" providerId="ADAL" clId="{4BCFBECF-6D7F-9F4B-806F-04D59FDE1BD9}" dt="2022-01-12T18:22:12.805" v="52" actId="1076"/>
          <ac:picMkLst>
            <pc:docMk/>
            <pc:sldMk cId="1271514592" sldId="264"/>
            <ac:picMk id="4" creationId="{6E60B280-3E8D-BE42-9D91-0DD7026A2B4E}"/>
          </ac:picMkLst>
        </pc:picChg>
        <pc:picChg chg="add mod">
          <ac:chgData name="Luis Miguel Da Silva Miranda" userId="d6695c0b-ea65-4fe8-9efe-396242b6dac3" providerId="ADAL" clId="{4BCFBECF-6D7F-9F4B-806F-04D59FDE1BD9}" dt="2022-01-12T18:26:59.306" v="75" actId="1076"/>
          <ac:picMkLst>
            <pc:docMk/>
            <pc:sldMk cId="1271514592" sldId="264"/>
            <ac:picMk id="7" creationId="{13ABA03F-7802-5D4F-AAC6-655BB5D6BED1}"/>
          </ac:picMkLst>
        </pc:picChg>
        <pc:picChg chg="add mod">
          <ac:chgData name="Luis Miguel Da Silva Miranda" userId="d6695c0b-ea65-4fe8-9efe-396242b6dac3" providerId="ADAL" clId="{4BCFBECF-6D7F-9F4B-806F-04D59FDE1BD9}" dt="2022-01-12T18:26:57.755" v="74" actId="1076"/>
          <ac:picMkLst>
            <pc:docMk/>
            <pc:sldMk cId="1271514592" sldId="264"/>
            <ac:picMk id="8" creationId="{576585DD-AD32-1741-92B5-B81551A6DDFC}"/>
          </ac:picMkLst>
        </pc:picChg>
        <pc:picChg chg="add del mod">
          <ac:chgData name="Luis Miguel Da Silva Miranda" userId="d6695c0b-ea65-4fe8-9efe-396242b6dac3" providerId="ADAL" clId="{4BCFBECF-6D7F-9F4B-806F-04D59FDE1BD9}" dt="2022-01-12T18:26:05.478" v="66" actId="478"/>
          <ac:picMkLst>
            <pc:docMk/>
            <pc:sldMk cId="1271514592" sldId="264"/>
            <ac:picMk id="9" creationId="{05E2BFA4-95EE-204A-9A6E-9A124215991A}"/>
          </ac:picMkLst>
        </pc:picChg>
        <pc:picChg chg="add mod">
          <ac:chgData name="Luis Miguel Da Silva Miranda" userId="d6695c0b-ea65-4fe8-9efe-396242b6dac3" providerId="ADAL" clId="{4BCFBECF-6D7F-9F4B-806F-04D59FDE1BD9}" dt="2022-01-12T18:26:55.784" v="73" actId="1076"/>
          <ac:picMkLst>
            <pc:docMk/>
            <pc:sldMk cId="1271514592" sldId="264"/>
            <ac:picMk id="10" creationId="{28E74366-AA2D-CC41-9E27-7BE3F87022F8}"/>
          </ac:picMkLst>
        </pc:picChg>
      </pc:sldChg>
      <pc:sldChg chg="addSp delSp modSp mod modNotesTx">
        <pc:chgData name="Luis Miguel Da Silva Miranda" userId="d6695c0b-ea65-4fe8-9efe-396242b6dac3" providerId="ADAL" clId="{4BCFBECF-6D7F-9F4B-806F-04D59FDE1BD9}" dt="2022-01-12T20:35:49.386" v="1053" actId="20577"/>
        <pc:sldMkLst>
          <pc:docMk/>
          <pc:sldMk cId="1074953104" sldId="265"/>
        </pc:sldMkLst>
        <pc:spChg chg="mod">
          <ac:chgData name="Luis Miguel Da Silva Miranda" userId="d6695c0b-ea65-4fe8-9efe-396242b6dac3" providerId="ADAL" clId="{4BCFBECF-6D7F-9F4B-806F-04D59FDE1BD9}" dt="2022-01-12T19:34:10.325" v="578" actId="20577"/>
          <ac:spMkLst>
            <pc:docMk/>
            <pc:sldMk cId="1074953104" sldId="265"/>
            <ac:spMk id="2" creationId="{87B5D4A9-19F2-4F5A-9635-8CB23880E436}"/>
          </ac:spMkLst>
        </pc:spChg>
        <pc:spChg chg="del">
          <ac:chgData name="Luis Miguel Da Silva Miranda" userId="d6695c0b-ea65-4fe8-9efe-396242b6dac3" providerId="ADAL" clId="{4BCFBECF-6D7F-9F4B-806F-04D59FDE1BD9}" dt="2022-01-12T19:14:03.079" v="281" actId="478"/>
          <ac:spMkLst>
            <pc:docMk/>
            <pc:sldMk cId="1074953104" sldId="265"/>
            <ac:spMk id="3" creationId="{483C8F36-07F5-43B0-9B4F-8225B31DEAAC}"/>
          </ac:spMkLst>
        </pc:spChg>
        <pc:picChg chg="add mod">
          <ac:chgData name="Luis Miguel Da Silva Miranda" userId="d6695c0b-ea65-4fe8-9efe-396242b6dac3" providerId="ADAL" clId="{4BCFBECF-6D7F-9F4B-806F-04D59FDE1BD9}" dt="2022-01-12T19:22:34.904" v="464" actId="1076"/>
          <ac:picMkLst>
            <pc:docMk/>
            <pc:sldMk cId="1074953104" sldId="265"/>
            <ac:picMk id="5" creationId="{C59A1C6D-34C5-5D4E-979D-6EEE6524590C}"/>
          </ac:picMkLst>
        </pc:picChg>
        <pc:picChg chg="add mod">
          <ac:chgData name="Luis Miguel Da Silva Miranda" userId="d6695c0b-ea65-4fe8-9efe-396242b6dac3" providerId="ADAL" clId="{4BCFBECF-6D7F-9F4B-806F-04D59FDE1BD9}" dt="2022-01-12T19:22:18.331" v="460" actId="1076"/>
          <ac:picMkLst>
            <pc:docMk/>
            <pc:sldMk cId="1074953104" sldId="265"/>
            <ac:picMk id="7" creationId="{3608BD50-B516-064A-A942-CA2C443BB189}"/>
          </ac:picMkLst>
        </pc:picChg>
        <pc:picChg chg="add del mod">
          <ac:chgData name="Luis Miguel Da Silva Miranda" userId="d6695c0b-ea65-4fe8-9efe-396242b6dac3" providerId="ADAL" clId="{4BCFBECF-6D7F-9F4B-806F-04D59FDE1BD9}" dt="2022-01-12T19:20:31.061" v="437" actId="478"/>
          <ac:picMkLst>
            <pc:docMk/>
            <pc:sldMk cId="1074953104" sldId="265"/>
            <ac:picMk id="9" creationId="{A29DC11E-74E7-DE47-B57F-0953690AD93B}"/>
          </ac:picMkLst>
        </pc:picChg>
        <pc:picChg chg="add del mod">
          <ac:chgData name="Luis Miguel Da Silva Miranda" userId="d6695c0b-ea65-4fe8-9efe-396242b6dac3" providerId="ADAL" clId="{4BCFBECF-6D7F-9F4B-806F-04D59FDE1BD9}" dt="2022-01-12T19:20:18.935" v="433" actId="478"/>
          <ac:picMkLst>
            <pc:docMk/>
            <pc:sldMk cId="1074953104" sldId="265"/>
            <ac:picMk id="11" creationId="{296D869C-A3EA-5940-893F-DDB65D5CF06E}"/>
          </ac:picMkLst>
        </pc:picChg>
        <pc:picChg chg="add mod">
          <ac:chgData name="Luis Miguel Da Silva Miranda" userId="d6695c0b-ea65-4fe8-9efe-396242b6dac3" providerId="ADAL" clId="{4BCFBECF-6D7F-9F4B-806F-04D59FDE1BD9}" dt="2022-01-12T19:22:36.085" v="465" actId="1076"/>
          <ac:picMkLst>
            <pc:docMk/>
            <pc:sldMk cId="1074953104" sldId="265"/>
            <ac:picMk id="13" creationId="{EF5F5231-CA93-C044-813A-E79B91850266}"/>
          </ac:picMkLst>
        </pc:picChg>
        <pc:picChg chg="add del mod">
          <ac:chgData name="Luis Miguel Da Silva Miranda" userId="d6695c0b-ea65-4fe8-9efe-396242b6dac3" providerId="ADAL" clId="{4BCFBECF-6D7F-9F4B-806F-04D59FDE1BD9}" dt="2022-01-12T19:20:20.695" v="434" actId="478"/>
          <ac:picMkLst>
            <pc:docMk/>
            <pc:sldMk cId="1074953104" sldId="265"/>
            <ac:picMk id="15" creationId="{19D84B17-F066-834D-BDCE-59B892A4E901}"/>
          </ac:picMkLst>
        </pc:picChg>
      </pc:sldChg>
      <pc:sldChg chg="addSp delSp modSp mod modNotesTx">
        <pc:chgData name="Luis Miguel Da Silva Miranda" userId="d6695c0b-ea65-4fe8-9efe-396242b6dac3" providerId="ADAL" clId="{4BCFBECF-6D7F-9F4B-806F-04D59FDE1BD9}" dt="2022-01-12T20:34:53.472" v="1046" actId="20577"/>
        <pc:sldMkLst>
          <pc:docMk/>
          <pc:sldMk cId="3578242162" sldId="266"/>
        </pc:sldMkLst>
        <pc:spChg chg="mod">
          <ac:chgData name="Luis Miguel Da Silva Miranda" userId="d6695c0b-ea65-4fe8-9efe-396242b6dac3" providerId="ADAL" clId="{4BCFBECF-6D7F-9F4B-806F-04D59FDE1BD9}" dt="2022-01-12T18:27:12.457" v="77" actId="1076"/>
          <ac:spMkLst>
            <pc:docMk/>
            <pc:sldMk cId="3578242162" sldId="266"/>
            <ac:spMk id="2" creationId="{29C4C57A-CA11-4B70-AAE4-7BD4ED25991E}"/>
          </ac:spMkLst>
        </pc:spChg>
        <pc:spChg chg="del">
          <ac:chgData name="Luis Miguel Da Silva Miranda" userId="d6695c0b-ea65-4fe8-9efe-396242b6dac3" providerId="ADAL" clId="{4BCFBECF-6D7F-9F4B-806F-04D59FDE1BD9}" dt="2022-01-12T18:10:02.671" v="0" actId="478"/>
          <ac:spMkLst>
            <pc:docMk/>
            <pc:sldMk cId="3578242162" sldId="266"/>
            <ac:spMk id="3" creationId="{7578E8E3-31E7-4C7E-9115-74D838ECFCDC}"/>
          </ac:spMkLst>
        </pc:spChg>
        <pc:spChg chg="add del mod">
          <ac:chgData name="Luis Miguel Da Silva Miranda" userId="d6695c0b-ea65-4fe8-9efe-396242b6dac3" providerId="ADAL" clId="{4BCFBECF-6D7F-9F4B-806F-04D59FDE1BD9}" dt="2022-01-12T18:16:00.875" v="46"/>
          <ac:spMkLst>
            <pc:docMk/>
            <pc:sldMk cId="3578242162" sldId="266"/>
            <ac:spMk id="8" creationId="{D88F17DF-81C3-6644-B22B-DD27DCB45390}"/>
          </ac:spMkLst>
        </pc:spChg>
        <pc:picChg chg="add del mod">
          <ac:chgData name="Luis Miguel Da Silva Miranda" userId="d6695c0b-ea65-4fe8-9efe-396242b6dac3" providerId="ADAL" clId="{4BCFBECF-6D7F-9F4B-806F-04D59FDE1BD9}" dt="2022-01-12T18:14:36.750" v="24" actId="21"/>
          <ac:picMkLst>
            <pc:docMk/>
            <pc:sldMk cId="3578242162" sldId="266"/>
            <ac:picMk id="4" creationId="{50504378-3B2A-4345-9213-ABC8C492F6C8}"/>
          </ac:picMkLst>
        </pc:picChg>
        <pc:picChg chg="add del mod">
          <ac:chgData name="Luis Miguel Da Silva Miranda" userId="d6695c0b-ea65-4fe8-9efe-396242b6dac3" providerId="ADAL" clId="{4BCFBECF-6D7F-9F4B-806F-04D59FDE1BD9}" dt="2022-01-12T18:14:29.300" v="21" actId="478"/>
          <ac:picMkLst>
            <pc:docMk/>
            <pc:sldMk cId="3578242162" sldId="266"/>
            <ac:picMk id="5" creationId="{291E17D6-AE06-0148-9997-3190DAE94BF1}"/>
          </ac:picMkLst>
        </pc:picChg>
        <pc:picChg chg="add del mod">
          <ac:chgData name="Luis Miguel Da Silva Miranda" userId="d6695c0b-ea65-4fe8-9efe-396242b6dac3" providerId="ADAL" clId="{4BCFBECF-6D7F-9F4B-806F-04D59FDE1BD9}" dt="2022-01-12T18:15:46.387" v="42" actId="1076"/>
          <ac:picMkLst>
            <pc:docMk/>
            <pc:sldMk cId="3578242162" sldId="266"/>
            <ac:picMk id="6" creationId="{63F7FA5D-917A-3848-BC21-2F48EA38769C}"/>
          </ac:picMkLst>
        </pc:picChg>
        <pc:picChg chg="add mod">
          <ac:chgData name="Luis Miguel Da Silva Miranda" userId="d6695c0b-ea65-4fe8-9efe-396242b6dac3" providerId="ADAL" clId="{4BCFBECF-6D7F-9F4B-806F-04D59FDE1BD9}" dt="2022-01-12T18:15:50.931" v="43" actId="1076"/>
          <ac:picMkLst>
            <pc:docMk/>
            <pc:sldMk cId="3578242162" sldId="266"/>
            <ac:picMk id="7" creationId="{3655112B-ED17-DE4F-985F-825B674229EB}"/>
          </ac:picMkLst>
        </pc:picChg>
      </pc:sldChg>
      <pc:sldChg chg="addSp delSp modSp del mod">
        <pc:chgData name="Luis Miguel Da Silva Miranda" userId="d6695c0b-ea65-4fe8-9efe-396242b6dac3" providerId="ADAL" clId="{4BCFBECF-6D7F-9F4B-806F-04D59FDE1BD9}" dt="2022-01-12T18:15:06.152" v="33" actId="2696"/>
        <pc:sldMkLst>
          <pc:docMk/>
          <pc:sldMk cId="3859700602" sldId="267"/>
        </pc:sldMkLst>
        <pc:spChg chg="del">
          <ac:chgData name="Luis Miguel Da Silva Miranda" userId="d6695c0b-ea65-4fe8-9efe-396242b6dac3" providerId="ADAL" clId="{4BCFBECF-6D7F-9F4B-806F-04D59FDE1BD9}" dt="2022-01-12T18:14:39.786" v="25" actId="478"/>
          <ac:spMkLst>
            <pc:docMk/>
            <pc:sldMk cId="3859700602" sldId="267"/>
            <ac:spMk id="3" creationId="{E1CCCC6E-38DD-407C-A089-2EE7E20A495F}"/>
          </ac:spMkLst>
        </pc:spChg>
        <pc:picChg chg="add del mod">
          <ac:chgData name="Luis Miguel Da Silva Miranda" userId="d6695c0b-ea65-4fe8-9efe-396242b6dac3" providerId="ADAL" clId="{4BCFBECF-6D7F-9F4B-806F-04D59FDE1BD9}" dt="2022-01-12T18:14:52.963" v="29" actId="21"/>
          <ac:picMkLst>
            <pc:docMk/>
            <pc:sldMk cId="3859700602" sldId="267"/>
            <ac:picMk id="4" creationId="{25BCEAA3-C0A4-674C-980B-A99E4E891211}"/>
          </ac:picMkLst>
        </pc:picChg>
      </pc:sldChg>
      <pc:sldChg chg="modSp mod modNotesTx">
        <pc:chgData name="Luis Miguel Da Silva Miranda" userId="d6695c0b-ea65-4fe8-9efe-396242b6dac3" providerId="ADAL" clId="{4BCFBECF-6D7F-9F4B-806F-04D59FDE1BD9}" dt="2022-01-12T20:39:33.962" v="1074" actId="20577"/>
        <pc:sldMkLst>
          <pc:docMk/>
          <pc:sldMk cId="4085740190" sldId="268"/>
        </pc:sldMkLst>
        <pc:spChg chg="mod">
          <ac:chgData name="Luis Miguel Da Silva Miranda" userId="d6695c0b-ea65-4fe8-9efe-396242b6dac3" providerId="ADAL" clId="{4BCFBECF-6D7F-9F4B-806F-04D59FDE1BD9}" dt="2022-01-12T18:27:32.860" v="82" actId="1076"/>
          <ac:spMkLst>
            <pc:docMk/>
            <pc:sldMk cId="4085740190" sldId="268"/>
            <ac:spMk id="2" creationId="{BF428A3C-C16C-4DE7-98CA-55F4BF3B3185}"/>
          </ac:spMkLst>
        </pc:spChg>
      </pc:sldChg>
      <pc:sldChg chg="modSp mod modNotesTx">
        <pc:chgData name="Luis Miguel Da Silva Miranda" userId="d6695c0b-ea65-4fe8-9efe-396242b6dac3" providerId="ADAL" clId="{4BCFBECF-6D7F-9F4B-806F-04D59FDE1BD9}" dt="2022-01-12T20:39:36.638" v="1075" actId="20577"/>
        <pc:sldMkLst>
          <pc:docMk/>
          <pc:sldMk cId="3832572496" sldId="269"/>
        </pc:sldMkLst>
        <pc:spChg chg="mod">
          <ac:chgData name="Luis Miguel Da Silva Miranda" userId="d6695c0b-ea65-4fe8-9efe-396242b6dac3" providerId="ADAL" clId="{4BCFBECF-6D7F-9F4B-806F-04D59FDE1BD9}" dt="2022-01-12T18:27:28.620" v="81" actId="1076"/>
          <ac:spMkLst>
            <pc:docMk/>
            <pc:sldMk cId="3832572496" sldId="269"/>
            <ac:spMk id="2" creationId="{C8A4B45F-5130-4001-9C00-B20637A067C2}"/>
          </ac:spMkLst>
        </pc:spChg>
        <pc:spChg chg="mod">
          <ac:chgData name="Luis Miguel Da Silva Miranda" userId="d6695c0b-ea65-4fe8-9efe-396242b6dac3" providerId="ADAL" clId="{4BCFBECF-6D7F-9F4B-806F-04D59FDE1BD9}" dt="2022-01-12T19:53:21.030" v="898" actId="790"/>
          <ac:spMkLst>
            <pc:docMk/>
            <pc:sldMk cId="3832572496" sldId="269"/>
            <ac:spMk id="3" creationId="{B73023FE-FE45-41E9-948E-3863D06B6CB8}"/>
          </ac:spMkLst>
        </pc:spChg>
      </pc:sldChg>
      <pc:sldChg chg="addSp delSp modSp mod modNotesTx">
        <pc:chgData name="Luis Miguel Da Silva Miranda" userId="d6695c0b-ea65-4fe8-9efe-396242b6dac3" providerId="ADAL" clId="{4BCFBECF-6D7F-9F4B-806F-04D59FDE1BD9}" dt="2022-01-12T20:37:08.454" v="1062" actId="20577"/>
        <pc:sldMkLst>
          <pc:docMk/>
          <pc:sldMk cId="3922765915" sldId="270"/>
        </pc:sldMkLst>
        <pc:spChg chg="mod">
          <ac:chgData name="Luis Miguel Da Silva Miranda" userId="d6695c0b-ea65-4fe8-9efe-396242b6dac3" providerId="ADAL" clId="{4BCFBECF-6D7F-9F4B-806F-04D59FDE1BD9}" dt="2022-01-12T18:52:59.213" v="201" actId="20577"/>
          <ac:spMkLst>
            <pc:docMk/>
            <pc:sldMk cId="3922765915" sldId="270"/>
            <ac:spMk id="2" creationId="{16740C95-38C1-46F3-879C-C1D8EF805EC4}"/>
          </ac:spMkLst>
        </pc:spChg>
        <pc:spChg chg="del">
          <ac:chgData name="Luis Miguel Da Silva Miranda" userId="d6695c0b-ea65-4fe8-9efe-396242b6dac3" providerId="ADAL" clId="{4BCFBECF-6D7F-9F4B-806F-04D59FDE1BD9}" dt="2022-01-12T18:52:57.038" v="200" actId="478"/>
          <ac:spMkLst>
            <pc:docMk/>
            <pc:sldMk cId="3922765915" sldId="270"/>
            <ac:spMk id="3" creationId="{2AB3E577-35FA-4697-8D6A-7389BFD53489}"/>
          </ac:spMkLst>
        </pc:spChg>
        <pc:picChg chg="add del mod">
          <ac:chgData name="Luis Miguel Da Silva Miranda" userId="d6695c0b-ea65-4fe8-9efe-396242b6dac3" providerId="ADAL" clId="{4BCFBECF-6D7F-9F4B-806F-04D59FDE1BD9}" dt="2022-01-12T20:01:40.906" v="925" actId="478"/>
          <ac:picMkLst>
            <pc:docMk/>
            <pc:sldMk cId="3922765915" sldId="270"/>
            <ac:picMk id="4" creationId="{B17A9EEA-C52A-3F4F-B712-0655EB26A3F1}"/>
          </ac:picMkLst>
        </pc:picChg>
        <pc:picChg chg="add mod">
          <ac:chgData name="Luis Miguel Da Silva Miranda" userId="d6695c0b-ea65-4fe8-9efe-396242b6dac3" providerId="ADAL" clId="{4BCFBECF-6D7F-9F4B-806F-04D59FDE1BD9}" dt="2022-01-12T20:02:05.700" v="937" actId="14100"/>
          <ac:picMkLst>
            <pc:docMk/>
            <pc:sldMk cId="3922765915" sldId="270"/>
            <ac:picMk id="5" creationId="{6E132D20-E419-0C48-8119-07A19506A9F6}"/>
          </ac:picMkLst>
        </pc:picChg>
        <pc:picChg chg="add mod">
          <ac:chgData name="Luis Miguel Da Silva Miranda" userId="d6695c0b-ea65-4fe8-9efe-396242b6dac3" providerId="ADAL" clId="{4BCFBECF-6D7F-9F4B-806F-04D59FDE1BD9}" dt="2022-01-12T20:02:10.509" v="939" actId="1076"/>
          <ac:picMkLst>
            <pc:docMk/>
            <pc:sldMk cId="3922765915" sldId="270"/>
            <ac:picMk id="6" creationId="{137948E0-9204-0349-9D88-290C38E696B7}"/>
          </ac:picMkLst>
        </pc:picChg>
        <pc:picChg chg="add mod">
          <ac:chgData name="Luis Miguel Da Silva Miranda" userId="d6695c0b-ea65-4fe8-9efe-396242b6dac3" providerId="ADAL" clId="{4BCFBECF-6D7F-9F4B-806F-04D59FDE1BD9}" dt="2022-01-12T20:02:29.496" v="947" actId="1076"/>
          <ac:picMkLst>
            <pc:docMk/>
            <pc:sldMk cId="3922765915" sldId="270"/>
            <ac:picMk id="7" creationId="{CED43FE3-561B-8245-B7C6-EF11A8762699}"/>
          </ac:picMkLst>
        </pc:picChg>
        <pc:picChg chg="add mod">
          <ac:chgData name="Luis Miguel Da Silva Miranda" userId="d6695c0b-ea65-4fe8-9efe-396242b6dac3" providerId="ADAL" clId="{4BCFBECF-6D7F-9F4B-806F-04D59FDE1BD9}" dt="2022-01-12T20:02:19.608" v="943" actId="1076"/>
          <ac:picMkLst>
            <pc:docMk/>
            <pc:sldMk cId="3922765915" sldId="270"/>
            <ac:picMk id="8" creationId="{E2F4EB5E-8407-D340-9678-59AEFFBB9568}"/>
          </ac:picMkLst>
        </pc:picChg>
        <pc:picChg chg="add mod">
          <ac:chgData name="Luis Miguel Da Silva Miranda" userId="d6695c0b-ea65-4fe8-9efe-396242b6dac3" providerId="ADAL" clId="{4BCFBECF-6D7F-9F4B-806F-04D59FDE1BD9}" dt="2022-01-12T20:02:08.153" v="938" actId="14100"/>
          <ac:picMkLst>
            <pc:docMk/>
            <pc:sldMk cId="3922765915" sldId="270"/>
            <ac:picMk id="9" creationId="{0447DC35-597C-194B-A99C-83C0A4FF2BD7}"/>
          </ac:picMkLst>
        </pc:picChg>
      </pc:sldChg>
      <pc:sldChg chg="modSp mod ord modNotesTx">
        <pc:chgData name="Luis Miguel Da Silva Miranda" userId="d6695c0b-ea65-4fe8-9efe-396242b6dac3" providerId="ADAL" clId="{4BCFBECF-6D7F-9F4B-806F-04D59FDE1BD9}" dt="2022-01-12T20:38:14.219" v="1070" actId="20577"/>
        <pc:sldMkLst>
          <pc:docMk/>
          <pc:sldMk cId="3805910286" sldId="271"/>
        </pc:sldMkLst>
        <pc:spChg chg="mod">
          <ac:chgData name="Luis Miguel Da Silva Miranda" userId="d6695c0b-ea65-4fe8-9efe-396242b6dac3" providerId="ADAL" clId="{4BCFBECF-6D7F-9F4B-806F-04D59FDE1BD9}" dt="2022-01-12T20:19:17.157" v="1008" actId="20577"/>
          <ac:spMkLst>
            <pc:docMk/>
            <pc:sldMk cId="3805910286" sldId="271"/>
            <ac:spMk id="2" creationId="{3EA4DB69-0A83-4B81-90C9-557F434B3C45}"/>
          </ac:spMkLst>
        </pc:spChg>
      </pc:sldChg>
      <pc:sldChg chg="addSp delSp modSp del mod">
        <pc:chgData name="Luis Miguel Da Silva Miranda" userId="d6695c0b-ea65-4fe8-9efe-396242b6dac3" providerId="ADAL" clId="{4BCFBECF-6D7F-9F4B-806F-04D59FDE1BD9}" dt="2022-01-12T20:29:48.008" v="1035" actId="2696"/>
        <pc:sldMkLst>
          <pc:docMk/>
          <pc:sldMk cId="1833685630" sldId="272"/>
        </pc:sldMkLst>
        <pc:spChg chg="del mod">
          <ac:chgData name="Luis Miguel Da Silva Miranda" userId="d6695c0b-ea65-4fe8-9efe-396242b6dac3" providerId="ADAL" clId="{4BCFBECF-6D7F-9F4B-806F-04D59FDE1BD9}" dt="2022-01-12T18:28:53.162" v="99" actId="478"/>
          <ac:spMkLst>
            <pc:docMk/>
            <pc:sldMk cId="1833685630" sldId="272"/>
            <ac:spMk id="2" creationId="{4C1126B9-86B3-4DF0-A120-0BB5C7729DBC}"/>
          </ac:spMkLst>
        </pc:spChg>
        <pc:spChg chg="del">
          <ac:chgData name="Luis Miguel Da Silva Miranda" userId="d6695c0b-ea65-4fe8-9efe-396242b6dac3" providerId="ADAL" clId="{4BCFBECF-6D7F-9F4B-806F-04D59FDE1BD9}" dt="2022-01-12T20:28:29.132" v="1034" actId="478"/>
          <ac:spMkLst>
            <pc:docMk/>
            <pc:sldMk cId="1833685630" sldId="272"/>
            <ac:spMk id="3" creationId="{8D15E414-678C-4026-8A64-38FA2D79ED7B}"/>
          </ac:spMkLst>
        </pc:spChg>
        <pc:spChg chg="add mod">
          <ac:chgData name="Luis Miguel Da Silva Miranda" userId="d6695c0b-ea65-4fe8-9efe-396242b6dac3" providerId="ADAL" clId="{4BCFBECF-6D7F-9F4B-806F-04D59FDE1BD9}" dt="2022-01-12T18:29:01.061" v="102"/>
          <ac:spMkLst>
            <pc:docMk/>
            <pc:sldMk cId="1833685630" sldId="272"/>
            <ac:spMk id="4" creationId="{6B8C92FF-7703-704E-AA5D-04615CA74C44}"/>
          </ac:spMkLst>
        </pc:spChg>
        <pc:spChg chg="add del mod">
          <ac:chgData name="Luis Miguel Da Silva Miranda" userId="d6695c0b-ea65-4fe8-9efe-396242b6dac3" providerId="ADAL" clId="{4BCFBECF-6D7F-9F4B-806F-04D59FDE1BD9}" dt="2022-01-12T18:28:55.858" v="100" actId="478"/>
          <ac:spMkLst>
            <pc:docMk/>
            <pc:sldMk cId="1833685630" sldId="272"/>
            <ac:spMk id="6" creationId="{8873BD8F-E656-1145-97CA-1EA09E957251}"/>
          </ac:spMkLst>
        </pc:spChg>
      </pc:sldChg>
      <pc:sldChg chg="addSp delSp modSp mod">
        <pc:chgData name="Luis Miguel Da Silva Miranda" userId="d6695c0b-ea65-4fe8-9efe-396242b6dac3" providerId="ADAL" clId="{4BCFBECF-6D7F-9F4B-806F-04D59FDE1BD9}" dt="2022-01-12T18:29:29.267" v="118" actId="20577"/>
        <pc:sldMkLst>
          <pc:docMk/>
          <pc:sldMk cId="3964612830" sldId="273"/>
        </pc:sldMkLst>
        <pc:spChg chg="add del mod">
          <ac:chgData name="Luis Miguel Da Silva Miranda" userId="d6695c0b-ea65-4fe8-9efe-396242b6dac3" providerId="ADAL" clId="{4BCFBECF-6D7F-9F4B-806F-04D59FDE1BD9}" dt="2022-01-12T18:29:20.206" v="112" actId="478"/>
          <ac:spMkLst>
            <pc:docMk/>
            <pc:sldMk cId="3964612830" sldId="273"/>
            <ac:spMk id="2" creationId="{C2D4CCB8-177D-4398-B1AB-653196ECBE52}"/>
          </ac:spMkLst>
        </pc:spChg>
        <pc:spChg chg="add del">
          <ac:chgData name="Luis Miguel Da Silva Miranda" userId="d6695c0b-ea65-4fe8-9efe-396242b6dac3" providerId="ADAL" clId="{4BCFBECF-6D7F-9F4B-806F-04D59FDE1BD9}" dt="2022-01-12T18:29:18.427" v="111" actId="478"/>
          <ac:spMkLst>
            <pc:docMk/>
            <pc:sldMk cId="3964612830" sldId="273"/>
            <ac:spMk id="3" creationId="{16282999-3AF8-4FCE-91A2-6F240786A7DB}"/>
          </ac:spMkLst>
        </pc:spChg>
        <pc:spChg chg="add del mod">
          <ac:chgData name="Luis Miguel Da Silva Miranda" userId="d6695c0b-ea65-4fe8-9efe-396242b6dac3" providerId="ADAL" clId="{4BCFBECF-6D7F-9F4B-806F-04D59FDE1BD9}" dt="2022-01-12T18:29:14.159" v="109" actId="478"/>
          <ac:spMkLst>
            <pc:docMk/>
            <pc:sldMk cId="3964612830" sldId="273"/>
            <ac:spMk id="5" creationId="{3C7245BC-DBB3-A54C-8BB2-43D3CEC2482C}"/>
          </ac:spMkLst>
        </pc:spChg>
        <pc:spChg chg="add del mod">
          <ac:chgData name="Luis Miguel Da Silva Miranda" userId="d6695c0b-ea65-4fe8-9efe-396242b6dac3" providerId="ADAL" clId="{4BCFBECF-6D7F-9F4B-806F-04D59FDE1BD9}" dt="2022-01-12T18:29:26.321" v="113" actId="478"/>
          <ac:spMkLst>
            <pc:docMk/>
            <pc:sldMk cId="3964612830" sldId="273"/>
            <ac:spMk id="7" creationId="{C0EAE4C0-C1C7-8A4D-B3BB-D3ADCA4084F1}"/>
          </ac:spMkLst>
        </pc:spChg>
        <pc:spChg chg="add mod">
          <ac:chgData name="Luis Miguel Da Silva Miranda" userId="d6695c0b-ea65-4fe8-9efe-396242b6dac3" providerId="ADAL" clId="{4BCFBECF-6D7F-9F4B-806F-04D59FDE1BD9}" dt="2022-01-12T18:29:29.267" v="118" actId="20577"/>
          <ac:spMkLst>
            <pc:docMk/>
            <pc:sldMk cId="3964612830" sldId="273"/>
            <ac:spMk id="8" creationId="{F11806EA-F76E-BF47-B18B-5735216A4FCF}"/>
          </ac:spMkLst>
        </pc:spChg>
      </pc:sldChg>
      <pc:sldChg chg="addSp delSp modSp mod">
        <pc:chgData name="Luis Miguel Da Silva Miranda" userId="d6695c0b-ea65-4fe8-9efe-396242b6dac3" providerId="ADAL" clId="{4BCFBECF-6D7F-9F4B-806F-04D59FDE1BD9}" dt="2022-01-12T19:34:34.886" v="582" actId="790"/>
        <pc:sldMkLst>
          <pc:docMk/>
          <pc:sldMk cId="1787833156" sldId="274"/>
        </pc:sldMkLst>
        <pc:spChg chg="del mod">
          <ac:chgData name="Luis Miguel Da Silva Miranda" userId="d6695c0b-ea65-4fe8-9efe-396242b6dac3" providerId="ADAL" clId="{4BCFBECF-6D7F-9F4B-806F-04D59FDE1BD9}" dt="2022-01-12T19:26:46.585" v="474" actId="478"/>
          <ac:spMkLst>
            <pc:docMk/>
            <pc:sldMk cId="1787833156" sldId="274"/>
            <ac:spMk id="2" creationId="{7F61CBA1-C5AE-4986-ACC1-B9C93F977D76}"/>
          </ac:spMkLst>
        </pc:spChg>
        <pc:spChg chg="del">
          <ac:chgData name="Luis Miguel Da Silva Miranda" userId="d6695c0b-ea65-4fe8-9efe-396242b6dac3" providerId="ADAL" clId="{4BCFBECF-6D7F-9F4B-806F-04D59FDE1BD9}" dt="2022-01-12T19:26:51.081" v="477" actId="478"/>
          <ac:spMkLst>
            <pc:docMk/>
            <pc:sldMk cId="1787833156" sldId="274"/>
            <ac:spMk id="3" creationId="{566CF137-AB0B-411E-AFCA-D3D980BAA154}"/>
          </ac:spMkLst>
        </pc:spChg>
        <pc:spChg chg="add del mod">
          <ac:chgData name="Luis Miguel Da Silva Miranda" userId="d6695c0b-ea65-4fe8-9efe-396242b6dac3" providerId="ADAL" clId="{4BCFBECF-6D7F-9F4B-806F-04D59FDE1BD9}" dt="2022-01-12T19:26:49.531" v="476" actId="478"/>
          <ac:spMkLst>
            <pc:docMk/>
            <pc:sldMk cId="1787833156" sldId="274"/>
            <ac:spMk id="5" creationId="{D30B7C37-DFDA-FA43-9E48-DC119AA7C384}"/>
          </ac:spMkLst>
        </pc:spChg>
        <pc:spChg chg="add mod">
          <ac:chgData name="Luis Miguel Da Silva Miranda" userId="d6695c0b-ea65-4fe8-9efe-396242b6dac3" providerId="ADAL" clId="{4BCFBECF-6D7F-9F4B-806F-04D59FDE1BD9}" dt="2022-01-12T19:34:34.886" v="582" actId="790"/>
          <ac:spMkLst>
            <pc:docMk/>
            <pc:sldMk cId="1787833156" sldId="274"/>
            <ac:spMk id="6" creationId="{412E1BE2-86F5-E24B-BB18-478F2B41A93E}"/>
          </ac:spMkLst>
        </pc:spChg>
      </pc:sldChg>
      <pc:sldChg chg="modSp mod ord modNotesTx">
        <pc:chgData name="Luis Miguel Da Silva Miranda" userId="d6695c0b-ea65-4fe8-9efe-396242b6dac3" providerId="ADAL" clId="{4BCFBECF-6D7F-9F4B-806F-04D59FDE1BD9}" dt="2022-01-12T20:38:07.435" v="1068" actId="20577"/>
        <pc:sldMkLst>
          <pc:docMk/>
          <pc:sldMk cId="1411109709" sldId="275"/>
        </pc:sldMkLst>
        <pc:spChg chg="mod">
          <ac:chgData name="Luis Miguel Da Silva Miranda" userId="d6695c0b-ea65-4fe8-9efe-396242b6dac3" providerId="ADAL" clId="{4BCFBECF-6D7F-9F4B-806F-04D59FDE1BD9}" dt="2022-01-12T18:28:12.908" v="92" actId="1076"/>
          <ac:spMkLst>
            <pc:docMk/>
            <pc:sldMk cId="1411109709" sldId="275"/>
            <ac:spMk id="2" creationId="{140D8B5C-7EC0-4D18-AD16-BB2212983E97}"/>
          </ac:spMkLst>
        </pc:spChg>
      </pc:sldChg>
      <pc:sldChg chg="modSp mod ord modNotesTx">
        <pc:chgData name="Luis Miguel Da Silva Miranda" userId="d6695c0b-ea65-4fe8-9efe-396242b6dac3" providerId="ADAL" clId="{4BCFBECF-6D7F-9F4B-806F-04D59FDE1BD9}" dt="2022-01-12T20:38:10.025" v="1069" actId="20577"/>
        <pc:sldMkLst>
          <pc:docMk/>
          <pc:sldMk cId="1883036924" sldId="276"/>
        </pc:sldMkLst>
        <pc:spChg chg="mod">
          <ac:chgData name="Luis Miguel Da Silva Miranda" userId="d6695c0b-ea65-4fe8-9efe-396242b6dac3" providerId="ADAL" clId="{4BCFBECF-6D7F-9F4B-806F-04D59FDE1BD9}" dt="2022-01-12T18:28:17.499" v="94" actId="1076"/>
          <ac:spMkLst>
            <pc:docMk/>
            <pc:sldMk cId="1883036924" sldId="276"/>
            <ac:spMk id="2" creationId="{140D8B5C-7EC0-4D18-AD16-BB2212983E97}"/>
          </ac:spMkLst>
        </pc:spChg>
      </pc:sldChg>
      <pc:sldChg chg="addSp modSp mod ord modNotesTx">
        <pc:chgData name="Luis Miguel Da Silva Miranda" userId="d6695c0b-ea65-4fe8-9efe-396242b6dac3" providerId="ADAL" clId="{4BCFBECF-6D7F-9F4B-806F-04D59FDE1BD9}" dt="2022-01-12T20:38:17.254" v="1071" actId="20577"/>
        <pc:sldMkLst>
          <pc:docMk/>
          <pc:sldMk cId="2289210410" sldId="277"/>
        </pc:sldMkLst>
        <pc:spChg chg="mod">
          <ac:chgData name="Luis Miguel Da Silva Miranda" userId="d6695c0b-ea65-4fe8-9efe-396242b6dac3" providerId="ADAL" clId="{4BCFBECF-6D7F-9F4B-806F-04D59FDE1BD9}" dt="2022-01-12T20:20:42.011" v="1020" actId="1076"/>
          <ac:spMkLst>
            <pc:docMk/>
            <pc:sldMk cId="2289210410" sldId="277"/>
            <ac:spMk id="2" creationId="{1702616D-9D05-48CB-9F2A-AC4883043DE3}"/>
          </ac:spMkLst>
        </pc:spChg>
        <pc:spChg chg="add mod">
          <ac:chgData name="Luis Miguel Da Silva Miranda" userId="d6695c0b-ea65-4fe8-9efe-396242b6dac3" providerId="ADAL" clId="{4BCFBECF-6D7F-9F4B-806F-04D59FDE1BD9}" dt="2022-01-12T20:30:31.719" v="1037" actId="164"/>
          <ac:spMkLst>
            <pc:docMk/>
            <pc:sldMk cId="2289210410" sldId="277"/>
            <ac:spMk id="4" creationId="{1F0E8239-B95C-A54D-BD8F-797F6C8F582F}"/>
          </ac:spMkLst>
        </pc:spChg>
        <pc:grpChg chg="add mod">
          <ac:chgData name="Luis Miguel Da Silva Miranda" userId="d6695c0b-ea65-4fe8-9efe-396242b6dac3" providerId="ADAL" clId="{4BCFBECF-6D7F-9F4B-806F-04D59FDE1BD9}" dt="2022-01-12T20:30:31.719" v="1037" actId="164"/>
          <ac:grpSpMkLst>
            <pc:docMk/>
            <pc:sldMk cId="2289210410" sldId="277"/>
            <ac:grpSpMk id="6" creationId="{B5C2A28D-BC4B-E145-B148-EAB5E7CD6902}"/>
          </ac:grpSpMkLst>
        </pc:grpChg>
        <pc:picChg chg="mod">
          <ac:chgData name="Luis Miguel Da Silva Miranda" userId="d6695c0b-ea65-4fe8-9efe-396242b6dac3" providerId="ADAL" clId="{4BCFBECF-6D7F-9F4B-806F-04D59FDE1BD9}" dt="2022-01-12T20:32:52.550" v="1041" actId="1076"/>
          <ac:picMkLst>
            <pc:docMk/>
            <pc:sldMk cId="2289210410" sldId="277"/>
            <ac:picMk id="5" creationId="{C5C27B4A-A615-4DD9-9C52-23D13A4F4B80}"/>
          </ac:picMkLst>
        </pc:picChg>
        <pc:picChg chg="mod">
          <ac:chgData name="Luis Miguel Da Silva Miranda" userId="d6695c0b-ea65-4fe8-9efe-396242b6dac3" providerId="ADAL" clId="{4BCFBECF-6D7F-9F4B-806F-04D59FDE1BD9}" dt="2022-01-12T20:30:31.719" v="1037" actId="164"/>
          <ac:picMkLst>
            <pc:docMk/>
            <pc:sldMk cId="2289210410" sldId="277"/>
            <ac:picMk id="7" creationId="{E862C164-0C7B-46A7-900C-9F1B6C91982E}"/>
          </ac:picMkLst>
        </pc:picChg>
        <pc:picChg chg="mod modCrop">
          <ac:chgData name="Luis Miguel Da Silva Miranda" userId="d6695c0b-ea65-4fe8-9efe-396242b6dac3" providerId="ADAL" clId="{4BCFBECF-6D7F-9F4B-806F-04D59FDE1BD9}" dt="2022-01-12T20:33:47.325" v="1043" actId="1076"/>
          <ac:picMkLst>
            <pc:docMk/>
            <pc:sldMk cId="2289210410" sldId="277"/>
            <ac:picMk id="11" creationId="{870EEBCD-0EC3-447C-BA69-1E97035A091C}"/>
          </ac:picMkLst>
        </pc:picChg>
      </pc:sldChg>
      <pc:sldChg chg="addSp delSp modSp add mod modNotesTx">
        <pc:chgData name="Luis Miguel Da Silva Miranda" userId="d6695c0b-ea65-4fe8-9efe-396242b6dac3" providerId="ADAL" clId="{4BCFBECF-6D7F-9F4B-806F-04D59FDE1BD9}" dt="2022-01-12T20:35:16.222" v="1049" actId="20577"/>
        <pc:sldMkLst>
          <pc:docMk/>
          <pc:sldMk cId="2816355177" sldId="278"/>
        </pc:sldMkLst>
        <pc:spChg chg="mod">
          <ac:chgData name="Luis Miguel Da Silva Miranda" userId="d6695c0b-ea65-4fe8-9efe-396242b6dac3" providerId="ADAL" clId="{4BCFBECF-6D7F-9F4B-806F-04D59FDE1BD9}" dt="2022-01-12T18:33:54.644" v="145" actId="20577"/>
          <ac:spMkLst>
            <pc:docMk/>
            <pc:sldMk cId="2816355177" sldId="278"/>
            <ac:spMk id="2" creationId="{B8B42414-3EB1-40FB-9406-C6C09C147515}"/>
          </ac:spMkLst>
        </pc:spChg>
        <pc:picChg chg="add mod">
          <ac:chgData name="Luis Miguel Da Silva Miranda" userId="d6695c0b-ea65-4fe8-9efe-396242b6dac3" providerId="ADAL" clId="{4BCFBECF-6D7F-9F4B-806F-04D59FDE1BD9}" dt="2022-01-12T19:11:55.423" v="273" actId="1076"/>
          <ac:picMkLst>
            <pc:docMk/>
            <pc:sldMk cId="2816355177" sldId="278"/>
            <ac:picMk id="3" creationId="{4A191393-2DE0-794A-9240-20B4509DD330}"/>
          </ac:picMkLst>
        </pc:picChg>
        <pc:picChg chg="del">
          <ac:chgData name="Luis Miguel Da Silva Miranda" userId="d6695c0b-ea65-4fe8-9efe-396242b6dac3" providerId="ADAL" clId="{4BCFBECF-6D7F-9F4B-806F-04D59FDE1BD9}" dt="2022-01-12T18:33:28.634" v="120" actId="478"/>
          <ac:picMkLst>
            <pc:docMk/>
            <pc:sldMk cId="2816355177" sldId="278"/>
            <ac:picMk id="4" creationId="{6E60B280-3E8D-BE42-9D91-0DD7026A2B4E}"/>
          </ac:picMkLst>
        </pc:picChg>
        <pc:picChg chg="add mod">
          <ac:chgData name="Luis Miguel Da Silva Miranda" userId="d6695c0b-ea65-4fe8-9efe-396242b6dac3" providerId="ADAL" clId="{4BCFBECF-6D7F-9F4B-806F-04D59FDE1BD9}" dt="2022-01-12T19:11:47.741" v="270" actId="1076"/>
          <ac:picMkLst>
            <pc:docMk/>
            <pc:sldMk cId="2816355177" sldId="278"/>
            <ac:picMk id="6" creationId="{0FB9EF29-98C5-DA4D-8976-5D688A07351B}"/>
          </ac:picMkLst>
        </pc:picChg>
        <pc:picChg chg="del">
          <ac:chgData name="Luis Miguel Da Silva Miranda" userId="d6695c0b-ea65-4fe8-9efe-396242b6dac3" providerId="ADAL" clId="{4BCFBECF-6D7F-9F4B-806F-04D59FDE1BD9}" dt="2022-01-12T18:33:29.302" v="121" actId="478"/>
          <ac:picMkLst>
            <pc:docMk/>
            <pc:sldMk cId="2816355177" sldId="278"/>
            <ac:picMk id="7" creationId="{13ABA03F-7802-5D4F-AAC6-655BB5D6BED1}"/>
          </ac:picMkLst>
        </pc:picChg>
        <pc:picChg chg="del mod">
          <ac:chgData name="Luis Miguel Da Silva Miranda" userId="d6695c0b-ea65-4fe8-9efe-396242b6dac3" providerId="ADAL" clId="{4BCFBECF-6D7F-9F4B-806F-04D59FDE1BD9}" dt="2022-01-12T20:04:53.967" v="954" actId="478"/>
          <ac:picMkLst>
            <pc:docMk/>
            <pc:sldMk cId="2816355177" sldId="278"/>
            <ac:picMk id="7" creationId="{3BDB1CBA-CE68-4B47-9C62-65843F939CA0}"/>
          </ac:picMkLst>
        </pc:picChg>
        <pc:picChg chg="del">
          <ac:chgData name="Luis Miguel Da Silva Miranda" userId="d6695c0b-ea65-4fe8-9efe-396242b6dac3" providerId="ADAL" clId="{4BCFBECF-6D7F-9F4B-806F-04D59FDE1BD9}" dt="2022-01-12T18:33:29.847" v="122" actId="478"/>
          <ac:picMkLst>
            <pc:docMk/>
            <pc:sldMk cId="2816355177" sldId="278"/>
            <ac:picMk id="8" creationId="{576585DD-AD32-1741-92B5-B81551A6DDFC}"/>
          </ac:picMkLst>
        </pc:picChg>
        <pc:picChg chg="add mod">
          <ac:chgData name="Luis Miguel Da Silva Miranda" userId="d6695c0b-ea65-4fe8-9efe-396242b6dac3" providerId="ADAL" clId="{4BCFBECF-6D7F-9F4B-806F-04D59FDE1BD9}" dt="2022-01-12T20:05:02.156" v="958" actId="1076"/>
          <ac:picMkLst>
            <pc:docMk/>
            <pc:sldMk cId="2816355177" sldId="278"/>
            <ac:picMk id="9" creationId="{529679A0-C92C-E344-9C18-B84963AC8C37}"/>
          </ac:picMkLst>
        </pc:picChg>
        <pc:picChg chg="del">
          <ac:chgData name="Luis Miguel Da Silva Miranda" userId="d6695c0b-ea65-4fe8-9efe-396242b6dac3" providerId="ADAL" clId="{4BCFBECF-6D7F-9F4B-806F-04D59FDE1BD9}" dt="2022-01-12T18:33:30.336" v="123" actId="478"/>
          <ac:picMkLst>
            <pc:docMk/>
            <pc:sldMk cId="2816355177" sldId="278"/>
            <ac:picMk id="10" creationId="{28E74366-AA2D-CC41-9E27-7BE3F87022F8}"/>
          </ac:picMkLst>
        </pc:picChg>
        <pc:picChg chg="add mod">
          <ac:chgData name="Luis Miguel Da Silva Miranda" userId="d6695c0b-ea65-4fe8-9efe-396242b6dac3" providerId="ADAL" clId="{4BCFBECF-6D7F-9F4B-806F-04D59FDE1BD9}" dt="2022-01-12T20:05:00.629" v="957" actId="14100"/>
          <ac:picMkLst>
            <pc:docMk/>
            <pc:sldMk cId="2816355177" sldId="278"/>
            <ac:picMk id="11" creationId="{6D1FA611-928C-994A-A265-029C2EDD03F7}"/>
          </ac:picMkLst>
        </pc:picChg>
      </pc:sldChg>
      <pc:sldChg chg="modSp mod modNotesTx">
        <pc:chgData name="Luis Miguel Da Silva Miranda" userId="d6695c0b-ea65-4fe8-9efe-396242b6dac3" providerId="ADAL" clId="{4BCFBECF-6D7F-9F4B-806F-04D59FDE1BD9}" dt="2022-01-12T20:38:05.004" v="1067" actId="20577"/>
        <pc:sldMkLst>
          <pc:docMk/>
          <pc:sldMk cId="3471050100" sldId="279"/>
        </pc:sldMkLst>
        <pc:spChg chg="mod">
          <ac:chgData name="Luis Miguel Da Silva Miranda" userId="d6695c0b-ea65-4fe8-9efe-396242b6dac3" providerId="ADAL" clId="{4BCFBECF-6D7F-9F4B-806F-04D59FDE1BD9}" dt="2022-01-12T19:26:11.407" v="466" actId="790"/>
          <ac:spMkLst>
            <pc:docMk/>
            <pc:sldMk cId="3471050100" sldId="279"/>
            <ac:spMk id="2" creationId="{09C71669-CA0E-4C72-A70E-F7D6DD7D8E71}"/>
          </ac:spMkLst>
        </pc:spChg>
      </pc:sldChg>
      <pc:sldChg chg="addSp modSp add mod modNotesTx">
        <pc:chgData name="Luis Miguel Da Silva Miranda" userId="d6695c0b-ea65-4fe8-9efe-396242b6dac3" providerId="ADAL" clId="{4BCFBECF-6D7F-9F4B-806F-04D59FDE1BD9}" dt="2022-01-12T20:35:19.036" v="1050" actId="20577"/>
        <pc:sldMkLst>
          <pc:docMk/>
          <pc:sldMk cId="1403322948" sldId="280"/>
        </pc:sldMkLst>
        <pc:spChg chg="mod">
          <ac:chgData name="Luis Miguel Da Silva Miranda" userId="d6695c0b-ea65-4fe8-9efe-396242b6dac3" providerId="ADAL" clId="{4BCFBECF-6D7F-9F4B-806F-04D59FDE1BD9}" dt="2022-01-12T18:34:28.008" v="148" actId="20577"/>
          <ac:spMkLst>
            <pc:docMk/>
            <pc:sldMk cId="1403322948" sldId="280"/>
            <ac:spMk id="2" creationId="{B8B42414-3EB1-40FB-9406-C6C09C147515}"/>
          </ac:spMkLst>
        </pc:spChg>
        <pc:picChg chg="add mod">
          <ac:chgData name="Luis Miguel Da Silva Miranda" userId="d6695c0b-ea65-4fe8-9efe-396242b6dac3" providerId="ADAL" clId="{4BCFBECF-6D7F-9F4B-806F-04D59FDE1BD9}" dt="2022-01-12T18:50:28.397" v="198" actId="1076"/>
          <ac:picMkLst>
            <pc:docMk/>
            <pc:sldMk cId="1403322948" sldId="280"/>
            <ac:picMk id="3" creationId="{27327819-D379-EC48-BD3E-74E4CD1B0ED5}"/>
          </ac:picMkLst>
        </pc:picChg>
        <pc:picChg chg="add mod">
          <ac:chgData name="Luis Miguel Da Silva Miranda" userId="d6695c0b-ea65-4fe8-9efe-396242b6dac3" providerId="ADAL" clId="{4BCFBECF-6D7F-9F4B-806F-04D59FDE1BD9}" dt="2022-01-12T18:50:30.006" v="199" actId="1076"/>
          <ac:picMkLst>
            <pc:docMk/>
            <pc:sldMk cId="1403322948" sldId="280"/>
            <ac:picMk id="4" creationId="{6BA6F26E-E70E-464B-A059-016F73A69A42}"/>
          </ac:picMkLst>
        </pc:picChg>
        <pc:picChg chg="mod">
          <ac:chgData name="Luis Miguel Da Silva Miranda" userId="d6695c0b-ea65-4fe8-9efe-396242b6dac3" providerId="ADAL" clId="{4BCFBECF-6D7F-9F4B-806F-04D59FDE1BD9}" dt="2022-01-12T20:03:42.542" v="953" actId="1076"/>
          <ac:picMkLst>
            <pc:docMk/>
            <pc:sldMk cId="1403322948" sldId="280"/>
            <ac:picMk id="8" creationId="{EB24DA44-86C3-4376-8575-B2699D69B333}"/>
          </ac:picMkLst>
        </pc:picChg>
        <pc:picChg chg="mod">
          <ac:chgData name="Luis Miguel Da Silva Miranda" userId="d6695c0b-ea65-4fe8-9efe-396242b6dac3" providerId="ADAL" clId="{4BCFBECF-6D7F-9F4B-806F-04D59FDE1BD9}" dt="2022-01-12T20:03:42.542" v="953" actId="1076"/>
          <ac:picMkLst>
            <pc:docMk/>
            <pc:sldMk cId="1403322948" sldId="280"/>
            <ac:picMk id="10" creationId="{BBF3B4F9-3A5D-479A-9EB5-C047CD622A5A}"/>
          </ac:picMkLst>
        </pc:picChg>
        <pc:picChg chg="mod">
          <ac:chgData name="Luis Miguel Da Silva Miranda" userId="d6695c0b-ea65-4fe8-9efe-396242b6dac3" providerId="ADAL" clId="{4BCFBECF-6D7F-9F4B-806F-04D59FDE1BD9}" dt="2022-01-12T20:03:42.542" v="953" actId="1076"/>
          <ac:picMkLst>
            <pc:docMk/>
            <pc:sldMk cId="1403322948" sldId="280"/>
            <ac:picMk id="12" creationId="{C90A7A38-BE5E-4CC3-8A1F-56D0D26B017F}"/>
          </ac:picMkLst>
        </pc:picChg>
      </pc:sldChg>
      <pc:sldChg chg="addSp modSp add mod ord modShow">
        <pc:chgData name="Luis Miguel Da Silva Miranda" userId="d6695c0b-ea65-4fe8-9efe-396242b6dac3" providerId="ADAL" clId="{4BCFBECF-6D7F-9F4B-806F-04D59FDE1BD9}" dt="2022-01-12T20:31:23.341" v="1040" actId="729"/>
        <pc:sldMkLst>
          <pc:docMk/>
          <pc:sldMk cId="3766732755" sldId="281"/>
        </pc:sldMkLst>
        <pc:spChg chg="mod">
          <ac:chgData name="Luis Miguel Da Silva Miranda" userId="d6695c0b-ea65-4fe8-9efe-396242b6dac3" providerId="ADAL" clId="{4BCFBECF-6D7F-9F4B-806F-04D59FDE1BD9}" dt="2022-01-12T20:07:14.063" v="1001" actId="255"/>
          <ac:spMkLst>
            <pc:docMk/>
            <pc:sldMk cId="3766732755" sldId="281"/>
            <ac:spMk id="2" creationId="{B8B42414-3EB1-40FB-9406-C6C09C147515}"/>
          </ac:spMkLst>
        </pc:spChg>
        <pc:picChg chg="add mod">
          <ac:chgData name="Luis Miguel Da Silva Miranda" userId="d6695c0b-ea65-4fe8-9efe-396242b6dac3" providerId="ADAL" clId="{4BCFBECF-6D7F-9F4B-806F-04D59FDE1BD9}" dt="2022-01-12T18:46:00.690" v="184" actId="1076"/>
          <ac:picMkLst>
            <pc:docMk/>
            <pc:sldMk cId="3766732755" sldId="281"/>
            <ac:picMk id="3" creationId="{2FE79058-3F4E-DB4E-B7AB-DDE361C995E3}"/>
          </ac:picMkLst>
        </pc:picChg>
        <pc:picChg chg="add mod">
          <ac:chgData name="Luis Miguel Da Silva Miranda" userId="d6695c0b-ea65-4fe8-9efe-396242b6dac3" providerId="ADAL" clId="{4BCFBECF-6D7F-9F4B-806F-04D59FDE1BD9}" dt="2022-01-12T18:45:57.067" v="183" actId="1076"/>
          <ac:picMkLst>
            <pc:docMk/>
            <pc:sldMk cId="3766732755" sldId="281"/>
            <ac:picMk id="4" creationId="{F3E8F1E4-98D8-C948-BA5D-165C3A1F60FC}"/>
          </ac:picMkLst>
        </pc:picChg>
        <pc:picChg chg="add mod">
          <ac:chgData name="Luis Miguel Da Silva Miranda" userId="d6695c0b-ea65-4fe8-9efe-396242b6dac3" providerId="ADAL" clId="{4BCFBECF-6D7F-9F4B-806F-04D59FDE1BD9}" dt="2022-01-12T18:45:54.604" v="182" actId="1076"/>
          <ac:picMkLst>
            <pc:docMk/>
            <pc:sldMk cId="3766732755" sldId="281"/>
            <ac:picMk id="5" creationId="{98D5E9BA-7985-5645-BD0C-0A14864242DD}"/>
          </ac:picMkLst>
        </pc:picChg>
      </pc:sldChg>
      <pc:sldChg chg="modSp mod modNotesTx">
        <pc:chgData name="Luis Miguel Da Silva Miranda" userId="d6695c0b-ea65-4fe8-9efe-396242b6dac3" providerId="ADAL" clId="{4BCFBECF-6D7F-9F4B-806F-04D59FDE1BD9}" dt="2022-01-12T20:38:20.782" v="1072" actId="20577"/>
        <pc:sldMkLst>
          <pc:docMk/>
          <pc:sldMk cId="543119899" sldId="282"/>
        </pc:sldMkLst>
        <pc:spChg chg="mod">
          <ac:chgData name="Luis Miguel Da Silva Miranda" userId="d6695c0b-ea65-4fe8-9efe-396242b6dac3" providerId="ADAL" clId="{4BCFBECF-6D7F-9F4B-806F-04D59FDE1BD9}" dt="2022-01-12T19:26:35.936" v="472" actId="790"/>
          <ac:spMkLst>
            <pc:docMk/>
            <pc:sldMk cId="543119899" sldId="282"/>
            <ac:spMk id="2" creationId="{37594EF9-6915-48F7-AC21-32ABFC0BE2DC}"/>
          </ac:spMkLst>
        </pc:spChg>
        <pc:graphicFrameChg chg="modGraphic">
          <ac:chgData name="Luis Miguel Da Silva Miranda" userId="d6695c0b-ea65-4fe8-9efe-396242b6dac3" providerId="ADAL" clId="{4BCFBECF-6D7F-9F4B-806F-04D59FDE1BD9}" dt="2022-01-12T20:31:09.490" v="1039" actId="27107"/>
          <ac:graphicFrameMkLst>
            <pc:docMk/>
            <pc:sldMk cId="543119899" sldId="282"/>
            <ac:graphicFrameMk id="8" creationId="{72526576-0CBE-4624-A21A-6A96C7AF5538}"/>
          </ac:graphicFrameMkLst>
        </pc:graphicFrameChg>
      </pc:sldChg>
      <pc:sldChg chg="addSp delSp modSp add mod modNotesTx">
        <pc:chgData name="Luis Miguel Da Silva Miranda" userId="d6695c0b-ea65-4fe8-9efe-396242b6dac3" providerId="ADAL" clId="{4BCFBECF-6D7F-9F4B-806F-04D59FDE1BD9}" dt="2022-01-12T20:37:28.949" v="1064" actId="20577"/>
        <pc:sldMkLst>
          <pc:docMk/>
          <pc:sldMk cId="4275106204" sldId="283"/>
        </pc:sldMkLst>
        <pc:spChg chg="add mod">
          <ac:chgData name="Luis Miguel Da Silva Miranda" userId="d6695c0b-ea65-4fe8-9efe-396242b6dac3" providerId="ADAL" clId="{4BCFBECF-6D7F-9F4B-806F-04D59FDE1BD9}" dt="2022-01-12T20:05:32.297" v="965" actId="1076"/>
          <ac:spMkLst>
            <pc:docMk/>
            <pc:sldMk cId="4275106204" sldId="283"/>
            <ac:spMk id="10" creationId="{1B032A0E-D70A-3A44-B545-77BA9A70D5D5}"/>
          </ac:spMkLst>
        </pc:spChg>
        <pc:picChg chg="add del mod">
          <ac:chgData name="Luis Miguel Da Silva Miranda" userId="d6695c0b-ea65-4fe8-9efe-396242b6dac3" providerId="ADAL" clId="{4BCFBECF-6D7F-9F4B-806F-04D59FDE1BD9}" dt="2022-01-12T20:05:18.829" v="960" actId="478"/>
          <ac:picMkLst>
            <pc:docMk/>
            <pc:sldMk cId="4275106204" sldId="283"/>
            <ac:picMk id="3" creationId="{80EF384E-11D8-464E-8BD4-D70BA40EC904}"/>
          </ac:picMkLst>
        </pc:picChg>
        <pc:picChg chg="del">
          <ac:chgData name="Luis Miguel Da Silva Miranda" userId="d6695c0b-ea65-4fe8-9efe-396242b6dac3" providerId="ADAL" clId="{4BCFBECF-6D7F-9F4B-806F-04D59FDE1BD9}" dt="2022-01-12T18:59:41.478" v="228" actId="478"/>
          <ac:picMkLst>
            <pc:docMk/>
            <pc:sldMk cId="4275106204" sldId="283"/>
            <ac:picMk id="4" creationId="{B17A9EEA-C52A-3F4F-B712-0655EB26A3F1}"/>
          </ac:picMkLst>
        </pc:picChg>
        <pc:picChg chg="del">
          <ac:chgData name="Luis Miguel Da Silva Miranda" userId="d6695c0b-ea65-4fe8-9efe-396242b6dac3" providerId="ADAL" clId="{4BCFBECF-6D7F-9F4B-806F-04D59FDE1BD9}" dt="2022-01-12T18:59:40.472" v="226" actId="478"/>
          <ac:picMkLst>
            <pc:docMk/>
            <pc:sldMk cId="4275106204" sldId="283"/>
            <ac:picMk id="5" creationId="{6E132D20-E419-0C48-8119-07A19506A9F6}"/>
          </ac:picMkLst>
        </pc:picChg>
        <pc:picChg chg="del">
          <ac:chgData name="Luis Miguel Da Silva Miranda" userId="d6695c0b-ea65-4fe8-9efe-396242b6dac3" providerId="ADAL" clId="{4BCFBECF-6D7F-9F4B-806F-04D59FDE1BD9}" dt="2022-01-12T18:59:41.056" v="227" actId="478"/>
          <ac:picMkLst>
            <pc:docMk/>
            <pc:sldMk cId="4275106204" sldId="283"/>
            <ac:picMk id="6" creationId="{137948E0-9204-0349-9D88-290C38E696B7}"/>
          </ac:picMkLst>
        </pc:picChg>
        <pc:picChg chg="add del mod">
          <ac:chgData name="Luis Miguel Da Silva Miranda" userId="d6695c0b-ea65-4fe8-9efe-396242b6dac3" providerId="ADAL" clId="{4BCFBECF-6D7F-9F4B-806F-04D59FDE1BD9}" dt="2022-01-12T19:01:42.546" v="247" actId="478"/>
          <ac:picMkLst>
            <pc:docMk/>
            <pc:sldMk cId="4275106204" sldId="283"/>
            <ac:picMk id="7" creationId="{73A2EE7E-0C62-584E-B942-DB077DF42FC3}"/>
          </ac:picMkLst>
        </pc:picChg>
        <pc:picChg chg="add mod">
          <ac:chgData name="Luis Miguel Da Silva Miranda" userId="d6695c0b-ea65-4fe8-9efe-396242b6dac3" providerId="ADAL" clId="{4BCFBECF-6D7F-9F4B-806F-04D59FDE1BD9}" dt="2022-01-12T20:06:14.089" v="972" actId="1076"/>
          <ac:picMkLst>
            <pc:docMk/>
            <pc:sldMk cId="4275106204" sldId="283"/>
            <ac:picMk id="8" creationId="{95B2559C-25EC-8148-9B1C-00D1AF989416}"/>
          </ac:picMkLst>
        </pc:picChg>
        <pc:picChg chg="add mod">
          <ac:chgData name="Luis Miguel Da Silva Miranda" userId="d6695c0b-ea65-4fe8-9efe-396242b6dac3" providerId="ADAL" clId="{4BCFBECF-6D7F-9F4B-806F-04D59FDE1BD9}" dt="2022-01-12T20:06:09.554" v="971" actId="1076"/>
          <ac:picMkLst>
            <pc:docMk/>
            <pc:sldMk cId="4275106204" sldId="283"/>
            <ac:picMk id="9" creationId="{CF1783BC-0013-4B4C-82A4-9B29BE306D7D}"/>
          </ac:picMkLst>
        </pc:picChg>
        <pc:picChg chg="mod">
          <ac:chgData name="Luis Miguel Da Silva Miranda" userId="d6695c0b-ea65-4fe8-9efe-396242b6dac3" providerId="ADAL" clId="{4BCFBECF-6D7F-9F4B-806F-04D59FDE1BD9}" dt="2022-01-12T20:06:05.821" v="969" actId="1076"/>
          <ac:picMkLst>
            <pc:docMk/>
            <pc:sldMk cId="4275106204" sldId="283"/>
            <ac:picMk id="13" creationId="{3A3E2FDA-8B0F-4066-BA86-F0F4CBD2B102}"/>
          </ac:picMkLst>
        </pc:picChg>
        <pc:picChg chg="del">
          <ac:chgData name="Luis Miguel Da Silva Miranda" userId="d6695c0b-ea65-4fe8-9efe-396242b6dac3" providerId="ADAL" clId="{4BCFBECF-6D7F-9F4B-806F-04D59FDE1BD9}" dt="2022-01-12T20:05:17.860" v="959" actId="478"/>
          <ac:picMkLst>
            <pc:docMk/>
            <pc:sldMk cId="4275106204" sldId="283"/>
            <ac:picMk id="17" creationId="{F8500570-5407-4CE3-A460-929CA7611A0C}"/>
          </ac:picMkLst>
        </pc:picChg>
        <pc:picChg chg="mod">
          <ac:chgData name="Luis Miguel Da Silva Miranda" userId="d6695c0b-ea65-4fe8-9efe-396242b6dac3" providerId="ADAL" clId="{4BCFBECF-6D7F-9F4B-806F-04D59FDE1BD9}" dt="2022-01-12T20:06:17.230" v="973" actId="1076"/>
          <ac:picMkLst>
            <pc:docMk/>
            <pc:sldMk cId="4275106204" sldId="283"/>
            <ac:picMk id="19" creationId="{DB0FF8FF-A9E2-4229-833D-55487599F397}"/>
          </ac:picMkLst>
        </pc:picChg>
      </pc:sldChg>
      <pc:sldChg chg="addSp delSp modSp add mod modNotesTx">
        <pc:chgData name="Luis Miguel Da Silva Miranda" userId="d6695c0b-ea65-4fe8-9efe-396242b6dac3" providerId="ADAL" clId="{4BCFBECF-6D7F-9F4B-806F-04D59FDE1BD9}" dt="2022-01-12T20:35:51.796" v="1054" actId="20577"/>
        <pc:sldMkLst>
          <pc:docMk/>
          <pc:sldMk cId="3871412012" sldId="284"/>
        </pc:sldMkLst>
        <pc:spChg chg="mod">
          <ac:chgData name="Luis Miguel Da Silva Miranda" userId="d6695c0b-ea65-4fe8-9efe-396242b6dac3" providerId="ADAL" clId="{4BCFBECF-6D7F-9F4B-806F-04D59FDE1BD9}" dt="2022-01-12T20:19:30.365" v="1014" actId="20577"/>
          <ac:spMkLst>
            <pc:docMk/>
            <pc:sldMk cId="3871412012" sldId="284"/>
            <ac:spMk id="2" creationId="{87B5D4A9-19F2-4F5A-9635-8CB23880E436}"/>
          </ac:spMkLst>
        </pc:spChg>
        <pc:picChg chg="del">
          <ac:chgData name="Luis Miguel Da Silva Miranda" userId="d6695c0b-ea65-4fe8-9efe-396242b6dac3" providerId="ADAL" clId="{4BCFBECF-6D7F-9F4B-806F-04D59FDE1BD9}" dt="2022-01-12T19:20:12.951" v="427" actId="478"/>
          <ac:picMkLst>
            <pc:docMk/>
            <pc:sldMk cId="3871412012" sldId="284"/>
            <ac:picMk id="5" creationId="{C59A1C6D-34C5-5D4E-979D-6EEE6524590C}"/>
          </ac:picMkLst>
        </pc:picChg>
        <pc:picChg chg="del">
          <ac:chgData name="Luis Miguel Da Silva Miranda" userId="d6695c0b-ea65-4fe8-9efe-396242b6dac3" providerId="ADAL" clId="{4BCFBECF-6D7F-9F4B-806F-04D59FDE1BD9}" dt="2022-01-12T19:20:13.581" v="428" actId="478"/>
          <ac:picMkLst>
            <pc:docMk/>
            <pc:sldMk cId="3871412012" sldId="284"/>
            <ac:picMk id="7" creationId="{3608BD50-B516-064A-A942-CA2C443BB189}"/>
          </ac:picMkLst>
        </pc:picChg>
        <pc:picChg chg="del">
          <ac:chgData name="Luis Miguel Da Silva Miranda" userId="d6695c0b-ea65-4fe8-9efe-396242b6dac3" providerId="ADAL" clId="{4BCFBECF-6D7F-9F4B-806F-04D59FDE1BD9}" dt="2022-01-12T19:20:14.526" v="429" actId="478"/>
          <ac:picMkLst>
            <pc:docMk/>
            <pc:sldMk cId="3871412012" sldId="284"/>
            <ac:picMk id="9" creationId="{A29DC11E-74E7-DE47-B57F-0953690AD93B}"/>
          </ac:picMkLst>
        </pc:picChg>
        <pc:picChg chg="add mod">
          <ac:chgData name="Luis Miguel Da Silva Miranda" userId="d6695c0b-ea65-4fe8-9efe-396242b6dac3" providerId="ADAL" clId="{4BCFBECF-6D7F-9F4B-806F-04D59FDE1BD9}" dt="2022-01-12T19:21:17.262" v="454" actId="1076"/>
          <ac:picMkLst>
            <pc:docMk/>
            <pc:sldMk cId="3871412012" sldId="284"/>
            <ac:picMk id="10" creationId="{273F1913-7967-E44C-897E-DEC2A3FA0DC5}"/>
          </ac:picMkLst>
        </pc:picChg>
        <pc:picChg chg="mod">
          <ac:chgData name="Luis Miguel Da Silva Miranda" userId="d6695c0b-ea65-4fe8-9efe-396242b6dac3" providerId="ADAL" clId="{4BCFBECF-6D7F-9F4B-806F-04D59FDE1BD9}" dt="2022-01-12T19:21:19.490" v="455" actId="1076"/>
          <ac:picMkLst>
            <pc:docMk/>
            <pc:sldMk cId="3871412012" sldId="284"/>
            <ac:picMk id="11" creationId="{296D869C-A3EA-5940-893F-DDB65D5CF06E}"/>
          </ac:picMkLst>
        </pc:picChg>
        <pc:picChg chg="del">
          <ac:chgData name="Luis Miguel Da Silva Miranda" userId="d6695c0b-ea65-4fe8-9efe-396242b6dac3" providerId="ADAL" clId="{4BCFBECF-6D7F-9F4B-806F-04D59FDE1BD9}" dt="2022-01-12T19:20:15.786" v="430" actId="478"/>
          <ac:picMkLst>
            <pc:docMk/>
            <pc:sldMk cId="3871412012" sldId="284"/>
            <ac:picMk id="13" creationId="{EF5F5231-CA93-C044-813A-E79B91850266}"/>
          </ac:picMkLst>
        </pc:picChg>
        <pc:picChg chg="mod">
          <ac:chgData name="Luis Miguel Da Silva Miranda" userId="d6695c0b-ea65-4fe8-9efe-396242b6dac3" providerId="ADAL" clId="{4BCFBECF-6D7F-9F4B-806F-04D59FDE1BD9}" dt="2022-01-12T19:21:10.996" v="452" actId="1076"/>
          <ac:picMkLst>
            <pc:docMk/>
            <pc:sldMk cId="3871412012" sldId="284"/>
            <ac:picMk id="15" creationId="{19D84B17-F066-834D-BDCE-59B892A4E901}"/>
          </ac:picMkLst>
        </pc:picChg>
      </pc:sldChg>
      <pc:sldChg chg="delSp modSp mod ord modNotesTx">
        <pc:chgData name="Luis Miguel Da Silva Miranda" userId="d6695c0b-ea65-4fe8-9efe-396242b6dac3" providerId="ADAL" clId="{4BCFBECF-6D7F-9F4B-806F-04D59FDE1BD9}" dt="2022-01-12T20:37:36.402" v="1065" actId="20578"/>
        <pc:sldMkLst>
          <pc:docMk/>
          <pc:sldMk cId="3567887647" sldId="285"/>
        </pc:sldMkLst>
        <pc:spChg chg="mod">
          <ac:chgData name="Luis Miguel Da Silva Miranda" userId="d6695c0b-ea65-4fe8-9efe-396242b6dac3" providerId="ADAL" clId="{4BCFBECF-6D7F-9F4B-806F-04D59FDE1BD9}" dt="2022-01-12T20:19:26.293" v="1012" actId="20577"/>
          <ac:spMkLst>
            <pc:docMk/>
            <pc:sldMk cId="3567887647" sldId="285"/>
            <ac:spMk id="2" creationId="{2AB7EE53-B2FA-48DA-AF26-C663E2972CC4}"/>
          </ac:spMkLst>
        </pc:spChg>
        <pc:spChg chg="del">
          <ac:chgData name="Luis Miguel Da Silva Miranda" userId="d6695c0b-ea65-4fe8-9efe-396242b6dac3" providerId="ADAL" clId="{4BCFBECF-6D7F-9F4B-806F-04D59FDE1BD9}" dt="2022-01-12T20:18:10.604" v="1004" actId="478"/>
          <ac:spMkLst>
            <pc:docMk/>
            <pc:sldMk cId="3567887647" sldId="285"/>
            <ac:spMk id="3" creationId="{0F0B7D13-D8C3-489C-88D8-54CC4411ED33}"/>
          </ac:spMkLst>
        </pc:spChg>
        <pc:picChg chg="mod">
          <ac:chgData name="Luis Miguel Da Silva Miranda" userId="d6695c0b-ea65-4fe8-9efe-396242b6dac3" providerId="ADAL" clId="{4BCFBECF-6D7F-9F4B-806F-04D59FDE1BD9}" dt="2022-01-12T20:18:17.209" v="1006" actId="1076"/>
          <ac:picMkLst>
            <pc:docMk/>
            <pc:sldMk cId="3567887647" sldId="285"/>
            <ac:picMk id="5" creationId="{AA29220D-D839-4FE4-BF08-3318A78C63F9}"/>
          </ac:picMkLst>
        </pc:picChg>
      </pc:sldChg>
    </pc:docChg>
  </pc:docChgLst>
  <pc:docChgLst>
    <pc:chgData name="Crenn Philippe (crennphi)" userId="029c0b91-f77d-4b89-8ce3-914ca84489fd" providerId="ADAL" clId="{D924E2AD-EBEC-42A5-90C0-F1E52343323B}"/>
    <pc:docChg chg="undo custSel addSld modSld">
      <pc:chgData name="Crenn Philippe (crennphi)" userId="029c0b91-f77d-4b89-8ce3-914ca84489fd" providerId="ADAL" clId="{D924E2AD-EBEC-42A5-90C0-F1E52343323B}" dt="2022-01-12T19:45:02.314" v="151" actId="20577"/>
      <pc:docMkLst>
        <pc:docMk/>
      </pc:docMkLst>
      <pc:sldChg chg="modSp mod">
        <pc:chgData name="Crenn Philippe (crennphi)" userId="029c0b91-f77d-4b89-8ce3-914ca84489fd" providerId="ADAL" clId="{D924E2AD-EBEC-42A5-90C0-F1E52343323B}" dt="2022-01-12T18:11:02.262" v="81" actId="6549"/>
        <pc:sldMkLst>
          <pc:docMk/>
          <pc:sldMk cId="1191340551" sldId="258"/>
        </pc:sldMkLst>
        <pc:spChg chg="mod">
          <ac:chgData name="Crenn Philippe (crennphi)" userId="029c0b91-f77d-4b89-8ce3-914ca84489fd" providerId="ADAL" clId="{D924E2AD-EBEC-42A5-90C0-F1E52343323B}" dt="2022-01-12T18:11:02.262" v="81" actId="6549"/>
          <ac:spMkLst>
            <pc:docMk/>
            <pc:sldMk cId="1191340551" sldId="258"/>
            <ac:spMk id="2" creationId="{0213865D-603A-4D0E-81CA-01823CF27875}"/>
          </ac:spMkLst>
        </pc:spChg>
        <pc:spChg chg="mod">
          <ac:chgData name="Crenn Philippe (crennphi)" userId="029c0b91-f77d-4b89-8ce3-914ca84489fd" providerId="ADAL" clId="{D924E2AD-EBEC-42A5-90C0-F1E52343323B}" dt="2022-01-12T17:22:16.992" v="0"/>
          <ac:spMkLst>
            <pc:docMk/>
            <pc:sldMk cId="1191340551" sldId="258"/>
            <ac:spMk id="3" creationId="{525C34C2-6021-4852-9375-823988F80046}"/>
          </ac:spMkLst>
        </pc:spChg>
      </pc:sldChg>
      <pc:sldChg chg="addSp modSp mod">
        <pc:chgData name="Crenn Philippe (crennphi)" userId="029c0b91-f77d-4b89-8ce3-914ca84489fd" providerId="ADAL" clId="{D924E2AD-EBEC-42A5-90C0-F1E52343323B}" dt="2022-01-12T18:11:06.736" v="84" actId="6549"/>
        <pc:sldMkLst>
          <pc:docMk/>
          <pc:sldMk cId="4085740190" sldId="268"/>
        </pc:sldMkLst>
        <pc:spChg chg="mod">
          <ac:chgData name="Crenn Philippe (crennphi)" userId="029c0b91-f77d-4b89-8ce3-914ca84489fd" providerId="ADAL" clId="{D924E2AD-EBEC-42A5-90C0-F1E52343323B}" dt="2022-01-12T18:11:06.736" v="84" actId="6549"/>
          <ac:spMkLst>
            <pc:docMk/>
            <pc:sldMk cId="4085740190" sldId="268"/>
            <ac:spMk id="2" creationId="{BF428A3C-C16C-4DE7-98CA-55F4BF3B3185}"/>
          </ac:spMkLst>
        </pc:spChg>
        <pc:spChg chg="mod">
          <ac:chgData name="Crenn Philippe (crennphi)" userId="029c0b91-f77d-4b89-8ce3-914ca84489fd" providerId="ADAL" clId="{D924E2AD-EBEC-42A5-90C0-F1E52343323B}" dt="2022-01-12T17:22:39.321" v="4"/>
          <ac:spMkLst>
            <pc:docMk/>
            <pc:sldMk cId="4085740190" sldId="268"/>
            <ac:spMk id="3" creationId="{16422966-7F7E-4E62-B07B-CA585E4D8295}"/>
          </ac:spMkLst>
        </pc:spChg>
        <pc:graphicFrameChg chg="add mod">
          <ac:chgData name="Crenn Philippe (crennphi)" userId="029c0b91-f77d-4b89-8ce3-914ca84489fd" providerId="ADAL" clId="{D924E2AD-EBEC-42A5-90C0-F1E52343323B}" dt="2022-01-12T17:22:41.468" v="5"/>
          <ac:graphicFrameMkLst>
            <pc:docMk/>
            <pc:sldMk cId="4085740190" sldId="268"/>
            <ac:graphicFrameMk id="4" creationId="{E4B18483-611B-4E1F-9ADA-F403B1CD1E2F}"/>
          </ac:graphicFrameMkLst>
        </pc:graphicFrameChg>
      </pc:sldChg>
      <pc:sldChg chg="modSp mod">
        <pc:chgData name="Crenn Philippe (crennphi)" userId="029c0b91-f77d-4b89-8ce3-914ca84489fd" providerId="ADAL" clId="{D924E2AD-EBEC-42A5-90C0-F1E52343323B}" dt="2022-01-12T19:45:02.314" v="151" actId="20577"/>
        <pc:sldMkLst>
          <pc:docMk/>
          <pc:sldMk cId="3832572496" sldId="269"/>
        </pc:sldMkLst>
        <pc:spChg chg="mod">
          <ac:chgData name="Crenn Philippe (crennphi)" userId="029c0b91-f77d-4b89-8ce3-914ca84489fd" providerId="ADAL" clId="{D924E2AD-EBEC-42A5-90C0-F1E52343323B}" dt="2022-01-12T19:34:04.126" v="140" actId="20577"/>
          <ac:spMkLst>
            <pc:docMk/>
            <pc:sldMk cId="3832572496" sldId="269"/>
            <ac:spMk id="2" creationId="{C8A4B45F-5130-4001-9C00-B20637A067C2}"/>
          </ac:spMkLst>
        </pc:spChg>
        <pc:spChg chg="mod">
          <ac:chgData name="Crenn Philippe (crennphi)" userId="029c0b91-f77d-4b89-8ce3-914ca84489fd" providerId="ADAL" clId="{D924E2AD-EBEC-42A5-90C0-F1E52343323B}" dt="2022-01-12T19:45:02.314" v="151" actId="20577"/>
          <ac:spMkLst>
            <pc:docMk/>
            <pc:sldMk cId="3832572496" sldId="269"/>
            <ac:spMk id="3" creationId="{B73023FE-FE45-41E9-948E-3863D06B6CB8}"/>
          </ac:spMkLst>
        </pc:spChg>
      </pc:sldChg>
      <pc:sldChg chg="addSp delSp modSp mod">
        <pc:chgData name="Crenn Philippe (crennphi)" userId="029c0b91-f77d-4b89-8ce3-914ca84489fd" providerId="ADAL" clId="{D924E2AD-EBEC-42A5-90C0-F1E52343323B}" dt="2022-01-12T18:49:16.657" v="117" actId="1076"/>
        <pc:sldMkLst>
          <pc:docMk/>
          <pc:sldMk cId="3805910286" sldId="271"/>
        </pc:sldMkLst>
        <pc:spChg chg="mod">
          <ac:chgData name="Crenn Philippe (crennphi)" userId="029c0b91-f77d-4b89-8ce3-914ca84489fd" providerId="ADAL" clId="{D924E2AD-EBEC-42A5-90C0-F1E52343323B}" dt="2022-01-12T17:25:47.362" v="51" actId="20577"/>
          <ac:spMkLst>
            <pc:docMk/>
            <pc:sldMk cId="3805910286" sldId="271"/>
            <ac:spMk id="2" creationId="{3EA4DB69-0A83-4B81-90C9-557F434B3C45}"/>
          </ac:spMkLst>
        </pc:spChg>
        <pc:spChg chg="del mod">
          <ac:chgData name="Crenn Philippe (crennphi)" userId="029c0b91-f77d-4b89-8ce3-914ca84489fd" providerId="ADAL" clId="{D924E2AD-EBEC-42A5-90C0-F1E52343323B}" dt="2022-01-12T17:23:33.743" v="13"/>
          <ac:spMkLst>
            <pc:docMk/>
            <pc:sldMk cId="3805910286" sldId="271"/>
            <ac:spMk id="3" creationId="{1616FCBF-9D1B-48AE-9533-5FE6781C9325}"/>
          </ac:spMkLst>
        </pc:spChg>
        <pc:spChg chg="add del mod">
          <ac:chgData name="Crenn Philippe (crennphi)" userId="029c0b91-f77d-4b89-8ce3-914ca84489fd" providerId="ADAL" clId="{D924E2AD-EBEC-42A5-90C0-F1E52343323B}" dt="2022-01-12T18:47:32.061" v="111" actId="22"/>
          <ac:spMkLst>
            <pc:docMk/>
            <pc:sldMk cId="3805910286" sldId="271"/>
            <ac:spMk id="6" creationId="{E4EF70BB-47F8-4852-B4AD-FC38ED665B7A}"/>
          </ac:spMkLst>
        </pc:spChg>
        <pc:spChg chg="add del mod">
          <ac:chgData name="Crenn Philippe (crennphi)" userId="029c0b91-f77d-4b89-8ce3-914ca84489fd" providerId="ADAL" clId="{D924E2AD-EBEC-42A5-90C0-F1E52343323B}" dt="2022-01-12T18:49:08.587" v="115" actId="22"/>
          <ac:spMkLst>
            <pc:docMk/>
            <pc:sldMk cId="3805910286" sldId="271"/>
            <ac:spMk id="12" creationId="{5FEEE4B7-C859-4CC1-BA2B-5B9662427E5B}"/>
          </ac:spMkLst>
        </pc:spChg>
        <pc:picChg chg="add del mod">
          <ac:chgData name="Crenn Philippe (crennphi)" userId="029c0b91-f77d-4b89-8ce3-914ca84489fd" providerId="ADAL" clId="{D924E2AD-EBEC-42A5-90C0-F1E52343323B}" dt="2022-01-12T18:47:26.317" v="108" actId="478"/>
          <ac:picMkLst>
            <pc:docMk/>
            <pc:sldMk cId="3805910286" sldId="271"/>
            <ac:picMk id="4" creationId="{A2B7B64A-D80A-4712-8455-CABF81E53681}"/>
          </ac:picMkLst>
        </pc:picChg>
        <pc:picChg chg="add del">
          <ac:chgData name="Crenn Philippe (crennphi)" userId="029c0b91-f77d-4b89-8ce3-914ca84489fd" providerId="ADAL" clId="{D924E2AD-EBEC-42A5-90C0-F1E52343323B}" dt="2022-01-12T18:47:30.684" v="110" actId="478"/>
          <ac:picMkLst>
            <pc:docMk/>
            <pc:sldMk cId="3805910286" sldId="271"/>
            <ac:picMk id="8" creationId="{4CAE09FF-68D5-4423-8734-4D44DC46D0E7}"/>
          </ac:picMkLst>
        </pc:picChg>
        <pc:picChg chg="add del mod ord">
          <ac:chgData name="Crenn Philippe (crennphi)" userId="029c0b91-f77d-4b89-8ce3-914ca84489fd" providerId="ADAL" clId="{D924E2AD-EBEC-42A5-90C0-F1E52343323B}" dt="2022-01-12T18:49:07.023" v="114" actId="478"/>
          <ac:picMkLst>
            <pc:docMk/>
            <pc:sldMk cId="3805910286" sldId="271"/>
            <ac:picMk id="10" creationId="{148DE722-38F7-4B2C-9FE9-BA6D9D980332}"/>
          </ac:picMkLst>
        </pc:picChg>
        <pc:picChg chg="add mod ord">
          <ac:chgData name="Crenn Philippe (crennphi)" userId="029c0b91-f77d-4b89-8ce3-914ca84489fd" providerId="ADAL" clId="{D924E2AD-EBEC-42A5-90C0-F1E52343323B}" dt="2022-01-12T18:49:16.657" v="117" actId="1076"/>
          <ac:picMkLst>
            <pc:docMk/>
            <pc:sldMk cId="3805910286" sldId="271"/>
            <ac:picMk id="14" creationId="{7C747C2E-F0EE-4BD9-95BA-6A655B8060C3}"/>
          </ac:picMkLst>
        </pc:picChg>
      </pc:sldChg>
      <pc:sldChg chg="addSp delSp modSp mod">
        <pc:chgData name="Crenn Philippe (crennphi)" userId="029c0b91-f77d-4b89-8ce3-914ca84489fd" providerId="ADAL" clId="{D924E2AD-EBEC-42A5-90C0-F1E52343323B}" dt="2022-01-12T19:30:29.767" v="127" actId="478"/>
        <pc:sldMkLst>
          <pc:docMk/>
          <pc:sldMk cId="1833685630" sldId="272"/>
        </pc:sldMkLst>
        <pc:spChg chg="mod">
          <ac:chgData name="Crenn Philippe (crennphi)" userId="029c0b91-f77d-4b89-8ce3-914ca84489fd" providerId="ADAL" clId="{D924E2AD-EBEC-42A5-90C0-F1E52343323B}" dt="2022-01-12T19:29:58.286" v="124" actId="790"/>
          <ac:spMkLst>
            <pc:docMk/>
            <pc:sldMk cId="1833685630" sldId="272"/>
            <ac:spMk id="4" creationId="{6B8C92FF-7703-704E-AA5D-04615CA74C44}"/>
          </ac:spMkLst>
        </pc:spChg>
        <pc:picChg chg="add del mod">
          <ac:chgData name="Crenn Philippe (crennphi)" userId="029c0b91-f77d-4b89-8ce3-914ca84489fd" providerId="ADAL" clId="{D924E2AD-EBEC-42A5-90C0-F1E52343323B}" dt="2022-01-12T19:30:29.767" v="127" actId="478"/>
          <ac:picMkLst>
            <pc:docMk/>
            <pc:sldMk cId="1833685630" sldId="272"/>
            <ac:picMk id="6" creationId="{EAA8BF01-215D-450A-8E32-1C716995A485}"/>
          </ac:picMkLst>
        </pc:picChg>
      </pc:sldChg>
      <pc:sldChg chg="addSp delSp modSp new mod">
        <pc:chgData name="Crenn Philippe (crennphi)" userId="029c0b91-f77d-4b89-8ce3-914ca84489fd" providerId="ADAL" clId="{D924E2AD-EBEC-42A5-90C0-F1E52343323B}" dt="2022-01-12T18:36:32.170" v="107" actId="1076"/>
        <pc:sldMkLst>
          <pc:docMk/>
          <pc:sldMk cId="2289210410" sldId="277"/>
        </pc:sldMkLst>
        <pc:spChg chg="mod">
          <ac:chgData name="Crenn Philippe (crennphi)" userId="029c0b91-f77d-4b89-8ce3-914ca84489fd" providerId="ADAL" clId="{D924E2AD-EBEC-42A5-90C0-F1E52343323B}" dt="2022-01-12T17:26:00.007" v="75" actId="20577"/>
          <ac:spMkLst>
            <pc:docMk/>
            <pc:sldMk cId="2289210410" sldId="277"/>
            <ac:spMk id="2" creationId="{1702616D-9D05-48CB-9F2A-AC4883043DE3}"/>
          </ac:spMkLst>
        </pc:spChg>
        <pc:spChg chg="del">
          <ac:chgData name="Crenn Philippe (crennphi)" userId="029c0b91-f77d-4b89-8ce3-914ca84489fd" providerId="ADAL" clId="{D924E2AD-EBEC-42A5-90C0-F1E52343323B}" dt="2022-01-12T18:07:09.933" v="76" actId="22"/>
          <ac:spMkLst>
            <pc:docMk/>
            <pc:sldMk cId="2289210410" sldId="277"/>
            <ac:spMk id="3" creationId="{A8BE78EB-331C-4D86-BF4D-1626A6A56BCC}"/>
          </ac:spMkLst>
        </pc:spChg>
        <pc:picChg chg="add mod ord">
          <ac:chgData name="Crenn Philippe (crennphi)" userId="029c0b91-f77d-4b89-8ce3-914ca84489fd" providerId="ADAL" clId="{D924E2AD-EBEC-42A5-90C0-F1E52343323B}" dt="2022-01-12T18:35:54.163" v="103" actId="1076"/>
          <ac:picMkLst>
            <pc:docMk/>
            <pc:sldMk cId="2289210410" sldId="277"/>
            <ac:picMk id="5" creationId="{C5C27B4A-A615-4DD9-9C52-23D13A4F4B80}"/>
          </ac:picMkLst>
        </pc:picChg>
        <pc:picChg chg="add mod">
          <ac:chgData name="Crenn Philippe (crennphi)" userId="029c0b91-f77d-4b89-8ce3-914ca84489fd" providerId="ADAL" clId="{D924E2AD-EBEC-42A5-90C0-F1E52343323B}" dt="2022-01-12T18:36:32.170" v="107" actId="1076"/>
          <ac:picMkLst>
            <pc:docMk/>
            <pc:sldMk cId="2289210410" sldId="277"/>
            <ac:picMk id="7" creationId="{E862C164-0C7B-46A7-900C-9F1B6C91982E}"/>
          </ac:picMkLst>
        </pc:picChg>
        <pc:picChg chg="add mod">
          <ac:chgData name="Crenn Philippe (crennphi)" userId="029c0b91-f77d-4b89-8ce3-914ca84489fd" providerId="ADAL" clId="{D924E2AD-EBEC-42A5-90C0-F1E52343323B}" dt="2022-01-12T18:36:29.922" v="106" actId="1076"/>
          <ac:picMkLst>
            <pc:docMk/>
            <pc:sldMk cId="2289210410" sldId="277"/>
            <ac:picMk id="9" creationId="{F2D08A6B-6B50-4A3F-BEE5-04F87A8CA7FD}"/>
          </ac:picMkLst>
        </pc:picChg>
      </pc:sldChg>
    </pc:docChg>
  </pc:docChgLst>
  <pc:docChgLst>
    <pc:chgData name="Frick Martin (frickma4)" userId="S::frickma4@students.zhaw.ch::6a2ef129-6c1f-48b6-8369-4021a82fcdb3" providerId="AD" clId="Web-{35DD0227-1F56-49E1-9474-681E8E8A9FD0}"/>
    <pc:docChg chg="addSld modSld">
      <pc:chgData name="Frick Martin (frickma4)" userId="S::frickma4@students.zhaw.ch::6a2ef129-6c1f-48b6-8369-4021a82fcdb3" providerId="AD" clId="Web-{35DD0227-1F56-49E1-9474-681E8E8A9FD0}" dt="2022-01-12T18:45:08.760" v="113"/>
      <pc:docMkLst>
        <pc:docMk/>
      </pc:docMkLst>
      <pc:sldChg chg="modSp">
        <pc:chgData name="Frick Martin (frickma4)" userId="S::frickma4@students.zhaw.ch::6a2ef129-6c1f-48b6-8369-4021a82fcdb3" providerId="AD" clId="Web-{35DD0227-1F56-49E1-9474-681E8E8A9FD0}" dt="2022-01-12T18:41:20.504" v="68" actId="20577"/>
        <pc:sldMkLst>
          <pc:docMk/>
          <pc:sldMk cId="3073144318" sldId="263"/>
        </pc:sldMkLst>
        <pc:spChg chg="mod">
          <ac:chgData name="Frick Martin (frickma4)" userId="S::frickma4@students.zhaw.ch::6a2ef129-6c1f-48b6-8369-4021a82fcdb3" providerId="AD" clId="Web-{35DD0227-1F56-49E1-9474-681E8E8A9FD0}" dt="2022-01-12T18:41:20.504" v="68" actId="20577"/>
          <ac:spMkLst>
            <pc:docMk/>
            <pc:sldMk cId="3073144318" sldId="263"/>
            <ac:spMk id="3" creationId="{6A2C0648-D6BE-42B5-8670-B7390A0B8ED3}"/>
          </ac:spMkLst>
        </pc:spChg>
      </pc:sldChg>
      <pc:sldChg chg="modSp">
        <pc:chgData name="Frick Martin (frickma4)" userId="S::frickma4@students.zhaw.ch::6a2ef129-6c1f-48b6-8369-4021a82fcdb3" providerId="AD" clId="Web-{35DD0227-1F56-49E1-9474-681E8E8A9FD0}" dt="2022-01-12T18:43:56.117" v="74" actId="1076"/>
        <pc:sldMkLst>
          <pc:docMk/>
          <pc:sldMk cId="3471050100" sldId="279"/>
        </pc:sldMkLst>
        <pc:spChg chg="mod">
          <ac:chgData name="Frick Martin (frickma4)" userId="S::frickma4@students.zhaw.ch::6a2ef129-6c1f-48b6-8369-4021a82fcdb3" providerId="AD" clId="Web-{35DD0227-1F56-49E1-9474-681E8E8A9FD0}" dt="2022-01-12T18:43:35.789" v="70" actId="1076"/>
          <ac:spMkLst>
            <pc:docMk/>
            <pc:sldMk cId="3471050100" sldId="279"/>
            <ac:spMk id="2" creationId="{09C71669-CA0E-4C72-A70E-F7D6DD7D8E71}"/>
          </ac:spMkLst>
        </pc:spChg>
        <pc:picChg chg="mod">
          <ac:chgData name="Frick Martin (frickma4)" userId="S::frickma4@students.zhaw.ch::6a2ef129-6c1f-48b6-8369-4021a82fcdb3" providerId="AD" clId="Web-{35DD0227-1F56-49E1-9474-681E8E8A9FD0}" dt="2022-01-12T18:43:56.117" v="74" actId="1076"/>
          <ac:picMkLst>
            <pc:docMk/>
            <pc:sldMk cId="3471050100" sldId="279"/>
            <ac:picMk id="4" creationId="{A8AFE52A-33ED-407B-A437-BD5F7A19B1BC}"/>
          </ac:picMkLst>
        </pc:picChg>
      </pc:sldChg>
      <pc:sldChg chg="addSp delSp modSp new">
        <pc:chgData name="Frick Martin (frickma4)" userId="S::frickma4@students.zhaw.ch::6a2ef129-6c1f-48b6-8369-4021a82fcdb3" providerId="AD" clId="Web-{35DD0227-1F56-49E1-9474-681E8E8A9FD0}" dt="2022-01-12T18:45:08.760" v="113"/>
        <pc:sldMkLst>
          <pc:docMk/>
          <pc:sldMk cId="543119899" sldId="282"/>
        </pc:sldMkLst>
        <pc:spChg chg="mod">
          <ac:chgData name="Frick Martin (frickma4)" userId="S::frickma4@students.zhaw.ch::6a2ef129-6c1f-48b6-8369-4021a82fcdb3" providerId="AD" clId="Web-{35DD0227-1F56-49E1-9474-681E8E8A9FD0}" dt="2022-01-12T18:44:32.822" v="103" actId="1076"/>
          <ac:spMkLst>
            <pc:docMk/>
            <pc:sldMk cId="543119899" sldId="282"/>
            <ac:spMk id="2" creationId="{37594EF9-6915-48F7-AC21-32ABFC0BE2DC}"/>
          </ac:spMkLst>
        </pc:spChg>
        <pc:spChg chg="del">
          <ac:chgData name="Frick Martin (frickma4)" userId="S::frickma4@students.zhaw.ch::6a2ef129-6c1f-48b6-8369-4021a82fcdb3" providerId="AD" clId="Web-{35DD0227-1F56-49E1-9474-681E8E8A9FD0}" dt="2022-01-12T18:44:28.868" v="102"/>
          <ac:spMkLst>
            <pc:docMk/>
            <pc:sldMk cId="543119899" sldId="282"/>
            <ac:spMk id="3" creationId="{956EE8A3-FC29-4508-AD76-BDE10ED973E1}"/>
          </ac:spMkLst>
        </pc:spChg>
        <pc:spChg chg="add del">
          <ac:chgData name="Frick Martin (frickma4)" userId="S::frickma4@students.zhaw.ch::6a2ef129-6c1f-48b6-8369-4021a82fcdb3" providerId="AD" clId="Web-{35DD0227-1F56-49E1-9474-681E8E8A9FD0}" dt="2022-01-12T18:45:04.307" v="105"/>
          <ac:spMkLst>
            <pc:docMk/>
            <pc:sldMk cId="543119899" sldId="282"/>
            <ac:spMk id="4" creationId="{3186FF4E-709A-4E11-B0E0-48B58A005E5E}"/>
          </ac:spMkLst>
        </pc:spChg>
        <pc:spChg chg="add del mod">
          <ac:chgData name="Frick Martin (frickma4)" userId="S::frickma4@students.zhaw.ch::6a2ef129-6c1f-48b6-8369-4021a82fcdb3" providerId="AD" clId="Web-{35DD0227-1F56-49E1-9474-681E8E8A9FD0}" dt="2022-01-12T18:45:08.760" v="111"/>
          <ac:spMkLst>
            <pc:docMk/>
            <pc:sldMk cId="543119899" sldId="282"/>
            <ac:spMk id="9" creationId="{813BE2E2-C6B9-4520-8590-08FA2B9B7C42}"/>
          </ac:spMkLst>
        </pc:spChg>
        <pc:graphicFrameChg chg="add del mod">
          <ac:chgData name="Frick Martin (frickma4)" userId="S::frickma4@students.zhaw.ch::6a2ef129-6c1f-48b6-8369-4021a82fcdb3" providerId="AD" clId="Web-{35DD0227-1F56-49E1-9474-681E8E8A9FD0}" dt="2022-01-12T18:45:08.760" v="113"/>
          <ac:graphicFrameMkLst>
            <pc:docMk/>
            <pc:sldMk cId="543119899" sldId="282"/>
            <ac:graphicFrameMk id="6" creationId="{8566B4AE-541F-4CBF-8CB3-B0EA3EB95C96}"/>
          </ac:graphicFrameMkLst>
        </pc:graphicFrameChg>
        <pc:graphicFrameChg chg="add del mod">
          <ac:chgData name="Frick Martin (frickma4)" userId="S::frickma4@students.zhaw.ch::6a2ef129-6c1f-48b6-8369-4021a82fcdb3" providerId="AD" clId="Web-{35DD0227-1F56-49E1-9474-681E8E8A9FD0}" dt="2022-01-12T18:45:08.760" v="112"/>
          <ac:graphicFrameMkLst>
            <pc:docMk/>
            <pc:sldMk cId="543119899" sldId="282"/>
            <ac:graphicFrameMk id="8" creationId="{59F82DE8-5899-4BC0-9D6A-1A52C631570F}"/>
          </ac:graphicFrameMkLst>
        </pc:graphicFrameChg>
      </pc:sldChg>
    </pc:docChg>
  </pc:docChgLst>
  <pc:docChgLst>
    <pc:chgData name="Frick Martin (frickma4)" userId="S::frickma4@students.zhaw.ch::6a2ef129-6c1f-48b6-8369-4021a82fcdb3" providerId="AD" clId="Web-{A84421EE-2D57-44F9-B6CE-E43D3347ABE0}"/>
    <pc:docChg chg="modSld">
      <pc:chgData name="Frick Martin (frickma4)" userId="S::frickma4@students.zhaw.ch::6a2ef129-6c1f-48b6-8369-4021a82fcdb3" providerId="AD" clId="Web-{A84421EE-2D57-44F9-B6CE-E43D3347ABE0}" dt="2022-01-13T14:49:52.740" v="22" actId="1076"/>
      <pc:docMkLst>
        <pc:docMk/>
      </pc:docMkLst>
      <pc:sldChg chg="addSp delSp modSp">
        <pc:chgData name="Frick Martin (frickma4)" userId="S::frickma4@students.zhaw.ch::6a2ef129-6c1f-48b6-8369-4021a82fcdb3" providerId="AD" clId="Web-{A84421EE-2D57-44F9-B6CE-E43D3347ABE0}" dt="2022-01-13T14:49:52.740" v="22" actId="1076"/>
        <pc:sldMkLst>
          <pc:docMk/>
          <pc:sldMk cId="1411109709" sldId="275"/>
        </pc:sldMkLst>
        <pc:picChg chg="add del mod">
          <ac:chgData name="Frick Martin (frickma4)" userId="S::frickma4@students.zhaw.ch::6a2ef129-6c1f-48b6-8369-4021a82fcdb3" providerId="AD" clId="Web-{A84421EE-2D57-44F9-B6CE-E43D3347ABE0}" dt="2022-01-13T14:49:30.536" v="13"/>
          <ac:picMkLst>
            <pc:docMk/>
            <pc:sldMk cId="1411109709" sldId="275"/>
            <ac:picMk id="3" creationId="{D2DB610C-4203-4548-A688-880081428AE2}"/>
          </ac:picMkLst>
        </pc:picChg>
        <pc:picChg chg="add mod">
          <ac:chgData name="Frick Martin (frickma4)" userId="S::frickma4@students.zhaw.ch::6a2ef129-6c1f-48b6-8369-4021a82fcdb3" providerId="AD" clId="Web-{A84421EE-2D57-44F9-B6CE-E43D3347ABE0}" dt="2022-01-13T14:49:52.740" v="22" actId="1076"/>
          <ac:picMkLst>
            <pc:docMk/>
            <pc:sldMk cId="1411109709" sldId="275"/>
            <ac:picMk id="4" creationId="{31C1DC83-914B-4AF4-A373-D3EB79D10F8E}"/>
          </ac:picMkLst>
        </pc:picChg>
        <pc:picChg chg="del">
          <ac:chgData name="Frick Martin (frickma4)" userId="S::frickma4@students.zhaw.ch::6a2ef129-6c1f-48b6-8369-4021a82fcdb3" providerId="AD" clId="Web-{A84421EE-2D57-44F9-B6CE-E43D3347ABE0}" dt="2022-01-13T14:47:58.284" v="5"/>
          <ac:picMkLst>
            <pc:docMk/>
            <pc:sldMk cId="1411109709" sldId="275"/>
            <ac:picMk id="5" creationId="{C0F38929-DA88-4C04-A867-E4FC6C5AE478}"/>
          </ac:picMkLst>
        </pc:picChg>
      </pc:sldChg>
      <pc:sldChg chg="addSp delSp modSp">
        <pc:chgData name="Frick Martin (frickma4)" userId="S::frickma4@students.zhaw.ch::6a2ef129-6c1f-48b6-8369-4021a82fcdb3" providerId="AD" clId="Web-{A84421EE-2D57-44F9-B6CE-E43D3347ABE0}" dt="2022-01-13T13:56:36.161" v="4" actId="1076"/>
        <pc:sldMkLst>
          <pc:docMk/>
          <pc:sldMk cId="1883036924" sldId="276"/>
        </pc:sldMkLst>
        <pc:picChg chg="add mod">
          <ac:chgData name="Frick Martin (frickma4)" userId="S::frickma4@students.zhaw.ch::6a2ef129-6c1f-48b6-8369-4021a82fcdb3" providerId="AD" clId="Web-{A84421EE-2D57-44F9-B6CE-E43D3347ABE0}" dt="2022-01-13T13:56:36.161" v="4" actId="1076"/>
          <ac:picMkLst>
            <pc:docMk/>
            <pc:sldMk cId="1883036924" sldId="276"/>
            <ac:picMk id="3" creationId="{36FCA9CA-FA8A-413E-8C67-F80A74BE653E}"/>
          </ac:picMkLst>
        </pc:picChg>
        <pc:picChg chg="del">
          <ac:chgData name="Frick Martin (frickma4)" userId="S::frickma4@students.zhaw.ch::6a2ef129-6c1f-48b6-8369-4021a82fcdb3" providerId="AD" clId="Web-{A84421EE-2D57-44F9-B6CE-E43D3347ABE0}" dt="2022-01-13T13:56:27.005" v="0"/>
          <ac:picMkLst>
            <pc:docMk/>
            <pc:sldMk cId="1883036924" sldId="276"/>
            <ac:picMk id="5" creationId="{B093E24D-2394-4408-A0DB-EF882057C840}"/>
          </ac:picMkLst>
        </pc:picChg>
      </pc:sldChg>
    </pc:docChg>
  </pc:docChgLst>
  <pc:docChgLst>
    <pc:chgData name="Raphael Möhr" userId="68ae0e7a-a8eb-42d2-9162-fa0ca5c522a0" providerId="ADAL" clId="{8D24BF78-7106-4820-A735-DE8B41063D4A}"/>
    <pc:docChg chg="undo custSel addSld modSld">
      <pc:chgData name="Raphael Möhr" userId="68ae0e7a-a8eb-42d2-9162-fa0ca5c522a0" providerId="ADAL" clId="{8D24BF78-7106-4820-A735-DE8B41063D4A}" dt="2022-01-14T08:44:44.376" v="485" actId="1076"/>
      <pc:docMkLst>
        <pc:docMk/>
      </pc:docMkLst>
      <pc:sldChg chg="addSp modSp mod">
        <pc:chgData name="Raphael Möhr" userId="68ae0e7a-a8eb-42d2-9162-fa0ca5c522a0" providerId="ADAL" clId="{8D24BF78-7106-4820-A735-DE8B41063D4A}" dt="2022-01-12T19:33:39.652" v="443" actId="20577"/>
        <pc:sldMkLst>
          <pc:docMk/>
          <pc:sldMk cId="2710466627" sldId="259"/>
        </pc:sldMkLst>
        <pc:spChg chg="add mod">
          <ac:chgData name="Raphael Möhr" userId="68ae0e7a-a8eb-42d2-9162-fa0ca5c522a0" providerId="ADAL" clId="{8D24BF78-7106-4820-A735-DE8B41063D4A}" dt="2022-01-12T19:33:39.652" v="443" actId="20577"/>
          <ac:spMkLst>
            <pc:docMk/>
            <pc:sldMk cId="2710466627" sldId="259"/>
            <ac:spMk id="6" creationId="{E88D8324-7A78-4837-A6B7-4DB58DFE2CA8}"/>
          </ac:spMkLst>
        </pc:spChg>
        <pc:picChg chg="add mod">
          <ac:chgData name="Raphael Möhr" userId="68ae0e7a-a8eb-42d2-9162-fa0ca5c522a0" providerId="ADAL" clId="{8D24BF78-7106-4820-A735-DE8B41063D4A}" dt="2022-01-12T19:30:23.022" v="177" actId="1076"/>
          <ac:picMkLst>
            <pc:docMk/>
            <pc:sldMk cId="2710466627" sldId="259"/>
            <ac:picMk id="5" creationId="{2ACC12B6-118B-43AC-9603-91A7A61C42C9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4T08:21:15.151" v="473" actId="22"/>
        <pc:sldMkLst>
          <pc:docMk/>
          <pc:sldMk cId="3867431589" sldId="261"/>
        </pc:sldMkLst>
        <pc:spChg chg="mod">
          <ac:chgData name="Raphael Möhr" userId="68ae0e7a-a8eb-42d2-9162-fa0ca5c522a0" providerId="ADAL" clId="{8D24BF78-7106-4820-A735-DE8B41063D4A}" dt="2022-01-12T18:41:06.065" v="14" actId="20577"/>
          <ac:spMkLst>
            <pc:docMk/>
            <pc:sldMk cId="3867431589" sldId="261"/>
            <ac:spMk id="2" creationId="{C8BDA108-C426-49B7-909F-43358144E2E5}"/>
          </ac:spMkLst>
        </pc:spChg>
        <pc:spChg chg="add del mod">
          <ac:chgData name="Raphael Möhr" userId="68ae0e7a-a8eb-42d2-9162-fa0ca5c522a0" providerId="ADAL" clId="{8D24BF78-7106-4820-A735-DE8B41063D4A}" dt="2022-01-12T18:39:40.571" v="1" actId="22"/>
          <ac:spMkLst>
            <pc:docMk/>
            <pc:sldMk cId="3867431589" sldId="261"/>
            <ac:spMk id="4" creationId="{94707771-78DA-4444-A940-DC3A9EDA2700}"/>
          </ac:spMkLst>
        </pc:spChg>
        <pc:spChg chg="add del mod">
          <ac:chgData name="Raphael Möhr" userId="68ae0e7a-a8eb-42d2-9162-fa0ca5c522a0" providerId="ADAL" clId="{8D24BF78-7106-4820-A735-DE8B41063D4A}" dt="2022-01-14T08:20:04.184" v="470" actId="478"/>
          <ac:spMkLst>
            <pc:docMk/>
            <pc:sldMk cId="3867431589" sldId="261"/>
            <ac:spMk id="4" creationId="{E6E702A7-6AA9-47A7-9348-157B1A703AD3}"/>
          </ac:spMkLst>
        </pc:spChg>
        <pc:picChg chg="add del mod ord">
          <ac:chgData name="Raphael Möhr" userId="68ae0e7a-a8eb-42d2-9162-fa0ca5c522a0" providerId="ADAL" clId="{8D24BF78-7106-4820-A735-DE8B41063D4A}" dt="2022-01-14T08:19:39.813" v="465" actId="478"/>
          <ac:picMkLst>
            <pc:docMk/>
            <pc:sldMk cId="3867431589" sldId="261"/>
            <ac:picMk id="6" creationId="{D1970630-0CCA-4960-AA32-DC778BD71A03}"/>
          </ac:picMkLst>
        </pc:picChg>
        <pc:picChg chg="add del mod">
          <ac:chgData name="Raphael Möhr" userId="68ae0e7a-a8eb-42d2-9162-fa0ca5c522a0" providerId="ADAL" clId="{8D24BF78-7106-4820-A735-DE8B41063D4A}" dt="2022-01-14T08:21:14.653" v="472" actId="478"/>
          <ac:picMkLst>
            <pc:docMk/>
            <pc:sldMk cId="3867431589" sldId="261"/>
            <ac:picMk id="7" creationId="{75181A8B-370B-47F2-9C8F-FB5D7AD8AE32}"/>
          </ac:picMkLst>
        </pc:picChg>
        <pc:picChg chg="del">
          <ac:chgData name="Raphael Möhr" userId="68ae0e7a-a8eb-42d2-9162-fa0ca5c522a0" providerId="ADAL" clId="{8D24BF78-7106-4820-A735-DE8B41063D4A}" dt="2022-01-12T18:36:29.622" v="0" actId="478"/>
          <ac:picMkLst>
            <pc:docMk/>
            <pc:sldMk cId="3867431589" sldId="261"/>
            <ac:picMk id="8" creationId="{D4C1F277-2438-4337-9633-DA1BEE6E146C}"/>
          </ac:picMkLst>
        </pc:picChg>
        <pc:picChg chg="add">
          <ac:chgData name="Raphael Möhr" userId="68ae0e7a-a8eb-42d2-9162-fa0ca5c522a0" providerId="ADAL" clId="{8D24BF78-7106-4820-A735-DE8B41063D4A}" dt="2022-01-14T08:21:15.151" v="473" actId="22"/>
          <ac:picMkLst>
            <pc:docMk/>
            <pc:sldMk cId="3867431589" sldId="261"/>
            <ac:picMk id="9" creationId="{C55C3D65-4376-4D2E-BCCD-B78150F4B8FA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4T08:37:05.606" v="480" actId="1076"/>
        <pc:sldMkLst>
          <pc:docMk/>
          <pc:sldMk cId="1239805368" sldId="262"/>
        </pc:sldMkLst>
        <pc:spChg chg="mod">
          <ac:chgData name="Raphael Möhr" userId="68ae0e7a-a8eb-42d2-9162-fa0ca5c522a0" providerId="ADAL" clId="{8D24BF78-7106-4820-A735-DE8B41063D4A}" dt="2022-01-12T18:41:11.540" v="15" actId="20577"/>
          <ac:spMkLst>
            <pc:docMk/>
            <pc:sldMk cId="1239805368" sldId="262"/>
            <ac:spMk id="2" creationId="{124F7400-79DA-4713-ACAD-4B0CEB39E624}"/>
          </ac:spMkLst>
        </pc:spChg>
        <pc:spChg chg="add mod">
          <ac:chgData name="Raphael Möhr" userId="68ae0e7a-a8eb-42d2-9162-fa0ca5c522a0" providerId="ADAL" clId="{8D24BF78-7106-4820-A735-DE8B41063D4A}" dt="2022-01-12T18:42:01.222" v="16" actId="478"/>
          <ac:spMkLst>
            <pc:docMk/>
            <pc:sldMk cId="1239805368" sldId="262"/>
            <ac:spMk id="4" creationId="{482DCE4B-E28A-4EA9-8F9D-15E9A52B436E}"/>
          </ac:spMkLst>
        </pc:spChg>
        <pc:picChg chg="add mod">
          <ac:chgData name="Raphael Möhr" userId="68ae0e7a-a8eb-42d2-9162-fa0ca5c522a0" providerId="ADAL" clId="{8D24BF78-7106-4820-A735-DE8B41063D4A}" dt="2022-01-14T08:37:05.606" v="480" actId="1076"/>
          <ac:picMkLst>
            <pc:docMk/>
            <pc:sldMk cId="1239805368" sldId="262"/>
            <ac:picMk id="4" creationId="{04AC76C8-0408-443B-95F0-E84F9A067CD5}"/>
          </ac:picMkLst>
        </pc:picChg>
        <pc:picChg chg="add del mod">
          <ac:chgData name="Raphael Möhr" userId="68ae0e7a-a8eb-42d2-9162-fa0ca5c522a0" providerId="ADAL" clId="{8D24BF78-7106-4820-A735-DE8B41063D4A}" dt="2022-01-14T08:36:59.022" v="477" actId="478"/>
          <ac:picMkLst>
            <pc:docMk/>
            <pc:sldMk cId="1239805368" sldId="262"/>
            <ac:picMk id="6" creationId="{B8D367F8-AC83-4076-950B-0BEC51199C3C}"/>
          </ac:picMkLst>
        </pc:picChg>
        <pc:picChg chg="del">
          <ac:chgData name="Raphael Möhr" userId="68ae0e7a-a8eb-42d2-9162-fa0ca5c522a0" providerId="ADAL" clId="{8D24BF78-7106-4820-A735-DE8B41063D4A}" dt="2022-01-12T18:42:01.222" v="16" actId="478"/>
          <ac:picMkLst>
            <pc:docMk/>
            <pc:sldMk cId="1239805368" sldId="262"/>
            <ac:picMk id="10" creationId="{D45E364C-C2C3-40E4-8854-8C8EB0749F52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2T18:49:30.616" v="33" actId="1076"/>
        <pc:sldMkLst>
          <pc:docMk/>
          <pc:sldMk cId="1271514592" sldId="264"/>
        </pc:sldMkLst>
        <pc:picChg chg="add del mod">
          <ac:chgData name="Raphael Möhr" userId="68ae0e7a-a8eb-42d2-9162-fa0ca5c522a0" providerId="ADAL" clId="{8D24BF78-7106-4820-A735-DE8B41063D4A}" dt="2022-01-12T18:49:19.048" v="30" actId="478"/>
          <ac:picMkLst>
            <pc:docMk/>
            <pc:sldMk cId="1271514592" sldId="264"/>
            <ac:picMk id="5" creationId="{3D50544E-D3AD-41D2-B8B8-B69C147A51A4}"/>
          </ac:picMkLst>
        </pc:picChg>
        <pc:picChg chg="mod">
          <ac:chgData name="Raphael Möhr" userId="68ae0e7a-a8eb-42d2-9162-fa0ca5c522a0" providerId="ADAL" clId="{8D24BF78-7106-4820-A735-DE8B41063D4A}" dt="2022-01-12T18:48:21.005" v="25" actId="1076"/>
          <ac:picMkLst>
            <pc:docMk/>
            <pc:sldMk cId="1271514592" sldId="264"/>
            <ac:picMk id="8" creationId="{576585DD-AD32-1741-92B5-B81551A6DDFC}"/>
          </ac:picMkLst>
        </pc:picChg>
        <pc:picChg chg="add mod">
          <ac:chgData name="Raphael Möhr" userId="68ae0e7a-a8eb-42d2-9162-fa0ca5c522a0" providerId="ADAL" clId="{8D24BF78-7106-4820-A735-DE8B41063D4A}" dt="2022-01-12T18:49:30.616" v="33" actId="1076"/>
          <ac:picMkLst>
            <pc:docMk/>
            <pc:sldMk cId="1271514592" sldId="264"/>
            <ac:picMk id="9" creationId="{8945F184-C634-43DF-83A7-5991D2D37FD3}"/>
          </ac:picMkLst>
        </pc:picChg>
        <pc:picChg chg="mod">
          <ac:chgData name="Raphael Möhr" userId="68ae0e7a-a8eb-42d2-9162-fa0ca5c522a0" providerId="ADAL" clId="{8D24BF78-7106-4820-A735-DE8B41063D4A}" dt="2022-01-12T18:48:39.288" v="29" actId="1076"/>
          <ac:picMkLst>
            <pc:docMk/>
            <pc:sldMk cId="1271514592" sldId="264"/>
            <ac:picMk id="10" creationId="{28E74366-AA2D-CC41-9E27-7BE3F87022F8}"/>
          </ac:picMkLst>
        </pc:picChg>
      </pc:sldChg>
      <pc:sldChg chg="modSp mod">
        <pc:chgData name="Raphael Möhr" userId="68ae0e7a-a8eb-42d2-9162-fa0ca5c522a0" providerId="ADAL" clId="{8D24BF78-7106-4820-A735-DE8B41063D4A}" dt="2022-01-14T08:34:20.223" v="476" actId="1076"/>
        <pc:sldMkLst>
          <pc:docMk/>
          <pc:sldMk cId="3578242162" sldId="266"/>
        </pc:sldMkLst>
        <pc:picChg chg="mod">
          <ac:chgData name="Raphael Möhr" userId="68ae0e7a-a8eb-42d2-9162-fa0ca5c522a0" providerId="ADAL" clId="{8D24BF78-7106-4820-A735-DE8B41063D4A}" dt="2022-01-14T08:34:20.223" v="476" actId="1076"/>
          <ac:picMkLst>
            <pc:docMk/>
            <pc:sldMk cId="3578242162" sldId="266"/>
            <ac:picMk id="6" creationId="{63F7FA5D-917A-3848-BC21-2F48EA38769C}"/>
          </ac:picMkLst>
        </pc:picChg>
        <pc:picChg chg="mod">
          <ac:chgData name="Raphael Möhr" userId="68ae0e7a-a8eb-42d2-9162-fa0ca5c522a0" providerId="ADAL" clId="{8D24BF78-7106-4820-A735-DE8B41063D4A}" dt="2022-01-14T08:34:15.753" v="475" actId="1076"/>
          <ac:picMkLst>
            <pc:docMk/>
            <pc:sldMk cId="3578242162" sldId="266"/>
            <ac:picMk id="7" creationId="{3655112B-ED17-DE4F-985F-825B674229EB}"/>
          </ac:picMkLst>
        </pc:picChg>
      </pc:sldChg>
      <pc:sldChg chg="delSp modSp mod">
        <pc:chgData name="Raphael Möhr" userId="68ae0e7a-a8eb-42d2-9162-fa0ca5c522a0" providerId="ADAL" clId="{8D24BF78-7106-4820-A735-DE8B41063D4A}" dt="2022-01-14T08:44:44.376" v="485" actId="1076"/>
        <pc:sldMkLst>
          <pc:docMk/>
          <pc:sldMk cId="3922765915" sldId="270"/>
        </pc:sldMkLst>
        <pc:picChg chg="mod">
          <ac:chgData name="Raphael Möhr" userId="68ae0e7a-a8eb-42d2-9162-fa0ca5c522a0" providerId="ADAL" clId="{8D24BF78-7106-4820-A735-DE8B41063D4A}" dt="2022-01-14T08:44:33.344" v="482" actId="1076"/>
          <ac:picMkLst>
            <pc:docMk/>
            <pc:sldMk cId="3922765915" sldId="270"/>
            <ac:picMk id="5" creationId="{6E132D20-E419-0C48-8119-07A19506A9F6}"/>
          </ac:picMkLst>
        </pc:picChg>
        <pc:picChg chg="mod">
          <ac:chgData name="Raphael Möhr" userId="68ae0e7a-a8eb-42d2-9162-fa0ca5c522a0" providerId="ADAL" clId="{8D24BF78-7106-4820-A735-DE8B41063D4A}" dt="2022-01-14T08:44:40.860" v="484" actId="1076"/>
          <ac:picMkLst>
            <pc:docMk/>
            <pc:sldMk cId="3922765915" sldId="270"/>
            <ac:picMk id="6" creationId="{137948E0-9204-0349-9D88-290C38E696B7}"/>
          </ac:picMkLst>
        </pc:picChg>
        <pc:picChg chg="del">
          <ac:chgData name="Raphael Möhr" userId="68ae0e7a-a8eb-42d2-9162-fa0ca5c522a0" providerId="ADAL" clId="{8D24BF78-7106-4820-A735-DE8B41063D4A}" dt="2022-01-14T08:44:30.021" v="481" actId="478"/>
          <ac:picMkLst>
            <pc:docMk/>
            <pc:sldMk cId="3922765915" sldId="270"/>
            <ac:picMk id="7" creationId="{CED43FE3-561B-8245-B7C6-EF11A8762699}"/>
          </ac:picMkLst>
        </pc:picChg>
        <pc:picChg chg="mod">
          <ac:chgData name="Raphael Möhr" userId="68ae0e7a-a8eb-42d2-9162-fa0ca5c522a0" providerId="ADAL" clId="{8D24BF78-7106-4820-A735-DE8B41063D4A}" dt="2022-01-14T08:44:44.376" v="485" actId="1076"/>
          <ac:picMkLst>
            <pc:docMk/>
            <pc:sldMk cId="3922765915" sldId="270"/>
            <ac:picMk id="8" creationId="{E2F4EB5E-8407-D340-9678-59AEFFBB9568}"/>
          </ac:picMkLst>
        </pc:picChg>
        <pc:picChg chg="mod">
          <ac:chgData name="Raphael Möhr" userId="68ae0e7a-a8eb-42d2-9162-fa0ca5c522a0" providerId="ADAL" clId="{8D24BF78-7106-4820-A735-DE8B41063D4A}" dt="2022-01-14T08:44:35.749" v="483" actId="1076"/>
          <ac:picMkLst>
            <pc:docMk/>
            <pc:sldMk cId="3922765915" sldId="270"/>
            <ac:picMk id="9" creationId="{0447DC35-597C-194B-A99C-83C0A4FF2BD7}"/>
          </ac:picMkLst>
        </pc:picChg>
      </pc:sldChg>
      <pc:sldChg chg="addSp modSp mod">
        <pc:chgData name="Raphael Möhr" userId="68ae0e7a-a8eb-42d2-9162-fa0ca5c522a0" providerId="ADAL" clId="{8D24BF78-7106-4820-A735-DE8B41063D4A}" dt="2022-01-12T20:33:24.108" v="464" actId="1076"/>
        <pc:sldMkLst>
          <pc:docMk/>
          <pc:sldMk cId="2289210410" sldId="277"/>
        </pc:sldMkLst>
        <pc:picChg chg="add mod">
          <ac:chgData name="Raphael Möhr" userId="68ae0e7a-a8eb-42d2-9162-fa0ca5c522a0" providerId="ADAL" clId="{8D24BF78-7106-4820-A735-DE8B41063D4A}" dt="2022-01-12T20:33:24.108" v="464" actId="1076"/>
          <ac:picMkLst>
            <pc:docMk/>
            <pc:sldMk cId="2289210410" sldId="277"/>
            <ac:picMk id="11" creationId="{870EEBCD-0EC3-447C-BA69-1E97035A091C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2T19:18:30.099" v="74" actId="478"/>
        <pc:sldMkLst>
          <pc:docMk/>
          <pc:sldMk cId="2816355177" sldId="278"/>
        </pc:sldMkLst>
        <pc:picChg chg="add del mod">
          <ac:chgData name="Raphael Möhr" userId="68ae0e7a-a8eb-42d2-9162-fa0ca5c522a0" providerId="ADAL" clId="{8D24BF78-7106-4820-A735-DE8B41063D4A}" dt="2022-01-12T18:54:54.939" v="36" actId="478"/>
          <ac:picMkLst>
            <pc:docMk/>
            <pc:sldMk cId="2816355177" sldId="278"/>
            <ac:picMk id="5" creationId="{0C42E3F6-3C56-431A-BF8D-8058A1ED0238}"/>
          </ac:picMkLst>
        </pc:picChg>
        <pc:picChg chg="add del">
          <ac:chgData name="Raphael Möhr" userId="68ae0e7a-a8eb-42d2-9162-fa0ca5c522a0" providerId="ADAL" clId="{8D24BF78-7106-4820-A735-DE8B41063D4A}" dt="2022-01-12T19:18:30.099" v="74" actId="478"/>
          <ac:picMkLst>
            <pc:docMk/>
            <pc:sldMk cId="2816355177" sldId="278"/>
            <ac:picMk id="7" creationId="{3BDB1CBA-CE68-4B47-9C62-65843F939CA0}"/>
          </ac:picMkLst>
        </pc:picChg>
        <pc:picChg chg="add del mod">
          <ac:chgData name="Raphael Möhr" userId="68ae0e7a-a8eb-42d2-9162-fa0ca5c522a0" providerId="ADAL" clId="{8D24BF78-7106-4820-A735-DE8B41063D4A}" dt="2022-01-12T19:18:29.524" v="73" actId="22"/>
          <ac:picMkLst>
            <pc:docMk/>
            <pc:sldMk cId="2816355177" sldId="278"/>
            <ac:picMk id="10" creationId="{F2B0DFE2-93E8-469F-93C1-1456ABD0D882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2T20:03:31.087" v="457" actId="478"/>
        <pc:sldMkLst>
          <pc:docMk/>
          <pc:sldMk cId="1403322948" sldId="280"/>
        </pc:sldMkLst>
        <pc:spChg chg="ord">
          <ac:chgData name="Raphael Möhr" userId="68ae0e7a-a8eb-42d2-9162-fa0ca5c522a0" providerId="ADAL" clId="{8D24BF78-7106-4820-A735-DE8B41063D4A}" dt="2022-01-12T19:02:57.316" v="55" actId="166"/>
          <ac:spMkLst>
            <pc:docMk/>
            <pc:sldMk cId="1403322948" sldId="280"/>
            <ac:spMk id="2" creationId="{B8B42414-3EB1-40FB-9406-C6C09C147515}"/>
          </ac:spMkLst>
        </pc:spChg>
        <pc:picChg chg="add del mod">
          <ac:chgData name="Raphael Möhr" userId="68ae0e7a-a8eb-42d2-9162-fa0ca5c522a0" providerId="ADAL" clId="{8D24BF78-7106-4820-A735-DE8B41063D4A}" dt="2022-01-12T20:03:31.087" v="457" actId="478"/>
          <ac:picMkLst>
            <pc:docMk/>
            <pc:sldMk cId="1403322948" sldId="280"/>
            <ac:picMk id="3" creationId="{27327819-D379-EC48-BD3E-74E4CD1B0ED5}"/>
          </ac:picMkLst>
        </pc:picChg>
        <pc:picChg chg="del mod">
          <ac:chgData name="Raphael Möhr" userId="68ae0e7a-a8eb-42d2-9162-fa0ca5c522a0" providerId="ADAL" clId="{8D24BF78-7106-4820-A735-DE8B41063D4A}" dt="2022-01-12T18:57:45.721" v="40" actId="478"/>
          <ac:picMkLst>
            <pc:docMk/>
            <pc:sldMk cId="1403322948" sldId="280"/>
            <ac:picMk id="4" creationId="{6BA6F26E-E70E-464B-A059-016F73A69A42}"/>
          </ac:picMkLst>
        </pc:picChg>
        <pc:picChg chg="add del mod">
          <ac:chgData name="Raphael Möhr" userId="68ae0e7a-a8eb-42d2-9162-fa0ca5c522a0" providerId="ADAL" clId="{8D24BF78-7106-4820-A735-DE8B41063D4A}" dt="2022-01-12T19:18:38.795" v="75" actId="478"/>
          <ac:picMkLst>
            <pc:docMk/>
            <pc:sldMk cId="1403322948" sldId="280"/>
            <ac:picMk id="6" creationId="{12B6C00A-94CF-49DD-B520-752D382B2A08}"/>
          </ac:picMkLst>
        </pc:picChg>
        <pc:picChg chg="add mod">
          <ac:chgData name="Raphael Möhr" userId="68ae0e7a-a8eb-42d2-9162-fa0ca5c522a0" providerId="ADAL" clId="{8D24BF78-7106-4820-A735-DE8B41063D4A}" dt="2022-01-12T19:03:04.568" v="57" actId="1076"/>
          <ac:picMkLst>
            <pc:docMk/>
            <pc:sldMk cId="1403322948" sldId="280"/>
            <ac:picMk id="8" creationId="{EB24DA44-86C3-4376-8575-B2699D69B333}"/>
          </ac:picMkLst>
        </pc:picChg>
        <pc:picChg chg="add mod">
          <ac:chgData name="Raphael Möhr" userId="68ae0e7a-a8eb-42d2-9162-fa0ca5c522a0" providerId="ADAL" clId="{8D24BF78-7106-4820-A735-DE8B41063D4A}" dt="2022-01-12T19:03:01.975" v="56" actId="1076"/>
          <ac:picMkLst>
            <pc:docMk/>
            <pc:sldMk cId="1403322948" sldId="280"/>
            <ac:picMk id="10" creationId="{BBF3B4F9-3A5D-479A-9EB5-C047CD622A5A}"/>
          </ac:picMkLst>
        </pc:picChg>
        <pc:picChg chg="add mod">
          <ac:chgData name="Raphael Möhr" userId="68ae0e7a-a8eb-42d2-9162-fa0ca5c522a0" providerId="ADAL" clId="{8D24BF78-7106-4820-A735-DE8B41063D4A}" dt="2022-01-12T19:18:44.929" v="77" actId="1076"/>
          <ac:picMkLst>
            <pc:docMk/>
            <pc:sldMk cId="1403322948" sldId="280"/>
            <ac:picMk id="12" creationId="{C90A7A38-BE5E-4CC3-8A1F-56D0D26B017F}"/>
          </ac:picMkLst>
        </pc:picChg>
        <pc:picChg chg="add del mod">
          <ac:chgData name="Raphael Möhr" userId="68ae0e7a-a8eb-42d2-9162-fa0ca5c522a0" providerId="ADAL" clId="{8D24BF78-7106-4820-A735-DE8B41063D4A}" dt="2022-01-12T20:03:30.623" v="456" actId="22"/>
          <ac:picMkLst>
            <pc:docMk/>
            <pc:sldMk cId="1403322948" sldId="280"/>
            <ac:picMk id="14" creationId="{2048B6BB-6A17-47EF-B7D9-0CF8B4412D6C}"/>
          </ac:picMkLst>
        </pc:picChg>
      </pc:sldChg>
      <pc:sldChg chg="addSp delSp modSp mod">
        <pc:chgData name="Raphael Möhr" userId="68ae0e7a-a8eb-42d2-9162-fa0ca5c522a0" providerId="ADAL" clId="{8D24BF78-7106-4820-A735-DE8B41063D4A}" dt="2022-01-12T20:05:26.502" v="462" actId="1076"/>
        <pc:sldMkLst>
          <pc:docMk/>
          <pc:sldMk cId="4275106204" sldId="283"/>
        </pc:sldMkLst>
        <pc:spChg chg="mod">
          <ac:chgData name="Raphael Möhr" userId="68ae0e7a-a8eb-42d2-9162-fa0ca5c522a0" providerId="ADAL" clId="{8D24BF78-7106-4820-A735-DE8B41063D4A}" dt="2022-01-12T19:22:25.297" v="84" actId="1076"/>
          <ac:spMkLst>
            <pc:docMk/>
            <pc:sldMk cId="4275106204" sldId="283"/>
            <ac:spMk id="10" creationId="{1B032A0E-D70A-3A44-B545-77BA9A70D5D5}"/>
          </ac:spMkLst>
        </pc:spChg>
        <pc:picChg chg="add del mod">
          <ac:chgData name="Raphael Möhr" userId="68ae0e7a-a8eb-42d2-9162-fa0ca5c522a0" providerId="ADAL" clId="{8D24BF78-7106-4820-A735-DE8B41063D4A}" dt="2022-01-12T19:15:35.411" v="63" actId="478"/>
          <ac:picMkLst>
            <pc:docMk/>
            <pc:sldMk cId="4275106204" sldId="283"/>
            <ac:picMk id="11" creationId="{D3A877D6-1FEB-4431-90B4-93E7D7161978}"/>
          </ac:picMkLst>
        </pc:picChg>
        <pc:picChg chg="add mod">
          <ac:chgData name="Raphael Möhr" userId="68ae0e7a-a8eb-42d2-9162-fa0ca5c522a0" providerId="ADAL" clId="{8D24BF78-7106-4820-A735-DE8B41063D4A}" dt="2022-01-12T19:22:14.498" v="81" actId="1076"/>
          <ac:picMkLst>
            <pc:docMk/>
            <pc:sldMk cId="4275106204" sldId="283"/>
            <ac:picMk id="13" creationId="{3A3E2FDA-8B0F-4066-BA86-F0F4CBD2B102}"/>
          </ac:picMkLst>
        </pc:picChg>
        <pc:picChg chg="add del mod">
          <ac:chgData name="Raphael Möhr" userId="68ae0e7a-a8eb-42d2-9162-fa0ca5c522a0" providerId="ADAL" clId="{8D24BF78-7106-4820-A735-DE8B41063D4A}" dt="2022-01-12T19:24:34.681" v="85" actId="478"/>
          <ac:picMkLst>
            <pc:docMk/>
            <pc:sldMk cId="4275106204" sldId="283"/>
            <ac:picMk id="15" creationId="{0EA7E27B-9E52-4B33-9344-D17D5DB8C691}"/>
          </ac:picMkLst>
        </pc:picChg>
        <pc:picChg chg="add del mod">
          <ac:chgData name="Raphael Möhr" userId="68ae0e7a-a8eb-42d2-9162-fa0ca5c522a0" providerId="ADAL" clId="{8D24BF78-7106-4820-A735-DE8B41063D4A}" dt="2022-01-12T20:05:17.622" v="458" actId="478"/>
          <ac:picMkLst>
            <pc:docMk/>
            <pc:sldMk cId="4275106204" sldId="283"/>
            <ac:picMk id="17" creationId="{F8500570-5407-4CE3-A460-929CA7611A0C}"/>
          </ac:picMkLst>
        </pc:picChg>
        <pc:picChg chg="add mod">
          <ac:chgData name="Raphael Möhr" userId="68ae0e7a-a8eb-42d2-9162-fa0ca5c522a0" providerId="ADAL" clId="{8D24BF78-7106-4820-A735-DE8B41063D4A}" dt="2022-01-12T20:05:26.502" v="462" actId="1076"/>
          <ac:picMkLst>
            <pc:docMk/>
            <pc:sldMk cId="4275106204" sldId="283"/>
            <ac:picMk id="19" creationId="{DB0FF8FF-A9E2-4229-833D-55487599F397}"/>
          </ac:picMkLst>
        </pc:picChg>
      </pc:sldChg>
      <pc:sldChg chg="addSp modSp new mod">
        <pc:chgData name="Raphael Möhr" userId="68ae0e7a-a8eb-42d2-9162-fa0ca5c522a0" providerId="ADAL" clId="{8D24BF78-7106-4820-A735-DE8B41063D4A}" dt="2022-01-12T19:26:43.082" v="119" actId="1076"/>
        <pc:sldMkLst>
          <pc:docMk/>
          <pc:sldMk cId="3567887647" sldId="285"/>
        </pc:sldMkLst>
        <pc:spChg chg="mod">
          <ac:chgData name="Raphael Möhr" userId="68ae0e7a-a8eb-42d2-9162-fa0ca5c522a0" providerId="ADAL" clId="{8D24BF78-7106-4820-A735-DE8B41063D4A}" dt="2022-01-12T19:26:39.972" v="118" actId="20577"/>
          <ac:spMkLst>
            <pc:docMk/>
            <pc:sldMk cId="3567887647" sldId="285"/>
            <ac:spMk id="2" creationId="{2AB7EE53-B2FA-48DA-AF26-C663E2972CC4}"/>
          </ac:spMkLst>
        </pc:spChg>
        <pc:picChg chg="add mod">
          <ac:chgData name="Raphael Möhr" userId="68ae0e7a-a8eb-42d2-9162-fa0ca5c522a0" providerId="ADAL" clId="{8D24BF78-7106-4820-A735-DE8B41063D4A}" dt="2022-01-12T19:26:43.082" v="119" actId="1076"/>
          <ac:picMkLst>
            <pc:docMk/>
            <pc:sldMk cId="3567887647" sldId="285"/>
            <ac:picMk id="5" creationId="{AA29220D-D839-4FE4-BF08-3318A78C63F9}"/>
          </ac:picMkLst>
        </pc:picChg>
      </pc:sldChg>
    </pc:docChg>
  </pc:docChgLst>
  <pc:docChgLst>
    <pc:chgData name="Martin Frick" userId="6a2ef129-6c1f-48b6-8369-4021a82fcdb3" providerId="ADAL" clId="{C0E1F839-BE4B-4E25-9A99-5779FD0A7BD9}"/>
    <pc:docChg chg="undo custSel addSld delSld modSld">
      <pc:chgData name="Martin Frick" userId="6a2ef129-6c1f-48b6-8369-4021a82fcdb3" providerId="ADAL" clId="{C0E1F839-BE4B-4E25-9A99-5779FD0A7BD9}" dt="2022-01-12T20:46:14.535" v="154"/>
      <pc:docMkLst>
        <pc:docMk/>
      </pc:docMkLst>
      <pc:sldChg chg="modSp">
        <pc:chgData name="Martin Frick" userId="6a2ef129-6c1f-48b6-8369-4021a82fcdb3" providerId="ADAL" clId="{C0E1F839-BE4B-4E25-9A99-5779FD0A7BD9}" dt="2022-01-12T20:46:14.535" v="154"/>
        <pc:sldMkLst>
          <pc:docMk/>
          <pc:sldMk cId="109857222" sldId="256"/>
        </pc:sldMkLst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Martin Frick" userId="6a2ef129-6c1f-48b6-8369-4021a82fcdb3" providerId="ADAL" clId="{C0E1F839-BE4B-4E25-9A99-5779FD0A7BD9}" dt="2022-01-12T20:46:14.535" v="154"/>
        <pc:sldMkLst>
          <pc:docMk/>
          <pc:sldMk cId="113608103" sldId="257"/>
        </pc:sldMkLst>
        <pc:spChg chg="mod">
          <ac:chgData name="Martin Frick" userId="6a2ef129-6c1f-48b6-8369-4021a82fcdb3" providerId="ADAL" clId="{C0E1F839-BE4B-4E25-9A99-5779FD0A7BD9}" dt="2022-01-12T18:51:59.597" v="73" actId="20577"/>
          <ac:spMkLst>
            <pc:docMk/>
            <pc:sldMk cId="113608103" sldId="257"/>
            <ac:spMk id="2" creationId="{255F6D59-D41E-44A6-88DE-154C852200C3}"/>
          </ac:spMkLst>
        </pc:spChg>
        <pc:spChg chg="del">
          <ac:chgData name="Martin Frick" userId="6a2ef129-6c1f-48b6-8369-4021a82fcdb3" providerId="ADAL" clId="{C0E1F839-BE4B-4E25-9A99-5779FD0A7BD9}" dt="2022-01-12T17:58:45.454" v="0" actId="22"/>
          <ac:spMkLst>
            <pc:docMk/>
            <pc:sldMk cId="113608103" sldId="257"/>
            <ac:spMk id="3" creationId="{3AE8D877-F17C-42BE-9FF1-E6D47BEF17EC}"/>
          </ac:spMkLst>
        </pc:spChg>
        <pc:spChg chg="add del mod">
          <ac:chgData name="Martin Frick" userId="6a2ef129-6c1f-48b6-8369-4021a82fcdb3" providerId="ADAL" clId="{C0E1F839-BE4B-4E25-9A99-5779FD0A7BD9}" dt="2022-01-12T19:40:26.325" v="146" actId="22"/>
          <ac:spMkLst>
            <pc:docMk/>
            <pc:sldMk cId="113608103" sldId="257"/>
            <ac:spMk id="4" creationId="{7FF71178-0223-44FE-924E-BB487A05A9B0}"/>
          </ac:spMkLst>
        </pc:spChg>
        <pc:spChg chg="add del mod">
          <ac:chgData name="Martin Frick" userId="6a2ef129-6c1f-48b6-8369-4021a82fcdb3" providerId="ADAL" clId="{C0E1F839-BE4B-4E25-9A99-5779FD0A7BD9}" dt="2022-01-12T18:08:12.184" v="5" actId="22"/>
          <ac:spMkLst>
            <pc:docMk/>
            <pc:sldMk cId="113608103" sldId="257"/>
            <ac:spMk id="7" creationId="{4B6781F9-7D83-4A9F-A3D7-F3B740E81FFE}"/>
          </ac:spMkLst>
        </pc:spChg>
        <pc:picChg chg="add del mod ord">
          <ac:chgData name="Martin Frick" userId="6a2ef129-6c1f-48b6-8369-4021a82fcdb3" providerId="ADAL" clId="{C0E1F839-BE4B-4E25-9A99-5779FD0A7BD9}" dt="2022-01-12T18:08:10.269" v="4" actId="478"/>
          <ac:picMkLst>
            <pc:docMk/>
            <pc:sldMk cId="113608103" sldId="257"/>
            <ac:picMk id="5" creationId="{778A31B2-B4A6-44D4-A1B9-087E29EF38A1}"/>
          </ac:picMkLst>
        </pc:picChg>
        <pc:picChg chg="add mod ord">
          <ac:chgData name="Martin Frick" userId="6a2ef129-6c1f-48b6-8369-4021a82fcdb3" providerId="ADAL" clId="{C0E1F839-BE4B-4E25-9A99-5779FD0A7BD9}" dt="2022-01-12T20:46:14.535" v="154"/>
          <ac:picMkLst>
            <pc:docMk/>
            <pc:sldMk cId="113608103" sldId="257"/>
            <ac:picMk id="6" creationId="{E357527A-3EEA-4591-9A2F-6F0C86C82C4B}"/>
          </ac:picMkLst>
        </pc:picChg>
        <pc:picChg chg="add del mod ord">
          <ac:chgData name="Martin Frick" userId="6a2ef129-6c1f-48b6-8369-4021a82fcdb3" providerId="ADAL" clId="{C0E1F839-BE4B-4E25-9A99-5779FD0A7BD9}" dt="2022-01-12T19:40:24.689" v="145" actId="478"/>
          <ac:picMkLst>
            <pc:docMk/>
            <pc:sldMk cId="113608103" sldId="257"/>
            <ac:picMk id="9" creationId="{C7A952DC-8C51-47B3-A961-CF0692E83EF8}"/>
          </ac:picMkLst>
        </pc:picChg>
      </pc:sldChg>
      <pc:sldChg chg="modSp">
        <pc:chgData name="Martin Frick" userId="6a2ef129-6c1f-48b6-8369-4021a82fcdb3" providerId="ADAL" clId="{C0E1F839-BE4B-4E25-9A99-5779FD0A7BD9}" dt="2022-01-12T20:46:14.535" v="154"/>
        <pc:sldMkLst>
          <pc:docMk/>
          <pc:sldMk cId="1191340551" sldId="258"/>
        </pc:sldMkLst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1191340551" sldId="258"/>
            <ac:spMk id="3" creationId="{525C34C2-6021-4852-9375-823988F80046}"/>
          </ac:spMkLst>
        </pc:spChg>
      </pc:sldChg>
      <pc:sldChg chg="del">
        <pc:chgData name="Martin Frick" userId="6a2ef129-6c1f-48b6-8369-4021a82fcdb3" providerId="ADAL" clId="{C0E1F839-BE4B-4E25-9A99-5779FD0A7BD9}" dt="2022-01-12T18:02:39.497" v="3" actId="47"/>
        <pc:sldMkLst>
          <pc:docMk/>
          <pc:sldMk cId="507306907" sldId="260"/>
        </pc:sldMkLst>
      </pc:sldChg>
      <pc:sldChg chg="addSp delSp modSp mod">
        <pc:chgData name="Martin Frick" userId="6a2ef129-6c1f-48b6-8369-4021a82fcdb3" providerId="ADAL" clId="{C0E1F839-BE4B-4E25-9A99-5779FD0A7BD9}" dt="2022-01-12T20:46:14.535" v="154"/>
        <pc:sldMkLst>
          <pc:docMk/>
          <pc:sldMk cId="3073144318" sldId="263"/>
        </pc:sldMkLst>
        <pc:spChg chg="mod">
          <ac:chgData name="Martin Frick" userId="6a2ef129-6c1f-48b6-8369-4021a82fcdb3" providerId="ADAL" clId="{C0E1F839-BE4B-4E25-9A99-5779FD0A7BD9}" dt="2022-01-12T18:51:50.912" v="65" actId="20577"/>
          <ac:spMkLst>
            <pc:docMk/>
            <pc:sldMk cId="3073144318" sldId="263"/>
            <ac:spMk id="2" creationId="{4A31A77C-46B1-4056-BE28-DC1B249D70B4}"/>
          </ac:spMkLst>
        </pc:spChg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3073144318" sldId="263"/>
            <ac:spMk id="3" creationId="{6A2C0648-D6BE-42B5-8670-B7390A0B8ED3}"/>
          </ac:spMkLst>
        </pc:spChg>
        <pc:picChg chg="add del">
          <ac:chgData name="Martin Frick" userId="6a2ef129-6c1f-48b6-8369-4021a82fcdb3" providerId="ADAL" clId="{C0E1F839-BE4B-4E25-9A99-5779FD0A7BD9}" dt="2022-01-12T18:34:18.776" v="8" actId="21"/>
          <ac:picMkLst>
            <pc:docMk/>
            <pc:sldMk cId="3073144318" sldId="263"/>
            <ac:picMk id="5" creationId="{94714039-5FB5-4B81-9165-E3F7EDA39B09}"/>
          </ac:picMkLst>
        </pc:picChg>
      </pc:sldChg>
      <pc:sldChg chg="modSp">
        <pc:chgData name="Martin Frick" userId="6a2ef129-6c1f-48b6-8369-4021a82fcdb3" providerId="ADAL" clId="{C0E1F839-BE4B-4E25-9A99-5779FD0A7BD9}" dt="2022-01-12T20:46:14.535" v="154"/>
        <pc:sldMkLst>
          <pc:docMk/>
          <pc:sldMk cId="4085740190" sldId="268"/>
        </pc:sldMkLst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4085740190" sldId="268"/>
            <ac:spMk id="3" creationId="{16422966-7F7E-4E62-B07B-CA585E4D8295}"/>
          </ac:spMkLst>
        </pc:spChg>
      </pc:sldChg>
      <pc:sldChg chg="modSp mod">
        <pc:chgData name="Martin Frick" userId="6a2ef129-6c1f-48b6-8369-4021a82fcdb3" providerId="ADAL" clId="{C0E1F839-BE4B-4E25-9A99-5779FD0A7BD9}" dt="2022-01-12T20:46:14.535" v="154"/>
        <pc:sldMkLst>
          <pc:docMk/>
          <pc:sldMk cId="3832572496" sldId="269"/>
        </pc:sldMkLst>
        <pc:spChg chg="mod">
          <ac:chgData name="Martin Frick" userId="6a2ef129-6c1f-48b6-8369-4021a82fcdb3" providerId="ADAL" clId="{C0E1F839-BE4B-4E25-9A99-5779FD0A7BD9}" dt="2022-01-12T20:46:14.535" v="154"/>
          <ac:spMkLst>
            <pc:docMk/>
            <pc:sldMk cId="3832572496" sldId="269"/>
            <ac:spMk id="3" creationId="{B73023FE-FE45-41E9-948E-3863D06B6CB8}"/>
          </ac:spMkLst>
        </pc:spChg>
      </pc:sldChg>
      <pc:sldChg chg="addSp delSp modSp new mod">
        <pc:chgData name="Martin Frick" userId="6a2ef129-6c1f-48b6-8369-4021a82fcdb3" providerId="ADAL" clId="{C0E1F839-BE4B-4E25-9A99-5779FD0A7BD9}" dt="2022-01-12T18:35:05.488" v="21" actId="20577"/>
        <pc:sldMkLst>
          <pc:docMk/>
          <pc:sldMk cId="3471050100" sldId="279"/>
        </pc:sldMkLst>
        <pc:spChg chg="mod">
          <ac:chgData name="Martin Frick" userId="6a2ef129-6c1f-48b6-8369-4021a82fcdb3" providerId="ADAL" clId="{C0E1F839-BE4B-4E25-9A99-5779FD0A7BD9}" dt="2022-01-12T18:35:05.488" v="21" actId="20577"/>
          <ac:spMkLst>
            <pc:docMk/>
            <pc:sldMk cId="3471050100" sldId="279"/>
            <ac:spMk id="2" creationId="{09C71669-CA0E-4C72-A70E-F7D6DD7D8E71}"/>
          </ac:spMkLst>
        </pc:spChg>
        <pc:spChg chg="del">
          <ac:chgData name="Martin Frick" userId="6a2ef129-6c1f-48b6-8369-4021a82fcdb3" providerId="ADAL" clId="{C0E1F839-BE4B-4E25-9A99-5779FD0A7BD9}" dt="2022-01-12T18:34:23.511" v="9" actId="478"/>
          <ac:spMkLst>
            <pc:docMk/>
            <pc:sldMk cId="3471050100" sldId="279"/>
            <ac:spMk id="3" creationId="{FF9957C4-DE5A-4180-A6DB-45932410885C}"/>
          </ac:spMkLst>
        </pc:spChg>
        <pc:picChg chg="add mod">
          <ac:chgData name="Martin Frick" userId="6a2ef129-6c1f-48b6-8369-4021a82fcdb3" providerId="ADAL" clId="{C0E1F839-BE4B-4E25-9A99-5779FD0A7BD9}" dt="2022-01-12T18:34:32.591" v="13" actId="1076"/>
          <ac:picMkLst>
            <pc:docMk/>
            <pc:sldMk cId="3471050100" sldId="279"/>
            <ac:picMk id="4" creationId="{A8AFE52A-33ED-407B-A437-BD5F7A19B1BC}"/>
          </ac:picMkLst>
        </pc:picChg>
      </pc:sldChg>
      <pc:sldChg chg="addSp delSp modSp mod">
        <pc:chgData name="Martin Frick" userId="6a2ef129-6c1f-48b6-8369-4021a82fcdb3" providerId="ADAL" clId="{C0E1F839-BE4B-4E25-9A99-5779FD0A7BD9}" dt="2022-01-12T18:50:52.287" v="57" actId="1076"/>
        <pc:sldMkLst>
          <pc:docMk/>
          <pc:sldMk cId="543119899" sldId="282"/>
        </pc:sldMkLst>
        <pc:spChg chg="add del mod">
          <ac:chgData name="Martin Frick" userId="6a2ef129-6c1f-48b6-8369-4021a82fcdb3" providerId="ADAL" clId="{C0E1F839-BE4B-4E25-9A99-5779FD0A7BD9}" dt="2022-01-12T18:47:25.938" v="24"/>
          <ac:spMkLst>
            <pc:docMk/>
            <pc:sldMk cId="543119899" sldId="282"/>
            <ac:spMk id="3" creationId="{B370F371-FE7D-4BD5-99DA-44457D66A001}"/>
          </ac:spMkLst>
        </pc:spChg>
        <pc:spChg chg="add del mod">
          <ac:chgData name="Martin Frick" userId="6a2ef129-6c1f-48b6-8369-4021a82fcdb3" providerId="ADAL" clId="{C0E1F839-BE4B-4E25-9A99-5779FD0A7BD9}" dt="2022-01-12T18:47:43.103" v="28"/>
          <ac:spMkLst>
            <pc:docMk/>
            <pc:sldMk cId="543119899" sldId="282"/>
            <ac:spMk id="6" creationId="{B0862535-2B32-478D-9619-23758201E253}"/>
          </ac:spMkLst>
        </pc:spChg>
        <pc:spChg chg="add mod">
          <ac:chgData name="Martin Frick" userId="6a2ef129-6c1f-48b6-8369-4021a82fcdb3" providerId="ADAL" clId="{C0E1F839-BE4B-4E25-9A99-5779FD0A7BD9}" dt="2022-01-12T18:47:46.646" v="29" actId="1076"/>
          <ac:spMkLst>
            <pc:docMk/>
            <pc:sldMk cId="543119899" sldId="282"/>
            <ac:spMk id="9" creationId="{503EEAEE-1C31-441D-B19B-56C9AAA3085F}"/>
          </ac:spMkLst>
        </pc:spChg>
        <pc:graphicFrameChg chg="add mod modGraphic">
          <ac:chgData name="Martin Frick" userId="6a2ef129-6c1f-48b6-8369-4021a82fcdb3" providerId="ADAL" clId="{C0E1F839-BE4B-4E25-9A99-5779FD0A7BD9}" dt="2022-01-12T18:50:40.985" v="56" actId="1076"/>
          <ac:graphicFrameMkLst>
            <pc:docMk/>
            <pc:sldMk cId="543119899" sldId="282"/>
            <ac:graphicFrameMk id="7" creationId="{D1F3645A-55B7-4551-BB87-8941E2F6EB20}"/>
          </ac:graphicFrameMkLst>
        </pc:graphicFrameChg>
        <pc:graphicFrameChg chg="add mod modGraphic">
          <ac:chgData name="Martin Frick" userId="6a2ef129-6c1f-48b6-8369-4021a82fcdb3" providerId="ADAL" clId="{C0E1F839-BE4B-4E25-9A99-5779FD0A7BD9}" dt="2022-01-12T18:50:52.287" v="57" actId="1076"/>
          <ac:graphicFrameMkLst>
            <pc:docMk/>
            <pc:sldMk cId="543119899" sldId="282"/>
            <ac:graphicFrameMk id="8" creationId="{72526576-0CBE-4624-A21A-6A96C7AF5538}"/>
          </ac:graphicFrameMkLst>
        </pc:graphicFrameChg>
        <pc:picChg chg="add del mod">
          <ac:chgData name="Martin Frick" userId="6a2ef129-6c1f-48b6-8369-4021a82fcdb3" providerId="ADAL" clId="{C0E1F839-BE4B-4E25-9A99-5779FD0A7BD9}" dt="2022-01-12T18:47:37.827" v="27" actId="478"/>
          <ac:picMkLst>
            <pc:docMk/>
            <pc:sldMk cId="543119899" sldId="282"/>
            <ac:picMk id="4" creationId="{7DF788AF-789E-444A-99BF-10A8F337E516}"/>
          </ac:picMkLst>
        </pc:picChg>
      </pc:sldChg>
    </pc:docChg>
  </pc:docChgLst>
  <pc:docChgLst>
    <pc:chgData name="Frick Martin (frickma4)" userId="S::frickma4@students.zhaw.ch::6a2ef129-6c1f-48b6-8369-4021a82fcdb3" providerId="AD" clId="Web-{98F06D42-1064-43BB-89BE-FE600D100104}"/>
    <pc:docChg chg="addSld modSld">
      <pc:chgData name="Frick Martin (frickma4)" userId="S::frickma4@students.zhaw.ch::6a2ef129-6c1f-48b6-8369-4021a82fcdb3" providerId="AD" clId="Web-{98F06D42-1064-43BB-89BE-FE600D100104}" dt="2022-01-09T11:46:31.882" v="210" actId="20577"/>
      <pc:docMkLst>
        <pc:docMk/>
      </pc:docMkLst>
      <pc:sldChg chg="modSp">
        <pc:chgData name="Frick Martin (frickma4)" userId="S::frickma4@students.zhaw.ch::6a2ef129-6c1f-48b6-8369-4021a82fcdb3" providerId="AD" clId="Web-{98F06D42-1064-43BB-89BE-FE600D100104}" dt="2022-01-09T11:42:12.898" v="76" actId="20577"/>
        <pc:sldMkLst>
          <pc:docMk/>
          <pc:sldMk cId="113608103" sldId="257"/>
        </pc:sldMkLst>
        <pc:spChg chg="mod">
          <ac:chgData name="Frick Martin (frickma4)" userId="S::frickma4@students.zhaw.ch::6a2ef129-6c1f-48b6-8369-4021a82fcdb3" providerId="AD" clId="Web-{98F06D42-1064-43BB-89BE-FE600D100104}" dt="2022-01-09T11:42:12.898" v="76" actId="20577"/>
          <ac:spMkLst>
            <pc:docMk/>
            <pc:sldMk cId="113608103" sldId="257"/>
            <ac:spMk id="2" creationId="{255F6D59-D41E-44A6-88DE-154C852200C3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52.084" v="53" actId="20577"/>
        <pc:sldMkLst>
          <pc:docMk/>
          <pc:sldMk cId="1191340551" sldId="258"/>
        </pc:sldMkLst>
        <pc:spChg chg="mod">
          <ac:chgData name="Frick Martin (frickma4)" userId="S::frickma4@students.zhaw.ch::6a2ef129-6c1f-48b6-8369-4021a82fcdb3" providerId="AD" clId="Web-{98F06D42-1064-43BB-89BE-FE600D100104}" dt="2022-01-09T11:41:52.084" v="53" actId="20577"/>
          <ac:spMkLst>
            <pc:docMk/>
            <pc:sldMk cId="1191340551" sldId="258"/>
            <ac:spMk id="2" creationId="{0213865D-603A-4D0E-81CA-01823CF27875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2:18.289" v="80" actId="20577"/>
        <pc:sldMkLst>
          <pc:docMk/>
          <pc:sldMk cId="507306907" sldId="260"/>
        </pc:sldMkLst>
        <pc:spChg chg="mod">
          <ac:chgData name="Frick Martin (frickma4)" userId="S::frickma4@students.zhaw.ch::6a2ef129-6c1f-48b6-8369-4021a82fcdb3" providerId="AD" clId="Web-{98F06D42-1064-43BB-89BE-FE600D100104}" dt="2022-01-09T11:42:18.289" v="80" actId="20577"/>
          <ac:spMkLst>
            <pc:docMk/>
            <pc:sldMk cId="507306907" sldId="260"/>
            <ac:spMk id="2" creationId="{F0B974C6-17C4-489A-B9BC-2ECBA5CC4C10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26.739" v="40" actId="20577"/>
        <pc:sldMkLst>
          <pc:docMk/>
          <pc:sldMk cId="3867431589" sldId="261"/>
        </pc:sldMkLst>
        <pc:spChg chg="mod">
          <ac:chgData name="Frick Martin (frickma4)" userId="S::frickma4@students.zhaw.ch::6a2ef129-6c1f-48b6-8369-4021a82fcdb3" providerId="AD" clId="Web-{98F06D42-1064-43BB-89BE-FE600D100104}" dt="2022-01-09T11:41:26.739" v="40" actId="20577"/>
          <ac:spMkLst>
            <pc:docMk/>
            <pc:sldMk cId="3867431589" sldId="261"/>
            <ac:spMk id="2" creationId="{C8BDA108-C426-49B7-909F-43358144E2E5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31.786" v="46" actId="20577"/>
        <pc:sldMkLst>
          <pc:docMk/>
          <pc:sldMk cId="1239805368" sldId="262"/>
        </pc:sldMkLst>
        <pc:spChg chg="mod">
          <ac:chgData name="Frick Martin (frickma4)" userId="S::frickma4@students.zhaw.ch::6a2ef129-6c1f-48b6-8369-4021a82fcdb3" providerId="AD" clId="Web-{98F06D42-1064-43BB-89BE-FE600D100104}" dt="2022-01-09T11:41:31.786" v="46" actId="20577"/>
          <ac:spMkLst>
            <pc:docMk/>
            <pc:sldMk cId="1239805368" sldId="262"/>
            <ac:spMk id="2" creationId="{124F7400-79DA-4713-ACAD-4B0CEB39E624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0:58.019" v="30" actId="20577"/>
        <pc:sldMkLst>
          <pc:docMk/>
          <pc:sldMk cId="3073144318" sldId="263"/>
        </pc:sldMkLst>
        <pc:spChg chg="mod">
          <ac:chgData name="Frick Martin (frickma4)" userId="S::frickma4@students.zhaw.ch::6a2ef129-6c1f-48b6-8369-4021a82fcdb3" providerId="AD" clId="Web-{98F06D42-1064-43BB-89BE-FE600D100104}" dt="2022-01-09T11:40:58.019" v="30" actId="20577"/>
          <ac:spMkLst>
            <pc:docMk/>
            <pc:sldMk cId="3073144318" sldId="263"/>
            <ac:spMk id="2" creationId="{4A31A77C-46B1-4056-BE28-DC1B249D70B4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38:59.793" v="17" actId="20577"/>
        <pc:sldMkLst>
          <pc:docMk/>
          <pc:sldMk cId="1271514592" sldId="264"/>
        </pc:sldMkLst>
        <pc:spChg chg="mod">
          <ac:chgData name="Frick Martin (frickma4)" userId="S::frickma4@students.zhaw.ch::6a2ef129-6c1f-48b6-8369-4021a82fcdb3" providerId="AD" clId="Web-{98F06D42-1064-43BB-89BE-FE600D100104}" dt="2022-01-09T11:38:59.793" v="17" actId="20577"/>
          <ac:spMkLst>
            <pc:docMk/>
            <pc:sldMk cId="1271514592" sldId="264"/>
            <ac:spMk id="2" creationId="{B8B42414-3EB1-40FB-9406-C6C09C147515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39:16.669" v="24" actId="20577"/>
        <pc:sldMkLst>
          <pc:docMk/>
          <pc:sldMk cId="1074953104" sldId="265"/>
        </pc:sldMkLst>
        <pc:spChg chg="mod">
          <ac:chgData name="Frick Martin (frickma4)" userId="S::frickma4@students.zhaw.ch::6a2ef129-6c1f-48b6-8369-4021a82fcdb3" providerId="AD" clId="Web-{98F06D42-1064-43BB-89BE-FE600D100104}" dt="2022-01-09T11:39:16.669" v="24" actId="20577"/>
          <ac:spMkLst>
            <pc:docMk/>
            <pc:sldMk cId="1074953104" sldId="265"/>
            <ac:spMk id="2" creationId="{87B5D4A9-19F2-4F5A-9635-8CB23880E436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13.113" v="34" actId="20577"/>
        <pc:sldMkLst>
          <pc:docMk/>
          <pc:sldMk cId="3578242162" sldId="266"/>
        </pc:sldMkLst>
        <pc:spChg chg="mod">
          <ac:chgData name="Frick Martin (frickma4)" userId="S::frickma4@students.zhaw.ch::6a2ef129-6c1f-48b6-8369-4021a82fcdb3" providerId="AD" clId="Web-{98F06D42-1064-43BB-89BE-FE600D100104}" dt="2022-01-09T11:41:13.113" v="34" actId="20577"/>
          <ac:spMkLst>
            <pc:docMk/>
            <pc:sldMk cId="3578242162" sldId="266"/>
            <ac:spMk id="2" creationId="{29C4C57A-CA11-4B70-AAE4-7BD4ED25991E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10.144" v="32" actId="20577"/>
        <pc:sldMkLst>
          <pc:docMk/>
          <pc:sldMk cId="3859700602" sldId="267"/>
        </pc:sldMkLst>
        <pc:spChg chg="mod">
          <ac:chgData name="Frick Martin (frickma4)" userId="S::frickma4@students.zhaw.ch::6a2ef129-6c1f-48b6-8369-4021a82fcdb3" providerId="AD" clId="Web-{98F06D42-1064-43BB-89BE-FE600D100104}" dt="2022-01-09T11:41:10.144" v="32" actId="20577"/>
          <ac:spMkLst>
            <pc:docMk/>
            <pc:sldMk cId="3859700602" sldId="267"/>
            <ac:spMk id="2" creationId="{0C496453-D4A8-41AB-A752-FA7A8CAC2570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1:57.522" v="61" actId="20577"/>
        <pc:sldMkLst>
          <pc:docMk/>
          <pc:sldMk cId="4085740190" sldId="268"/>
        </pc:sldMkLst>
        <pc:spChg chg="mod">
          <ac:chgData name="Frick Martin (frickma4)" userId="S::frickma4@students.zhaw.ch::6a2ef129-6c1f-48b6-8369-4021a82fcdb3" providerId="AD" clId="Web-{98F06D42-1064-43BB-89BE-FE600D100104}" dt="2022-01-09T11:41:57.522" v="61" actId="20577"/>
          <ac:spMkLst>
            <pc:docMk/>
            <pc:sldMk cId="4085740190" sldId="268"/>
            <ac:spMk id="2" creationId="{BF428A3C-C16C-4DE7-98CA-55F4BF3B3185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42:05.554" v="71" actId="20577"/>
        <pc:sldMkLst>
          <pc:docMk/>
          <pc:sldMk cId="3832572496" sldId="269"/>
        </pc:sldMkLst>
        <pc:spChg chg="mod">
          <ac:chgData name="Frick Martin (frickma4)" userId="S::frickma4@students.zhaw.ch::6a2ef129-6c1f-48b6-8369-4021a82fcdb3" providerId="AD" clId="Web-{98F06D42-1064-43BB-89BE-FE600D100104}" dt="2022-01-09T11:42:05.554" v="71" actId="20577"/>
          <ac:spMkLst>
            <pc:docMk/>
            <pc:sldMk cId="3832572496" sldId="269"/>
            <ac:spMk id="2" creationId="{C8A4B45F-5130-4001-9C00-B20637A067C2}"/>
          </ac:spMkLst>
        </pc:spChg>
      </pc:sldChg>
      <pc:sldChg chg="modSp">
        <pc:chgData name="Frick Martin (frickma4)" userId="S::frickma4@students.zhaw.ch::6a2ef129-6c1f-48b6-8369-4021a82fcdb3" providerId="AD" clId="Web-{98F06D42-1064-43BB-89BE-FE600D100104}" dt="2022-01-09T11:39:05.121" v="18" actId="20577"/>
        <pc:sldMkLst>
          <pc:docMk/>
          <pc:sldMk cId="3922765915" sldId="270"/>
        </pc:sldMkLst>
        <pc:spChg chg="mod">
          <ac:chgData name="Frick Martin (frickma4)" userId="S::frickma4@students.zhaw.ch::6a2ef129-6c1f-48b6-8369-4021a82fcdb3" providerId="AD" clId="Web-{98F06D42-1064-43BB-89BE-FE600D100104}" dt="2022-01-09T11:39:05.121" v="18" actId="20577"/>
          <ac:spMkLst>
            <pc:docMk/>
            <pc:sldMk cId="3922765915" sldId="270"/>
            <ac:spMk id="2" creationId="{16740C95-38C1-46F3-879C-C1D8EF805EC4}"/>
          </ac:spMkLst>
        </pc:spChg>
      </pc:sldChg>
      <pc:sldChg chg="modSp new">
        <pc:chgData name="Frick Martin (frickma4)" userId="S::frickma4@students.zhaw.ch::6a2ef129-6c1f-48b6-8369-4021a82fcdb3" providerId="AD" clId="Web-{98F06D42-1064-43BB-89BE-FE600D100104}" dt="2022-01-09T11:44:37.219" v="176" actId="20577"/>
        <pc:sldMkLst>
          <pc:docMk/>
          <pc:sldMk cId="3805910286" sldId="271"/>
        </pc:sldMkLst>
        <pc:spChg chg="mod">
          <ac:chgData name="Frick Martin (frickma4)" userId="S::frickma4@students.zhaw.ch::6a2ef129-6c1f-48b6-8369-4021a82fcdb3" providerId="AD" clId="Web-{98F06D42-1064-43BB-89BE-FE600D100104}" dt="2022-01-09T11:43:59.170" v="110" actId="20577"/>
          <ac:spMkLst>
            <pc:docMk/>
            <pc:sldMk cId="3805910286" sldId="271"/>
            <ac:spMk id="2" creationId="{3EA4DB69-0A83-4B81-90C9-557F434B3C45}"/>
          </ac:spMkLst>
        </pc:spChg>
        <pc:spChg chg="mod">
          <ac:chgData name="Frick Martin (frickma4)" userId="S::frickma4@students.zhaw.ch::6a2ef129-6c1f-48b6-8369-4021a82fcdb3" providerId="AD" clId="Web-{98F06D42-1064-43BB-89BE-FE600D100104}" dt="2022-01-09T11:44:37.219" v="176" actId="20577"/>
          <ac:spMkLst>
            <pc:docMk/>
            <pc:sldMk cId="3805910286" sldId="271"/>
            <ac:spMk id="3" creationId="{1616FCBF-9D1B-48AE-9533-5FE6781C9325}"/>
          </ac:spMkLst>
        </pc:spChg>
      </pc:sldChg>
      <pc:sldChg chg="modSp new">
        <pc:chgData name="Frick Martin (frickma4)" userId="S::frickma4@students.zhaw.ch::6a2ef129-6c1f-48b6-8369-4021a82fcdb3" providerId="AD" clId="Web-{98F06D42-1064-43BB-89BE-FE600D100104}" dt="2022-01-09T11:45:04.595" v="189" actId="20577"/>
        <pc:sldMkLst>
          <pc:docMk/>
          <pc:sldMk cId="1833685630" sldId="272"/>
        </pc:sldMkLst>
        <pc:spChg chg="mod">
          <ac:chgData name="Frick Martin (frickma4)" userId="S::frickma4@students.zhaw.ch::6a2ef129-6c1f-48b6-8369-4021a82fcdb3" providerId="AD" clId="Web-{98F06D42-1064-43BB-89BE-FE600D100104}" dt="2022-01-09T11:45:04.595" v="189" actId="20577"/>
          <ac:spMkLst>
            <pc:docMk/>
            <pc:sldMk cId="1833685630" sldId="272"/>
            <ac:spMk id="2" creationId="{4C1126B9-86B3-4DF0-A120-0BB5C7729DBC}"/>
          </ac:spMkLst>
        </pc:spChg>
      </pc:sldChg>
      <pc:sldChg chg="modSp new">
        <pc:chgData name="Frick Martin (frickma4)" userId="S::frickma4@students.zhaw.ch::6a2ef129-6c1f-48b6-8369-4021a82fcdb3" providerId="AD" clId="Web-{98F06D42-1064-43BB-89BE-FE600D100104}" dt="2022-01-09T11:46:27.319" v="200" actId="20577"/>
        <pc:sldMkLst>
          <pc:docMk/>
          <pc:sldMk cId="3964612830" sldId="273"/>
        </pc:sldMkLst>
        <pc:spChg chg="mod">
          <ac:chgData name="Frick Martin (frickma4)" userId="S::frickma4@students.zhaw.ch::6a2ef129-6c1f-48b6-8369-4021a82fcdb3" providerId="AD" clId="Web-{98F06D42-1064-43BB-89BE-FE600D100104}" dt="2022-01-09T11:46:27.319" v="200" actId="20577"/>
          <ac:spMkLst>
            <pc:docMk/>
            <pc:sldMk cId="3964612830" sldId="273"/>
            <ac:spMk id="2" creationId="{C2D4CCB8-177D-4398-B1AB-653196ECBE52}"/>
          </ac:spMkLst>
        </pc:spChg>
      </pc:sldChg>
      <pc:sldChg chg="modSp new">
        <pc:chgData name="Frick Martin (frickma4)" userId="S::frickma4@students.zhaw.ch::6a2ef129-6c1f-48b6-8369-4021a82fcdb3" providerId="AD" clId="Web-{98F06D42-1064-43BB-89BE-FE600D100104}" dt="2022-01-09T11:46:31.882" v="210" actId="20577"/>
        <pc:sldMkLst>
          <pc:docMk/>
          <pc:sldMk cId="1787833156" sldId="274"/>
        </pc:sldMkLst>
        <pc:spChg chg="mod">
          <ac:chgData name="Frick Martin (frickma4)" userId="S::frickma4@students.zhaw.ch::6a2ef129-6c1f-48b6-8369-4021a82fcdb3" providerId="AD" clId="Web-{98F06D42-1064-43BB-89BE-FE600D100104}" dt="2022-01-09T11:46:31.882" v="210" actId="20577"/>
          <ac:spMkLst>
            <pc:docMk/>
            <pc:sldMk cId="1787833156" sldId="274"/>
            <ac:spMk id="2" creationId="{7F61CBA1-C5AE-4986-ACC1-B9C93F977D76}"/>
          </ac:spMkLst>
        </pc:spChg>
      </pc:sldChg>
    </pc:docChg>
  </pc:docChgLst>
  <pc:docChgLst>
    <pc:chgData name="Frick Martin (frickma4)" userId="S::frickma4@students.zhaw.ch::6a2ef129-6c1f-48b6-8369-4021a82fcdb3" providerId="AD" clId="Web-{66ED634B-F807-494E-8DC8-CCDCE05769B5}"/>
    <pc:docChg chg="addSld modSld">
      <pc:chgData name="Frick Martin (frickma4)" userId="S::frickma4@students.zhaw.ch::6a2ef129-6c1f-48b6-8369-4021a82fcdb3" providerId="AD" clId="Web-{66ED634B-F807-494E-8DC8-CCDCE05769B5}" dt="2022-01-09T13:48:17.486" v="70" actId="1076"/>
      <pc:docMkLst>
        <pc:docMk/>
      </pc:docMkLst>
      <pc:sldChg chg="addSp delSp modSp new mod setBg">
        <pc:chgData name="Frick Martin (frickma4)" userId="S::frickma4@students.zhaw.ch::6a2ef129-6c1f-48b6-8369-4021a82fcdb3" providerId="AD" clId="Web-{66ED634B-F807-494E-8DC8-CCDCE05769B5}" dt="2022-01-09T13:48:17.486" v="70" actId="1076"/>
        <pc:sldMkLst>
          <pc:docMk/>
          <pc:sldMk cId="1411109709" sldId="275"/>
        </pc:sldMkLst>
        <pc:spChg chg="mod">
          <ac:chgData name="Frick Martin (frickma4)" userId="S::frickma4@students.zhaw.ch::6a2ef129-6c1f-48b6-8369-4021a82fcdb3" providerId="AD" clId="Web-{66ED634B-F807-494E-8DC8-CCDCE05769B5}" dt="2022-01-09T12:41:29.354" v="26"/>
          <ac:spMkLst>
            <pc:docMk/>
            <pc:sldMk cId="1411109709" sldId="275"/>
            <ac:spMk id="2" creationId="{140D8B5C-7EC0-4D18-AD16-BB2212983E97}"/>
          </ac:spMkLst>
        </pc:spChg>
        <pc:spChg chg="del">
          <ac:chgData name="Frick Martin (frickma4)" userId="S::frickma4@students.zhaw.ch::6a2ef129-6c1f-48b6-8369-4021a82fcdb3" providerId="AD" clId="Web-{66ED634B-F807-494E-8DC8-CCDCE05769B5}" dt="2022-01-09T12:40:42.884" v="15"/>
          <ac:spMkLst>
            <pc:docMk/>
            <pc:sldMk cId="1411109709" sldId="275"/>
            <ac:spMk id="3" creationId="{BB01D826-27A7-45CA-9EDF-E71D93CC1B2B}"/>
          </ac:spMkLst>
        </pc:spChg>
        <pc:spChg chg="add del">
          <ac:chgData name="Frick Martin (frickma4)" userId="S::frickma4@students.zhaw.ch::6a2ef129-6c1f-48b6-8369-4021a82fcdb3" providerId="AD" clId="Web-{66ED634B-F807-494E-8DC8-CCDCE05769B5}" dt="2022-01-09T12:41:29.354" v="25"/>
          <ac:spMkLst>
            <pc:docMk/>
            <pc:sldMk cId="1411109709" sldId="275"/>
            <ac:spMk id="9" creationId="{53F29798-D584-4792-9B62-3F5F5C36D619}"/>
          </ac:spMkLst>
        </pc:spChg>
        <pc:picChg chg="add del mod">
          <ac:chgData name="Frick Martin (frickma4)" userId="S::frickma4@students.zhaw.ch::6a2ef129-6c1f-48b6-8369-4021a82fcdb3" providerId="AD" clId="Web-{66ED634B-F807-494E-8DC8-CCDCE05769B5}" dt="2022-01-09T13:47:58.531" v="64"/>
          <ac:picMkLst>
            <pc:docMk/>
            <pc:sldMk cId="1411109709" sldId="275"/>
            <ac:picMk id="3" creationId="{8B515AE5-85BA-40E9-998E-557147D367D1}"/>
          </ac:picMkLst>
        </pc:picChg>
        <pc:picChg chg="add del mod">
          <ac:chgData name="Frick Martin (frickma4)" userId="S::frickma4@students.zhaw.ch::6a2ef129-6c1f-48b6-8369-4021a82fcdb3" providerId="AD" clId="Web-{66ED634B-F807-494E-8DC8-CCDCE05769B5}" dt="2022-01-09T13:30:09.983" v="48"/>
          <ac:picMkLst>
            <pc:docMk/>
            <pc:sldMk cId="1411109709" sldId="275"/>
            <ac:picMk id="4" creationId="{C7958449-9809-41A8-AABE-7D816A641114}"/>
          </ac:picMkLst>
        </pc:picChg>
        <pc:picChg chg="add mod">
          <ac:chgData name="Frick Martin (frickma4)" userId="S::frickma4@students.zhaw.ch::6a2ef129-6c1f-48b6-8369-4021a82fcdb3" providerId="AD" clId="Web-{66ED634B-F807-494E-8DC8-CCDCE05769B5}" dt="2022-01-09T13:48:17.486" v="70" actId="1076"/>
          <ac:picMkLst>
            <pc:docMk/>
            <pc:sldMk cId="1411109709" sldId="275"/>
            <ac:picMk id="5" creationId="{C0F38929-DA88-4C04-A867-E4FC6C5AE478}"/>
          </ac:picMkLst>
        </pc:picChg>
      </pc:sldChg>
      <pc:sldChg chg="addSp delSp modSp add replId">
        <pc:chgData name="Frick Martin (frickma4)" userId="S::frickma4@students.zhaw.ch::6a2ef129-6c1f-48b6-8369-4021a82fcdb3" providerId="AD" clId="Web-{66ED634B-F807-494E-8DC8-CCDCE05769B5}" dt="2022-01-09T13:46:21.885" v="63" actId="1076"/>
        <pc:sldMkLst>
          <pc:docMk/>
          <pc:sldMk cId="1883036924" sldId="276"/>
        </pc:sldMkLst>
        <pc:spChg chg="mod">
          <ac:chgData name="Frick Martin (frickma4)" userId="S::frickma4@students.zhaw.ch::6a2ef129-6c1f-48b6-8369-4021a82fcdb3" providerId="AD" clId="Web-{66ED634B-F807-494E-8DC8-CCDCE05769B5}" dt="2022-01-09T12:41:48.823" v="41" actId="20577"/>
          <ac:spMkLst>
            <pc:docMk/>
            <pc:sldMk cId="1883036924" sldId="276"/>
            <ac:spMk id="2" creationId="{140D8B5C-7EC0-4D18-AD16-BB2212983E97}"/>
          </ac:spMkLst>
        </pc:spChg>
        <pc:spChg chg="add del mod">
          <ac:chgData name="Frick Martin (frickma4)" userId="S::frickma4@students.zhaw.ch::6a2ef129-6c1f-48b6-8369-4021a82fcdb3" providerId="AD" clId="Web-{66ED634B-F807-494E-8DC8-CCDCE05769B5}" dt="2022-01-09T13:46:10.588" v="59"/>
          <ac:spMkLst>
            <pc:docMk/>
            <pc:sldMk cId="1883036924" sldId="276"/>
            <ac:spMk id="3" creationId="{9BCDE872-B738-4E78-A790-ADDC15369C0F}"/>
          </ac:spMkLst>
        </pc:spChg>
        <pc:picChg chg="add del mod">
          <ac:chgData name="Frick Martin (frickma4)" userId="S::frickma4@students.zhaw.ch::6a2ef129-6c1f-48b6-8369-4021a82fcdb3" providerId="AD" clId="Web-{66ED634B-F807-494E-8DC8-CCDCE05769B5}" dt="2022-01-09T13:46:06.962" v="57"/>
          <ac:picMkLst>
            <pc:docMk/>
            <pc:sldMk cId="1883036924" sldId="276"/>
            <ac:picMk id="4" creationId="{A0130948-7F57-4E97-A6F5-24089B0CBCB5}"/>
          </ac:picMkLst>
        </pc:picChg>
        <pc:picChg chg="del">
          <ac:chgData name="Frick Martin (frickma4)" userId="S::frickma4@students.zhaw.ch::6a2ef129-6c1f-48b6-8369-4021a82fcdb3" providerId="AD" clId="Web-{66ED634B-F807-494E-8DC8-CCDCE05769B5}" dt="2022-01-09T12:41:55.729" v="42"/>
          <ac:picMkLst>
            <pc:docMk/>
            <pc:sldMk cId="1883036924" sldId="276"/>
            <ac:picMk id="4" creationId="{C7958449-9809-41A8-AABE-7D816A641114}"/>
          </ac:picMkLst>
        </pc:picChg>
        <pc:picChg chg="add mod">
          <ac:chgData name="Frick Martin (frickma4)" userId="S::frickma4@students.zhaw.ch::6a2ef129-6c1f-48b6-8369-4021a82fcdb3" providerId="AD" clId="Web-{66ED634B-F807-494E-8DC8-CCDCE05769B5}" dt="2022-01-09T13:46:21.885" v="63" actId="1076"/>
          <ac:picMkLst>
            <pc:docMk/>
            <pc:sldMk cId="1883036924" sldId="276"/>
            <ac:picMk id="5" creationId="{B093E24D-2394-4408-A0DB-EF882057C8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4B31-0964-854C-837B-03CCCCA9EA6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9677-3963-1546-9D46-5F75AF0E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9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7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3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2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2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4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9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4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9677-3963-1546-9D46-5F75AF0E6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Programming High Integrity Systems - EVA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Final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60B57-DAED-E14B-B23C-E8CDE204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460" y="74428"/>
            <a:ext cx="3079898" cy="13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2414-3EB1-40FB-9406-C6C09C1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" y="0"/>
            <a:ext cx="10515600" cy="1325563"/>
          </a:xfrm>
        </p:spPr>
        <p:txBody>
          <a:bodyPr/>
          <a:lstStyle/>
          <a:p>
            <a:r>
              <a:rPr lang="en-GB"/>
              <a:t>Common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0B280-3E8D-BE42-9D91-0DD7026A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8" y="1272746"/>
            <a:ext cx="2073069" cy="5313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BA03F-7802-5D4F-AAC6-655BB5D6B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45" y="1272746"/>
            <a:ext cx="1741097" cy="5436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585DD-AD32-1741-92B5-B81551A6D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434" y="1709575"/>
            <a:ext cx="2587005" cy="4439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E74366-AA2D-CC41-9E27-7BE3F8702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759" y="404648"/>
            <a:ext cx="3839247" cy="30243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45F184-C634-43DF-83A7-5991D2D37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759" y="3529053"/>
            <a:ext cx="2390095" cy="3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2414-3EB1-40FB-9406-C6C09C1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" y="0"/>
            <a:ext cx="10515600" cy="1325563"/>
          </a:xfrm>
        </p:spPr>
        <p:txBody>
          <a:bodyPr/>
          <a:lstStyle/>
          <a:p>
            <a:r>
              <a:rPr lang="en-GB"/>
              <a:t>Version A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91393-2DE0-794A-9240-20B4509D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55" y="1053929"/>
            <a:ext cx="3783291" cy="5540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9EF29-98C5-DA4D-8976-5D688A07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365" y="368632"/>
            <a:ext cx="1910171" cy="274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679A0-C92C-E344-9C18-B84963AC8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365" y="3556589"/>
            <a:ext cx="1915985" cy="3037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1FA611-928C-994A-A265-029C2EDD0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516" y="355296"/>
            <a:ext cx="2472592" cy="62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5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27819-D379-EC48-BD3E-74E4CD1B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7" y="944798"/>
            <a:ext cx="2747751" cy="56885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24DA44-86C3-4376-8575-B2699D69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222" y="0"/>
            <a:ext cx="2148180" cy="30967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BF3B4F9-3A5D-479A-9EB5-C047CD622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222" y="3349511"/>
            <a:ext cx="2148180" cy="35084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42414-3EB1-40FB-9406-C6C09C1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" y="0"/>
            <a:ext cx="10515600" cy="1325563"/>
          </a:xfrm>
        </p:spPr>
        <p:txBody>
          <a:bodyPr/>
          <a:lstStyle/>
          <a:p>
            <a:r>
              <a:rPr lang="en-GB"/>
              <a:t>Version B Implementation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0A7A38-BE5E-4CC3-8A1F-56D0D26B0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048" y="0"/>
            <a:ext cx="306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7EE53-B2FA-48DA-AF26-C663E297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Error Propagation</a:t>
            </a:r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29220D-D839-4FE4-BF08-3318A78C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" y="1103316"/>
            <a:ext cx="12043813" cy="50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0C95-38C1-46F3-879C-C1D8EF80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/>
              <a:t>Cyclomatic complexity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2D20-E419-0C48-8119-07A19506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62" y="1417307"/>
            <a:ext cx="1940102" cy="497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948E0-9204-0349-9D88-290C38E69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16" y="1150800"/>
            <a:ext cx="2070100" cy="317500"/>
          </a:xfrm>
          <a:prstGeom prst="rect">
            <a:avLst/>
          </a:prstGeom>
        </p:spPr>
      </p:pic>
      <p:pic>
        <p:nvPicPr>
          <p:cNvPr id="8" name="Grafik 16">
            <a:extLst>
              <a:ext uri="{FF2B5EF4-FFF2-40B4-BE49-F238E27FC236}">
                <a16:creationId xmlns:a16="http://schemas.microsoft.com/office/drawing/2014/main" id="{E2F4EB5E-8407-D340-9678-59AEFFBB9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868" y="681036"/>
            <a:ext cx="2799085" cy="5933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7DC35-597C-194B-A99C-83C0A4FF2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504" y="1505044"/>
            <a:ext cx="1650591" cy="49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0C95-38C1-46F3-879C-C1D8EF80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/>
              <a:t>Cyclomatic complexity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2559C-25EC-8148-9B1C-00D1AF98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6" y="1091552"/>
            <a:ext cx="2072337" cy="5320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783BC-0013-4B4C-82A4-9B29BE30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09" y="1124285"/>
            <a:ext cx="2748799" cy="52545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3E2FDA-8B0F-4066-BA86-F0F4CBD2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363" y="401013"/>
            <a:ext cx="2604898" cy="6055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32A0E-D70A-3A44-B545-77BA9A70D5D5}"/>
              </a:ext>
            </a:extLst>
          </p:cNvPr>
          <p:cNvSpPr txBox="1"/>
          <p:nvPr/>
        </p:nvSpPr>
        <p:spPr>
          <a:xfrm>
            <a:off x="4250644" y="6408469"/>
            <a:ext cx="346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All the functions have a C.C. ≤ 4</a:t>
            </a:r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B0FF8FF-A9E2-4229-833D-55487599F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494" y="1073020"/>
            <a:ext cx="3205752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D4A9-19F2-4F5A-9635-8CB2388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/>
              <a:t>Linter errors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9A1C6D-34C5-5D4E-979D-6EEE6524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402107"/>
            <a:ext cx="7708900" cy="11049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08BD50-B516-064A-A942-CA2C443B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5350301"/>
            <a:ext cx="8280400" cy="11811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F5F5231-CA93-C044-813A-E79B91850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995204"/>
            <a:ext cx="5257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5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D4A9-19F2-4F5A-9635-8CB2388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/>
              <a:t>Linter Errors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6D869C-A3EA-5940-893F-DDB65D5C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860519"/>
            <a:ext cx="10414000" cy="17526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9D84B17-F066-834D-BDCE-59B892A4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5903009"/>
            <a:ext cx="9423400" cy="6985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73F1913-7967-E44C-897E-DEC2A3FA0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79829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1A77C-46B1-4056-BE28-DC1B249D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Testing strategy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2C0648-D6BE-42B5-8670-B7390A0B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Static analysis with Linter</a:t>
            </a:r>
          </a:p>
          <a:p>
            <a:r>
              <a:rPr lang="en-GB">
                <a:cs typeface="Calibri"/>
              </a:rPr>
              <a:t>Validation/ Verification Plan according to V-Model</a:t>
            </a:r>
            <a:endParaRPr lang="en-GB"/>
          </a:p>
          <a:p>
            <a:r>
              <a:rPr lang="en-GB"/>
              <a:t>Dynamic testing with golden model (branch, expression, statements)</a:t>
            </a:r>
            <a:endParaRPr lang="en-GB">
              <a:cs typeface="Calibri"/>
            </a:endParaRPr>
          </a:p>
          <a:p>
            <a:pPr lvl="1"/>
            <a:r>
              <a:rPr lang="en-GB"/>
              <a:t>Unit testing voterA, voterB and voter 1oo2</a:t>
            </a:r>
            <a:endParaRPr lang="en-GB">
              <a:cs typeface="Calibri"/>
            </a:endParaRPr>
          </a:p>
          <a:p>
            <a:pPr lvl="1"/>
            <a:r>
              <a:rPr lang="en-GB"/>
              <a:t>Integration testing of all components</a:t>
            </a:r>
          </a:p>
          <a:p>
            <a:pPr lvl="1"/>
            <a:r>
              <a:rPr lang="en-US"/>
              <a:t>Testing language: Python</a:t>
            </a:r>
            <a:endParaRPr lang="de-LI"/>
          </a:p>
          <a:p>
            <a:r>
              <a:rPr lang="en-GB"/>
              <a:t>Validation testing with simulation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14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71669-CA0E-4C72-A70E-F7D6DD7D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" y="1984"/>
            <a:ext cx="10515600" cy="1325563"/>
          </a:xfrm>
        </p:spPr>
        <p:txBody>
          <a:bodyPr/>
          <a:lstStyle/>
          <a:p>
            <a:r>
              <a:rPr lang="en-US"/>
              <a:t>Testing</a:t>
            </a:r>
            <a:r>
              <a:rPr lang="de-LI"/>
              <a:t> 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AFE52A-33ED-407B-A437-BD5F7A19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8" y="1114796"/>
            <a:ext cx="7128238" cy="52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6118A-F4AF-4DA8-A52A-35104A6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Project scope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CC12B6-118B-43AC-9603-91A7A61C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47" y="1830799"/>
            <a:ext cx="9106853" cy="45490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D8324-7A78-4837-A6B7-4DB58DFE2CA8}"/>
              </a:ext>
            </a:extLst>
          </p:cNvPr>
          <p:cNvSpPr txBox="1"/>
          <p:nvPr/>
        </p:nvSpPr>
        <p:spPr>
          <a:xfrm>
            <a:off x="4205748" y="666801"/>
            <a:ext cx="738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Implementation of a safety system according to the following architecture</a:t>
            </a:r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must take into considerations all safety aspects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46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D8B5C-7EC0-4D18-AD16-BB221298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Testing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31C1DC83-914B-4AF4-A373-D3EB79D10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6" y="1191359"/>
            <a:ext cx="11038607" cy="55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D8B5C-7EC0-4D18-AD16-BB221298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Integration Testing</a:t>
            </a:r>
            <a:endParaRPr lang="de-DE">
              <a:ea typeface="+mj-ea"/>
              <a:cs typeface="+mj-cs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6FCA9CA-FA8A-413E-8C67-F80A74BE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3" y="1412117"/>
            <a:ext cx="10389176" cy="43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3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4DB69-0A83-4B81-90C9-557F434B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Build System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7C747C2E-F0EE-4BD9-95BA-6A655B80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671" y="1033669"/>
            <a:ext cx="7836658" cy="5455407"/>
          </a:xfrm>
        </p:spPr>
      </p:pic>
    </p:spTree>
    <p:extLst>
      <p:ext uri="{BB962C8B-B14F-4D97-AF65-F5344CB8AC3E}">
        <p14:creationId xmlns:p14="http://schemas.microsoft.com/office/powerpoint/2010/main" val="380591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2616D-9D05-48CB-9F2A-AC48830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Build System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C27B4A-A615-4DD9-9C52-23D13A4F4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056" y="1134664"/>
            <a:ext cx="5585944" cy="265961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D08A6B-6B50-4A3F-BEE5-04F87A8C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762" y="4157548"/>
            <a:ext cx="5128704" cy="23852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C2A28D-BC4B-E145-B148-EAB5E7CD6902}"/>
              </a:ext>
            </a:extLst>
          </p:cNvPr>
          <p:cNvGrpSpPr/>
          <p:nvPr/>
        </p:nvGrpSpPr>
        <p:grpSpPr>
          <a:xfrm>
            <a:off x="6333865" y="871751"/>
            <a:ext cx="5090601" cy="3185436"/>
            <a:chOff x="6333865" y="871751"/>
            <a:chExt cx="5090601" cy="318543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862C164-0C7B-46A7-900C-9F1B6C919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865" y="871751"/>
              <a:ext cx="5090601" cy="318543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0E8239-B95C-A54D-BD8F-797F6C8F582F}"/>
                </a:ext>
              </a:extLst>
            </p:cNvPr>
            <p:cNvSpPr/>
            <p:nvPr/>
          </p:nvSpPr>
          <p:spPr>
            <a:xfrm>
              <a:off x="6333865" y="2798956"/>
              <a:ext cx="5090601" cy="791737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70EEBCD-0EC3-447C-BA69-1E97035A09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013"/>
          <a:stretch/>
        </p:blipFill>
        <p:spPr>
          <a:xfrm>
            <a:off x="1178953" y="3950210"/>
            <a:ext cx="4248150" cy="26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1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94EF9-6915-48F7-AC21-32ABFC0B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" y="1984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Validation Plan</a:t>
            </a:r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1F3645A-55B7-4551-BB87-8941E2F6E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14261"/>
              </p:ext>
            </p:extLst>
          </p:nvPr>
        </p:nvGraphicFramePr>
        <p:xfrm>
          <a:off x="1092233" y="1249045"/>
          <a:ext cx="5872065" cy="514350"/>
        </p:xfrm>
        <a:graphic>
          <a:graphicData uri="http://schemas.openxmlformats.org/drawingml/2006/table">
            <a:tbl>
              <a:tblPr firstRow="1" firstCol="1" bandRow="1"/>
              <a:tblGrid>
                <a:gridCol w="389480">
                  <a:extLst>
                    <a:ext uri="{9D8B030D-6E8A-4147-A177-3AD203B41FA5}">
                      <a16:colId xmlns:a16="http://schemas.microsoft.com/office/drawing/2014/main" val="744023362"/>
                    </a:ext>
                  </a:extLst>
                </a:gridCol>
                <a:gridCol w="2812890">
                  <a:extLst>
                    <a:ext uri="{9D8B030D-6E8A-4147-A177-3AD203B41FA5}">
                      <a16:colId xmlns:a16="http://schemas.microsoft.com/office/drawing/2014/main" val="1760682261"/>
                    </a:ext>
                  </a:extLst>
                </a:gridCol>
                <a:gridCol w="1543801">
                  <a:extLst>
                    <a:ext uri="{9D8B030D-6E8A-4147-A177-3AD203B41FA5}">
                      <a16:colId xmlns:a16="http://schemas.microsoft.com/office/drawing/2014/main" val="565294267"/>
                    </a:ext>
                  </a:extLst>
                </a:gridCol>
                <a:gridCol w="1125894">
                  <a:extLst>
                    <a:ext uri="{9D8B030D-6E8A-4147-A177-3AD203B41FA5}">
                      <a16:colId xmlns:a16="http://schemas.microsoft.com/office/drawing/2014/main" val="762880570"/>
                    </a:ext>
                  </a:extLst>
                </a:gridCol>
              </a:tblGrid>
              <a:tr h="132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de-CH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of validation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Responsibility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99628"/>
                  </a:ext>
                </a:extLst>
              </a:tr>
              <a:tr h="132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Va1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Acceptance test with stakeholder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Demonstration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PO, Stakeholder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376195"/>
                  </a:ext>
                </a:extLst>
              </a:tr>
              <a:tr h="132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40" marR="677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030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2526576-0CBE-4624-A21A-6A96C7AF5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5527"/>
              </p:ext>
            </p:extLst>
          </p:nvPr>
        </p:nvGraphicFramePr>
        <p:xfrm>
          <a:off x="1092233" y="1917350"/>
          <a:ext cx="5907051" cy="4715637"/>
        </p:xfrm>
        <a:graphic>
          <a:graphicData uri="http://schemas.openxmlformats.org/drawingml/2006/table">
            <a:tbl>
              <a:tblPr firstRow="1" firstCol="1" bandRow="1"/>
              <a:tblGrid>
                <a:gridCol w="606589">
                  <a:extLst>
                    <a:ext uri="{9D8B030D-6E8A-4147-A177-3AD203B41FA5}">
                      <a16:colId xmlns:a16="http://schemas.microsoft.com/office/drawing/2014/main" val="3807850764"/>
                    </a:ext>
                  </a:extLst>
                </a:gridCol>
                <a:gridCol w="662596">
                  <a:extLst>
                    <a:ext uri="{9D8B030D-6E8A-4147-A177-3AD203B41FA5}">
                      <a16:colId xmlns:a16="http://schemas.microsoft.com/office/drawing/2014/main" val="1268123175"/>
                    </a:ext>
                  </a:extLst>
                </a:gridCol>
                <a:gridCol w="4637866">
                  <a:extLst>
                    <a:ext uri="{9D8B030D-6E8A-4147-A177-3AD203B41FA5}">
                      <a16:colId xmlns:a16="http://schemas.microsoft.com/office/drawing/2014/main" val="2194339598"/>
                    </a:ext>
                  </a:extLst>
                </a:gridCol>
              </a:tblGrid>
              <a:tr h="114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alidation ID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54466"/>
                  </a:ext>
                </a:extLst>
              </a:tr>
              <a:tr h="4089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Va1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SF1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Purpose: We test, if the system goes into safe state when an object is in proximity of 2m.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Precondition:</a:t>
                      </a: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System is commissioned and powered up.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Procedure: 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lphaLcParenR"/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Bring system into normal operating state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lphaLcParenR"/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Put system on a reference point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lphaLcParenR"/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Place Object in a distance of 10m in front of the system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lphaLcParenR"/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Approach the system with the object in a speed of 1m/min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parameter:</a:t>
                      </a: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Object with the dimensions of (10x10x10) cm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Evaluation: 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when the system goes into safe state memorize the distance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passed: 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System goes and remains into safe state, when object closer than 2m in front of the system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failed: 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Any other behavior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LI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43" marR="52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3813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03EEAEE-1C31-441D-B19B-56C9AAA3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01" y="1095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54311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F11806EA-F76E-BF47-B18B-5735216A4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Demo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1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12E1BE2-86F5-E24B-BB18-478F2B41A9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cs typeface="Calibri Light"/>
              </a:rPr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2414-3EB1-40FB-9406-C6C09C1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" y="0"/>
            <a:ext cx="10515600" cy="1325563"/>
          </a:xfrm>
        </p:spPr>
        <p:txBody>
          <a:bodyPr/>
          <a:lstStyle/>
          <a:p>
            <a:r>
              <a:rPr lang="en-GB"/>
              <a:t>Cyclomatic Complexity - </a:t>
            </a:r>
            <a:r>
              <a:rPr lang="en-GB" sz="2400"/>
              <a:t>Stage 2 Voter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79058-3F4E-DB4E-B7AB-DDE361C9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60" y="1215704"/>
            <a:ext cx="7586279" cy="5232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8F1E4-98D8-C948-BA5D-165C3A1F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35" y="1325563"/>
            <a:ext cx="4319192" cy="498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E9BA-7985-5645-BD0C-0A148642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50" y="1325563"/>
            <a:ext cx="3175363" cy="11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6D59-D41E-44A6-88DE-154C8522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33"/>
            <a:ext cx="10515600" cy="1325563"/>
          </a:xfrm>
        </p:spPr>
        <p:txBody>
          <a:bodyPr/>
          <a:lstStyle/>
          <a:p>
            <a:r>
              <a:rPr lang="en-GB"/>
              <a:t>Management structure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57527A-3EEA-4591-9A2F-6F0C86C8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679" y="2486808"/>
            <a:ext cx="9172642" cy="3028972"/>
          </a:xfrm>
        </p:spPr>
      </p:pic>
    </p:spTree>
    <p:extLst>
      <p:ext uri="{BB962C8B-B14F-4D97-AF65-F5344CB8AC3E}">
        <p14:creationId xmlns:p14="http://schemas.microsoft.com/office/powerpoint/2010/main" val="11360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865D-603A-4D0E-81CA-01823CF2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Requirements Safety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C34C2-6021-4852-9375-823988F8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SF1: 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a person is in proximity (2m), the robot shall go into the safe state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28A3C-C16C-4DE7-98CA-55F4BF3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Requirements Sensors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22966-7F7E-4E62-B07B-CA585E4D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R1.2: The sensors give as an output a current value between 0 mA and 20 mA</a:t>
            </a:r>
          </a:p>
          <a:p>
            <a:r>
              <a:rPr lang="en-GB"/>
              <a:t>R1.3: The sensor has the following input to output characteristics, which is linear:</a:t>
            </a: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R1.4: If the sensor has a failure, it outputs a value between 0 mA and 4 mA (excluding 4 mA)</a:t>
            </a:r>
          </a:p>
          <a:p>
            <a:r>
              <a:rPr lang="en-GB"/>
              <a:t>R1.7: The sensor output values must be refreshed every 100 </a:t>
            </a:r>
            <a:r>
              <a:rPr lang="en-GB" err="1"/>
              <a:t>ms</a:t>
            </a:r>
            <a:endParaRPr lang="en-GB"/>
          </a:p>
          <a:p>
            <a:endParaRPr lang="en-GB"/>
          </a:p>
        </p:txBody>
      </p:sp>
      <p:graphicFrame>
        <p:nvGraphicFramePr>
          <p:cNvPr id="4" name="Tabelle 27">
            <a:extLst>
              <a:ext uri="{FF2B5EF4-FFF2-40B4-BE49-F238E27FC236}">
                <a16:creationId xmlns:a16="http://schemas.microsoft.com/office/drawing/2014/main" id="{E4B18483-611B-4E1F-9ADA-F403B1CD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366"/>
              </p:ext>
            </p:extLst>
          </p:nvPr>
        </p:nvGraphicFramePr>
        <p:xfrm>
          <a:off x="3456950" y="3162300"/>
          <a:ext cx="22437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87">
                  <a:extLst>
                    <a:ext uri="{9D8B030D-6E8A-4147-A177-3AD203B41FA5}">
                      <a16:colId xmlns:a16="http://schemas.microsoft.com/office/drawing/2014/main" val="3403518565"/>
                    </a:ext>
                  </a:extLst>
                </a:gridCol>
                <a:gridCol w="1121887">
                  <a:extLst>
                    <a:ext uri="{9D8B030D-6E8A-4147-A177-3AD203B41FA5}">
                      <a16:colId xmlns:a16="http://schemas.microsoft.com/office/drawing/2014/main" val="261592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&gt;= 20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6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4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4B45F-5130-4001-9C00-B20637A0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Requirements Logic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023FE-FE45-41E9-948E-3863D06B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R2.0: The logic part consists of 2 independent voters A and B</a:t>
            </a:r>
          </a:p>
          <a:p>
            <a:r>
              <a:rPr lang="en-US"/>
              <a:t>R2.1: Both voter A and B implement following 1oo3 </a:t>
            </a:r>
            <a:r>
              <a:rPr lang="en-US" err="1"/>
              <a:t>behaviour</a:t>
            </a:r>
            <a:r>
              <a:rPr lang="en-US"/>
              <a:t>:</a:t>
            </a:r>
          </a:p>
          <a:p>
            <a:pPr lvl="1"/>
            <a:r>
              <a:rPr lang="en-US"/>
              <a:t>If any sensor returns a current smaller than 4 mA (&lt; 4 mA) or greater than 18.4 mA (&gt; 18.4 mA) return </a:t>
            </a:r>
            <a:r>
              <a:rPr lang="en-US" err="1"/>
              <a:t>isDistanceSafe</a:t>
            </a:r>
            <a:r>
              <a:rPr lang="en-US"/>
              <a:t> = False (0)</a:t>
            </a:r>
          </a:p>
          <a:p>
            <a:pPr lvl="1"/>
            <a:r>
              <a:rPr lang="en-US"/>
              <a:t>If any 2 sensor current values differ by more than 0.2 mA (&gt; 0.2 mA) return </a:t>
            </a:r>
            <a:r>
              <a:rPr lang="en-US" err="1"/>
              <a:t>isDistanceSafe</a:t>
            </a:r>
            <a:r>
              <a:rPr lang="en-US"/>
              <a:t> = False (0)</a:t>
            </a:r>
          </a:p>
          <a:p>
            <a:pPr lvl="1"/>
            <a:r>
              <a:rPr lang="en-US"/>
              <a:t>Otherwise return </a:t>
            </a:r>
            <a:r>
              <a:rPr lang="en-US" err="1"/>
              <a:t>isDistanceSafe</a:t>
            </a:r>
            <a:r>
              <a:rPr lang="en-US"/>
              <a:t> = True (1)</a:t>
            </a:r>
          </a:p>
          <a:p>
            <a:r>
              <a:rPr lang="en-US"/>
              <a:t>R2.4: If any of voter A or B returns </a:t>
            </a:r>
            <a:r>
              <a:rPr lang="en-US" err="1"/>
              <a:t>isDistanceSafe</a:t>
            </a:r>
            <a:r>
              <a:rPr lang="en-US"/>
              <a:t> = False (0), Stage2Voter shall return </a:t>
            </a:r>
            <a:r>
              <a:rPr lang="en-US" err="1"/>
              <a:t>enterSafeState</a:t>
            </a:r>
            <a:r>
              <a:rPr lang="en-US"/>
              <a:t> = True(1), otherwise it shall return </a:t>
            </a:r>
            <a:r>
              <a:rPr lang="en-US" err="1"/>
              <a:t>enterSafeState</a:t>
            </a:r>
            <a:r>
              <a:rPr lang="en-US"/>
              <a:t> = False(0). </a:t>
            </a:r>
            <a:r>
              <a:rPr lang="en-US" sz="1900"/>
              <a:t>0 means the system stays operational, 1 means go to safe state</a:t>
            </a:r>
          </a:p>
          <a:p>
            <a:r>
              <a:rPr lang="en-US"/>
              <a:t>R2.5: The system shall have a single outlier filter, to smooth the output behavior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A108-C426-49B7-909F-43358144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Functional Architecture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5C3D65-4376-4D2E-BCCD-B78150F4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186"/>
            <a:ext cx="12192000" cy="44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F7400-79DA-4713-ACAD-4B0CEB39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Safety Architecture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AC76C8-0408-443B-95F0-E84F9A06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9" y="1984443"/>
            <a:ext cx="11870982" cy="30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4C57A-CA11-4B70-AAE4-7BD4ED25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/>
              <a:t>Voters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7FA5D-917A-3848-BC21-2F48EA38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34" y="2130994"/>
            <a:ext cx="4689114" cy="2830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5112B-ED17-DE4F-985F-825B6742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6" y="2130994"/>
            <a:ext cx="6310540" cy="29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CE5ADC980B8C4294CC9D6C9C85AF87" ma:contentTypeVersion="7" ma:contentTypeDescription="Ein neues Dokument erstellen." ma:contentTypeScope="" ma:versionID="dffeb8afbec9e7644a26b112e832e6db">
  <xsd:schema xmlns:xsd="http://www.w3.org/2001/XMLSchema" xmlns:xs="http://www.w3.org/2001/XMLSchema" xmlns:p="http://schemas.microsoft.com/office/2006/metadata/properties" xmlns:ns2="06ec5ca5-e23c-40d3-8293-bc9ea27c0b9a" targetNamespace="http://schemas.microsoft.com/office/2006/metadata/properties" ma:root="true" ma:fieldsID="1a4743cfccaefccf4f68ac97c02b03c8" ns2:_="">
    <xsd:import namespace="06ec5ca5-e23c-40d3-8293-bc9ea27c0b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c5ca5-e23c-40d3-8293-bc9ea27c0b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FCDFDA-B814-4593-B7B8-296EEF993DB5}">
  <ds:schemaRefs>
    <ds:schemaRef ds:uri="06ec5ca5-e23c-40d3-8293-bc9ea27c0b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626243-4502-4C44-92F0-44488F315B19}">
  <ds:schemaRefs>
    <ds:schemaRef ds:uri="06ec5ca5-e23c-40d3-8293-bc9ea27c0b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41D8A7-B8B9-4D46-8D47-C28B2EA23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27</Slides>
  <Notes>23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Programming High Integrity Systems - EVA</vt:lpstr>
      <vt:lpstr>Project scope</vt:lpstr>
      <vt:lpstr>Management structure</vt:lpstr>
      <vt:lpstr>Requirements Safety function</vt:lpstr>
      <vt:lpstr>Requirements Sensors</vt:lpstr>
      <vt:lpstr>Requirements Logic</vt:lpstr>
      <vt:lpstr>Functional Architecture</vt:lpstr>
      <vt:lpstr>Safety Architecture</vt:lpstr>
      <vt:lpstr>Voters</vt:lpstr>
      <vt:lpstr>Common Implementation</vt:lpstr>
      <vt:lpstr>Version A Implementation</vt:lpstr>
      <vt:lpstr>Version B Implementation</vt:lpstr>
      <vt:lpstr>Error Propagation</vt:lpstr>
      <vt:lpstr>Cyclomatic complexity</vt:lpstr>
      <vt:lpstr>Cyclomatic complexity</vt:lpstr>
      <vt:lpstr>Linter errors</vt:lpstr>
      <vt:lpstr>Linter Errors</vt:lpstr>
      <vt:lpstr>Testing strategy</vt:lpstr>
      <vt:lpstr>Testing Plan</vt:lpstr>
      <vt:lpstr>Unit Testing</vt:lpstr>
      <vt:lpstr>Integration Testing</vt:lpstr>
      <vt:lpstr>Build System</vt:lpstr>
      <vt:lpstr>Build System</vt:lpstr>
      <vt:lpstr>Validation Plan</vt:lpstr>
      <vt:lpstr>PowerPoint Presentation</vt:lpstr>
      <vt:lpstr>PowerPoint Presentation</vt:lpstr>
      <vt:lpstr>Cyclomatic Complexity - Stage 2 Voter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2022-01-09T09:04:52Z</dcterms:created>
  <dcterms:modified xsi:type="dcterms:W3CDTF">2022-01-14T08:44:47Z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0x010100BCCE5ADC980B8C4294CC9D6C9C85AF87</vt:lpwstr>
  </property>
</Properties>
</file>