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nav\Desktop\curo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nav\Desktop\curosit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6342312724339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'MyReport_Vehicle_Report (4)'!$F$1</c:f>
              <c:strCache>
                <c:ptCount val="1"/>
                <c:pt idx="0">
                  <c:v>max_temp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'MyReport_Vehicle_Report (4)'!$A$2:$A$298</c:f>
              <c:numCache>
                <c:formatCode>[$-409]d\-mmm\-yy;@</c:formatCode>
                <c:ptCount val="297"/>
                <c:pt idx="0">
                  <c:v>41739</c:v>
                </c:pt>
                <c:pt idx="1">
                  <c:v>41736</c:v>
                </c:pt>
                <c:pt idx="2">
                  <c:v>41735</c:v>
                </c:pt>
                <c:pt idx="3">
                  <c:v>41732</c:v>
                </c:pt>
                <c:pt idx="4">
                  <c:v>41730</c:v>
                </c:pt>
                <c:pt idx="5">
                  <c:v>41729</c:v>
                </c:pt>
                <c:pt idx="6">
                  <c:v>41728</c:v>
                </c:pt>
                <c:pt idx="7">
                  <c:v>41725</c:v>
                </c:pt>
                <c:pt idx="8">
                  <c:v>41724</c:v>
                </c:pt>
                <c:pt idx="9">
                  <c:v>41723</c:v>
                </c:pt>
                <c:pt idx="10">
                  <c:v>41739</c:v>
                </c:pt>
                <c:pt idx="11">
                  <c:v>41736</c:v>
                </c:pt>
                <c:pt idx="12">
                  <c:v>41735</c:v>
                </c:pt>
                <c:pt idx="13">
                  <c:v>41732</c:v>
                </c:pt>
                <c:pt idx="14">
                  <c:v>41730</c:v>
                </c:pt>
                <c:pt idx="15">
                  <c:v>41729</c:v>
                </c:pt>
                <c:pt idx="16">
                  <c:v>41728</c:v>
                </c:pt>
                <c:pt idx="17">
                  <c:v>41725</c:v>
                </c:pt>
                <c:pt idx="18">
                  <c:v>41724</c:v>
                </c:pt>
                <c:pt idx="19">
                  <c:v>41723</c:v>
                </c:pt>
                <c:pt idx="20">
                  <c:v>41703</c:v>
                </c:pt>
                <c:pt idx="21">
                  <c:v>41702</c:v>
                </c:pt>
                <c:pt idx="22">
                  <c:v>41701</c:v>
                </c:pt>
                <c:pt idx="23">
                  <c:v>41700</c:v>
                </c:pt>
                <c:pt idx="24">
                  <c:v>41696</c:v>
                </c:pt>
                <c:pt idx="25">
                  <c:v>41695</c:v>
                </c:pt>
                <c:pt idx="26">
                  <c:v>41694</c:v>
                </c:pt>
                <c:pt idx="27">
                  <c:v>41691</c:v>
                </c:pt>
                <c:pt idx="28">
                  <c:v>41690</c:v>
                </c:pt>
                <c:pt idx="29">
                  <c:v>41689</c:v>
                </c:pt>
                <c:pt idx="30">
                  <c:v>41686</c:v>
                </c:pt>
                <c:pt idx="31">
                  <c:v>41683</c:v>
                </c:pt>
                <c:pt idx="32">
                  <c:v>41679</c:v>
                </c:pt>
                <c:pt idx="33">
                  <c:v>41678</c:v>
                </c:pt>
                <c:pt idx="34">
                  <c:v>41676</c:v>
                </c:pt>
                <c:pt idx="35">
                  <c:v>41675</c:v>
                </c:pt>
                <c:pt idx="36">
                  <c:v>41673</c:v>
                </c:pt>
                <c:pt idx="37">
                  <c:v>41671</c:v>
                </c:pt>
                <c:pt idx="38">
                  <c:v>41669</c:v>
                </c:pt>
                <c:pt idx="39">
                  <c:v>41668</c:v>
                </c:pt>
                <c:pt idx="40">
                  <c:v>41667</c:v>
                </c:pt>
                <c:pt idx="41">
                  <c:v>41666</c:v>
                </c:pt>
                <c:pt idx="42">
                  <c:v>41663</c:v>
                </c:pt>
                <c:pt idx="43">
                  <c:v>41662</c:v>
                </c:pt>
                <c:pt idx="44">
                  <c:v>41661</c:v>
                </c:pt>
                <c:pt idx="45">
                  <c:v>41660</c:v>
                </c:pt>
                <c:pt idx="46">
                  <c:v>41658</c:v>
                </c:pt>
                <c:pt idx="47">
                  <c:v>41654</c:v>
                </c:pt>
                <c:pt idx="48">
                  <c:v>41651</c:v>
                </c:pt>
                <c:pt idx="49">
                  <c:v>41648</c:v>
                </c:pt>
                <c:pt idx="50">
                  <c:v>41647</c:v>
                </c:pt>
                <c:pt idx="51">
                  <c:v>41645</c:v>
                </c:pt>
                <c:pt idx="52">
                  <c:v>41644</c:v>
                </c:pt>
                <c:pt idx="53">
                  <c:v>41641</c:v>
                </c:pt>
                <c:pt idx="54">
                  <c:v>41640</c:v>
                </c:pt>
                <c:pt idx="55">
                  <c:v>41629</c:v>
                </c:pt>
                <c:pt idx="56">
                  <c:v>41626</c:v>
                </c:pt>
                <c:pt idx="57">
                  <c:v>41617</c:v>
                </c:pt>
                <c:pt idx="58">
                  <c:v>41616</c:v>
                </c:pt>
                <c:pt idx="59">
                  <c:v>41613</c:v>
                </c:pt>
                <c:pt idx="60">
                  <c:v>41612</c:v>
                </c:pt>
                <c:pt idx="61">
                  <c:v>41608</c:v>
                </c:pt>
                <c:pt idx="62">
                  <c:v>41603</c:v>
                </c:pt>
                <c:pt idx="63">
                  <c:v>41601</c:v>
                </c:pt>
                <c:pt idx="64">
                  <c:v>41595</c:v>
                </c:pt>
                <c:pt idx="65">
                  <c:v>41582</c:v>
                </c:pt>
                <c:pt idx="66">
                  <c:v>41578</c:v>
                </c:pt>
                <c:pt idx="67">
                  <c:v>41577</c:v>
                </c:pt>
                <c:pt idx="68">
                  <c:v>41576</c:v>
                </c:pt>
                <c:pt idx="69">
                  <c:v>41575</c:v>
                </c:pt>
                <c:pt idx="70">
                  <c:v>41574</c:v>
                </c:pt>
                <c:pt idx="71">
                  <c:v>41571</c:v>
                </c:pt>
                <c:pt idx="72">
                  <c:v>41569</c:v>
                </c:pt>
                <c:pt idx="73">
                  <c:v>41567</c:v>
                </c:pt>
                <c:pt idx="74">
                  <c:v>41562</c:v>
                </c:pt>
                <c:pt idx="75">
                  <c:v>41561</c:v>
                </c:pt>
                <c:pt idx="76">
                  <c:v>41559</c:v>
                </c:pt>
                <c:pt idx="77">
                  <c:v>41556</c:v>
                </c:pt>
                <c:pt idx="78">
                  <c:v>41555</c:v>
                </c:pt>
                <c:pt idx="79">
                  <c:v>41554</c:v>
                </c:pt>
                <c:pt idx="80">
                  <c:v>41552</c:v>
                </c:pt>
                <c:pt idx="81">
                  <c:v>41550</c:v>
                </c:pt>
                <c:pt idx="82">
                  <c:v>41547</c:v>
                </c:pt>
                <c:pt idx="83">
                  <c:v>41543</c:v>
                </c:pt>
                <c:pt idx="84">
                  <c:v>41541</c:v>
                </c:pt>
                <c:pt idx="85">
                  <c:v>41539</c:v>
                </c:pt>
                <c:pt idx="86">
                  <c:v>41536</c:v>
                </c:pt>
                <c:pt idx="87">
                  <c:v>41535</c:v>
                </c:pt>
                <c:pt idx="88">
                  <c:v>41533</c:v>
                </c:pt>
                <c:pt idx="89">
                  <c:v>41532</c:v>
                </c:pt>
                <c:pt idx="90">
                  <c:v>41531</c:v>
                </c:pt>
                <c:pt idx="91">
                  <c:v>41528</c:v>
                </c:pt>
                <c:pt idx="92">
                  <c:v>41526</c:v>
                </c:pt>
                <c:pt idx="93">
                  <c:v>41525</c:v>
                </c:pt>
                <c:pt idx="94">
                  <c:v>41521</c:v>
                </c:pt>
                <c:pt idx="95">
                  <c:v>41520</c:v>
                </c:pt>
                <c:pt idx="96">
                  <c:v>41515</c:v>
                </c:pt>
                <c:pt idx="97">
                  <c:v>41512</c:v>
                </c:pt>
                <c:pt idx="98">
                  <c:v>41511</c:v>
                </c:pt>
                <c:pt idx="99">
                  <c:v>41510</c:v>
                </c:pt>
                <c:pt idx="100">
                  <c:v>41508</c:v>
                </c:pt>
                <c:pt idx="101">
                  <c:v>41507</c:v>
                </c:pt>
                <c:pt idx="102">
                  <c:v>41506</c:v>
                </c:pt>
                <c:pt idx="103">
                  <c:v>41505</c:v>
                </c:pt>
                <c:pt idx="104">
                  <c:v>41504</c:v>
                </c:pt>
                <c:pt idx="105">
                  <c:v>41493</c:v>
                </c:pt>
                <c:pt idx="106">
                  <c:v>41491</c:v>
                </c:pt>
                <c:pt idx="107">
                  <c:v>41489</c:v>
                </c:pt>
                <c:pt idx="108">
                  <c:v>41488</c:v>
                </c:pt>
                <c:pt idx="109">
                  <c:v>41485</c:v>
                </c:pt>
                <c:pt idx="110">
                  <c:v>41483</c:v>
                </c:pt>
                <c:pt idx="111">
                  <c:v>41481</c:v>
                </c:pt>
                <c:pt idx="112">
                  <c:v>41479</c:v>
                </c:pt>
                <c:pt idx="113">
                  <c:v>41478</c:v>
                </c:pt>
                <c:pt idx="114">
                  <c:v>41476</c:v>
                </c:pt>
                <c:pt idx="115">
                  <c:v>41473</c:v>
                </c:pt>
                <c:pt idx="116">
                  <c:v>41471</c:v>
                </c:pt>
                <c:pt idx="117">
                  <c:v>41470</c:v>
                </c:pt>
                <c:pt idx="118">
                  <c:v>41469</c:v>
                </c:pt>
                <c:pt idx="119">
                  <c:v>41467</c:v>
                </c:pt>
                <c:pt idx="120">
                  <c:v>41466</c:v>
                </c:pt>
                <c:pt idx="121">
                  <c:v>41464</c:v>
                </c:pt>
                <c:pt idx="122">
                  <c:v>41463</c:v>
                </c:pt>
                <c:pt idx="123">
                  <c:v>41462</c:v>
                </c:pt>
                <c:pt idx="124">
                  <c:v>41459</c:v>
                </c:pt>
                <c:pt idx="125">
                  <c:v>41458</c:v>
                </c:pt>
                <c:pt idx="126">
                  <c:v>41456</c:v>
                </c:pt>
                <c:pt idx="127">
                  <c:v>41455</c:v>
                </c:pt>
                <c:pt idx="128">
                  <c:v>41451</c:v>
                </c:pt>
                <c:pt idx="129">
                  <c:v>41450</c:v>
                </c:pt>
                <c:pt idx="130">
                  <c:v>41449</c:v>
                </c:pt>
                <c:pt idx="131">
                  <c:v>41448</c:v>
                </c:pt>
                <c:pt idx="132">
                  <c:v>41444</c:v>
                </c:pt>
                <c:pt idx="133">
                  <c:v>41442</c:v>
                </c:pt>
                <c:pt idx="134">
                  <c:v>41441</c:v>
                </c:pt>
                <c:pt idx="135">
                  <c:v>41438</c:v>
                </c:pt>
                <c:pt idx="136">
                  <c:v>41437</c:v>
                </c:pt>
                <c:pt idx="137">
                  <c:v>41436</c:v>
                </c:pt>
                <c:pt idx="138">
                  <c:v>41435</c:v>
                </c:pt>
                <c:pt idx="139">
                  <c:v>41434</c:v>
                </c:pt>
                <c:pt idx="140">
                  <c:v>41431</c:v>
                </c:pt>
                <c:pt idx="141">
                  <c:v>41430</c:v>
                </c:pt>
                <c:pt idx="142">
                  <c:v>41429</c:v>
                </c:pt>
                <c:pt idx="143">
                  <c:v>41428</c:v>
                </c:pt>
                <c:pt idx="144">
                  <c:v>41425</c:v>
                </c:pt>
                <c:pt idx="145">
                  <c:v>41423</c:v>
                </c:pt>
                <c:pt idx="146">
                  <c:v>41422</c:v>
                </c:pt>
                <c:pt idx="147">
                  <c:v>41419</c:v>
                </c:pt>
                <c:pt idx="148">
                  <c:v>41417</c:v>
                </c:pt>
                <c:pt idx="149">
                  <c:v>41415</c:v>
                </c:pt>
                <c:pt idx="150">
                  <c:v>41414</c:v>
                </c:pt>
                <c:pt idx="151">
                  <c:v>41413</c:v>
                </c:pt>
                <c:pt idx="152">
                  <c:v>41411</c:v>
                </c:pt>
                <c:pt idx="153">
                  <c:v>41409</c:v>
                </c:pt>
                <c:pt idx="154">
                  <c:v>41403</c:v>
                </c:pt>
                <c:pt idx="155">
                  <c:v>41402</c:v>
                </c:pt>
                <c:pt idx="156">
                  <c:v>41395</c:v>
                </c:pt>
                <c:pt idx="157">
                  <c:v>41367</c:v>
                </c:pt>
                <c:pt idx="158">
                  <c:v>41362</c:v>
                </c:pt>
                <c:pt idx="159">
                  <c:v>41361</c:v>
                </c:pt>
                <c:pt idx="160">
                  <c:v>41360</c:v>
                </c:pt>
                <c:pt idx="161">
                  <c:v>41359</c:v>
                </c:pt>
                <c:pt idx="162">
                  <c:v>41358</c:v>
                </c:pt>
                <c:pt idx="163">
                  <c:v>41358</c:v>
                </c:pt>
                <c:pt idx="164">
                  <c:v>41356</c:v>
                </c:pt>
                <c:pt idx="165">
                  <c:v>41331</c:v>
                </c:pt>
                <c:pt idx="166">
                  <c:v>41329</c:v>
                </c:pt>
                <c:pt idx="167">
                  <c:v>41329</c:v>
                </c:pt>
                <c:pt idx="168">
                  <c:v>41322</c:v>
                </c:pt>
                <c:pt idx="169">
                  <c:v>41321</c:v>
                </c:pt>
                <c:pt idx="170">
                  <c:v>41320</c:v>
                </c:pt>
                <c:pt idx="171">
                  <c:v>41319</c:v>
                </c:pt>
                <c:pt idx="172">
                  <c:v>41319</c:v>
                </c:pt>
                <c:pt idx="173">
                  <c:v>41316</c:v>
                </c:pt>
                <c:pt idx="174">
                  <c:v>41315</c:v>
                </c:pt>
                <c:pt idx="175">
                  <c:v>41313</c:v>
                </c:pt>
                <c:pt idx="176">
                  <c:v>41311</c:v>
                </c:pt>
                <c:pt idx="177">
                  <c:v>41310</c:v>
                </c:pt>
                <c:pt idx="178">
                  <c:v>41309</c:v>
                </c:pt>
                <c:pt idx="179">
                  <c:v>41307</c:v>
                </c:pt>
                <c:pt idx="180">
                  <c:v>41305</c:v>
                </c:pt>
                <c:pt idx="181">
                  <c:v>41305</c:v>
                </c:pt>
                <c:pt idx="182">
                  <c:v>41304</c:v>
                </c:pt>
                <c:pt idx="183">
                  <c:v>41303</c:v>
                </c:pt>
                <c:pt idx="184">
                  <c:v>41300</c:v>
                </c:pt>
                <c:pt idx="185">
                  <c:v>41299</c:v>
                </c:pt>
                <c:pt idx="186">
                  <c:v>41298</c:v>
                </c:pt>
                <c:pt idx="187">
                  <c:v>41297</c:v>
                </c:pt>
                <c:pt idx="188">
                  <c:v>40930</c:v>
                </c:pt>
                <c:pt idx="189">
                  <c:v>40929</c:v>
                </c:pt>
                <c:pt idx="190">
                  <c:v>41292</c:v>
                </c:pt>
                <c:pt idx="191">
                  <c:v>41292</c:v>
                </c:pt>
                <c:pt idx="192">
                  <c:v>41292</c:v>
                </c:pt>
                <c:pt idx="193">
                  <c:v>40925</c:v>
                </c:pt>
                <c:pt idx="194">
                  <c:v>40924</c:v>
                </c:pt>
                <c:pt idx="195">
                  <c:v>40923</c:v>
                </c:pt>
                <c:pt idx="196">
                  <c:v>40922</c:v>
                </c:pt>
                <c:pt idx="197">
                  <c:v>40920</c:v>
                </c:pt>
                <c:pt idx="198">
                  <c:v>41292</c:v>
                </c:pt>
                <c:pt idx="199">
                  <c:v>41292</c:v>
                </c:pt>
                <c:pt idx="200">
                  <c:v>41292</c:v>
                </c:pt>
                <c:pt idx="201">
                  <c:v>41292</c:v>
                </c:pt>
                <c:pt idx="202">
                  <c:v>41292</c:v>
                </c:pt>
                <c:pt idx="203">
                  <c:v>41292</c:v>
                </c:pt>
                <c:pt idx="204">
                  <c:v>41292</c:v>
                </c:pt>
                <c:pt idx="205">
                  <c:v>41274</c:v>
                </c:pt>
                <c:pt idx="206">
                  <c:v>41265</c:v>
                </c:pt>
                <c:pt idx="207">
                  <c:v>41264</c:v>
                </c:pt>
                <c:pt idx="208">
                  <c:v>41263</c:v>
                </c:pt>
                <c:pt idx="209">
                  <c:v>41262</c:v>
                </c:pt>
                <c:pt idx="210">
                  <c:v>41261</c:v>
                </c:pt>
                <c:pt idx="211">
                  <c:v>41260</c:v>
                </c:pt>
                <c:pt idx="212">
                  <c:v>41259</c:v>
                </c:pt>
                <c:pt idx="213">
                  <c:v>41258</c:v>
                </c:pt>
                <c:pt idx="214">
                  <c:v>41257</c:v>
                </c:pt>
                <c:pt idx="215">
                  <c:v>41256</c:v>
                </c:pt>
                <c:pt idx="216">
                  <c:v>41255</c:v>
                </c:pt>
                <c:pt idx="217">
                  <c:v>41254</c:v>
                </c:pt>
                <c:pt idx="218">
                  <c:v>41253</c:v>
                </c:pt>
                <c:pt idx="219">
                  <c:v>41251</c:v>
                </c:pt>
                <c:pt idx="220">
                  <c:v>41250</c:v>
                </c:pt>
                <c:pt idx="221">
                  <c:v>41249</c:v>
                </c:pt>
                <c:pt idx="222">
                  <c:v>41248</c:v>
                </c:pt>
                <c:pt idx="223">
                  <c:v>41247</c:v>
                </c:pt>
                <c:pt idx="224">
                  <c:v>41246</c:v>
                </c:pt>
                <c:pt idx="225">
                  <c:v>41245</c:v>
                </c:pt>
                <c:pt idx="226">
                  <c:v>41245</c:v>
                </c:pt>
                <c:pt idx="227">
                  <c:v>41244</c:v>
                </c:pt>
                <c:pt idx="228">
                  <c:v>41243</c:v>
                </c:pt>
                <c:pt idx="229">
                  <c:v>41242</c:v>
                </c:pt>
                <c:pt idx="230">
                  <c:v>41238</c:v>
                </c:pt>
                <c:pt idx="231">
                  <c:v>41233</c:v>
                </c:pt>
                <c:pt idx="232">
                  <c:v>41231</c:v>
                </c:pt>
                <c:pt idx="233">
                  <c:v>41228</c:v>
                </c:pt>
                <c:pt idx="234">
                  <c:v>41227</c:v>
                </c:pt>
                <c:pt idx="235">
                  <c:v>41226</c:v>
                </c:pt>
                <c:pt idx="236">
                  <c:v>41225</c:v>
                </c:pt>
                <c:pt idx="237">
                  <c:v>41221</c:v>
                </c:pt>
                <c:pt idx="238">
                  <c:v>41220</c:v>
                </c:pt>
                <c:pt idx="239">
                  <c:v>41219</c:v>
                </c:pt>
                <c:pt idx="240">
                  <c:v>41224</c:v>
                </c:pt>
                <c:pt idx="241">
                  <c:v>41216</c:v>
                </c:pt>
                <c:pt idx="242">
                  <c:v>41215</c:v>
                </c:pt>
                <c:pt idx="243">
                  <c:v>41214</c:v>
                </c:pt>
                <c:pt idx="244">
                  <c:v>41213</c:v>
                </c:pt>
                <c:pt idx="245">
                  <c:v>41212</c:v>
                </c:pt>
                <c:pt idx="246">
                  <c:v>41211</c:v>
                </c:pt>
                <c:pt idx="247">
                  <c:v>41210</c:v>
                </c:pt>
                <c:pt idx="248">
                  <c:v>41209</c:v>
                </c:pt>
                <c:pt idx="249">
                  <c:v>41208</c:v>
                </c:pt>
                <c:pt idx="250">
                  <c:v>41207</c:v>
                </c:pt>
                <c:pt idx="251">
                  <c:v>41206</c:v>
                </c:pt>
                <c:pt idx="252">
                  <c:v>41205</c:v>
                </c:pt>
                <c:pt idx="253">
                  <c:v>41204</c:v>
                </c:pt>
                <c:pt idx="254">
                  <c:v>41202</c:v>
                </c:pt>
                <c:pt idx="255">
                  <c:v>41201</c:v>
                </c:pt>
                <c:pt idx="256">
                  <c:v>41200</c:v>
                </c:pt>
                <c:pt idx="257">
                  <c:v>41199</c:v>
                </c:pt>
                <c:pt idx="258">
                  <c:v>41198</c:v>
                </c:pt>
                <c:pt idx="259">
                  <c:v>41196</c:v>
                </c:pt>
                <c:pt idx="260">
                  <c:v>41195</c:v>
                </c:pt>
                <c:pt idx="261">
                  <c:v>41193</c:v>
                </c:pt>
                <c:pt idx="262">
                  <c:v>41193</c:v>
                </c:pt>
                <c:pt idx="263">
                  <c:v>41192</c:v>
                </c:pt>
                <c:pt idx="264">
                  <c:v>41191</c:v>
                </c:pt>
                <c:pt idx="265">
                  <c:v>41190</c:v>
                </c:pt>
                <c:pt idx="266">
                  <c:v>41189</c:v>
                </c:pt>
                <c:pt idx="267">
                  <c:v>41188</c:v>
                </c:pt>
                <c:pt idx="268">
                  <c:v>41187</c:v>
                </c:pt>
                <c:pt idx="269">
                  <c:v>41186</c:v>
                </c:pt>
                <c:pt idx="270">
                  <c:v>41175</c:v>
                </c:pt>
                <c:pt idx="271">
                  <c:v>41174</c:v>
                </c:pt>
                <c:pt idx="272">
                  <c:v>41173</c:v>
                </c:pt>
                <c:pt idx="273">
                  <c:v>41172</c:v>
                </c:pt>
                <c:pt idx="274">
                  <c:v>41171</c:v>
                </c:pt>
                <c:pt idx="275">
                  <c:v>41170</c:v>
                </c:pt>
                <c:pt idx="276">
                  <c:v>41169</c:v>
                </c:pt>
                <c:pt idx="277">
                  <c:v>41168</c:v>
                </c:pt>
                <c:pt idx="278">
                  <c:v>41167</c:v>
                </c:pt>
                <c:pt idx="279">
                  <c:v>41166</c:v>
                </c:pt>
                <c:pt idx="280">
                  <c:v>41165</c:v>
                </c:pt>
                <c:pt idx="281">
                  <c:v>41164</c:v>
                </c:pt>
                <c:pt idx="282">
                  <c:v>41162</c:v>
                </c:pt>
                <c:pt idx="283">
                  <c:v>41160</c:v>
                </c:pt>
                <c:pt idx="284">
                  <c:v>41159</c:v>
                </c:pt>
                <c:pt idx="285">
                  <c:v>41158</c:v>
                </c:pt>
                <c:pt idx="286">
                  <c:v>41157</c:v>
                </c:pt>
                <c:pt idx="287">
                  <c:v>41156</c:v>
                </c:pt>
                <c:pt idx="288">
                  <c:v>41155</c:v>
                </c:pt>
                <c:pt idx="289">
                  <c:v>41154</c:v>
                </c:pt>
                <c:pt idx="290">
                  <c:v>41153</c:v>
                </c:pt>
                <c:pt idx="291">
                  <c:v>41150</c:v>
                </c:pt>
                <c:pt idx="292">
                  <c:v>41149</c:v>
                </c:pt>
                <c:pt idx="293">
                  <c:v>41148</c:v>
                </c:pt>
                <c:pt idx="294">
                  <c:v>41146</c:v>
                </c:pt>
                <c:pt idx="295">
                  <c:v>41144</c:v>
                </c:pt>
                <c:pt idx="296">
                  <c:v>41143</c:v>
                </c:pt>
              </c:numCache>
            </c:numRef>
          </c:cat>
          <c:val>
            <c:numRef>
              <c:f>'MyReport_Vehicle_Report (4)'!$F$2:$F$298</c:f>
              <c:numCache>
                <c:formatCode>General</c:formatCode>
                <c:ptCount val="297"/>
                <c:pt idx="0">
                  <c:v>-24</c:v>
                </c:pt>
                <c:pt idx="1">
                  <c:v>-23</c:v>
                </c:pt>
                <c:pt idx="2">
                  <c:v>-26</c:v>
                </c:pt>
                <c:pt idx="3">
                  <c:v>-27</c:v>
                </c:pt>
                <c:pt idx="4">
                  <c:v>-28</c:v>
                </c:pt>
                <c:pt idx="5">
                  <c:v>-24</c:v>
                </c:pt>
                <c:pt idx="6">
                  <c:v>-26</c:v>
                </c:pt>
                <c:pt idx="7">
                  <c:v>-27</c:v>
                </c:pt>
                <c:pt idx="8">
                  <c:v>-28</c:v>
                </c:pt>
                <c:pt idx="9">
                  <c:v>-24</c:v>
                </c:pt>
                <c:pt idx="10">
                  <c:v>-24</c:v>
                </c:pt>
                <c:pt idx="11">
                  <c:v>-23</c:v>
                </c:pt>
                <c:pt idx="12">
                  <c:v>-26</c:v>
                </c:pt>
                <c:pt idx="13">
                  <c:v>-27</c:v>
                </c:pt>
                <c:pt idx="14">
                  <c:v>-28</c:v>
                </c:pt>
                <c:pt idx="15">
                  <c:v>-24</c:v>
                </c:pt>
                <c:pt idx="16">
                  <c:v>-26</c:v>
                </c:pt>
                <c:pt idx="17">
                  <c:v>-27</c:v>
                </c:pt>
                <c:pt idx="18">
                  <c:v>-28</c:v>
                </c:pt>
                <c:pt idx="19">
                  <c:v>-24</c:v>
                </c:pt>
                <c:pt idx="20">
                  <c:v>-23</c:v>
                </c:pt>
                <c:pt idx="21">
                  <c:v>-23</c:v>
                </c:pt>
                <c:pt idx="22">
                  <c:v>-27</c:v>
                </c:pt>
                <c:pt idx="23">
                  <c:v>-26</c:v>
                </c:pt>
                <c:pt idx="24">
                  <c:v>-22</c:v>
                </c:pt>
                <c:pt idx="25">
                  <c:v>-26</c:v>
                </c:pt>
                <c:pt idx="26">
                  <c:v>-29</c:v>
                </c:pt>
                <c:pt idx="27">
                  <c:v>-23</c:v>
                </c:pt>
                <c:pt idx="28">
                  <c:v>-28</c:v>
                </c:pt>
                <c:pt idx="29">
                  <c:v>-29</c:v>
                </c:pt>
                <c:pt idx="30">
                  <c:v>-27</c:v>
                </c:pt>
                <c:pt idx="31">
                  <c:v>-29</c:v>
                </c:pt>
                <c:pt idx="32">
                  <c:v>-25</c:v>
                </c:pt>
                <c:pt idx="33">
                  <c:v>-28</c:v>
                </c:pt>
                <c:pt idx="34">
                  <c:v>-29</c:v>
                </c:pt>
                <c:pt idx="35">
                  <c:v>-29</c:v>
                </c:pt>
                <c:pt idx="36">
                  <c:v>-23</c:v>
                </c:pt>
                <c:pt idx="37">
                  <c:v>-28</c:v>
                </c:pt>
                <c:pt idx="38">
                  <c:v>-26</c:v>
                </c:pt>
                <c:pt idx="39">
                  <c:v>-23</c:v>
                </c:pt>
                <c:pt idx="40">
                  <c:v>-24</c:v>
                </c:pt>
                <c:pt idx="41">
                  <c:v>-29</c:v>
                </c:pt>
                <c:pt idx="42">
                  <c:v>-26</c:v>
                </c:pt>
                <c:pt idx="43">
                  <c:v>-26</c:v>
                </c:pt>
                <c:pt idx="44">
                  <c:v>-24</c:v>
                </c:pt>
                <c:pt idx="45">
                  <c:v>-25</c:v>
                </c:pt>
                <c:pt idx="46">
                  <c:v>-27</c:v>
                </c:pt>
                <c:pt idx="47">
                  <c:v>-29</c:v>
                </c:pt>
                <c:pt idx="48">
                  <c:v>-31</c:v>
                </c:pt>
                <c:pt idx="49">
                  <c:v>-25</c:v>
                </c:pt>
                <c:pt idx="50">
                  <c:v>-27</c:v>
                </c:pt>
                <c:pt idx="51">
                  <c:v>-29</c:v>
                </c:pt>
                <c:pt idx="52">
                  <c:v>-29</c:v>
                </c:pt>
                <c:pt idx="53">
                  <c:v>-60</c:v>
                </c:pt>
                <c:pt idx="54">
                  <c:v>-50</c:v>
                </c:pt>
                <c:pt idx="55">
                  <c:v>-29</c:v>
                </c:pt>
                <c:pt idx="56">
                  <c:v>-31</c:v>
                </c:pt>
                <c:pt idx="57">
                  <c:v>-26</c:v>
                </c:pt>
                <c:pt idx="58">
                  <c:v>-25</c:v>
                </c:pt>
                <c:pt idx="59">
                  <c:v>-29</c:v>
                </c:pt>
                <c:pt idx="60">
                  <c:v>-31</c:v>
                </c:pt>
                <c:pt idx="61">
                  <c:v>-29</c:v>
                </c:pt>
                <c:pt idx="62">
                  <c:v>-26</c:v>
                </c:pt>
                <c:pt idx="63">
                  <c:v>-28</c:v>
                </c:pt>
                <c:pt idx="64">
                  <c:v>-26</c:v>
                </c:pt>
                <c:pt idx="65">
                  <c:v>-24</c:v>
                </c:pt>
                <c:pt idx="66">
                  <c:v>-21</c:v>
                </c:pt>
                <c:pt idx="67">
                  <c:v>-26</c:v>
                </c:pt>
                <c:pt idx="68">
                  <c:v>-27</c:v>
                </c:pt>
                <c:pt idx="69">
                  <c:v>-24</c:v>
                </c:pt>
                <c:pt idx="70">
                  <c:v>-24</c:v>
                </c:pt>
                <c:pt idx="71">
                  <c:v>-26</c:v>
                </c:pt>
                <c:pt idx="72">
                  <c:v>-24</c:v>
                </c:pt>
                <c:pt idx="73">
                  <c:v>-21</c:v>
                </c:pt>
                <c:pt idx="74">
                  <c:v>-22</c:v>
                </c:pt>
                <c:pt idx="75">
                  <c:v>-24</c:v>
                </c:pt>
                <c:pt idx="76">
                  <c:v>-24</c:v>
                </c:pt>
                <c:pt idx="77">
                  <c:v>-21</c:v>
                </c:pt>
                <c:pt idx="78">
                  <c:v>-21</c:v>
                </c:pt>
                <c:pt idx="79">
                  <c:v>-18</c:v>
                </c:pt>
                <c:pt idx="80">
                  <c:v>-18</c:v>
                </c:pt>
                <c:pt idx="81">
                  <c:v>-22</c:v>
                </c:pt>
                <c:pt idx="82">
                  <c:v>-17</c:v>
                </c:pt>
                <c:pt idx="83">
                  <c:v>-25</c:v>
                </c:pt>
                <c:pt idx="84">
                  <c:v>-18</c:v>
                </c:pt>
                <c:pt idx="85">
                  <c:v>-15</c:v>
                </c:pt>
                <c:pt idx="86">
                  <c:v>-14</c:v>
                </c:pt>
                <c:pt idx="87">
                  <c:v>-15</c:v>
                </c:pt>
                <c:pt idx="88">
                  <c:v>-15</c:v>
                </c:pt>
                <c:pt idx="89">
                  <c:v>-20</c:v>
                </c:pt>
                <c:pt idx="90">
                  <c:v>-18</c:v>
                </c:pt>
                <c:pt idx="91">
                  <c:v>-17</c:v>
                </c:pt>
                <c:pt idx="92">
                  <c:v>-14</c:v>
                </c:pt>
                <c:pt idx="93">
                  <c:v>-13</c:v>
                </c:pt>
                <c:pt idx="94">
                  <c:v>-12</c:v>
                </c:pt>
                <c:pt idx="95">
                  <c:v>-12</c:v>
                </c:pt>
                <c:pt idx="96">
                  <c:v>-18</c:v>
                </c:pt>
                <c:pt idx="97">
                  <c:v>-9</c:v>
                </c:pt>
                <c:pt idx="98">
                  <c:v>-9</c:v>
                </c:pt>
                <c:pt idx="99">
                  <c:v>-8</c:v>
                </c:pt>
                <c:pt idx="100">
                  <c:v>-11</c:v>
                </c:pt>
                <c:pt idx="101">
                  <c:v>-9</c:v>
                </c:pt>
                <c:pt idx="102">
                  <c:v>-9</c:v>
                </c:pt>
                <c:pt idx="103">
                  <c:v>-9</c:v>
                </c:pt>
                <c:pt idx="104">
                  <c:v>-9</c:v>
                </c:pt>
                <c:pt idx="105">
                  <c:v>-7</c:v>
                </c:pt>
                <c:pt idx="106">
                  <c:v>-7</c:v>
                </c:pt>
                <c:pt idx="107">
                  <c:v>-8</c:v>
                </c:pt>
                <c:pt idx="108">
                  <c:v>-9</c:v>
                </c:pt>
                <c:pt idx="109">
                  <c:v>-12</c:v>
                </c:pt>
                <c:pt idx="110">
                  <c:v>-9</c:v>
                </c:pt>
                <c:pt idx="111">
                  <c:v>-7</c:v>
                </c:pt>
                <c:pt idx="112">
                  <c:v>-11</c:v>
                </c:pt>
                <c:pt idx="113">
                  <c:v>-7</c:v>
                </c:pt>
                <c:pt idx="114">
                  <c:v>-6</c:v>
                </c:pt>
                <c:pt idx="115">
                  <c:v>-7</c:v>
                </c:pt>
                <c:pt idx="116">
                  <c:v>-7</c:v>
                </c:pt>
                <c:pt idx="117">
                  <c:v>-6</c:v>
                </c:pt>
                <c:pt idx="118">
                  <c:v>-5</c:v>
                </c:pt>
                <c:pt idx="119">
                  <c:v>-3</c:v>
                </c:pt>
                <c:pt idx="120">
                  <c:v>-5</c:v>
                </c:pt>
                <c:pt idx="121">
                  <c:v>-5</c:v>
                </c:pt>
                <c:pt idx="122">
                  <c:v>-8</c:v>
                </c:pt>
                <c:pt idx="123">
                  <c:v>-5</c:v>
                </c:pt>
                <c:pt idx="124">
                  <c:v>-8</c:v>
                </c:pt>
                <c:pt idx="125">
                  <c:v>-6</c:v>
                </c:pt>
                <c:pt idx="126">
                  <c:v>-5</c:v>
                </c:pt>
                <c:pt idx="127">
                  <c:v>-4</c:v>
                </c:pt>
                <c:pt idx="128">
                  <c:v>-16</c:v>
                </c:pt>
                <c:pt idx="129">
                  <c:v>-10</c:v>
                </c:pt>
                <c:pt idx="130">
                  <c:v>-11</c:v>
                </c:pt>
                <c:pt idx="131">
                  <c:v>-14</c:v>
                </c:pt>
                <c:pt idx="132">
                  <c:v>-7</c:v>
                </c:pt>
                <c:pt idx="133">
                  <c:v>-8</c:v>
                </c:pt>
                <c:pt idx="134">
                  <c:v>-8</c:v>
                </c:pt>
                <c:pt idx="135">
                  <c:v>-8</c:v>
                </c:pt>
                <c:pt idx="136">
                  <c:v>-3</c:v>
                </c:pt>
                <c:pt idx="137">
                  <c:v>-6</c:v>
                </c:pt>
                <c:pt idx="138">
                  <c:v>-8</c:v>
                </c:pt>
                <c:pt idx="139">
                  <c:v>-9</c:v>
                </c:pt>
                <c:pt idx="140">
                  <c:v>-9</c:v>
                </c:pt>
                <c:pt idx="141">
                  <c:v>-15</c:v>
                </c:pt>
                <c:pt idx="142">
                  <c:v>-4</c:v>
                </c:pt>
                <c:pt idx="143">
                  <c:v>-4</c:v>
                </c:pt>
                <c:pt idx="144">
                  <c:v>-3</c:v>
                </c:pt>
                <c:pt idx="145">
                  <c:v>2.78</c:v>
                </c:pt>
                <c:pt idx="146">
                  <c:v>-4.3899999999999997</c:v>
                </c:pt>
                <c:pt idx="147">
                  <c:v>-4.66</c:v>
                </c:pt>
                <c:pt idx="148">
                  <c:v>-4.37</c:v>
                </c:pt>
                <c:pt idx="149">
                  <c:v>-3.15</c:v>
                </c:pt>
                <c:pt idx="150">
                  <c:v>-4.37</c:v>
                </c:pt>
                <c:pt idx="151">
                  <c:v>-5.25</c:v>
                </c:pt>
                <c:pt idx="152">
                  <c:v>-6</c:v>
                </c:pt>
                <c:pt idx="153">
                  <c:v>-3</c:v>
                </c:pt>
                <c:pt idx="154">
                  <c:v>-2.6</c:v>
                </c:pt>
                <c:pt idx="155">
                  <c:v>-5</c:v>
                </c:pt>
                <c:pt idx="156">
                  <c:v>-4.4800000000000004</c:v>
                </c:pt>
                <c:pt idx="157">
                  <c:v>3.05</c:v>
                </c:pt>
                <c:pt idx="158">
                  <c:v>1.39</c:v>
                </c:pt>
                <c:pt idx="159">
                  <c:v>2.0299999999999998</c:v>
                </c:pt>
                <c:pt idx="160">
                  <c:v>4.8899999999999997</c:v>
                </c:pt>
                <c:pt idx="161">
                  <c:v>3.63</c:v>
                </c:pt>
                <c:pt idx="162">
                  <c:v>1.27</c:v>
                </c:pt>
                <c:pt idx="163">
                  <c:v>3</c:v>
                </c:pt>
                <c:pt idx="164">
                  <c:v>3</c:v>
                </c:pt>
                <c:pt idx="165">
                  <c:v>6.34</c:v>
                </c:pt>
                <c:pt idx="166">
                  <c:v>4.82</c:v>
                </c:pt>
                <c:pt idx="167">
                  <c:v>4.3</c:v>
                </c:pt>
                <c:pt idx="168">
                  <c:v>-2</c:v>
                </c:pt>
                <c:pt idx="169">
                  <c:v>-1.4</c:v>
                </c:pt>
                <c:pt idx="170">
                  <c:v>2</c:v>
                </c:pt>
                <c:pt idx="171">
                  <c:v>6</c:v>
                </c:pt>
                <c:pt idx="172">
                  <c:v>4</c:v>
                </c:pt>
                <c:pt idx="173">
                  <c:v>4</c:v>
                </c:pt>
                <c:pt idx="174">
                  <c:v>3</c:v>
                </c:pt>
                <c:pt idx="175">
                  <c:v>5.8</c:v>
                </c:pt>
                <c:pt idx="176">
                  <c:v>3.9</c:v>
                </c:pt>
                <c:pt idx="177">
                  <c:v>4.95</c:v>
                </c:pt>
                <c:pt idx="178">
                  <c:v>2.2000000000000002</c:v>
                </c:pt>
                <c:pt idx="179">
                  <c:v>5.0999999999999996</c:v>
                </c:pt>
                <c:pt idx="180">
                  <c:v>5.25</c:v>
                </c:pt>
                <c:pt idx="181">
                  <c:v>5</c:v>
                </c:pt>
                <c:pt idx="182">
                  <c:v>6</c:v>
                </c:pt>
                <c:pt idx="183">
                  <c:v>6</c:v>
                </c:pt>
                <c:pt idx="184">
                  <c:v>4</c:v>
                </c:pt>
                <c:pt idx="185">
                  <c:v>5</c:v>
                </c:pt>
                <c:pt idx="186">
                  <c:v>4</c:v>
                </c:pt>
                <c:pt idx="187">
                  <c:v>3</c:v>
                </c:pt>
                <c:pt idx="188">
                  <c:v>-0.1</c:v>
                </c:pt>
                <c:pt idx="189">
                  <c:v>0</c:v>
                </c:pt>
                <c:pt idx="190">
                  <c:v>0</c:v>
                </c:pt>
                <c:pt idx="191">
                  <c:v>1</c:v>
                </c:pt>
                <c:pt idx="192">
                  <c:v>0</c:v>
                </c:pt>
                <c:pt idx="193">
                  <c:v>-1.98</c:v>
                </c:pt>
                <c:pt idx="194">
                  <c:v>3.51</c:v>
                </c:pt>
                <c:pt idx="195">
                  <c:v>2.68</c:v>
                </c:pt>
                <c:pt idx="196">
                  <c:v>1.75</c:v>
                </c:pt>
                <c:pt idx="197">
                  <c:v>1.86</c:v>
                </c:pt>
                <c:pt idx="198">
                  <c:v>2.15</c:v>
                </c:pt>
                <c:pt idx="199">
                  <c:v>1.45</c:v>
                </c:pt>
                <c:pt idx="200">
                  <c:v>2.66</c:v>
                </c:pt>
                <c:pt idx="201">
                  <c:v>3.85</c:v>
                </c:pt>
                <c:pt idx="202">
                  <c:v>2</c:v>
                </c:pt>
                <c:pt idx="203">
                  <c:v>3</c:v>
                </c:pt>
                <c:pt idx="204">
                  <c:v>-2</c:v>
                </c:pt>
                <c:pt idx="205">
                  <c:v>-3</c:v>
                </c:pt>
                <c:pt idx="206">
                  <c:v>-4.66</c:v>
                </c:pt>
                <c:pt idx="207">
                  <c:v>-0.62</c:v>
                </c:pt>
                <c:pt idx="208">
                  <c:v>0.6</c:v>
                </c:pt>
                <c:pt idx="209">
                  <c:v>-6.8</c:v>
                </c:pt>
                <c:pt idx="210">
                  <c:v>-7</c:v>
                </c:pt>
                <c:pt idx="211">
                  <c:v>-6</c:v>
                </c:pt>
                <c:pt idx="212">
                  <c:v>-4</c:v>
                </c:pt>
                <c:pt idx="213">
                  <c:v>-4</c:v>
                </c:pt>
                <c:pt idx="214">
                  <c:v>2</c:v>
                </c:pt>
                <c:pt idx="215">
                  <c:v>-5</c:v>
                </c:pt>
                <c:pt idx="216">
                  <c:v>3.4</c:v>
                </c:pt>
                <c:pt idx="217">
                  <c:v>5.4</c:v>
                </c:pt>
                <c:pt idx="218">
                  <c:v>2.1</c:v>
                </c:pt>
                <c:pt idx="219">
                  <c:v>1.31</c:v>
                </c:pt>
                <c:pt idx="220">
                  <c:v>5.91</c:v>
                </c:pt>
                <c:pt idx="221">
                  <c:v>3.12</c:v>
                </c:pt>
                <c:pt idx="222">
                  <c:v>4.53</c:v>
                </c:pt>
                <c:pt idx="223">
                  <c:v>3.45</c:v>
                </c:pt>
                <c:pt idx="224">
                  <c:v>5</c:v>
                </c:pt>
                <c:pt idx="225">
                  <c:v>1.3</c:v>
                </c:pt>
                <c:pt idx="226">
                  <c:v>3</c:v>
                </c:pt>
                <c:pt idx="227">
                  <c:v>3</c:v>
                </c:pt>
                <c:pt idx="228">
                  <c:v>2.85</c:v>
                </c:pt>
                <c:pt idx="229">
                  <c:v>5</c:v>
                </c:pt>
                <c:pt idx="230">
                  <c:v>5</c:v>
                </c:pt>
                <c:pt idx="231">
                  <c:v>4.7</c:v>
                </c:pt>
                <c:pt idx="232">
                  <c:v>8</c:v>
                </c:pt>
                <c:pt idx="233">
                  <c:v>-1</c:v>
                </c:pt>
                <c:pt idx="234">
                  <c:v>-1</c:v>
                </c:pt>
                <c:pt idx="235">
                  <c:v>-3</c:v>
                </c:pt>
                <c:pt idx="236">
                  <c:v>2</c:v>
                </c:pt>
                <c:pt idx="237">
                  <c:v>0</c:v>
                </c:pt>
                <c:pt idx="238">
                  <c:v>-0.8</c:v>
                </c:pt>
                <c:pt idx="239">
                  <c:v>-0.4</c:v>
                </c:pt>
                <c:pt idx="240">
                  <c:v>0</c:v>
                </c:pt>
                <c:pt idx="241">
                  <c:v>-2</c:v>
                </c:pt>
                <c:pt idx="242">
                  <c:v>-4</c:v>
                </c:pt>
                <c:pt idx="243">
                  <c:v>-0.9</c:v>
                </c:pt>
                <c:pt idx="244">
                  <c:v>-0.5</c:v>
                </c:pt>
                <c:pt idx="245">
                  <c:v>-0.5</c:v>
                </c:pt>
                <c:pt idx="246">
                  <c:v>-0.4</c:v>
                </c:pt>
                <c:pt idx="247">
                  <c:v>-1.5</c:v>
                </c:pt>
                <c:pt idx="248">
                  <c:v>-1</c:v>
                </c:pt>
                <c:pt idx="249">
                  <c:v>-2</c:v>
                </c:pt>
                <c:pt idx="250">
                  <c:v>0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-5</c:v>
                </c:pt>
                <c:pt idx="255">
                  <c:v>-70</c:v>
                </c:pt>
                <c:pt idx="256">
                  <c:v>-2</c:v>
                </c:pt>
                <c:pt idx="257">
                  <c:v>-2</c:v>
                </c:pt>
                <c:pt idx="258">
                  <c:v>1</c:v>
                </c:pt>
                <c:pt idx="259">
                  <c:v>-1</c:v>
                </c:pt>
                <c:pt idx="260">
                  <c:v>-5</c:v>
                </c:pt>
                <c:pt idx="261">
                  <c:v>-2</c:v>
                </c:pt>
                <c:pt idx="262">
                  <c:v>-2</c:v>
                </c:pt>
                <c:pt idx="263">
                  <c:v>-1</c:v>
                </c:pt>
                <c:pt idx="264">
                  <c:v>-1</c:v>
                </c:pt>
                <c:pt idx="265">
                  <c:v>-1</c:v>
                </c:pt>
                <c:pt idx="266">
                  <c:v>-1</c:v>
                </c:pt>
                <c:pt idx="267">
                  <c:v>-2</c:v>
                </c:pt>
                <c:pt idx="268">
                  <c:v>-1</c:v>
                </c:pt>
                <c:pt idx="269">
                  <c:v>-3</c:v>
                </c:pt>
                <c:pt idx="270">
                  <c:v>6</c:v>
                </c:pt>
                <c:pt idx="271">
                  <c:v>4</c:v>
                </c:pt>
                <c:pt idx="272">
                  <c:v>2.9</c:v>
                </c:pt>
                <c:pt idx="273">
                  <c:v>3.9</c:v>
                </c:pt>
                <c:pt idx="274">
                  <c:v>3</c:v>
                </c:pt>
                <c:pt idx="275">
                  <c:v>5</c:v>
                </c:pt>
                <c:pt idx="276">
                  <c:v>2</c:v>
                </c:pt>
                <c:pt idx="277">
                  <c:v>2</c:v>
                </c:pt>
                <c:pt idx="278">
                  <c:v>3</c:v>
                </c:pt>
                <c:pt idx="279">
                  <c:v>3</c:v>
                </c:pt>
                <c:pt idx="280">
                  <c:v>0</c:v>
                </c:pt>
                <c:pt idx="281">
                  <c:v>5</c:v>
                </c:pt>
                <c:pt idx="282">
                  <c:v>0</c:v>
                </c:pt>
                <c:pt idx="283">
                  <c:v>-2</c:v>
                </c:pt>
                <c:pt idx="284">
                  <c:v>0</c:v>
                </c:pt>
                <c:pt idx="285">
                  <c:v>-3</c:v>
                </c:pt>
                <c:pt idx="286">
                  <c:v>-2</c:v>
                </c:pt>
                <c:pt idx="287">
                  <c:v>-7</c:v>
                </c:pt>
                <c:pt idx="288">
                  <c:v>-6</c:v>
                </c:pt>
                <c:pt idx="289">
                  <c:v>-1</c:v>
                </c:pt>
                <c:pt idx="290">
                  <c:v>-2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-18</c:v>
                </c:pt>
                <c:pt idx="295">
                  <c:v>0</c:v>
                </c:pt>
                <c:pt idx="296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3075960"/>
        <c:axId val="2930790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'MyReport_Vehicle_Report (4)'!$B$1</c15:sqref>
                        </c15:formulaRef>
                      </c:ext>
                    </c:extLst>
                    <c:strCache>
                      <c:ptCount val="1"/>
                      <c:pt idx="0">
                        <c:v>sol</c:v>
                      </c:pt>
                    </c:strCache>
                  </c:strRef>
                </c:tx>
                <c:spPr>
                  <a:ln w="381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'MyReport_Vehicle_Report (4)'!$B$2:$B$298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596</c:v>
                      </c:pt>
                      <c:pt idx="1">
                        <c:v>593</c:v>
                      </c:pt>
                      <c:pt idx="2">
                        <c:v>592</c:v>
                      </c:pt>
                      <c:pt idx="3">
                        <c:v>589</c:v>
                      </c:pt>
                      <c:pt idx="4">
                        <c:v>587</c:v>
                      </c:pt>
                      <c:pt idx="5">
                        <c:v>586</c:v>
                      </c:pt>
                      <c:pt idx="6">
                        <c:v>585</c:v>
                      </c:pt>
                      <c:pt idx="7">
                        <c:v>582</c:v>
                      </c:pt>
                      <c:pt idx="8">
                        <c:v>581</c:v>
                      </c:pt>
                      <c:pt idx="9">
                        <c:v>580</c:v>
                      </c:pt>
                      <c:pt idx="10">
                        <c:v>596</c:v>
                      </c:pt>
                      <c:pt idx="11">
                        <c:v>593</c:v>
                      </c:pt>
                      <c:pt idx="12">
                        <c:v>592</c:v>
                      </c:pt>
                      <c:pt idx="13">
                        <c:v>589</c:v>
                      </c:pt>
                      <c:pt idx="14">
                        <c:v>587</c:v>
                      </c:pt>
                      <c:pt idx="15">
                        <c:v>586</c:v>
                      </c:pt>
                      <c:pt idx="16">
                        <c:v>585</c:v>
                      </c:pt>
                      <c:pt idx="17">
                        <c:v>582</c:v>
                      </c:pt>
                      <c:pt idx="18">
                        <c:v>581</c:v>
                      </c:pt>
                      <c:pt idx="19">
                        <c:v>580</c:v>
                      </c:pt>
                      <c:pt idx="20">
                        <c:v>561</c:v>
                      </c:pt>
                      <c:pt idx="21">
                        <c:v>560</c:v>
                      </c:pt>
                      <c:pt idx="22">
                        <c:v>559</c:v>
                      </c:pt>
                      <c:pt idx="23">
                        <c:v>558</c:v>
                      </c:pt>
                      <c:pt idx="24">
                        <c:v>554</c:v>
                      </c:pt>
                      <c:pt idx="25">
                        <c:v>553</c:v>
                      </c:pt>
                      <c:pt idx="26">
                        <c:v>552</c:v>
                      </c:pt>
                      <c:pt idx="27">
                        <c:v>549</c:v>
                      </c:pt>
                      <c:pt idx="28">
                        <c:v>548</c:v>
                      </c:pt>
                      <c:pt idx="29">
                        <c:v>547</c:v>
                      </c:pt>
                      <c:pt idx="30">
                        <c:v>544</c:v>
                      </c:pt>
                      <c:pt idx="31">
                        <c:v>542</c:v>
                      </c:pt>
                      <c:pt idx="32">
                        <c:v>538</c:v>
                      </c:pt>
                      <c:pt idx="33">
                        <c:v>537</c:v>
                      </c:pt>
                      <c:pt idx="34">
                        <c:v>535</c:v>
                      </c:pt>
                      <c:pt idx="35">
                        <c:v>534</c:v>
                      </c:pt>
                      <c:pt idx="36">
                        <c:v>532</c:v>
                      </c:pt>
                      <c:pt idx="37">
                        <c:v>530</c:v>
                      </c:pt>
                      <c:pt idx="38">
                        <c:v>528</c:v>
                      </c:pt>
                      <c:pt idx="39">
                        <c:v>527</c:v>
                      </c:pt>
                      <c:pt idx="40">
                        <c:v>526</c:v>
                      </c:pt>
                      <c:pt idx="41">
                        <c:v>525</c:v>
                      </c:pt>
                      <c:pt idx="42">
                        <c:v>522</c:v>
                      </c:pt>
                      <c:pt idx="43">
                        <c:v>521</c:v>
                      </c:pt>
                      <c:pt idx="44">
                        <c:v>520</c:v>
                      </c:pt>
                      <c:pt idx="45">
                        <c:v>519</c:v>
                      </c:pt>
                      <c:pt idx="46">
                        <c:v>517</c:v>
                      </c:pt>
                      <c:pt idx="47">
                        <c:v>513</c:v>
                      </c:pt>
                      <c:pt idx="48">
                        <c:v>510</c:v>
                      </c:pt>
                      <c:pt idx="49">
                        <c:v>507</c:v>
                      </c:pt>
                      <c:pt idx="50">
                        <c:v>506</c:v>
                      </c:pt>
                      <c:pt idx="51">
                        <c:v>505</c:v>
                      </c:pt>
                      <c:pt idx="52">
                        <c:v>504</c:v>
                      </c:pt>
                      <c:pt idx="53">
                        <c:v>501</c:v>
                      </c:pt>
                      <c:pt idx="54">
                        <c:v>500</c:v>
                      </c:pt>
                      <c:pt idx="55">
                        <c:v>489</c:v>
                      </c:pt>
                      <c:pt idx="56">
                        <c:v>486</c:v>
                      </c:pt>
                      <c:pt idx="57">
                        <c:v>477</c:v>
                      </c:pt>
                      <c:pt idx="58">
                        <c:v>476</c:v>
                      </c:pt>
                      <c:pt idx="59">
                        <c:v>473</c:v>
                      </c:pt>
                      <c:pt idx="60">
                        <c:v>472</c:v>
                      </c:pt>
                      <c:pt idx="61">
                        <c:v>469</c:v>
                      </c:pt>
                      <c:pt idx="62">
                        <c:v>464</c:v>
                      </c:pt>
                      <c:pt idx="63">
                        <c:v>462</c:v>
                      </c:pt>
                      <c:pt idx="64">
                        <c:v>456</c:v>
                      </c:pt>
                      <c:pt idx="65">
                        <c:v>443</c:v>
                      </c:pt>
                      <c:pt idx="66">
                        <c:v>439</c:v>
                      </c:pt>
                      <c:pt idx="67">
                        <c:v>438</c:v>
                      </c:pt>
                      <c:pt idx="68">
                        <c:v>437</c:v>
                      </c:pt>
                      <c:pt idx="69">
                        <c:v>436</c:v>
                      </c:pt>
                      <c:pt idx="70">
                        <c:v>435</c:v>
                      </c:pt>
                      <c:pt idx="71">
                        <c:v>433</c:v>
                      </c:pt>
                      <c:pt idx="72">
                        <c:v>431</c:v>
                      </c:pt>
                      <c:pt idx="73">
                        <c:v>429</c:v>
                      </c:pt>
                      <c:pt idx="74">
                        <c:v>424</c:v>
                      </c:pt>
                      <c:pt idx="75">
                        <c:v>423</c:v>
                      </c:pt>
                      <c:pt idx="76">
                        <c:v>421</c:v>
                      </c:pt>
                      <c:pt idx="77">
                        <c:v>418</c:v>
                      </c:pt>
                      <c:pt idx="78">
                        <c:v>417</c:v>
                      </c:pt>
                      <c:pt idx="79">
                        <c:v>416</c:v>
                      </c:pt>
                      <c:pt idx="80">
                        <c:v>414</c:v>
                      </c:pt>
                      <c:pt idx="81">
                        <c:v>412</c:v>
                      </c:pt>
                      <c:pt idx="82">
                        <c:v>409</c:v>
                      </c:pt>
                      <c:pt idx="83">
                        <c:v>405</c:v>
                      </c:pt>
                      <c:pt idx="84">
                        <c:v>403</c:v>
                      </c:pt>
                      <c:pt idx="85">
                        <c:v>401</c:v>
                      </c:pt>
                      <c:pt idx="86">
                        <c:v>398</c:v>
                      </c:pt>
                      <c:pt idx="87">
                        <c:v>397</c:v>
                      </c:pt>
                      <c:pt idx="88">
                        <c:v>396</c:v>
                      </c:pt>
                      <c:pt idx="89">
                        <c:v>395</c:v>
                      </c:pt>
                      <c:pt idx="90">
                        <c:v>394</c:v>
                      </c:pt>
                      <c:pt idx="91">
                        <c:v>391</c:v>
                      </c:pt>
                      <c:pt idx="92">
                        <c:v>389</c:v>
                      </c:pt>
                      <c:pt idx="93">
                        <c:v>388</c:v>
                      </c:pt>
                      <c:pt idx="94">
                        <c:v>384</c:v>
                      </c:pt>
                      <c:pt idx="95">
                        <c:v>383</c:v>
                      </c:pt>
                      <c:pt idx="96">
                        <c:v>378</c:v>
                      </c:pt>
                      <c:pt idx="97">
                        <c:v>375</c:v>
                      </c:pt>
                      <c:pt idx="98">
                        <c:v>374</c:v>
                      </c:pt>
                      <c:pt idx="99">
                        <c:v>373</c:v>
                      </c:pt>
                      <c:pt idx="100">
                        <c:v>371</c:v>
                      </c:pt>
                      <c:pt idx="101">
                        <c:v>370</c:v>
                      </c:pt>
                      <c:pt idx="102">
                        <c:v>369</c:v>
                      </c:pt>
                      <c:pt idx="103">
                        <c:v>368</c:v>
                      </c:pt>
                      <c:pt idx="104">
                        <c:v>367</c:v>
                      </c:pt>
                      <c:pt idx="105">
                        <c:v>357</c:v>
                      </c:pt>
                      <c:pt idx="106">
                        <c:v>355</c:v>
                      </c:pt>
                      <c:pt idx="107">
                        <c:v>353</c:v>
                      </c:pt>
                      <c:pt idx="108">
                        <c:v>352</c:v>
                      </c:pt>
                      <c:pt idx="109">
                        <c:v>349</c:v>
                      </c:pt>
                      <c:pt idx="110">
                        <c:v>347</c:v>
                      </c:pt>
                      <c:pt idx="111">
                        <c:v>345</c:v>
                      </c:pt>
                      <c:pt idx="112">
                        <c:v>343</c:v>
                      </c:pt>
                      <c:pt idx="113">
                        <c:v>342</c:v>
                      </c:pt>
                      <c:pt idx="114">
                        <c:v>340</c:v>
                      </c:pt>
                      <c:pt idx="115">
                        <c:v>337</c:v>
                      </c:pt>
                      <c:pt idx="116">
                        <c:v>335</c:v>
                      </c:pt>
                      <c:pt idx="117">
                        <c:v>334</c:v>
                      </c:pt>
                      <c:pt idx="118">
                        <c:v>333</c:v>
                      </c:pt>
                      <c:pt idx="119">
                        <c:v>331</c:v>
                      </c:pt>
                      <c:pt idx="120">
                        <c:v>330</c:v>
                      </c:pt>
                      <c:pt idx="121">
                        <c:v>328</c:v>
                      </c:pt>
                      <c:pt idx="122">
                        <c:v>327</c:v>
                      </c:pt>
                      <c:pt idx="123">
                        <c:v>326</c:v>
                      </c:pt>
                      <c:pt idx="124">
                        <c:v>324</c:v>
                      </c:pt>
                      <c:pt idx="125">
                        <c:v>323</c:v>
                      </c:pt>
                      <c:pt idx="126">
                        <c:v>321</c:v>
                      </c:pt>
                      <c:pt idx="127">
                        <c:v>320</c:v>
                      </c:pt>
                      <c:pt idx="128">
                        <c:v>316</c:v>
                      </c:pt>
                      <c:pt idx="129">
                        <c:v>315</c:v>
                      </c:pt>
                      <c:pt idx="130">
                        <c:v>314</c:v>
                      </c:pt>
                      <c:pt idx="131">
                        <c:v>313</c:v>
                      </c:pt>
                      <c:pt idx="132">
                        <c:v>309</c:v>
                      </c:pt>
                      <c:pt idx="133">
                        <c:v>307</c:v>
                      </c:pt>
                      <c:pt idx="134">
                        <c:v>306</c:v>
                      </c:pt>
                      <c:pt idx="135">
                        <c:v>303</c:v>
                      </c:pt>
                      <c:pt idx="136">
                        <c:v>302</c:v>
                      </c:pt>
                      <c:pt idx="137">
                        <c:v>301</c:v>
                      </c:pt>
                      <c:pt idx="138">
                        <c:v>300</c:v>
                      </c:pt>
                      <c:pt idx="139">
                        <c:v>299</c:v>
                      </c:pt>
                      <c:pt idx="140">
                        <c:v>296</c:v>
                      </c:pt>
                      <c:pt idx="141">
                        <c:v>295</c:v>
                      </c:pt>
                      <c:pt idx="142">
                        <c:v>294</c:v>
                      </c:pt>
                      <c:pt idx="143">
                        <c:v>293</c:v>
                      </c:pt>
                      <c:pt idx="144">
                        <c:v>290</c:v>
                      </c:pt>
                      <c:pt idx="145">
                        <c:v>289</c:v>
                      </c:pt>
                      <c:pt idx="146">
                        <c:v>288</c:v>
                      </c:pt>
                      <c:pt idx="147">
                        <c:v>285</c:v>
                      </c:pt>
                      <c:pt idx="148">
                        <c:v>283</c:v>
                      </c:pt>
                      <c:pt idx="149">
                        <c:v>281</c:v>
                      </c:pt>
                      <c:pt idx="150">
                        <c:v>280</c:v>
                      </c:pt>
                      <c:pt idx="151">
                        <c:v>279</c:v>
                      </c:pt>
                      <c:pt idx="152">
                        <c:v>275</c:v>
                      </c:pt>
                      <c:pt idx="153">
                        <c:v>274</c:v>
                      </c:pt>
                      <c:pt idx="154">
                        <c:v>269</c:v>
                      </c:pt>
                      <c:pt idx="155">
                        <c:v>268</c:v>
                      </c:pt>
                      <c:pt idx="156">
                        <c:v>261</c:v>
                      </c:pt>
                      <c:pt idx="157">
                        <c:v>231</c:v>
                      </c:pt>
                      <c:pt idx="158">
                        <c:v>229</c:v>
                      </c:pt>
                      <c:pt idx="159">
                        <c:v>228</c:v>
                      </c:pt>
                      <c:pt idx="160">
                        <c:v>227</c:v>
                      </c:pt>
                      <c:pt idx="161">
                        <c:v>226</c:v>
                      </c:pt>
                      <c:pt idx="162">
                        <c:v>225</c:v>
                      </c:pt>
                      <c:pt idx="163">
                        <c:v>224</c:v>
                      </c:pt>
                      <c:pt idx="164">
                        <c:v>222</c:v>
                      </c:pt>
                      <c:pt idx="165">
                        <c:v>199</c:v>
                      </c:pt>
                      <c:pt idx="166">
                        <c:v>198</c:v>
                      </c:pt>
                      <c:pt idx="167">
                        <c:v>191</c:v>
                      </c:pt>
                      <c:pt idx="168">
                        <c:v>190</c:v>
                      </c:pt>
                      <c:pt idx="169">
                        <c:v>189</c:v>
                      </c:pt>
                      <c:pt idx="170">
                        <c:v>188</c:v>
                      </c:pt>
                      <c:pt idx="171">
                        <c:v>187</c:v>
                      </c:pt>
                      <c:pt idx="172">
                        <c:v>186</c:v>
                      </c:pt>
                      <c:pt idx="173">
                        <c:v>185</c:v>
                      </c:pt>
                      <c:pt idx="174">
                        <c:v>184</c:v>
                      </c:pt>
                      <c:pt idx="175">
                        <c:v>182</c:v>
                      </c:pt>
                      <c:pt idx="176">
                        <c:v>180</c:v>
                      </c:pt>
                      <c:pt idx="177">
                        <c:v>179</c:v>
                      </c:pt>
                      <c:pt idx="178">
                        <c:v>177</c:v>
                      </c:pt>
                      <c:pt idx="179">
                        <c:v>176</c:v>
                      </c:pt>
                      <c:pt idx="180">
                        <c:v>174</c:v>
                      </c:pt>
                      <c:pt idx="181">
                        <c:v>173</c:v>
                      </c:pt>
                      <c:pt idx="182">
                        <c:v>172</c:v>
                      </c:pt>
                      <c:pt idx="183">
                        <c:v>171</c:v>
                      </c:pt>
                      <c:pt idx="184">
                        <c:v>169</c:v>
                      </c:pt>
                      <c:pt idx="185">
                        <c:v>168</c:v>
                      </c:pt>
                      <c:pt idx="186">
                        <c:v>167</c:v>
                      </c:pt>
                      <c:pt idx="187">
                        <c:v>166</c:v>
                      </c:pt>
                      <c:pt idx="188">
                        <c:v>165</c:v>
                      </c:pt>
                      <c:pt idx="189">
                        <c:v>164</c:v>
                      </c:pt>
                      <c:pt idx="190">
                        <c:v>163</c:v>
                      </c:pt>
                      <c:pt idx="191">
                        <c:v>162</c:v>
                      </c:pt>
                      <c:pt idx="192">
                        <c:v>161</c:v>
                      </c:pt>
                      <c:pt idx="193">
                        <c:v>160</c:v>
                      </c:pt>
                      <c:pt idx="194">
                        <c:v>159</c:v>
                      </c:pt>
                      <c:pt idx="195">
                        <c:v>158</c:v>
                      </c:pt>
                      <c:pt idx="196">
                        <c:v>157</c:v>
                      </c:pt>
                      <c:pt idx="197">
                        <c:v>156</c:v>
                      </c:pt>
                      <c:pt idx="198">
                        <c:v>155</c:v>
                      </c:pt>
                      <c:pt idx="199">
                        <c:v>154</c:v>
                      </c:pt>
                      <c:pt idx="200">
                        <c:v>153</c:v>
                      </c:pt>
                      <c:pt idx="201">
                        <c:v>152</c:v>
                      </c:pt>
                      <c:pt idx="202">
                        <c:v>150</c:v>
                      </c:pt>
                      <c:pt idx="203">
                        <c:v>149</c:v>
                      </c:pt>
                      <c:pt idx="204">
                        <c:v>146</c:v>
                      </c:pt>
                      <c:pt idx="205">
                        <c:v>144</c:v>
                      </c:pt>
                      <c:pt idx="206">
                        <c:v>135</c:v>
                      </c:pt>
                      <c:pt idx="207">
                        <c:v>134</c:v>
                      </c:pt>
                      <c:pt idx="208">
                        <c:v>133</c:v>
                      </c:pt>
                      <c:pt idx="209">
                        <c:v>132</c:v>
                      </c:pt>
                      <c:pt idx="210">
                        <c:v>131</c:v>
                      </c:pt>
                      <c:pt idx="211">
                        <c:v>130</c:v>
                      </c:pt>
                      <c:pt idx="212">
                        <c:v>129</c:v>
                      </c:pt>
                      <c:pt idx="213">
                        <c:v>128</c:v>
                      </c:pt>
                      <c:pt idx="214">
                        <c:v>127</c:v>
                      </c:pt>
                      <c:pt idx="215">
                        <c:v>126</c:v>
                      </c:pt>
                      <c:pt idx="216">
                        <c:v>125</c:v>
                      </c:pt>
                      <c:pt idx="217">
                        <c:v>124</c:v>
                      </c:pt>
                      <c:pt idx="218">
                        <c:v>123</c:v>
                      </c:pt>
                      <c:pt idx="219">
                        <c:v>121</c:v>
                      </c:pt>
                      <c:pt idx="220">
                        <c:v>120</c:v>
                      </c:pt>
                      <c:pt idx="221">
                        <c:v>119</c:v>
                      </c:pt>
                      <c:pt idx="222">
                        <c:v>118</c:v>
                      </c:pt>
                      <c:pt idx="223">
                        <c:v>117</c:v>
                      </c:pt>
                      <c:pt idx="224">
                        <c:v>116</c:v>
                      </c:pt>
                      <c:pt idx="225">
                        <c:v>115</c:v>
                      </c:pt>
                      <c:pt idx="226">
                        <c:v>114</c:v>
                      </c:pt>
                      <c:pt idx="227">
                        <c:v>113</c:v>
                      </c:pt>
                      <c:pt idx="228">
                        <c:v>112</c:v>
                      </c:pt>
                      <c:pt idx="229">
                        <c:v>111</c:v>
                      </c:pt>
                      <c:pt idx="230">
                        <c:v>108</c:v>
                      </c:pt>
                      <c:pt idx="231">
                        <c:v>104</c:v>
                      </c:pt>
                      <c:pt idx="232">
                        <c:v>102</c:v>
                      </c:pt>
                      <c:pt idx="233">
                        <c:v>99</c:v>
                      </c:pt>
                      <c:pt idx="234">
                        <c:v>98</c:v>
                      </c:pt>
                      <c:pt idx="235">
                        <c:v>97</c:v>
                      </c:pt>
                      <c:pt idx="236">
                        <c:v>96</c:v>
                      </c:pt>
                      <c:pt idx="237">
                        <c:v>92</c:v>
                      </c:pt>
                      <c:pt idx="238">
                        <c:v>91</c:v>
                      </c:pt>
                      <c:pt idx="239">
                        <c:v>90</c:v>
                      </c:pt>
                      <c:pt idx="240">
                        <c:v>89</c:v>
                      </c:pt>
                      <c:pt idx="241">
                        <c:v>87</c:v>
                      </c:pt>
                      <c:pt idx="242">
                        <c:v>86</c:v>
                      </c:pt>
                      <c:pt idx="243">
                        <c:v>85</c:v>
                      </c:pt>
                      <c:pt idx="244">
                        <c:v>84</c:v>
                      </c:pt>
                      <c:pt idx="245">
                        <c:v>83</c:v>
                      </c:pt>
                      <c:pt idx="246">
                        <c:v>82</c:v>
                      </c:pt>
                      <c:pt idx="247">
                        <c:v>81</c:v>
                      </c:pt>
                      <c:pt idx="248">
                        <c:v>80</c:v>
                      </c:pt>
                      <c:pt idx="249">
                        <c:v>79</c:v>
                      </c:pt>
                      <c:pt idx="250">
                        <c:v>78</c:v>
                      </c:pt>
                      <c:pt idx="251">
                        <c:v>77</c:v>
                      </c:pt>
                      <c:pt idx="252">
                        <c:v>76</c:v>
                      </c:pt>
                      <c:pt idx="253">
                        <c:v>75</c:v>
                      </c:pt>
                      <c:pt idx="254">
                        <c:v>74</c:v>
                      </c:pt>
                      <c:pt idx="255">
                        <c:v>73</c:v>
                      </c:pt>
                      <c:pt idx="256">
                        <c:v>72</c:v>
                      </c:pt>
                      <c:pt idx="257">
                        <c:v>71</c:v>
                      </c:pt>
                      <c:pt idx="258">
                        <c:v>70</c:v>
                      </c:pt>
                      <c:pt idx="259">
                        <c:v>68</c:v>
                      </c:pt>
                      <c:pt idx="260">
                        <c:v>67</c:v>
                      </c:pt>
                      <c:pt idx="261">
                        <c:v>66</c:v>
                      </c:pt>
                      <c:pt idx="262">
                        <c:v>65</c:v>
                      </c:pt>
                      <c:pt idx="263">
                        <c:v>64</c:v>
                      </c:pt>
                      <c:pt idx="264">
                        <c:v>63</c:v>
                      </c:pt>
                      <c:pt idx="265">
                        <c:v>62</c:v>
                      </c:pt>
                      <c:pt idx="266">
                        <c:v>61</c:v>
                      </c:pt>
                      <c:pt idx="267">
                        <c:v>60</c:v>
                      </c:pt>
                      <c:pt idx="268">
                        <c:v>59</c:v>
                      </c:pt>
                      <c:pt idx="269">
                        <c:v>58</c:v>
                      </c:pt>
                      <c:pt idx="270">
                        <c:v>47</c:v>
                      </c:pt>
                      <c:pt idx="271">
                        <c:v>46</c:v>
                      </c:pt>
                      <c:pt idx="272">
                        <c:v>45</c:v>
                      </c:pt>
                      <c:pt idx="273">
                        <c:v>44</c:v>
                      </c:pt>
                      <c:pt idx="274">
                        <c:v>43</c:v>
                      </c:pt>
                      <c:pt idx="275">
                        <c:v>42</c:v>
                      </c:pt>
                      <c:pt idx="276">
                        <c:v>41</c:v>
                      </c:pt>
                      <c:pt idx="277">
                        <c:v>40</c:v>
                      </c:pt>
                      <c:pt idx="278">
                        <c:v>39</c:v>
                      </c:pt>
                      <c:pt idx="279">
                        <c:v>38</c:v>
                      </c:pt>
                      <c:pt idx="280">
                        <c:v>37</c:v>
                      </c:pt>
                      <c:pt idx="281">
                        <c:v>35</c:v>
                      </c:pt>
                      <c:pt idx="282">
                        <c:v>34</c:v>
                      </c:pt>
                      <c:pt idx="283">
                        <c:v>32</c:v>
                      </c:pt>
                      <c:pt idx="284">
                        <c:v>31</c:v>
                      </c:pt>
                      <c:pt idx="285">
                        <c:v>30</c:v>
                      </c:pt>
                      <c:pt idx="286">
                        <c:v>29</c:v>
                      </c:pt>
                      <c:pt idx="287">
                        <c:v>28</c:v>
                      </c:pt>
                      <c:pt idx="288">
                        <c:v>27</c:v>
                      </c:pt>
                      <c:pt idx="289">
                        <c:v>26</c:v>
                      </c:pt>
                      <c:pt idx="290">
                        <c:v>25</c:v>
                      </c:pt>
                      <c:pt idx="291">
                        <c:v>23</c:v>
                      </c:pt>
                      <c:pt idx="292">
                        <c:v>22</c:v>
                      </c:pt>
                      <c:pt idx="293">
                        <c:v>21</c:v>
                      </c:pt>
                      <c:pt idx="294">
                        <c:v>19</c:v>
                      </c:pt>
                      <c:pt idx="295">
                        <c:v>16</c:v>
                      </c:pt>
                      <c:pt idx="296">
                        <c:v>15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(4)'!$C$1</c15:sqref>
                        </c15:formulaRef>
                      </c:ext>
                    </c:extLst>
                    <c:strCache>
                      <c:ptCount val="1"/>
                      <c:pt idx="0">
                        <c:v>ls</c:v>
                      </c:pt>
                    </c:strCache>
                  </c:strRef>
                </c:tx>
                <c:spPr>
                  <a:ln w="381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(4)'!$C$2:$C$298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114</c:v>
                      </c:pt>
                      <c:pt idx="1">
                        <c:v>112</c:v>
                      </c:pt>
                      <c:pt idx="2">
                        <c:v>112</c:v>
                      </c:pt>
                      <c:pt idx="3">
                        <c:v>110</c:v>
                      </c:pt>
                      <c:pt idx="4">
                        <c:v>109</c:v>
                      </c:pt>
                      <c:pt idx="5">
                        <c:v>109</c:v>
                      </c:pt>
                      <c:pt idx="6">
                        <c:v>109</c:v>
                      </c:pt>
                      <c:pt idx="7">
                        <c:v>107</c:v>
                      </c:pt>
                      <c:pt idx="8">
                        <c:v>107</c:v>
                      </c:pt>
                      <c:pt idx="9">
                        <c:v>106</c:v>
                      </c:pt>
                      <c:pt idx="10">
                        <c:v>114</c:v>
                      </c:pt>
                      <c:pt idx="11">
                        <c:v>112</c:v>
                      </c:pt>
                      <c:pt idx="12">
                        <c:v>112</c:v>
                      </c:pt>
                      <c:pt idx="13">
                        <c:v>110</c:v>
                      </c:pt>
                      <c:pt idx="14">
                        <c:v>109</c:v>
                      </c:pt>
                      <c:pt idx="15">
                        <c:v>109</c:v>
                      </c:pt>
                      <c:pt idx="16">
                        <c:v>109</c:v>
                      </c:pt>
                      <c:pt idx="17">
                        <c:v>107</c:v>
                      </c:pt>
                      <c:pt idx="18">
                        <c:v>107</c:v>
                      </c:pt>
                      <c:pt idx="19">
                        <c:v>106</c:v>
                      </c:pt>
                      <c:pt idx="20">
                        <c:v>97</c:v>
                      </c:pt>
                      <c:pt idx="21">
                        <c:v>97</c:v>
                      </c:pt>
                      <c:pt idx="22">
                        <c:v>96</c:v>
                      </c:pt>
                      <c:pt idx="23">
                        <c:v>96</c:v>
                      </c:pt>
                      <c:pt idx="24">
                        <c:v>94</c:v>
                      </c:pt>
                      <c:pt idx="25">
                        <c:v>94</c:v>
                      </c:pt>
                      <c:pt idx="26">
                        <c:v>93</c:v>
                      </c:pt>
                      <c:pt idx="27">
                        <c:v>92</c:v>
                      </c:pt>
                      <c:pt idx="28">
                        <c:v>91</c:v>
                      </c:pt>
                      <c:pt idx="29">
                        <c:v>91</c:v>
                      </c:pt>
                      <c:pt idx="30">
                        <c:v>90</c:v>
                      </c:pt>
                      <c:pt idx="31">
                        <c:v>89</c:v>
                      </c:pt>
                      <c:pt idx="32">
                        <c:v>87</c:v>
                      </c:pt>
                      <c:pt idx="33">
                        <c:v>86</c:v>
                      </c:pt>
                      <c:pt idx="34">
                        <c:v>86</c:v>
                      </c:pt>
                      <c:pt idx="35">
                        <c:v>85</c:v>
                      </c:pt>
                      <c:pt idx="36">
                        <c:v>84</c:v>
                      </c:pt>
                      <c:pt idx="37">
                        <c:v>83</c:v>
                      </c:pt>
                      <c:pt idx="38">
                        <c:v>82</c:v>
                      </c:pt>
                      <c:pt idx="39">
                        <c:v>82</c:v>
                      </c:pt>
                      <c:pt idx="40">
                        <c:v>82</c:v>
                      </c:pt>
                      <c:pt idx="41">
                        <c:v>81</c:v>
                      </c:pt>
                      <c:pt idx="42">
                        <c:v>80</c:v>
                      </c:pt>
                      <c:pt idx="43">
                        <c:v>79</c:v>
                      </c:pt>
                      <c:pt idx="44">
                        <c:v>79</c:v>
                      </c:pt>
                      <c:pt idx="45">
                        <c:v>78</c:v>
                      </c:pt>
                      <c:pt idx="46">
                        <c:v>77</c:v>
                      </c:pt>
                      <c:pt idx="47">
                        <c:v>76</c:v>
                      </c:pt>
                      <c:pt idx="48">
                        <c:v>74</c:v>
                      </c:pt>
                      <c:pt idx="49">
                        <c:v>73</c:v>
                      </c:pt>
                      <c:pt idx="50">
                        <c:v>73</c:v>
                      </c:pt>
                      <c:pt idx="51">
                        <c:v>72</c:v>
                      </c:pt>
                      <c:pt idx="52">
                        <c:v>72</c:v>
                      </c:pt>
                      <c:pt idx="53">
                        <c:v>70</c:v>
                      </c:pt>
                      <c:pt idx="54">
                        <c:v>70</c:v>
                      </c:pt>
                      <c:pt idx="55">
                        <c:v>65</c:v>
                      </c:pt>
                      <c:pt idx="56">
                        <c:v>64</c:v>
                      </c:pt>
                      <c:pt idx="57">
                        <c:v>60</c:v>
                      </c:pt>
                      <c:pt idx="58">
                        <c:v>59</c:v>
                      </c:pt>
                      <c:pt idx="59">
                        <c:v>58</c:v>
                      </c:pt>
                      <c:pt idx="60">
                        <c:v>57</c:v>
                      </c:pt>
                      <c:pt idx="61">
                        <c:v>56</c:v>
                      </c:pt>
                      <c:pt idx="62">
                        <c:v>54</c:v>
                      </c:pt>
                      <c:pt idx="63">
                        <c:v>53</c:v>
                      </c:pt>
                      <c:pt idx="64">
                        <c:v>50</c:v>
                      </c:pt>
                      <c:pt idx="65">
                        <c:v>44</c:v>
                      </c:pt>
                      <c:pt idx="66">
                        <c:v>42</c:v>
                      </c:pt>
                      <c:pt idx="67">
                        <c:v>42</c:v>
                      </c:pt>
                      <c:pt idx="68">
                        <c:v>41</c:v>
                      </c:pt>
                      <c:pt idx="69">
                        <c:v>41</c:v>
                      </c:pt>
                      <c:pt idx="70">
                        <c:v>40</c:v>
                      </c:pt>
                      <c:pt idx="71">
                        <c:v>40</c:v>
                      </c:pt>
                      <c:pt idx="72">
                        <c:v>39</c:v>
                      </c:pt>
                      <c:pt idx="73">
                        <c:v>38</c:v>
                      </c:pt>
                      <c:pt idx="74">
                        <c:v>35</c:v>
                      </c:pt>
                      <c:pt idx="75">
                        <c:v>35</c:v>
                      </c:pt>
                      <c:pt idx="76">
                        <c:v>34</c:v>
                      </c:pt>
                      <c:pt idx="77">
                        <c:v>33</c:v>
                      </c:pt>
                      <c:pt idx="78">
                        <c:v>32</c:v>
                      </c:pt>
                      <c:pt idx="79">
                        <c:v>32</c:v>
                      </c:pt>
                      <c:pt idx="80">
                        <c:v>31</c:v>
                      </c:pt>
                      <c:pt idx="81">
                        <c:v>30</c:v>
                      </c:pt>
                      <c:pt idx="82">
                        <c:v>28</c:v>
                      </c:pt>
                      <c:pt idx="83">
                        <c:v>26</c:v>
                      </c:pt>
                      <c:pt idx="84">
                        <c:v>25</c:v>
                      </c:pt>
                      <c:pt idx="85">
                        <c:v>25</c:v>
                      </c:pt>
                      <c:pt idx="86">
                        <c:v>23</c:v>
                      </c:pt>
                      <c:pt idx="87">
                        <c:v>23</c:v>
                      </c:pt>
                      <c:pt idx="88">
                        <c:v>22</c:v>
                      </c:pt>
                      <c:pt idx="89">
                        <c:v>22</c:v>
                      </c:pt>
                      <c:pt idx="90">
                        <c:v>21</c:v>
                      </c:pt>
                      <c:pt idx="91">
                        <c:v>20</c:v>
                      </c:pt>
                      <c:pt idx="92">
                        <c:v>19</c:v>
                      </c:pt>
                      <c:pt idx="93">
                        <c:v>18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13</c:v>
                      </c:pt>
                      <c:pt idx="97">
                        <c:v>12</c:v>
                      </c:pt>
                      <c:pt idx="98">
                        <c:v>11</c:v>
                      </c:pt>
                      <c:pt idx="99">
                        <c:v>11</c:v>
                      </c:pt>
                      <c:pt idx="100">
                        <c:v>10</c:v>
                      </c:pt>
                      <c:pt idx="101">
                        <c:v>9</c:v>
                      </c:pt>
                      <c:pt idx="102">
                        <c:v>9</c:v>
                      </c:pt>
                      <c:pt idx="103">
                        <c:v>8</c:v>
                      </c:pt>
                      <c:pt idx="104">
                        <c:v>8</c:v>
                      </c:pt>
                      <c:pt idx="105">
                        <c:v>3</c:v>
                      </c:pt>
                      <c:pt idx="106">
                        <c:v>2</c:v>
                      </c:pt>
                      <c:pt idx="107">
                        <c:v>1</c:v>
                      </c:pt>
                      <c:pt idx="108">
                        <c:v>0</c:v>
                      </c:pt>
                      <c:pt idx="109">
                        <c:v>359</c:v>
                      </c:pt>
                      <c:pt idx="110">
                        <c:v>358</c:v>
                      </c:pt>
                      <c:pt idx="111">
                        <c:v>357</c:v>
                      </c:pt>
                      <c:pt idx="112">
                        <c:v>356</c:v>
                      </c:pt>
                      <c:pt idx="113">
                        <c:v>355</c:v>
                      </c:pt>
                      <c:pt idx="114">
                        <c:v>354</c:v>
                      </c:pt>
                      <c:pt idx="115">
                        <c:v>353</c:v>
                      </c:pt>
                      <c:pt idx="116">
                        <c:v>352</c:v>
                      </c:pt>
                      <c:pt idx="117">
                        <c:v>351</c:v>
                      </c:pt>
                      <c:pt idx="118">
                        <c:v>350</c:v>
                      </c:pt>
                      <c:pt idx="119">
                        <c:v>349</c:v>
                      </c:pt>
                      <c:pt idx="120">
                        <c:v>349</c:v>
                      </c:pt>
                      <c:pt idx="121">
                        <c:v>348</c:v>
                      </c:pt>
                      <c:pt idx="122">
                        <c:v>347</c:v>
                      </c:pt>
                      <c:pt idx="123">
                        <c:v>347</c:v>
                      </c:pt>
                      <c:pt idx="124">
                        <c:v>346</c:v>
                      </c:pt>
                      <c:pt idx="125">
                        <c:v>345</c:v>
                      </c:pt>
                      <c:pt idx="126">
                        <c:v>344</c:v>
                      </c:pt>
                      <c:pt idx="127">
                        <c:v>344</c:v>
                      </c:pt>
                      <c:pt idx="128">
                        <c:v>341</c:v>
                      </c:pt>
                      <c:pt idx="129">
                        <c:v>341</c:v>
                      </c:pt>
                      <c:pt idx="130">
                        <c:v>340</c:v>
                      </c:pt>
                      <c:pt idx="131">
                        <c:v>0</c:v>
                      </c:pt>
                      <c:pt idx="132">
                        <c:v>338</c:v>
                      </c:pt>
                      <c:pt idx="133">
                        <c:v>336</c:v>
                      </c:pt>
                      <c:pt idx="134">
                        <c:v>336</c:v>
                      </c:pt>
                      <c:pt idx="135">
                        <c:v>334</c:v>
                      </c:pt>
                      <c:pt idx="136">
                        <c:v>334</c:v>
                      </c:pt>
                      <c:pt idx="137">
                        <c:v>333</c:v>
                      </c:pt>
                      <c:pt idx="138">
                        <c:v>333</c:v>
                      </c:pt>
                      <c:pt idx="139">
                        <c:v>332</c:v>
                      </c:pt>
                      <c:pt idx="140">
                        <c:v>330</c:v>
                      </c:pt>
                      <c:pt idx="141">
                        <c:v>330</c:v>
                      </c:pt>
                      <c:pt idx="142">
                        <c:v>329</c:v>
                      </c:pt>
                      <c:pt idx="143">
                        <c:v>329</c:v>
                      </c:pt>
                      <c:pt idx="144">
                        <c:v>327</c:v>
                      </c:pt>
                      <c:pt idx="145">
                        <c:v>326.39999999999998</c:v>
                      </c:pt>
                      <c:pt idx="146">
                        <c:v>325.8</c:v>
                      </c:pt>
                      <c:pt idx="147">
                        <c:v>324.2</c:v>
                      </c:pt>
                      <c:pt idx="148">
                        <c:v>323.60000000000002</c:v>
                      </c:pt>
                      <c:pt idx="149">
                        <c:v>322.5</c:v>
                      </c:pt>
                      <c:pt idx="150">
                        <c:v>321.89999999999998</c:v>
                      </c:pt>
                      <c:pt idx="151">
                        <c:v>321.39999999999998</c:v>
                      </c:pt>
                      <c:pt idx="152">
                        <c:v>319</c:v>
                      </c:pt>
                      <c:pt idx="153">
                        <c:v>318</c:v>
                      </c:pt>
                      <c:pt idx="154">
                        <c:v>315.10000000000002</c:v>
                      </c:pt>
                      <c:pt idx="155">
                        <c:v>314.5</c:v>
                      </c:pt>
                      <c:pt idx="156">
                        <c:v>310.5</c:v>
                      </c:pt>
                      <c:pt idx="157">
                        <c:v>293.8</c:v>
                      </c:pt>
                      <c:pt idx="158">
                        <c:v>291.7</c:v>
                      </c:pt>
                      <c:pt idx="159">
                        <c:v>290.8</c:v>
                      </c:pt>
                      <c:pt idx="160">
                        <c:v>290.2</c:v>
                      </c:pt>
                      <c:pt idx="161">
                        <c:v>289.5</c:v>
                      </c:pt>
                      <c:pt idx="162">
                        <c:v>288.89999999999998</c:v>
                      </c:pt>
                      <c:pt idx="163">
                        <c:v>288</c:v>
                      </c:pt>
                      <c:pt idx="164">
                        <c:v>287</c:v>
                      </c:pt>
                      <c:pt idx="165">
                        <c:v>271.5</c:v>
                      </c:pt>
                      <c:pt idx="166">
                        <c:v>271.5</c:v>
                      </c:pt>
                      <c:pt idx="167">
                        <c:v>270.3</c:v>
                      </c:pt>
                      <c:pt idx="168">
                        <c:v>266</c:v>
                      </c:pt>
                      <c:pt idx="169">
                        <c:v>265.3</c:v>
                      </c:pt>
                      <c:pt idx="170">
                        <c:v>264.60000000000002</c:v>
                      </c:pt>
                      <c:pt idx="171">
                        <c:v>264</c:v>
                      </c:pt>
                      <c:pt idx="172">
                        <c:v>264</c:v>
                      </c:pt>
                      <c:pt idx="173">
                        <c:v>262.10000000000002</c:v>
                      </c:pt>
                      <c:pt idx="174">
                        <c:v>261.5</c:v>
                      </c:pt>
                      <c:pt idx="175">
                        <c:v>260.2</c:v>
                      </c:pt>
                      <c:pt idx="176">
                        <c:v>258.89999999999998</c:v>
                      </c:pt>
                      <c:pt idx="177">
                        <c:v>258.3</c:v>
                      </c:pt>
                      <c:pt idx="178">
                        <c:v>258.3</c:v>
                      </c:pt>
                      <c:pt idx="179">
                        <c:v>257.10000000000002</c:v>
                      </c:pt>
                      <c:pt idx="180">
                        <c:v>255.1</c:v>
                      </c:pt>
                      <c:pt idx="181">
                        <c:v>254</c:v>
                      </c:pt>
                      <c:pt idx="182">
                        <c:v>254</c:v>
                      </c:pt>
                      <c:pt idx="183">
                        <c:v>254</c:v>
                      </c:pt>
                      <c:pt idx="184">
                        <c:v>252</c:v>
                      </c:pt>
                      <c:pt idx="185">
                        <c:v>251</c:v>
                      </c:pt>
                      <c:pt idx="186">
                        <c:v>250</c:v>
                      </c:pt>
                      <c:pt idx="187">
                        <c:v>250</c:v>
                      </c:pt>
                      <c:pt idx="188">
                        <c:v>249.4</c:v>
                      </c:pt>
                      <c:pt idx="189">
                        <c:v>248.8</c:v>
                      </c:pt>
                      <c:pt idx="190">
                        <c:v>248.8</c:v>
                      </c:pt>
                      <c:pt idx="191">
                        <c:v>246.9</c:v>
                      </c:pt>
                      <c:pt idx="192">
                        <c:v>246.9</c:v>
                      </c:pt>
                      <c:pt idx="193">
                        <c:v>246.2</c:v>
                      </c:pt>
                      <c:pt idx="194">
                        <c:v>245.6</c:v>
                      </c:pt>
                      <c:pt idx="195">
                        <c:v>245</c:v>
                      </c:pt>
                      <c:pt idx="196">
                        <c:v>244.3</c:v>
                      </c:pt>
                      <c:pt idx="197">
                        <c:v>243.7</c:v>
                      </c:pt>
                      <c:pt idx="198">
                        <c:v>243.7</c:v>
                      </c:pt>
                      <c:pt idx="199">
                        <c:v>243.1</c:v>
                      </c:pt>
                      <c:pt idx="200">
                        <c:v>242.4</c:v>
                      </c:pt>
                      <c:pt idx="201">
                        <c:v>241.8</c:v>
                      </c:pt>
                      <c:pt idx="202">
                        <c:v>239.9</c:v>
                      </c:pt>
                      <c:pt idx="203">
                        <c:v>239.3</c:v>
                      </c:pt>
                      <c:pt idx="204">
                        <c:v>237.4</c:v>
                      </c:pt>
                      <c:pt idx="205">
                        <c:v>235.5</c:v>
                      </c:pt>
                      <c:pt idx="206">
                        <c:v>229.8</c:v>
                      </c:pt>
                      <c:pt idx="207">
                        <c:v>229.2</c:v>
                      </c:pt>
                      <c:pt idx="208">
                        <c:v>228.6</c:v>
                      </c:pt>
                      <c:pt idx="209">
                        <c:v>227.9</c:v>
                      </c:pt>
                      <c:pt idx="210">
                        <c:v>227</c:v>
                      </c:pt>
                      <c:pt idx="211">
                        <c:v>226.7</c:v>
                      </c:pt>
                      <c:pt idx="212">
                        <c:v>226.1</c:v>
                      </c:pt>
                      <c:pt idx="213">
                        <c:v>225.4</c:v>
                      </c:pt>
                      <c:pt idx="214">
                        <c:v>224.8</c:v>
                      </c:pt>
                      <c:pt idx="215">
                        <c:v>224.2</c:v>
                      </c:pt>
                      <c:pt idx="216">
                        <c:v>224.8</c:v>
                      </c:pt>
                      <c:pt idx="217">
                        <c:v>222.9</c:v>
                      </c:pt>
                      <c:pt idx="218">
                        <c:v>222.3</c:v>
                      </c:pt>
                      <c:pt idx="219">
                        <c:v>221.7</c:v>
                      </c:pt>
                      <c:pt idx="220">
                        <c:v>221.1</c:v>
                      </c:pt>
                      <c:pt idx="221">
                        <c:v>220.5</c:v>
                      </c:pt>
                      <c:pt idx="222">
                        <c:v>219.8</c:v>
                      </c:pt>
                      <c:pt idx="223">
                        <c:v>219.2</c:v>
                      </c:pt>
                      <c:pt idx="224">
                        <c:v>218</c:v>
                      </c:pt>
                      <c:pt idx="225">
                        <c:v>217.4</c:v>
                      </c:pt>
                      <c:pt idx="226">
                        <c:v>217.4</c:v>
                      </c:pt>
                      <c:pt idx="227">
                        <c:v>216.7</c:v>
                      </c:pt>
                      <c:pt idx="228">
                        <c:v>216</c:v>
                      </c:pt>
                      <c:pt idx="229">
                        <c:v>216</c:v>
                      </c:pt>
                      <c:pt idx="230">
                        <c:v>212</c:v>
                      </c:pt>
                      <c:pt idx="231">
                        <c:v>210</c:v>
                      </c:pt>
                      <c:pt idx="232">
                        <c:v>208.8</c:v>
                      </c:pt>
                      <c:pt idx="233">
                        <c:v>207.1</c:v>
                      </c:pt>
                      <c:pt idx="234">
                        <c:v>206</c:v>
                      </c:pt>
                      <c:pt idx="235">
                        <c:v>205</c:v>
                      </c:pt>
                      <c:pt idx="236">
                        <c:v>205</c:v>
                      </c:pt>
                      <c:pt idx="237">
                        <c:v>201.8</c:v>
                      </c:pt>
                      <c:pt idx="238">
                        <c:v>202.2</c:v>
                      </c:pt>
                      <c:pt idx="239">
                        <c:v>201.6</c:v>
                      </c:pt>
                      <c:pt idx="240">
                        <c:v>205.2</c:v>
                      </c:pt>
                      <c:pt idx="241">
                        <c:v>199.8</c:v>
                      </c:pt>
                      <c:pt idx="242">
                        <c:v>199</c:v>
                      </c:pt>
                      <c:pt idx="243">
                        <c:v>199.2</c:v>
                      </c:pt>
                      <c:pt idx="244">
                        <c:v>198.6</c:v>
                      </c:pt>
                      <c:pt idx="245">
                        <c:v>198</c:v>
                      </c:pt>
                      <c:pt idx="246">
                        <c:v>197.4</c:v>
                      </c:pt>
                      <c:pt idx="247">
                        <c:v>196.8</c:v>
                      </c:pt>
                      <c:pt idx="248">
                        <c:v>195.6</c:v>
                      </c:pt>
                      <c:pt idx="249">
                        <c:v>195</c:v>
                      </c:pt>
                      <c:pt idx="250">
                        <c:v>194.5</c:v>
                      </c:pt>
                      <c:pt idx="251">
                        <c:v>193.9</c:v>
                      </c:pt>
                      <c:pt idx="252">
                        <c:v>193.9</c:v>
                      </c:pt>
                      <c:pt idx="253">
                        <c:v>193</c:v>
                      </c:pt>
                      <c:pt idx="254">
                        <c:v>191</c:v>
                      </c:pt>
                      <c:pt idx="255">
                        <c:v>191</c:v>
                      </c:pt>
                      <c:pt idx="256">
                        <c:v>192</c:v>
                      </c:pt>
                      <c:pt idx="257">
                        <c:v>191</c:v>
                      </c:pt>
                      <c:pt idx="258">
                        <c:v>189</c:v>
                      </c:pt>
                      <c:pt idx="259">
                        <c:v>188</c:v>
                      </c:pt>
                      <c:pt idx="260">
                        <c:v>187</c:v>
                      </c:pt>
                      <c:pt idx="261">
                        <c:v>186.9</c:v>
                      </c:pt>
                      <c:pt idx="262">
                        <c:v>186.3</c:v>
                      </c:pt>
                      <c:pt idx="263">
                        <c:v>185.8</c:v>
                      </c:pt>
                      <c:pt idx="264">
                        <c:v>185.5</c:v>
                      </c:pt>
                      <c:pt idx="265">
                        <c:v>184</c:v>
                      </c:pt>
                      <c:pt idx="266">
                        <c:v>184</c:v>
                      </c:pt>
                      <c:pt idx="267">
                        <c:v>183.5</c:v>
                      </c:pt>
                      <c:pt idx="268">
                        <c:v>182.9</c:v>
                      </c:pt>
                      <c:pt idx="269">
                        <c:v>182.3</c:v>
                      </c:pt>
                      <c:pt idx="270">
                        <c:v>176.7</c:v>
                      </c:pt>
                      <c:pt idx="271">
                        <c:v>176.1</c:v>
                      </c:pt>
                      <c:pt idx="272">
                        <c:v>175.6</c:v>
                      </c:pt>
                      <c:pt idx="273">
                        <c:v>175</c:v>
                      </c:pt>
                      <c:pt idx="274">
                        <c:v>174.6</c:v>
                      </c:pt>
                      <c:pt idx="275">
                        <c:v>173.9</c:v>
                      </c:pt>
                      <c:pt idx="276">
                        <c:v>173.4</c:v>
                      </c:pt>
                      <c:pt idx="277">
                        <c:v>172.8</c:v>
                      </c:pt>
                      <c:pt idx="278">
                        <c:v>171.7</c:v>
                      </c:pt>
                      <c:pt idx="279">
                        <c:v>171.3</c:v>
                      </c:pt>
                      <c:pt idx="280">
                        <c:v>171.2</c:v>
                      </c:pt>
                      <c:pt idx="281">
                        <c:v>170.6</c:v>
                      </c:pt>
                      <c:pt idx="282">
                        <c:v>169.5</c:v>
                      </c:pt>
                      <c:pt idx="283">
                        <c:v>169.1</c:v>
                      </c:pt>
                      <c:pt idx="284">
                        <c:v>167.9</c:v>
                      </c:pt>
                      <c:pt idx="285">
                        <c:v>167.4</c:v>
                      </c:pt>
                      <c:pt idx="286">
                        <c:v>166.4</c:v>
                      </c:pt>
                      <c:pt idx="287">
                        <c:v>166.3</c:v>
                      </c:pt>
                      <c:pt idx="288">
                        <c:v>165.2</c:v>
                      </c:pt>
                      <c:pt idx="289">
                        <c:v>164.8</c:v>
                      </c:pt>
                      <c:pt idx="290">
                        <c:v>165</c:v>
                      </c:pt>
                      <c:pt idx="291">
                        <c:v>163</c:v>
                      </c:pt>
                      <c:pt idx="292">
                        <c:v>162</c:v>
                      </c:pt>
                      <c:pt idx="293">
                        <c:v>161</c:v>
                      </c:pt>
                      <c:pt idx="294">
                        <c:v>160</c:v>
                      </c:pt>
                      <c:pt idx="295">
                        <c:v>159</c:v>
                      </c:pt>
                      <c:pt idx="296">
                        <c:v>159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(4)'!$D$1</c15:sqref>
                        </c15:formulaRef>
                      </c:ext>
                    </c:extLst>
                    <c:strCache>
                      <c:ptCount val="1"/>
                      <c:pt idx="0">
                        <c:v>min_temp</c:v>
                      </c:pt>
                    </c:strCache>
                  </c:strRef>
                </c:tx>
                <c:spPr>
                  <a:ln w="3810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(4)'!$D$2:$D$298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-82</c:v>
                      </c:pt>
                      <c:pt idx="1">
                        <c:v>-83</c:v>
                      </c:pt>
                      <c:pt idx="2">
                        <c:v>-83</c:v>
                      </c:pt>
                      <c:pt idx="3">
                        <c:v>-85</c:v>
                      </c:pt>
                      <c:pt idx="4">
                        <c:v>-85</c:v>
                      </c:pt>
                      <c:pt idx="5">
                        <c:v>-82</c:v>
                      </c:pt>
                      <c:pt idx="6">
                        <c:v>-83</c:v>
                      </c:pt>
                      <c:pt idx="7">
                        <c:v>-84</c:v>
                      </c:pt>
                      <c:pt idx="8">
                        <c:v>-84</c:v>
                      </c:pt>
                      <c:pt idx="9">
                        <c:v>-83</c:v>
                      </c:pt>
                      <c:pt idx="10">
                        <c:v>-82</c:v>
                      </c:pt>
                      <c:pt idx="11">
                        <c:v>-83</c:v>
                      </c:pt>
                      <c:pt idx="12">
                        <c:v>-83</c:v>
                      </c:pt>
                      <c:pt idx="13">
                        <c:v>-85</c:v>
                      </c:pt>
                      <c:pt idx="14">
                        <c:v>-85</c:v>
                      </c:pt>
                      <c:pt idx="15">
                        <c:v>-82</c:v>
                      </c:pt>
                      <c:pt idx="16">
                        <c:v>-83</c:v>
                      </c:pt>
                      <c:pt idx="17">
                        <c:v>-84</c:v>
                      </c:pt>
                      <c:pt idx="18">
                        <c:v>-84</c:v>
                      </c:pt>
                      <c:pt idx="19">
                        <c:v>-83</c:v>
                      </c:pt>
                      <c:pt idx="20">
                        <c:v>-85</c:v>
                      </c:pt>
                      <c:pt idx="21">
                        <c:v>-86</c:v>
                      </c:pt>
                      <c:pt idx="22">
                        <c:v>-85</c:v>
                      </c:pt>
                      <c:pt idx="23">
                        <c:v>-85</c:v>
                      </c:pt>
                      <c:pt idx="24">
                        <c:v>-84</c:v>
                      </c:pt>
                      <c:pt idx="25">
                        <c:v>-84</c:v>
                      </c:pt>
                      <c:pt idx="26">
                        <c:v>-86</c:v>
                      </c:pt>
                      <c:pt idx="27">
                        <c:v>-87</c:v>
                      </c:pt>
                      <c:pt idx="28">
                        <c:v>-86</c:v>
                      </c:pt>
                      <c:pt idx="29">
                        <c:v>-85</c:v>
                      </c:pt>
                      <c:pt idx="30">
                        <c:v>-86</c:v>
                      </c:pt>
                      <c:pt idx="31">
                        <c:v>-85</c:v>
                      </c:pt>
                      <c:pt idx="32">
                        <c:v>-85</c:v>
                      </c:pt>
                      <c:pt idx="33">
                        <c:v>-127</c:v>
                      </c:pt>
                      <c:pt idx="34">
                        <c:v>-88</c:v>
                      </c:pt>
                      <c:pt idx="35">
                        <c:v>-86</c:v>
                      </c:pt>
                      <c:pt idx="36">
                        <c:v>-88</c:v>
                      </c:pt>
                      <c:pt idx="37">
                        <c:v>-87</c:v>
                      </c:pt>
                      <c:pt idx="38">
                        <c:v>-86</c:v>
                      </c:pt>
                      <c:pt idx="39">
                        <c:v>-86</c:v>
                      </c:pt>
                      <c:pt idx="40">
                        <c:v>-87</c:v>
                      </c:pt>
                      <c:pt idx="41">
                        <c:v>-87</c:v>
                      </c:pt>
                      <c:pt idx="42">
                        <c:v>-85</c:v>
                      </c:pt>
                      <c:pt idx="43">
                        <c:v>-87</c:v>
                      </c:pt>
                      <c:pt idx="44">
                        <c:v>-86</c:v>
                      </c:pt>
                      <c:pt idx="45">
                        <c:v>-86</c:v>
                      </c:pt>
                      <c:pt idx="46">
                        <c:v>-86</c:v>
                      </c:pt>
                      <c:pt idx="47">
                        <c:v>-114</c:v>
                      </c:pt>
                      <c:pt idx="48">
                        <c:v>-85</c:v>
                      </c:pt>
                      <c:pt idx="49">
                        <c:v>-85</c:v>
                      </c:pt>
                      <c:pt idx="50">
                        <c:v>-86</c:v>
                      </c:pt>
                      <c:pt idx="51">
                        <c:v>-85</c:v>
                      </c:pt>
                      <c:pt idx="52">
                        <c:v>-85</c:v>
                      </c:pt>
                      <c:pt idx="53">
                        <c:v>-125</c:v>
                      </c:pt>
                      <c:pt idx="54">
                        <c:v>-85</c:v>
                      </c:pt>
                      <c:pt idx="55">
                        <c:v>-103</c:v>
                      </c:pt>
                      <c:pt idx="56">
                        <c:v>-110</c:v>
                      </c:pt>
                      <c:pt idx="57">
                        <c:v>-85</c:v>
                      </c:pt>
                      <c:pt idx="58">
                        <c:v>-85</c:v>
                      </c:pt>
                      <c:pt idx="59">
                        <c:v>-86</c:v>
                      </c:pt>
                      <c:pt idx="60">
                        <c:v>-84</c:v>
                      </c:pt>
                      <c:pt idx="61">
                        <c:v>-85</c:v>
                      </c:pt>
                      <c:pt idx="62">
                        <c:v>-84</c:v>
                      </c:pt>
                      <c:pt idx="63">
                        <c:v>-74</c:v>
                      </c:pt>
                      <c:pt idx="64">
                        <c:v>-83</c:v>
                      </c:pt>
                      <c:pt idx="65">
                        <c:v>-81</c:v>
                      </c:pt>
                      <c:pt idx="66">
                        <c:v>-80</c:v>
                      </c:pt>
                      <c:pt idx="67">
                        <c:v>-79</c:v>
                      </c:pt>
                      <c:pt idx="68">
                        <c:v>-82</c:v>
                      </c:pt>
                      <c:pt idx="69">
                        <c:v>-81</c:v>
                      </c:pt>
                      <c:pt idx="70">
                        <c:v>-81</c:v>
                      </c:pt>
                      <c:pt idx="71">
                        <c:v>-81</c:v>
                      </c:pt>
                      <c:pt idx="72">
                        <c:v>-83</c:v>
                      </c:pt>
                      <c:pt idx="73">
                        <c:v>-82</c:v>
                      </c:pt>
                      <c:pt idx="74">
                        <c:v>-81</c:v>
                      </c:pt>
                      <c:pt idx="75">
                        <c:v>-81</c:v>
                      </c:pt>
                      <c:pt idx="76">
                        <c:v>-81</c:v>
                      </c:pt>
                      <c:pt idx="77">
                        <c:v>-79</c:v>
                      </c:pt>
                      <c:pt idx="78">
                        <c:v>-82</c:v>
                      </c:pt>
                      <c:pt idx="79">
                        <c:v>-79</c:v>
                      </c:pt>
                      <c:pt idx="80">
                        <c:v>-79</c:v>
                      </c:pt>
                      <c:pt idx="81">
                        <c:v>-80</c:v>
                      </c:pt>
                      <c:pt idx="82">
                        <c:v>-81</c:v>
                      </c:pt>
                      <c:pt idx="83">
                        <c:v>-82</c:v>
                      </c:pt>
                      <c:pt idx="84">
                        <c:v>-80</c:v>
                      </c:pt>
                      <c:pt idx="85">
                        <c:v>-79</c:v>
                      </c:pt>
                      <c:pt idx="86">
                        <c:v>-79</c:v>
                      </c:pt>
                      <c:pt idx="87">
                        <c:v>-75</c:v>
                      </c:pt>
                      <c:pt idx="88">
                        <c:v>-78</c:v>
                      </c:pt>
                      <c:pt idx="89">
                        <c:v>-77</c:v>
                      </c:pt>
                      <c:pt idx="90">
                        <c:v>-79</c:v>
                      </c:pt>
                      <c:pt idx="91">
                        <c:v>-78</c:v>
                      </c:pt>
                      <c:pt idx="92">
                        <c:v>-79</c:v>
                      </c:pt>
                      <c:pt idx="93">
                        <c:v>-79</c:v>
                      </c:pt>
                      <c:pt idx="94">
                        <c:v>-77</c:v>
                      </c:pt>
                      <c:pt idx="95">
                        <c:v>-77</c:v>
                      </c:pt>
                      <c:pt idx="96">
                        <c:v>-78</c:v>
                      </c:pt>
                      <c:pt idx="97">
                        <c:v>-77</c:v>
                      </c:pt>
                      <c:pt idx="98">
                        <c:v>-79</c:v>
                      </c:pt>
                      <c:pt idx="99">
                        <c:v>-79</c:v>
                      </c:pt>
                      <c:pt idx="100">
                        <c:v>-77</c:v>
                      </c:pt>
                      <c:pt idx="101">
                        <c:v>-79</c:v>
                      </c:pt>
                      <c:pt idx="102">
                        <c:v>-75</c:v>
                      </c:pt>
                      <c:pt idx="103">
                        <c:v>-77</c:v>
                      </c:pt>
                      <c:pt idx="104">
                        <c:v>-76</c:v>
                      </c:pt>
                      <c:pt idx="105">
                        <c:v>-76</c:v>
                      </c:pt>
                      <c:pt idx="106">
                        <c:v>-75</c:v>
                      </c:pt>
                      <c:pt idx="107">
                        <c:v>-75</c:v>
                      </c:pt>
                      <c:pt idx="108">
                        <c:v>-77</c:v>
                      </c:pt>
                      <c:pt idx="109">
                        <c:v>-75</c:v>
                      </c:pt>
                      <c:pt idx="110">
                        <c:v>-77</c:v>
                      </c:pt>
                      <c:pt idx="111">
                        <c:v>-77</c:v>
                      </c:pt>
                      <c:pt idx="112">
                        <c:v>-77</c:v>
                      </c:pt>
                      <c:pt idx="113">
                        <c:v>-76</c:v>
                      </c:pt>
                      <c:pt idx="114">
                        <c:v>-76</c:v>
                      </c:pt>
                      <c:pt idx="115">
                        <c:v>-75</c:v>
                      </c:pt>
                      <c:pt idx="116">
                        <c:v>-76</c:v>
                      </c:pt>
                      <c:pt idx="117">
                        <c:v>-74</c:v>
                      </c:pt>
                      <c:pt idx="118">
                        <c:v>-75</c:v>
                      </c:pt>
                      <c:pt idx="119">
                        <c:v>-74</c:v>
                      </c:pt>
                      <c:pt idx="120">
                        <c:v>-75</c:v>
                      </c:pt>
                      <c:pt idx="121">
                        <c:v>-75</c:v>
                      </c:pt>
                      <c:pt idx="122">
                        <c:v>-74</c:v>
                      </c:pt>
                      <c:pt idx="123">
                        <c:v>-72</c:v>
                      </c:pt>
                      <c:pt idx="124">
                        <c:v>-75</c:v>
                      </c:pt>
                      <c:pt idx="125">
                        <c:v>-74</c:v>
                      </c:pt>
                      <c:pt idx="126">
                        <c:v>-75</c:v>
                      </c:pt>
                      <c:pt idx="127">
                        <c:v>-71</c:v>
                      </c:pt>
                      <c:pt idx="128">
                        <c:v>-74</c:v>
                      </c:pt>
                      <c:pt idx="129">
                        <c:v>-74</c:v>
                      </c:pt>
                      <c:pt idx="130">
                        <c:v>-73</c:v>
                      </c:pt>
                      <c:pt idx="131">
                        <c:v>-77</c:v>
                      </c:pt>
                      <c:pt idx="132">
                        <c:v>-72</c:v>
                      </c:pt>
                      <c:pt idx="133">
                        <c:v>-72</c:v>
                      </c:pt>
                      <c:pt idx="134">
                        <c:v>-71</c:v>
                      </c:pt>
                      <c:pt idx="135">
                        <c:v>-71</c:v>
                      </c:pt>
                      <c:pt idx="136">
                        <c:v>-71</c:v>
                      </c:pt>
                      <c:pt idx="137">
                        <c:v>-73</c:v>
                      </c:pt>
                      <c:pt idx="138">
                        <c:v>-72</c:v>
                      </c:pt>
                      <c:pt idx="139">
                        <c:v>-71</c:v>
                      </c:pt>
                      <c:pt idx="140">
                        <c:v>-87</c:v>
                      </c:pt>
                      <c:pt idx="141">
                        <c:v>-114</c:v>
                      </c:pt>
                      <c:pt idx="142">
                        <c:v>-102</c:v>
                      </c:pt>
                      <c:pt idx="143">
                        <c:v>-75</c:v>
                      </c:pt>
                      <c:pt idx="144">
                        <c:v>-71</c:v>
                      </c:pt>
                      <c:pt idx="145">
                        <c:v>-71.150000000000006</c:v>
                      </c:pt>
                      <c:pt idx="146">
                        <c:v>-69.150000000000006</c:v>
                      </c:pt>
                      <c:pt idx="147">
                        <c:v>-69.650000000000006</c:v>
                      </c:pt>
                      <c:pt idx="148">
                        <c:v>-68.13</c:v>
                      </c:pt>
                      <c:pt idx="149">
                        <c:v>-67.150000000000006</c:v>
                      </c:pt>
                      <c:pt idx="150">
                        <c:v>-69.05</c:v>
                      </c:pt>
                      <c:pt idx="151">
                        <c:v>-68.25</c:v>
                      </c:pt>
                      <c:pt idx="152">
                        <c:v>-71</c:v>
                      </c:pt>
                      <c:pt idx="153">
                        <c:v>-70</c:v>
                      </c:pt>
                      <c:pt idx="154">
                        <c:v>-71.599999999999994</c:v>
                      </c:pt>
                      <c:pt idx="155">
                        <c:v>-70.099999999999994</c:v>
                      </c:pt>
                      <c:pt idx="156">
                        <c:v>-69.75</c:v>
                      </c:pt>
                      <c:pt idx="157">
                        <c:v>-69.47</c:v>
                      </c:pt>
                      <c:pt idx="158">
                        <c:v>-69.260000000000005</c:v>
                      </c:pt>
                      <c:pt idx="159">
                        <c:v>-70.650000000000006</c:v>
                      </c:pt>
                      <c:pt idx="160">
                        <c:v>-70.5</c:v>
                      </c:pt>
                      <c:pt idx="161">
                        <c:v>-69.98</c:v>
                      </c:pt>
                      <c:pt idx="162">
                        <c:v>-70.760000000000005</c:v>
                      </c:pt>
                      <c:pt idx="163">
                        <c:v>-70</c:v>
                      </c:pt>
                      <c:pt idx="164">
                        <c:v>-70</c:v>
                      </c:pt>
                      <c:pt idx="165">
                        <c:v>-66.16</c:v>
                      </c:pt>
                      <c:pt idx="166">
                        <c:v>-67.099999999999994</c:v>
                      </c:pt>
                      <c:pt idx="167">
                        <c:v>-68</c:v>
                      </c:pt>
                      <c:pt idx="168">
                        <c:v>-67</c:v>
                      </c:pt>
                      <c:pt idx="169">
                        <c:v>-68.3</c:v>
                      </c:pt>
                      <c:pt idx="170">
                        <c:v>-68</c:v>
                      </c:pt>
                      <c:pt idx="171">
                        <c:v>-67</c:v>
                      </c:pt>
                      <c:pt idx="172">
                        <c:v>-66</c:v>
                      </c:pt>
                      <c:pt idx="173">
                        <c:v>-68</c:v>
                      </c:pt>
                      <c:pt idx="174">
                        <c:v>-67</c:v>
                      </c:pt>
                      <c:pt idx="175">
                        <c:v>-67.3</c:v>
                      </c:pt>
                      <c:pt idx="176">
                        <c:v>-66.599999999999994</c:v>
                      </c:pt>
                      <c:pt idx="177">
                        <c:v>-66.25</c:v>
                      </c:pt>
                      <c:pt idx="178">
                        <c:v>-65.61</c:v>
                      </c:pt>
                      <c:pt idx="179">
                        <c:v>-66.7</c:v>
                      </c:pt>
                      <c:pt idx="180">
                        <c:v>-67</c:v>
                      </c:pt>
                      <c:pt idx="181">
                        <c:v>-66</c:v>
                      </c:pt>
                      <c:pt idx="182">
                        <c:v>-66</c:v>
                      </c:pt>
                      <c:pt idx="183">
                        <c:v>-66</c:v>
                      </c:pt>
                      <c:pt idx="184">
                        <c:v>-66</c:v>
                      </c:pt>
                      <c:pt idx="185">
                        <c:v>-66</c:v>
                      </c:pt>
                      <c:pt idx="186">
                        <c:v>-65</c:v>
                      </c:pt>
                      <c:pt idx="187">
                        <c:v>-65</c:v>
                      </c:pt>
                      <c:pt idx="188">
                        <c:v>-64.66</c:v>
                      </c:pt>
                      <c:pt idx="189">
                        <c:v>-64.72</c:v>
                      </c:pt>
                      <c:pt idx="190">
                        <c:v>-65</c:v>
                      </c:pt>
                      <c:pt idx="191">
                        <c:v>-65</c:v>
                      </c:pt>
                      <c:pt idx="192">
                        <c:v>-65</c:v>
                      </c:pt>
                      <c:pt idx="193">
                        <c:v>-66.69</c:v>
                      </c:pt>
                      <c:pt idx="194">
                        <c:v>-65.22</c:v>
                      </c:pt>
                      <c:pt idx="195">
                        <c:v>-66.47</c:v>
                      </c:pt>
                      <c:pt idx="196">
                        <c:v>-64.42</c:v>
                      </c:pt>
                      <c:pt idx="197">
                        <c:v>-65.31</c:v>
                      </c:pt>
                      <c:pt idx="198">
                        <c:v>-64.45</c:v>
                      </c:pt>
                      <c:pt idx="199">
                        <c:v>-64.650000000000006</c:v>
                      </c:pt>
                      <c:pt idx="200">
                        <c:v>-65.3</c:v>
                      </c:pt>
                      <c:pt idx="201">
                        <c:v>-62.55</c:v>
                      </c:pt>
                      <c:pt idx="202">
                        <c:v>-64</c:v>
                      </c:pt>
                      <c:pt idx="203">
                        <c:v>-65</c:v>
                      </c:pt>
                      <c:pt idx="204">
                        <c:v>-65</c:v>
                      </c:pt>
                      <c:pt idx="205">
                        <c:v>-64</c:v>
                      </c:pt>
                      <c:pt idx="206">
                        <c:v>-64.88</c:v>
                      </c:pt>
                      <c:pt idx="207">
                        <c:v>-66.790000000000006</c:v>
                      </c:pt>
                      <c:pt idx="208">
                        <c:v>-65.400000000000006</c:v>
                      </c:pt>
                      <c:pt idx="209">
                        <c:v>-65.400000000000006</c:v>
                      </c:pt>
                      <c:pt idx="210">
                        <c:v>-66</c:v>
                      </c:pt>
                      <c:pt idx="211">
                        <c:v>-66</c:v>
                      </c:pt>
                      <c:pt idx="212">
                        <c:v>-66</c:v>
                      </c:pt>
                      <c:pt idx="213">
                        <c:v>-67</c:v>
                      </c:pt>
                      <c:pt idx="214">
                        <c:v>-67</c:v>
                      </c:pt>
                      <c:pt idx="215">
                        <c:v>-67</c:v>
                      </c:pt>
                      <c:pt idx="216">
                        <c:v>-63.8</c:v>
                      </c:pt>
                      <c:pt idx="217">
                        <c:v>-65.5</c:v>
                      </c:pt>
                      <c:pt idx="218">
                        <c:v>-65.7</c:v>
                      </c:pt>
                      <c:pt idx="219">
                        <c:v>-64.099999999999994</c:v>
                      </c:pt>
                      <c:pt idx="220">
                        <c:v>-66.67</c:v>
                      </c:pt>
                      <c:pt idx="221">
                        <c:v>-66.22</c:v>
                      </c:pt>
                      <c:pt idx="222">
                        <c:v>-65.19</c:v>
                      </c:pt>
                      <c:pt idx="223">
                        <c:v>-66.37</c:v>
                      </c:pt>
                      <c:pt idx="224">
                        <c:v>-67</c:v>
                      </c:pt>
                      <c:pt idx="225">
                        <c:v>-67</c:v>
                      </c:pt>
                      <c:pt idx="226">
                        <c:v>-69</c:v>
                      </c:pt>
                      <c:pt idx="227">
                        <c:v>-66.11</c:v>
                      </c:pt>
                      <c:pt idx="228">
                        <c:v>-66</c:v>
                      </c:pt>
                      <c:pt idx="229">
                        <c:v>-66</c:v>
                      </c:pt>
                      <c:pt idx="230">
                        <c:v>-65</c:v>
                      </c:pt>
                      <c:pt idx="231">
                        <c:v>-67</c:v>
                      </c:pt>
                      <c:pt idx="232">
                        <c:v>-67</c:v>
                      </c:pt>
                      <c:pt idx="233">
                        <c:v>-68</c:v>
                      </c:pt>
                      <c:pt idx="234">
                        <c:v>-68</c:v>
                      </c:pt>
                      <c:pt idx="235">
                        <c:v>-68</c:v>
                      </c:pt>
                      <c:pt idx="236">
                        <c:v>-70</c:v>
                      </c:pt>
                      <c:pt idx="237">
                        <c:v>-74</c:v>
                      </c:pt>
                      <c:pt idx="238">
                        <c:v>-73.8</c:v>
                      </c:pt>
                      <c:pt idx="239">
                        <c:v>-71.2</c:v>
                      </c:pt>
                      <c:pt idx="240">
                        <c:v>-71</c:v>
                      </c:pt>
                      <c:pt idx="241">
                        <c:v>-70</c:v>
                      </c:pt>
                      <c:pt idx="242">
                        <c:v>-71</c:v>
                      </c:pt>
                      <c:pt idx="243">
                        <c:v>-71.400000000000006</c:v>
                      </c:pt>
                      <c:pt idx="244">
                        <c:v>-70</c:v>
                      </c:pt>
                      <c:pt idx="245">
                        <c:v>-72.5</c:v>
                      </c:pt>
                      <c:pt idx="246">
                        <c:v>-72</c:v>
                      </c:pt>
                      <c:pt idx="247">
                        <c:v>-72</c:v>
                      </c:pt>
                      <c:pt idx="248">
                        <c:v>-73</c:v>
                      </c:pt>
                      <c:pt idx="249">
                        <c:v>-73</c:v>
                      </c:pt>
                      <c:pt idx="250">
                        <c:v>-71</c:v>
                      </c:pt>
                      <c:pt idx="251">
                        <c:v>-72</c:v>
                      </c:pt>
                      <c:pt idx="252">
                        <c:v>-72</c:v>
                      </c:pt>
                      <c:pt idx="253">
                        <c:v>-73</c:v>
                      </c:pt>
                      <c:pt idx="254">
                        <c:v>-72</c:v>
                      </c:pt>
                      <c:pt idx="255">
                        <c:v>0</c:v>
                      </c:pt>
                      <c:pt idx="256">
                        <c:v>-74</c:v>
                      </c:pt>
                      <c:pt idx="257">
                        <c:v>-71</c:v>
                      </c:pt>
                      <c:pt idx="258">
                        <c:v>-72</c:v>
                      </c:pt>
                      <c:pt idx="259">
                        <c:v>-68</c:v>
                      </c:pt>
                      <c:pt idx="260">
                        <c:v>-73</c:v>
                      </c:pt>
                      <c:pt idx="261">
                        <c:v>-73</c:v>
                      </c:pt>
                      <c:pt idx="262">
                        <c:v>-72</c:v>
                      </c:pt>
                      <c:pt idx="263">
                        <c:v>-74</c:v>
                      </c:pt>
                      <c:pt idx="264">
                        <c:v>-74</c:v>
                      </c:pt>
                      <c:pt idx="265">
                        <c:v>-72</c:v>
                      </c:pt>
                      <c:pt idx="266">
                        <c:v>-72</c:v>
                      </c:pt>
                      <c:pt idx="267">
                        <c:v>-75</c:v>
                      </c:pt>
                      <c:pt idx="268">
                        <c:v>-76</c:v>
                      </c:pt>
                      <c:pt idx="269">
                        <c:v>-74</c:v>
                      </c:pt>
                      <c:pt idx="270">
                        <c:v>-75</c:v>
                      </c:pt>
                      <c:pt idx="271">
                        <c:v>-74</c:v>
                      </c:pt>
                      <c:pt idx="272">
                        <c:v>-74</c:v>
                      </c:pt>
                      <c:pt idx="273">
                        <c:v>-75</c:v>
                      </c:pt>
                      <c:pt idx="274">
                        <c:v>-73</c:v>
                      </c:pt>
                      <c:pt idx="275">
                        <c:v>-75</c:v>
                      </c:pt>
                      <c:pt idx="276">
                        <c:v>-75</c:v>
                      </c:pt>
                      <c:pt idx="277">
                        <c:v>-75</c:v>
                      </c:pt>
                      <c:pt idx="278">
                        <c:v>-75</c:v>
                      </c:pt>
                      <c:pt idx="279">
                        <c:v>-73</c:v>
                      </c:pt>
                      <c:pt idx="280">
                        <c:v>-73</c:v>
                      </c:pt>
                      <c:pt idx="281">
                        <c:v>-73</c:v>
                      </c:pt>
                      <c:pt idx="282">
                        <c:v>-75</c:v>
                      </c:pt>
                      <c:pt idx="283">
                        <c:v>-73</c:v>
                      </c:pt>
                      <c:pt idx="284">
                        <c:v>-74</c:v>
                      </c:pt>
                      <c:pt idx="285">
                        <c:v>-74</c:v>
                      </c:pt>
                      <c:pt idx="286">
                        <c:v>-75</c:v>
                      </c:pt>
                      <c:pt idx="287">
                        <c:v>-75</c:v>
                      </c:pt>
                      <c:pt idx="288">
                        <c:v>-75</c:v>
                      </c:pt>
                      <c:pt idx="289">
                        <c:v>-76</c:v>
                      </c:pt>
                      <c:pt idx="290">
                        <c:v>-73</c:v>
                      </c:pt>
                      <c:pt idx="291">
                        <c:v>-73</c:v>
                      </c:pt>
                      <c:pt idx="292">
                        <c:v>-70</c:v>
                      </c:pt>
                      <c:pt idx="293">
                        <c:v>-73</c:v>
                      </c:pt>
                      <c:pt idx="294">
                        <c:v>-78</c:v>
                      </c:pt>
                      <c:pt idx="295">
                        <c:v>-76</c:v>
                      </c:pt>
                      <c:pt idx="296">
                        <c:v>-78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(4)'!$E$1</c15:sqref>
                        </c15:formulaRef>
                      </c:ext>
                    </c:extLst>
                    <c:strCache>
                      <c:ptCount val="1"/>
                      <c:pt idx="0">
                        <c:v>min_temp_fahrenheit</c:v>
                      </c:pt>
                    </c:strCache>
                  </c:strRef>
                </c:tx>
                <c:spPr>
                  <a:ln w="3810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(4)'!$E$2:$E$298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-115.6</c:v>
                      </c:pt>
                      <c:pt idx="1">
                        <c:v>-117.4</c:v>
                      </c:pt>
                      <c:pt idx="2">
                        <c:v>-117.4</c:v>
                      </c:pt>
                      <c:pt idx="3">
                        <c:v>-121</c:v>
                      </c:pt>
                      <c:pt idx="4">
                        <c:v>-121</c:v>
                      </c:pt>
                      <c:pt idx="5">
                        <c:v>-115.6</c:v>
                      </c:pt>
                      <c:pt idx="6">
                        <c:v>-117.4</c:v>
                      </c:pt>
                      <c:pt idx="7">
                        <c:v>-119.2</c:v>
                      </c:pt>
                      <c:pt idx="8">
                        <c:v>-119.2</c:v>
                      </c:pt>
                      <c:pt idx="9">
                        <c:v>-117.4</c:v>
                      </c:pt>
                      <c:pt idx="10">
                        <c:v>-115.6</c:v>
                      </c:pt>
                      <c:pt idx="11">
                        <c:v>-117.4</c:v>
                      </c:pt>
                      <c:pt idx="12">
                        <c:v>-117.4</c:v>
                      </c:pt>
                      <c:pt idx="13">
                        <c:v>-121</c:v>
                      </c:pt>
                      <c:pt idx="14">
                        <c:v>-121</c:v>
                      </c:pt>
                      <c:pt idx="15">
                        <c:v>-115.6</c:v>
                      </c:pt>
                      <c:pt idx="16">
                        <c:v>-117.4</c:v>
                      </c:pt>
                      <c:pt idx="17">
                        <c:v>-119.2</c:v>
                      </c:pt>
                      <c:pt idx="18">
                        <c:v>-119.2</c:v>
                      </c:pt>
                      <c:pt idx="19">
                        <c:v>-117.4</c:v>
                      </c:pt>
                      <c:pt idx="20">
                        <c:v>-121</c:v>
                      </c:pt>
                      <c:pt idx="21">
                        <c:v>-122.8</c:v>
                      </c:pt>
                      <c:pt idx="22">
                        <c:v>-121</c:v>
                      </c:pt>
                      <c:pt idx="23">
                        <c:v>-121</c:v>
                      </c:pt>
                      <c:pt idx="24">
                        <c:v>-119.2</c:v>
                      </c:pt>
                      <c:pt idx="25">
                        <c:v>-119.2</c:v>
                      </c:pt>
                      <c:pt idx="26">
                        <c:v>-122.8</c:v>
                      </c:pt>
                      <c:pt idx="27">
                        <c:v>-124.6</c:v>
                      </c:pt>
                      <c:pt idx="28">
                        <c:v>-122.8</c:v>
                      </c:pt>
                      <c:pt idx="29">
                        <c:v>-121</c:v>
                      </c:pt>
                      <c:pt idx="30">
                        <c:v>-122.8</c:v>
                      </c:pt>
                      <c:pt idx="31">
                        <c:v>-121</c:v>
                      </c:pt>
                      <c:pt idx="32">
                        <c:v>-121</c:v>
                      </c:pt>
                      <c:pt idx="33">
                        <c:v>-196.6</c:v>
                      </c:pt>
                      <c:pt idx="34">
                        <c:v>-126.4</c:v>
                      </c:pt>
                      <c:pt idx="35">
                        <c:v>-122.8</c:v>
                      </c:pt>
                      <c:pt idx="36">
                        <c:v>-126.4</c:v>
                      </c:pt>
                      <c:pt idx="37">
                        <c:v>-124.6</c:v>
                      </c:pt>
                      <c:pt idx="38">
                        <c:v>-122.8</c:v>
                      </c:pt>
                      <c:pt idx="39">
                        <c:v>-122.8</c:v>
                      </c:pt>
                      <c:pt idx="40">
                        <c:v>-124.6</c:v>
                      </c:pt>
                      <c:pt idx="41">
                        <c:v>-124.6</c:v>
                      </c:pt>
                      <c:pt idx="42">
                        <c:v>-121</c:v>
                      </c:pt>
                      <c:pt idx="43">
                        <c:v>-124.6</c:v>
                      </c:pt>
                      <c:pt idx="44">
                        <c:v>-122.8</c:v>
                      </c:pt>
                      <c:pt idx="45">
                        <c:v>-122.8</c:v>
                      </c:pt>
                      <c:pt idx="46">
                        <c:v>-122.8</c:v>
                      </c:pt>
                      <c:pt idx="47">
                        <c:v>-173.2</c:v>
                      </c:pt>
                      <c:pt idx="48">
                        <c:v>-121</c:v>
                      </c:pt>
                      <c:pt idx="49">
                        <c:v>-121</c:v>
                      </c:pt>
                      <c:pt idx="50">
                        <c:v>-122.8</c:v>
                      </c:pt>
                      <c:pt idx="51">
                        <c:v>-121</c:v>
                      </c:pt>
                      <c:pt idx="52">
                        <c:v>-121</c:v>
                      </c:pt>
                      <c:pt idx="53">
                        <c:v>-193</c:v>
                      </c:pt>
                      <c:pt idx="54">
                        <c:v>-121</c:v>
                      </c:pt>
                      <c:pt idx="55">
                        <c:v>-153.4</c:v>
                      </c:pt>
                      <c:pt idx="56">
                        <c:v>-166</c:v>
                      </c:pt>
                      <c:pt idx="57">
                        <c:v>-121</c:v>
                      </c:pt>
                      <c:pt idx="58">
                        <c:v>-121</c:v>
                      </c:pt>
                      <c:pt idx="59">
                        <c:v>-122.8</c:v>
                      </c:pt>
                      <c:pt idx="60">
                        <c:v>-119.2</c:v>
                      </c:pt>
                      <c:pt idx="61">
                        <c:v>-121</c:v>
                      </c:pt>
                      <c:pt idx="62">
                        <c:v>-119.2</c:v>
                      </c:pt>
                      <c:pt idx="63">
                        <c:v>-101.2</c:v>
                      </c:pt>
                      <c:pt idx="64">
                        <c:v>-117.4</c:v>
                      </c:pt>
                      <c:pt idx="65">
                        <c:v>-113.8</c:v>
                      </c:pt>
                      <c:pt idx="66">
                        <c:v>-112</c:v>
                      </c:pt>
                      <c:pt idx="67">
                        <c:v>-110.2</c:v>
                      </c:pt>
                      <c:pt idx="68">
                        <c:v>-115.6</c:v>
                      </c:pt>
                      <c:pt idx="69">
                        <c:v>-113.8</c:v>
                      </c:pt>
                      <c:pt idx="70">
                        <c:v>-113.8</c:v>
                      </c:pt>
                      <c:pt idx="71">
                        <c:v>-113.8</c:v>
                      </c:pt>
                      <c:pt idx="72">
                        <c:v>-117.4</c:v>
                      </c:pt>
                      <c:pt idx="73">
                        <c:v>-115.6</c:v>
                      </c:pt>
                      <c:pt idx="74">
                        <c:v>-113.8</c:v>
                      </c:pt>
                      <c:pt idx="75">
                        <c:v>-113.8</c:v>
                      </c:pt>
                      <c:pt idx="76">
                        <c:v>-113.8</c:v>
                      </c:pt>
                      <c:pt idx="77">
                        <c:v>-110.2</c:v>
                      </c:pt>
                      <c:pt idx="78">
                        <c:v>-115.6</c:v>
                      </c:pt>
                      <c:pt idx="79">
                        <c:v>-110.2</c:v>
                      </c:pt>
                      <c:pt idx="80">
                        <c:v>-110.2</c:v>
                      </c:pt>
                      <c:pt idx="81">
                        <c:v>-112</c:v>
                      </c:pt>
                      <c:pt idx="82">
                        <c:v>-113.8</c:v>
                      </c:pt>
                      <c:pt idx="83">
                        <c:v>-115.6</c:v>
                      </c:pt>
                      <c:pt idx="84">
                        <c:v>-112</c:v>
                      </c:pt>
                      <c:pt idx="85">
                        <c:v>-110.2</c:v>
                      </c:pt>
                      <c:pt idx="86">
                        <c:v>-110.2</c:v>
                      </c:pt>
                      <c:pt idx="87">
                        <c:v>-103</c:v>
                      </c:pt>
                      <c:pt idx="88">
                        <c:v>-108.4</c:v>
                      </c:pt>
                      <c:pt idx="89">
                        <c:v>-106.6</c:v>
                      </c:pt>
                      <c:pt idx="90">
                        <c:v>-110.2</c:v>
                      </c:pt>
                      <c:pt idx="91">
                        <c:v>-108.4</c:v>
                      </c:pt>
                      <c:pt idx="92">
                        <c:v>-110.2</c:v>
                      </c:pt>
                      <c:pt idx="93">
                        <c:v>-110.2</c:v>
                      </c:pt>
                      <c:pt idx="94">
                        <c:v>-106.6</c:v>
                      </c:pt>
                      <c:pt idx="95">
                        <c:v>-106.6</c:v>
                      </c:pt>
                      <c:pt idx="96">
                        <c:v>-108.4</c:v>
                      </c:pt>
                      <c:pt idx="97">
                        <c:v>-106.6</c:v>
                      </c:pt>
                      <c:pt idx="98">
                        <c:v>-110.2</c:v>
                      </c:pt>
                      <c:pt idx="99">
                        <c:v>-110.2</c:v>
                      </c:pt>
                      <c:pt idx="100">
                        <c:v>-106.6</c:v>
                      </c:pt>
                      <c:pt idx="101">
                        <c:v>-110.2</c:v>
                      </c:pt>
                      <c:pt idx="102">
                        <c:v>-103</c:v>
                      </c:pt>
                      <c:pt idx="103">
                        <c:v>-106.6</c:v>
                      </c:pt>
                      <c:pt idx="104">
                        <c:v>-104.8</c:v>
                      </c:pt>
                      <c:pt idx="105">
                        <c:v>-104.8</c:v>
                      </c:pt>
                      <c:pt idx="106">
                        <c:v>-103</c:v>
                      </c:pt>
                      <c:pt idx="107">
                        <c:v>-103</c:v>
                      </c:pt>
                      <c:pt idx="108">
                        <c:v>-106.6</c:v>
                      </c:pt>
                      <c:pt idx="109">
                        <c:v>-103</c:v>
                      </c:pt>
                      <c:pt idx="110">
                        <c:v>-106.6</c:v>
                      </c:pt>
                      <c:pt idx="111">
                        <c:v>-106.6</c:v>
                      </c:pt>
                      <c:pt idx="112">
                        <c:v>-106.6</c:v>
                      </c:pt>
                      <c:pt idx="113">
                        <c:v>-104.8</c:v>
                      </c:pt>
                      <c:pt idx="114">
                        <c:v>-104.8</c:v>
                      </c:pt>
                      <c:pt idx="115">
                        <c:v>-103</c:v>
                      </c:pt>
                      <c:pt idx="116">
                        <c:v>-104.8</c:v>
                      </c:pt>
                      <c:pt idx="117">
                        <c:v>-101.2</c:v>
                      </c:pt>
                      <c:pt idx="118">
                        <c:v>-103</c:v>
                      </c:pt>
                      <c:pt idx="119">
                        <c:v>-101.2</c:v>
                      </c:pt>
                      <c:pt idx="120">
                        <c:v>-103</c:v>
                      </c:pt>
                      <c:pt idx="121">
                        <c:v>-103</c:v>
                      </c:pt>
                      <c:pt idx="122">
                        <c:v>-101.2</c:v>
                      </c:pt>
                      <c:pt idx="123">
                        <c:v>-97.6</c:v>
                      </c:pt>
                      <c:pt idx="124">
                        <c:v>-103</c:v>
                      </c:pt>
                      <c:pt idx="125">
                        <c:v>-101.2</c:v>
                      </c:pt>
                      <c:pt idx="126">
                        <c:v>-103</c:v>
                      </c:pt>
                      <c:pt idx="127">
                        <c:v>-95.8</c:v>
                      </c:pt>
                      <c:pt idx="128">
                        <c:v>-101.2</c:v>
                      </c:pt>
                      <c:pt idx="129">
                        <c:v>-101.2</c:v>
                      </c:pt>
                      <c:pt idx="130">
                        <c:v>-99.4</c:v>
                      </c:pt>
                      <c:pt idx="131">
                        <c:v>-106.6</c:v>
                      </c:pt>
                      <c:pt idx="132">
                        <c:v>-97.6</c:v>
                      </c:pt>
                      <c:pt idx="133">
                        <c:v>-97.6</c:v>
                      </c:pt>
                      <c:pt idx="134">
                        <c:v>-95.8</c:v>
                      </c:pt>
                      <c:pt idx="135">
                        <c:v>-95.8</c:v>
                      </c:pt>
                      <c:pt idx="136">
                        <c:v>-95.8</c:v>
                      </c:pt>
                      <c:pt idx="137">
                        <c:v>-99.4</c:v>
                      </c:pt>
                      <c:pt idx="138">
                        <c:v>-97.6</c:v>
                      </c:pt>
                      <c:pt idx="139">
                        <c:v>-95.8</c:v>
                      </c:pt>
                      <c:pt idx="140">
                        <c:v>-124.6</c:v>
                      </c:pt>
                      <c:pt idx="141">
                        <c:v>-173.2</c:v>
                      </c:pt>
                      <c:pt idx="142">
                        <c:v>-151.6</c:v>
                      </c:pt>
                      <c:pt idx="143">
                        <c:v>-103</c:v>
                      </c:pt>
                      <c:pt idx="144">
                        <c:v>-95.8</c:v>
                      </c:pt>
                      <c:pt idx="145">
                        <c:v>-96.07</c:v>
                      </c:pt>
                      <c:pt idx="146">
                        <c:v>-92.47</c:v>
                      </c:pt>
                      <c:pt idx="147">
                        <c:v>-93.37</c:v>
                      </c:pt>
                      <c:pt idx="148">
                        <c:v>-90.63</c:v>
                      </c:pt>
                      <c:pt idx="149">
                        <c:v>-88.87</c:v>
                      </c:pt>
                      <c:pt idx="150">
                        <c:v>-92.29</c:v>
                      </c:pt>
                      <c:pt idx="151">
                        <c:v>-90.85</c:v>
                      </c:pt>
                      <c:pt idx="152">
                        <c:v>-95.8</c:v>
                      </c:pt>
                      <c:pt idx="153">
                        <c:v>-94</c:v>
                      </c:pt>
                      <c:pt idx="154">
                        <c:v>-96.88</c:v>
                      </c:pt>
                      <c:pt idx="155">
                        <c:v>-94.18</c:v>
                      </c:pt>
                      <c:pt idx="156">
                        <c:v>-93.55</c:v>
                      </c:pt>
                      <c:pt idx="157">
                        <c:v>-93.05</c:v>
                      </c:pt>
                      <c:pt idx="158">
                        <c:v>-92.67</c:v>
                      </c:pt>
                      <c:pt idx="159">
                        <c:v>-95.17</c:v>
                      </c:pt>
                      <c:pt idx="160">
                        <c:v>-94.9</c:v>
                      </c:pt>
                      <c:pt idx="161">
                        <c:v>-93.96</c:v>
                      </c:pt>
                      <c:pt idx="162">
                        <c:v>-95.37</c:v>
                      </c:pt>
                      <c:pt idx="163">
                        <c:v>-94</c:v>
                      </c:pt>
                      <c:pt idx="164">
                        <c:v>-94</c:v>
                      </c:pt>
                      <c:pt idx="165">
                        <c:v>-87.09</c:v>
                      </c:pt>
                      <c:pt idx="166">
                        <c:v>-88.78</c:v>
                      </c:pt>
                      <c:pt idx="167">
                        <c:v>-90.4</c:v>
                      </c:pt>
                      <c:pt idx="168">
                        <c:v>-88.6</c:v>
                      </c:pt>
                      <c:pt idx="169">
                        <c:v>-90.94</c:v>
                      </c:pt>
                      <c:pt idx="170">
                        <c:v>-90.4</c:v>
                      </c:pt>
                      <c:pt idx="171">
                        <c:v>-88.6</c:v>
                      </c:pt>
                      <c:pt idx="172">
                        <c:v>-86.8</c:v>
                      </c:pt>
                      <c:pt idx="173">
                        <c:v>-90.4</c:v>
                      </c:pt>
                      <c:pt idx="174">
                        <c:v>-88.6</c:v>
                      </c:pt>
                      <c:pt idx="175">
                        <c:v>-89.14</c:v>
                      </c:pt>
                      <c:pt idx="176">
                        <c:v>-87.88</c:v>
                      </c:pt>
                      <c:pt idx="177">
                        <c:v>-87.25</c:v>
                      </c:pt>
                      <c:pt idx="178">
                        <c:v>-86.1</c:v>
                      </c:pt>
                      <c:pt idx="179">
                        <c:v>-88.06</c:v>
                      </c:pt>
                      <c:pt idx="180">
                        <c:v>-88.6</c:v>
                      </c:pt>
                      <c:pt idx="181">
                        <c:v>-86.8</c:v>
                      </c:pt>
                      <c:pt idx="182">
                        <c:v>-86.8</c:v>
                      </c:pt>
                      <c:pt idx="183">
                        <c:v>-86.8</c:v>
                      </c:pt>
                      <c:pt idx="184">
                        <c:v>-86.8</c:v>
                      </c:pt>
                      <c:pt idx="185">
                        <c:v>-86.8</c:v>
                      </c:pt>
                      <c:pt idx="186">
                        <c:v>-85</c:v>
                      </c:pt>
                      <c:pt idx="187">
                        <c:v>-85</c:v>
                      </c:pt>
                      <c:pt idx="188">
                        <c:v>-84.39</c:v>
                      </c:pt>
                      <c:pt idx="189">
                        <c:v>-84.5</c:v>
                      </c:pt>
                      <c:pt idx="190">
                        <c:v>-85</c:v>
                      </c:pt>
                      <c:pt idx="191">
                        <c:v>-85</c:v>
                      </c:pt>
                      <c:pt idx="192">
                        <c:v>-85</c:v>
                      </c:pt>
                      <c:pt idx="193">
                        <c:v>-88.04</c:v>
                      </c:pt>
                      <c:pt idx="194">
                        <c:v>-85.4</c:v>
                      </c:pt>
                      <c:pt idx="195">
                        <c:v>-87.65</c:v>
                      </c:pt>
                      <c:pt idx="196">
                        <c:v>-83.96</c:v>
                      </c:pt>
                      <c:pt idx="197">
                        <c:v>-85.56</c:v>
                      </c:pt>
                      <c:pt idx="198">
                        <c:v>-84.01</c:v>
                      </c:pt>
                      <c:pt idx="199">
                        <c:v>-84.37</c:v>
                      </c:pt>
                      <c:pt idx="200">
                        <c:v>-85.54</c:v>
                      </c:pt>
                      <c:pt idx="201">
                        <c:v>-80.59</c:v>
                      </c:pt>
                      <c:pt idx="202">
                        <c:v>-83.2</c:v>
                      </c:pt>
                      <c:pt idx="203">
                        <c:v>-85</c:v>
                      </c:pt>
                      <c:pt idx="204">
                        <c:v>-85</c:v>
                      </c:pt>
                      <c:pt idx="205">
                        <c:v>-83.2</c:v>
                      </c:pt>
                      <c:pt idx="206">
                        <c:v>-84.78</c:v>
                      </c:pt>
                      <c:pt idx="207">
                        <c:v>-88.22</c:v>
                      </c:pt>
                      <c:pt idx="208">
                        <c:v>-85.72</c:v>
                      </c:pt>
                      <c:pt idx="209">
                        <c:v>-85.72</c:v>
                      </c:pt>
                      <c:pt idx="210">
                        <c:v>-86.8</c:v>
                      </c:pt>
                      <c:pt idx="211">
                        <c:v>-86.8</c:v>
                      </c:pt>
                      <c:pt idx="212">
                        <c:v>-86.8</c:v>
                      </c:pt>
                      <c:pt idx="213">
                        <c:v>-88.6</c:v>
                      </c:pt>
                      <c:pt idx="214">
                        <c:v>-88.6</c:v>
                      </c:pt>
                      <c:pt idx="215">
                        <c:v>-88.6</c:v>
                      </c:pt>
                      <c:pt idx="216">
                        <c:v>-82.84</c:v>
                      </c:pt>
                      <c:pt idx="217">
                        <c:v>-85.9</c:v>
                      </c:pt>
                      <c:pt idx="218">
                        <c:v>-86.26</c:v>
                      </c:pt>
                      <c:pt idx="219">
                        <c:v>-83.38</c:v>
                      </c:pt>
                      <c:pt idx="220">
                        <c:v>-88.01</c:v>
                      </c:pt>
                      <c:pt idx="221">
                        <c:v>-87.2</c:v>
                      </c:pt>
                      <c:pt idx="222">
                        <c:v>-85.34</c:v>
                      </c:pt>
                      <c:pt idx="223">
                        <c:v>-87.47</c:v>
                      </c:pt>
                      <c:pt idx="224">
                        <c:v>-88.6</c:v>
                      </c:pt>
                      <c:pt idx="225">
                        <c:v>-88.6</c:v>
                      </c:pt>
                      <c:pt idx="226">
                        <c:v>-92.2</c:v>
                      </c:pt>
                      <c:pt idx="227">
                        <c:v>-87</c:v>
                      </c:pt>
                      <c:pt idx="228">
                        <c:v>-86.8</c:v>
                      </c:pt>
                      <c:pt idx="229">
                        <c:v>-86.8</c:v>
                      </c:pt>
                      <c:pt idx="230">
                        <c:v>-85</c:v>
                      </c:pt>
                      <c:pt idx="231">
                        <c:v>-88.6</c:v>
                      </c:pt>
                      <c:pt idx="232">
                        <c:v>-88.6</c:v>
                      </c:pt>
                      <c:pt idx="233">
                        <c:v>-90.4</c:v>
                      </c:pt>
                      <c:pt idx="234">
                        <c:v>-90.4</c:v>
                      </c:pt>
                      <c:pt idx="235">
                        <c:v>-90.4</c:v>
                      </c:pt>
                      <c:pt idx="236">
                        <c:v>-94</c:v>
                      </c:pt>
                      <c:pt idx="237">
                        <c:v>-101.2</c:v>
                      </c:pt>
                      <c:pt idx="238">
                        <c:v>-100.84</c:v>
                      </c:pt>
                      <c:pt idx="239">
                        <c:v>-96.16</c:v>
                      </c:pt>
                      <c:pt idx="240">
                        <c:v>-95.8</c:v>
                      </c:pt>
                      <c:pt idx="241">
                        <c:v>-94</c:v>
                      </c:pt>
                      <c:pt idx="242">
                        <c:v>-95.8</c:v>
                      </c:pt>
                      <c:pt idx="243">
                        <c:v>-96.52</c:v>
                      </c:pt>
                      <c:pt idx="244">
                        <c:v>-94</c:v>
                      </c:pt>
                      <c:pt idx="245">
                        <c:v>-98.5</c:v>
                      </c:pt>
                      <c:pt idx="246">
                        <c:v>-97.6</c:v>
                      </c:pt>
                      <c:pt idx="247">
                        <c:v>-97.6</c:v>
                      </c:pt>
                      <c:pt idx="248">
                        <c:v>-99.4</c:v>
                      </c:pt>
                      <c:pt idx="249">
                        <c:v>-99.4</c:v>
                      </c:pt>
                      <c:pt idx="250">
                        <c:v>-95.8</c:v>
                      </c:pt>
                      <c:pt idx="251">
                        <c:v>-97.6</c:v>
                      </c:pt>
                      <c:pt idx="252">
                        <c:v>-97.6</c:v>
                      </c:pt>
                      <c:pt idx="253">
                        <c:v>-99.4</c:v>
                      </c:pt>
                      <c:pt idx="254">
                        <c:v>-97.6</c:v>
                      </c:pt>
                      <c:pt idx="255">
                        <c:v>0</c:v>
                      </c:pt>
                      <c:pt idx="256">
                        <c:v>-101.2</c:v>
                      </c:pt>
                      <c:pt idx="257">
                        <c:v>-95.8</c:v>
                      </c:pt>
                      <c:pt idx="258">
                        <c:v>-97.6</c:v>
                      </c:pt>
                      <c:pt idx="259">
                        <c:v>-90.4</c:v>
                      </c:pt>
                      <c:pt idx="260">
                        <c:v>-99.4</c:v>
                      </c:pt>
                      <c:pt idx="261">
                        <c:v>-99.4</c:v>
                      </c:pt>
                      <c:pt idx="262">
                        <c:v>-97.6</c:v>
                      </c:pt>
                      <c:pt idx="263">
                        <c:v>-101.2</c:v>
                      </c:pt>
                      <c:pt idx="264">
                        <c:v>-101.2</c:v>
                      </c:pt>
                      <c:pt idx="265">
                        <c:v>-97.6</c:v>
                      </c:pt>
                      <c:pt idx="266">
                        <c:v>-97.6</c:v>
                      </c:pt>
                      <c:pt idx="267">
                        <c:v>-103</c:v>
                      </c:pt>
                      <c:pt idx="268">
                        <c:v>-104.8</c:v>
                      </c:pt>
                      <c:pt idx="269">
                        <c:v>-101.2</c:v>
                      </c:pt>
                      <c:pt idx="270">
                        <c:v>-103</c:v>
                      </c:pt>
                      <c:pt idx="271">
                        <c:v>-101.2</c:v>
                      </c:pt>
                      <c:pt idx="272">
                        <c:v>-101.2</c:v>
                      </c:pt>
                      <c:pt idx="273">
                        <c:v>-103</c:v>
                      </c:pt>
                      <c:pt idx="274">
                        <c:v>-99.4</c:v>
                      </c:pt>
                      <c:pt idx="275">
                        <c:v>-103</c:v>
                      </c:pt>
                      <c:pt idx="276">
                        <c:v>-103</c:v>
                      </c:pt>
                      <c:pt idx="277">
                        <c:v>-103</c:v>
                      </c:pt>
                      <c:pt idx="278">
                        <c:v>-103</c:v>
                      </c:pt>
                      <c:pt idx="279">
                        <c:v>-99.4</c:v>
                      </c:pt>
                      <c:pt idx="280">
                        <c:v>-99.4</c:v>
                      </c:pt>
                      <c:pt idx="281">
                        <c:v>-99.4</c:v>
                      </c:pt>
                      <c:pt idx="282">
                        <c:v>-103</c:v>
                      </c:pt>
                      <c:pt idx="283">
                        <c:v>-99.4</c:v>
                      </c:pt>
                      <c:pt idx="284">
                        <c:v>-101.2</c:v>
                      </c:pt>
                      <c:pt idx="285">
                        <c:v>-101.2</c:v>
                      </c:pt>
                      <c:pt idx="286">
                        <c:v>-103</c:v>
                      </c:pt>
                      <c:pt idx="287">
                        <c:v>-103</c:v>
                      </c:pt>
                      <c:pt idx="288">
                        <c:v>-103</c:v>
                      </c:pt>
                      <c:pt idx="289">
                        <c:v>-104.8</c:v>
                      </c:pt>
                      <c:pt idx="290">
                        <c:v>-99.4</c:v>
                      </c:pt>
                      <c:pt idx="291">
                        <c:v>-99.4</c:v>
                      </c:pt>
                      <c:pt idx="292">
                        <c:v>-94</c:v>
                      </c:pt>
                      <c:pt idx="293">
                        <c:v>-99.4</c:v>
                      </c:pt>
                      <c:pt idx="294">
                        <c:v>-108.4</c:v>
                      </c:pt>
                      <c:pt idx="295">
                        <c:v>-104.8</c:v>
                      </c:pt>
                      <c:pt idx="296">
                        <c:v>-108.4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(4)'!$G$1</c15:sqref>
                        </c15:formulaRef>
                      </c:ext>
                    </c:extLst>
                    <c:strCache>
                      <c:ptCount val="1"/>
                      <c:pt idx="0">
                        <c:v>max_temp_fahrenheit</c:v>
                      </c:pt>
                    </c:strCache>
                  </c:strRef>
                </c:tx>
                <c:spPr>
                  <a:ln w="3810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(4)'!$G$2:$G$298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-11.2</c:v>
                      </c:pt>
                      <c:pt idx="1">
                        <c:v>-9.4</c:v>
                      </c:pt>
                      <c:pt idx="2">
                        <c:v>-14.8</c:v>
                      </c:pt>
                      <c:pt idx="3">
                        <c:v>-16.600000000000001</c:v>
                      </c:pt>
                      <c:pt idx="4">
                        <c:v>-18.399999999999999</c:v>
                      </c:pt>
                      <c:pt idx="5">
                        <c:v>-11.2</c:v>
                      </c:pt>
                      <c:pt idx="6">
                        <c:v>-14.8</c:v>
                      </c:pt>
                      <c:pt idx="7">
                        <c:v>-16.600000000000001</c:v>
                      </c:pt>
                      <c:pt idx="8">
                        <c:v>-18.399999999999999</c:v>
                      </c:pt>
                      <c:pt idx="9">
                        <c:v>-11.2</c:v>
                      </c:pt>
                      <c:pt idx="10">
                        <c:v>-11.2</c:v>
                      </c:pt>
                      <c:pt idx="11">
                        <c:v>-9.4</c:v>
                      </c:pt>
                      <c:pt idx="12">
                        <c:v>-14.8</c:v>
                      </c:pt>
                      <c:pt idx="13">
                        <c:v>-16.600000000000001</c:v>
                      </c:pt>
                      <c:pt idx="14">
                        <c:v>-18.399999999999999</c:v>
                      </c:pt>
                      <c:pt idx="15">
                        <c:v>-11.2</c:v>
                      </c:pt>
                      <c:pt idx="16">
                        <c:v>-14.8</c:v>
                      </c:pt>
                      <c:pt idx="17">
                        <c:v>-16.600000000000001</c:v>
                      </c:pt>
                      <c:pt idx="18">
                        <c:v>-18.399999999999999</c:v>
                      </c:pt>
                      <c:pt idx="19">
                        <c:v>-11.2</c:v>
                      </c:pt>
                      <c:pt idx="20">
                        <c:v>-9.4</c:v>
                      </c:pt>
                      <c:pt idx="21">
                        <c:v>-9.4</c:v>
                      </c:pt>
                      <c:pt idx="22">
                        <c:v>-16.600000000000001</c:v>
                      </c:pt>
                      <c:pt idx="23">
                        <c:v>-14.8</c:v>
                      </c:pt>
                      <c:pt idx="24">
                        <c:v>-7.6</c:v>
                      </c:pt>
                      <c:pt idx="25">
                        <c:v>-14.8</c:v>
                      </c:pt>
                      <c:pt idx="26">
                        <c:v>-20.2</c:v>
                      </c:pt>
                      <c:pt idx="27">
                        <c:v>-9.4</c:v>
                      </c:pt>
                      <c:pt idx="28">
                        <c:v>-18.399999999999999</c:v>
                      </c:pt>
                      <c:pt idx="29">
                        <c:v>-20.2</c:v>
                      </c:pt>
                      <c:pt idx="30">
                        <c:v>-16.600000000000001</c:v>
                      </c:pt>
                      <c:pt idx="31">
                        <c:v>-20.2</c:v>
                      </c:pt>
                      <c:pt idx="32">
                        <c:v>-13</c:v>
                      </c:pt>
                      <c:pt idx="33">
                        <c:v>-18.399999999999999</c:v>
                      </c:pt>
                      <c:pt idx="34">
                        <c:v>-20.2</c:v>
                      </c:pt>
                      <c:pt idx="35">
                        <c:v>-20.2</c:v>
                      </c:pt>
                      <c:pt idx="36">
                        <c:v>-9.4</c:v>
                      </c:pt>
                      <c:pt idx="37">
                        <c:v>-18.399999999999999</c:v>
                      </c:pt>
                      <c:pt idx="38">
                        <c:v>-14.8</c:v>
                      </c:pt>
                      <c:pt idx="39">
                        <c:v>-9.4</c:v>
                      </c:pt>
                      <c:pt idx="40">
                        <c:v>-11.2</c:v>
                      </c:pt>
                      <c:pt idx="41">
                        <c:v>-20.2</c:v>
                      </c:pt>
                      <c:pt idx="42">
                        <c:v>-14.8</c:v>
                      </c:pt>
                      <c:pt idx="43">
                        <c:v>-14.8</c:v>
                      </c:pt>
                      <c:pt idx="44">
                        <c:v>-11.2</c:v>
                      </c:pt>
                      <c:pt idx="45">
                        <c:v>-13</c:v>
                      </c:pt>
                      <c:pt idx="46">
                        <c:v>-16.600000000000001</c:v>
                      </c:pt>
                      <c:pt idx="47">
                        <c:v>-20.2</c:v>
                      </c:pt>
                      <c:pt idx="48">
                        <c:v>-23.8</c:v>
                      </c:pt>
                      <c:pt idx="49">
                        <c:v>-13</c:v>
                      </c:pt>
                      <c:pt idx="50">
                        <c:v>-16.600000000000001</c:v>
                      </c:pt>
                      <c:pt idx="51">
                        <c:v>-20.2</c:v>
                      </c:pt>
                      <c:pt idx="52">
                        <c:v>-20.2</c:v>
                      </c:pt>
                      <c:pt idx="53">
                        <c:v>-76</c:v>
                      </c:pt>
                      <c:pt idx="54">
                        <c:v>-58</c:v>
                      </c:pt>
                      <c:pt idx="55">
                        <c:v>-20.2</c:v>
                      </c:pt>
                      <c:pt idx="56">
                        <c:v>-23.8</c:v>
                      </c:pt>
                      <c:pt idx="57">
                        <c:v>-14.8</c:v>
                      </c:pt>
                      <c:pt idx="58">
                        <c:v>-13</c:v>
                      </c:pt>
                      <c:pt idx="59">
                        <c:v>-20.2</c:v>
                      </c:pt>
                      <c:pt idx="60">
                        <c:v>-23.8</c:v>
                      </c:pt>
                      <c:pt idx="61">
                        <c:v>-20.2</c:v>
                      </c:pt>
                      <c:pt idx="62">
                        <c:v>-14.8</c:v>
                      </c:pt>
                      <c:pt idx="63">
                        <c:v>-18.399999999999999</c:v>
                      </c:pt>
                      <c:pt idx="64">
                        <c:v>-14.8</c:v>
                      </c:pt>
                      <c:pt idx="65">
                        <c:v>-11.2</c:v>
                      </c:pt>
                      <c:pt idx="66">
                        <c:v>-5.8</c:v>
                      </c:pt>
                      <c:pt idx="67">
                        <c:v>-14.8</c:v>
                      </c:pt>
                      <c:pt idx="68">
                        <c:v>-16.600000000000001</c:v>
                      </c:pt>
                      <c:pt idx="69">
                        <c:v>-11.2</c:v>
                      </c:pt>
                      <c:pt idx="70">
                        <c:v>-11.2</c:v>
                      </c:pt>
                      <c:pt idx="71">
                        <c:v>-14.8</c:v>
                      </c:pt>
                      <c:pt idx="72">
                        <c:v>-11.2</c:v>
                      </c:pt>
                      <c:pt idx="73">
                        <c:v>-5.8</c:v>
                      </c:pt>
                      <c:pt idx="74">
                        <c:v>-7.6</c:v>
                      </c:pt>
                      <c:pt idx="75">
                        <c:v>-11.2</c:v>
                      </c:pt>
                      <c:pt idx="76">
                        <c:v>-11.2</c:v>
                      </c:pt>
                      <c:pt idx="77">
                        <c:v>-5.8</c:v>
                      </c:pt>
                      <c:pt idx="78">
                        <c:v>-5.8</c:v>
                      </c:pt>
                      <c:pt idx="79">
                        <c:v>-0.4</c:v>
                      </c:pt>
                      <c:pt idx="80">
                        <c:v>-0.4</c:v>
                      </c:pt>
                      <c:pt idx="81">
                        <c:v>-7.6</c:v>
                      </c:pt>
                      <c:pt idx="82">
                        <c:v>1.4</c:v>
                      </c:pt>
                      <c:pt idx="83">
                        <c:v>-13</c:v>
                      </c:pt>
                      <c:pt idx="84">
                        <c:v>-0.4</c:v>
                      </c:pt>
                      <c:pt idx="85">
                        <c:v>5</c:v>
                      </c:pt>
                      <c:pt idx="86">
                        <c:v>6.8</c:v>
                      </c:pt>
                      <c:pt idx="87">
                        <c:v>5</c:v>
                      </c:pt>
                      <c:pt idx="88">
                        <c:v>5</c:v>
                      </c:pt>
                      <c:pt idx="89">
                        <c:v>-4</c:v>
                      </c:pt>
                      <c:pt idx="90">
                        <c:v>-0.4</c:v>
                      </c:pt>
                      <c:pt idx="91">
                        <c:v>1.4</c:v>
                      </c:pt>
                      <c:pt idx="92">
                        <c:v>6.8</c:v>
                      </c:pt>
                      <c:pt idx="93">
                        <c:v>8.6</c:v>
                      </c:pt>
                      <c:pt idx="94">
                        <c:v>10.4</c:v>
                      </c:pt>
                      <c:pt idx="95">
                        <c:v>10.4</c:v>
                      </c:pt>
                      <c:pt idx="96">
                        <c:v>-0.4</c:v>
                      </c:pt>
                      <c:pt idx="97">
                        <c:v>15.8</c:v>
                      </c:pt>
                      <c:pt idx="98">
                        <c:v>15.8</c:v>
                      </c:pt>
                      <c:pt idx="99">
                        <c:v>17.600000000000001</c:v>
                      </c:pt>
                      <c:pt idx="100">
                        <c:v>12.2</c:v>
                      </c:pt>
                      <c:pt idx="101">
                        <c:v>15.8</c:v>
                      </c:pt>
                      <c:pt idx="102">
                        <c:v>15.8</c:v>
                      </c:pt>
                      <c:pt idx="103">
                        <c:v>15.8</c:v>
                      </c:pt>
                      <c:pt idx="104">
                        <c:v>15.8</c:v>
                      </c:pt>
                      <c:pt idx="105">
                        <c:v>19.399999999999999</c:v>
                      </c:pt>
                      <c:pt idx="106">
                        <c:v>19.399999999999999</c:v>
                      </c:pt>
                      <c:pt idx="107">
                        <c:v>17.600000000000001</c:v>
                      </c:pt>
                      <c:pt idx="108">
                        <c:v>15.8</c:v>
                      </c:pt>
                      <c:pt idx="109">
                        <c:v>10.4</c:v>
                      </c:pt>
                      <c:pt idx="110">
                        <c:v>15.8</c:v>
                      </c:pt>
                      <c:pt idx="111">
                        <c:v>19.399999999999999</c:v>
                      </c:pt>
                      <c:pt idx="112">
                        <c:v>12.2</c:v>
                      </c:pt>
                      <c:pt idx="113">
                        <c:v>19.399999999999999</c:v>
                      </c:pt>
                      <c:pt idx="114">
                        <c:v>21.2</c:v>
                      </c:pt>
                      <c:pt idx="115">
                        <c:v>19.399999999999999</c:v>
                      </c:pt>
                      <c:pt idx="116">
                        <c:v>19.399999999999999</c:v>
                      </c:pt>
                      <c:pt idx="117">
                        <c:v>21.2</c:v>
                      </c:pt>
                      <c:pt idx="118">
                        <c:v>23</c:v>
                      </c:pt>
                      <c:pt idx="119">
                        <c:v>26.6</c:v>
                      </c:pt>
                      <c:pt idx="120">
                        <c:v>23</c:v>
                      </c:pt>
                      <c:pt idx="121">
                        <c:v>23</c:v>
                      </c:pt>
                      <c:pt idx="122">
                        <c:v>17.600000000000001</c:v>
                      </c:pt>
                      <c:pt idx="123">
                        <c:v>23</c:v>
                      </c:pt>
                      <c:pt idx="124">
                        <c:v>17.600000000000001</c:v>
                      </c:pt>
                      <c:pt idx="125">
                        <c:v>21.2</c:v>
                      </c:pt>
                      <c:pt idx="126">
                        <c:v>23</c:v>
                      </c:pt>
                      <c:pt idx="127">
                        <c:v>24.8</c:v>
                      </c:pt>
                      <c:pt idx="128">
                        <c:v>3.2</c:v>
                      </c:pt>
                      <c:pt idx="129">
                        <c:v>14</c:v>
                      </c:pt>
                      <c:pt idx="130">
                        <c:v>12.2</c:v>
                      </c:pt>
                      <c:pt idx="131">
                        <c:v>6.8</c:v>
                      </c:pt>
                      <c:pt idx="132">
                        <c:v>19.399999999999999</c:v>
                      </c:pt>
                      <c:pt idx="133">
                        <c:v>17.600000000000001</c:v>
                      </c:pt>
                      <c:pt idx="134">
                        <c:v>17.600000000000001</c:v>
                      </c:pt>
                      <c:pt idx="135">
                        <c:v>17.600000000000001</c:v>
                      </c:pt>
                      <c:pt idx="136">
                        <c:v>26.6</c:v>
                      </c:pt>
                      <c:pt idx="137">
                        <c:v>21.2</c:v>
                      </c:pt>
                      <c:pt idx="138">
                        <c:v>17.600000000000001</c:v>
                      </c:pt>
                      <c:pt idx="139">
                        <c:v>15.8</c:v>
                      </c:pt>
                      <c:pt idx="140">
                        <c:v>15.8</c:v>
                      </c:pt>
                      <c:pt idx="141">
                        <c:v>5</c:v>
                      </c:pt>
                      <c:pt idx="142">
                        <c:v>24.8</c:v>
                      </c:pt>
                      <c:pt idx="143">
                        <c:v>24.8</c:v>
                      </c:pt>
                      <c:pt idx="144">
                        <c:v>26.6</c:v>
                      </c:pt>
                      <c:pt idx="145">
                        <c:v>37</c:v>
                      </c:pt>
                      <c:pt idx="146">
                        <c:v>24.1</c:v>
                      </c:pt>
                      <c:pt idx="147">
                        <c:v>23.61</c:v>
                      </c:pt>
                      <c:pt idx="148">
                        <c:v>24.13</c:v>
                      </c:pt>
                      <c:pt idx="149">
                        <c:v>26.33</c:v>
                      </c:pt>
                      <c:pt idx="150">
                        <c:v>24.13</c:v>
                      </c:pt>
                      <c:pt idx="151">
                        <c:v>22.55</c:v>
                      </c:pt>
                      <c:pt idx="152">
                        <c:v>21.2</c:v>
                      </c:pt>
                      <c:pt idx="153">
                        <c:v>26.6</c:v>
                      </c:pt>
                      <c:pt idx="154">
                        <c:v>27.32</c:v>
                      </c:pt>
                      <c:pt idx="155">
                        <c:v>23</c:v>
                      </c:pt>
                      <c:pt idx="156">
                        <c:v>23.94</c:v>
                      </c:pt>
                      <c:pt idx="157">
                        <c:v>37.49</c:v>
                      </c:pt>
                      <c:pt idx="158">
                        <c:v>34.5</c:v>
                      </c:pt>
                      <c:pt idx="159">
                        <c:v>35.65</c:v>
                      </c:pt>
                      <c:pt idx="160">
                        <c:v>40.799999999999997</c:v>
                      </c:pt>
                      <c:pt idx="161">
                        <c:v>38.53</c:v>
                      </c:pt>
                      <c:pt idx="162">
                        <c:v>34.29</c:v>
                      </c:pt>
                      <c:pt idx="163">
                        <c:v>37.4</c:v>
                      </c:pt>
                      <c:pt idx="164">
                        <c:v>37.4</c:v>
                      </c:pt>
                      <c:pt idx="165">
                        <c:v>43.41</c:v>
                      </c:pt>
                      <c:pt idx="166">
                        <c:v>40.68</c:v>
                      </c:pt>
                      <c:pt idx="167">
                        <c:v>39.74</c:v>
                      </c:pt>
                      <c:pt idx="168">
                        <c:v>28.4</c:v>
                      </c:pt>
                      <c:pt idx="169">
                        <c:v>29.48</c:v>
                      </c:pt>
                      <c:pt idx="170">
                        <c:v>35.6</c:v>
                      </c:pt>
                      <c:pt idx="171">
                        <c:v>42.8</c:v>
                      </c:pt>
                      <c:pt idx="172">
                        <c:v>39.200000000000003</c:v>
                      </c:pt>
                      <c:pt idx="173">
                        <c:v>39.200000000000003</c:v>
                      </c:pt>
                      <c:pt idx="174">
                        <c:v>37.4</c:v>
                      </c:pt>
                      <c:pt idx="175">
                        <c:v>42.44</c:v>
                      </c:pt>
                      <c:pt idx="176">
                        <c:v>39.020000000000003</c:v>
                      </c:pt>
                      <c:pt idx="177">
                        <c:v>40.909999999999997</c:v>
                      </c:pt>
                      <c:pt idx="178">
                        <c:v>35.96</c:v>
                      </c:pt>
                      <c:pt idx="179">
                        <c:v>41.18</c:v>
                      </c:pt>
                      <c:pt idx="180">
                        <c:v>41.45</c:v>
                      </c:pt>
                      <c:pt idx="181">
                        <c:v>41</c:v>
                      </c:pt>
                      <c:pt idx="182">
                        <c:v>42.8</c:v>
                      </c:pt>
                      <c:pt idx="183">
                        <c:v>42.8</c:v>
                      </c:pt>
                      <c:pt idx="184">
                        <c:v>39.200000000000003</c:v>
                      </c:pt>
                      <c:pt idx="185">
                        <c:v>41</c:v>
                      </c:pt>
                      <c:pt idx="186">
                        <c:v>39.200000000000003</c:v>
                      </c:pt>
                      <c:pt idx="187">
                        <c:v>37.4</c:v>
                      </c:pt>
                      <c:pt idx="188">
                        <c:v>31.82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33.799999999999997</c:v>
                      </c:pt>
                      <c:pt idx="192">
                        <c:v>0</c:v>
                      </c:pt>
                      <c:pt idx="193">
                        <c:v>28.44</c:v>
                      </c:pt>
                      <c:pt idx="194">
                        <c:v>38.32</c:v>
                      </c:pt>
                      <c:pt idx="195">
                        <c:v>36.82</c:v>
                      </c:pt>
                      <c:pt idx="196">
                        <c:v>35.15</c:v>
                      </c:pt>
                      <c:pt idx="197">
                        <c:v>35.35</c:v>
                      </c:pt>
                      <c:pt idx="198">
                        <c:v>35.869999999999997</c:v>
                      </c:pt>
                      <c:pt idx="199">
                        <c:v>34.61</c:v>
                      </c:pt>
                      <c:pt idx="200">
                        <c:v>36.79</c:v>
                      </c:pt>
                      <c:pt idx="201">
                        <c:v>38.93</c:v>
                      </c:pt>
                      <c:pt idx="202">
                        <c:v>35.6</c:v>
                      </c:pt>
                      <c:pt idx="203">
                        <c:v>37.4</c:v>
                      </c:pt>
                      <c:pt idx="204">
                        <c:v>28.4</c:v>
                      </c:pt>
                      <c:pt idx="205">
                        <c:v>26.6</c:v>
                      </c:pt>
                      <c:pt idx="206">
                        <c:v>23.61</c:v>
                      </c:pt>
                      <c:pt idx="207">
                        <c:v>30.88</c:v>
                      </c:pt>
                      <c:pt idx="208">
                        <c:v>33.08</c:v>
                      </c:pt>
                      <c:pt idx="209">
                        <c:v>19.760000000000002</c:v>
                      </c:pt>
                      <c:pt idx="210">
                        <c:v>19.399999999999999</c:v>
                      </c:pt>
                      <c:pt idx="211">
                        <c:v>21.2</c:v>
                      </c:pt>
                      <c:pt idx="212">
                        <c:v>24.8</c:v>
                      </c:pt>
                      <c:pt idx="213">
                        <c:v>24.8</c:v>
                      </c:pt>
                      <c:pt idx="214">
                        <c:v>35.6</c:v>
                      </c:pt>
                      <c:pt idx="215">
                        <c:v>23</c:v>
                      </c:pt>
                      <c:pt idx="216">
                        <c:v>38.119999999999997</c:v>
                      </c:pt>
                      <c:pt idx="217">
                        <c:v>41.72</c:v>
                      </c:pt>
                      <c:pt idx="218">
                        <c:v>35.78</c:v>
                      </c:pt>
                      <c:pt idx="219">
                        <c:v>34.36</c:v>
                      </c:pt>
                      <c:pt idx="220">
                        <c:v>42.64</c:v>
                      </c:pt>
                      <c:pt idx="221">
                        <c:v>37.619999999999997</c:v>
                      </c:pt>
                      <c:pt idx="222">
                        <c:v>40.15</c:v>
                      </c:pt>
                      <c:pt idx="223">
                        <c:v>38.21</c:v>
                      </c:pt>
                      <c:pt idx="224">
                        <c:v>41</c:v>
                      </c:pt>
                      <c:pt idx="225">
                        <c:v>34.340000000000003</c:v>
                      </c:pt>
                      <c:pt idx="226">
                        <c:v>37.4</c:v>
                      </c:pt>
                      <c:pt idx="227">
                        <c:v>37.4</c:v>
                      </c:pt>
                      <c:pt idx="228">
                        <c:v>37.130000000000003</c:v>
                      </c:pt>
                      <c:pt idx="229">
                        <c:v>41</c:v>
                      </c:pt>
                      <c:pt idx="230">
                        <c:v>41</c:v>
                      </c:pt>
                      <c:pt idx="231">
                        <c:v>40.46</c:v>
                      </c:pt>
                      <c:pt idx="232">
                        <c:v>46.4</c:v>
                      </c:pt>
                      <c:pt idx="233">
                        <c:v>30.2</c:v>
                      </c:pt>
                      <c:pt idx="234">
                        <c:v>30.2</c:v>
                      </c:pt>
                      <c:pt idx="235">
                        <c:v>26.6</c:v>
                      </c:pt>
                      <c:pt idx="236">
                        <c:v>35.6</c:v>
                      </c:pt>
                      <c:pt idx="237">
                        <c:v>0</c:v>
                      </c:pt>
                      <c:pt idx="238">
                        <c:v>30.56</c:v>
                      </c:pt>
                      <c:pt idx="239">
                        <c:v>31.28</c:v>
                      </c:pt>
                      <c:pt idx="240">
                        <c:v>0</c:v>
                      </c:pt>
                      <c:pt idx="241">
                        <c:v>28.4</c:v>
                      </c:pt>
                      <c:pt idx="242">
                        <c:v>24.8</c:v>
                      </c:pt>
                      <c:pt idx="243">
                        <c:v>30.38</c:v>
                      </c:pt>
                      <c:pt idx="244">
                        <c:v>31.1</c:v>
                      </c:pt>
                      <c:pt idx="245">
                        <c:v>31.1</c:v>
                      </c:pt>
                      <c:pt idx="246">
                        <c:v>31.28</c:v>
                      </c:pt>
                      <c:pt idx="247">
                        <c:v>29.3</c:v>
                      </c:pt>
                      <c:pt idx="248">
                        <c:v>30.2</c:v>
                      </c:pt>
                      <c:pt idx="249">
                        <c:v>28.4</c:v>
                      </c:pt>
                      <c:pt idx="250">
                        <c:v>0</c:v>
                      </c:pt>
                      <c:pt idx="251">
                        <c:v>30.2</c:v>
                      </c:pt>
                      <c:pt idx="252">
                        <c:v>30.2</c:v>
                      </c:pt>
                      <c:pt idx="253">
                        <c:v>30.2</c:v>
                      </c:pt>
                      <c:pt idx="254">
                        <c:v>23</c:v>
                      </c:pt>
                      <c:pt idx="255">
                        <c:v>-94</c:v>
                      </c:pt>
                      <c:pt idx="256">
                        <c:v>28.4</c:v>
                      </c:pt>
                      <c:pt idx="257">
                        <c:v>28.4</c:v>
                      </c:pt>
                      <c:pt idx="258">
                        <c:v>33.799999999999997</c:v>
                      </c:pt>
                      <c:pt idx="259">
                        <c:v>30.2</c:v>
                      </c:pt>
                      <c:pt idx="260">
                        <c:v>23</c:v>
                      </c:pt>
                      <c:pt idx="261">
                        <c:v>28.4</c:v>
                      </c:pt>
                      <c:pt idx="262">
                        <c:v>28.4</c:v>
                      </c:pt>
                      <c:pt idx="263">
                        <c:v>30.2</c:v>
                      </c:pt>
                      <c:pt idx="264">
                        <c:v>30.2</c:v>
                      </c:pt>
                      <c:pt idx="265">
                        <c:v>30.2</c:v>
                      </c:pt>
                      <c:pt idx="266">
                        <c:v>30.2</c:v>
                      </c:pt>
                      <c:pt idx="267">
                        <c:v>28.4</c:v>
                      </c:pt>
                      <c:pt idx="268">
                        <c:v>30.2</c:v>
                      </c:pt>
                      <c:pt idx="269">
                        <c:v>26.6</c:v>
                      </c:pt>
                      <c:pt idx="270">
                        <c:v>42.8</c:v>
                      </c:pt>
                      <c:pt idx="271">
                        <c:v>39.200000000000003</c:v>
                      </c:pt>
                      <c:pt idx="272">
                        <c:v>37.22</c:v>
                      </c:pt>
                      <c:pt idx="273">
                        <c:v>39.020000000000003</c:v>
                      </c:pt>
                      <c:pt idx="274">
                        <c:v>37.4</c:v>
                      </c:pt>
                      <c:pt idx="275">
                        <c:v>41</c:v>
                      </c:pt>
                      <c:pt idx="276">
                        <c:v>35.6</c:v>
                      </c:pt>
                      <c:pt idx="277">
                        <c:v>35.6</c:v>
                      </c:pt>
                      <c:pt idx="278">
                        <c:v>37.4</c:v>
                      </c:pt>
                      <c:pt idx="279">
                        <c:v>37.4</c:v>
                      </c:pt>
                      <c:pt idx="280">
                        <c:v>0</c:v>
                      </c:pt>
                      <c:pt idx="281">
                        <c:v>41</c:v>
                      </c:pt>
                      <c:pt idx="282">
                        <c:v>0</c:v>
                      </c:pt>
                      <c:pt idx="283">
                        <c:v>28.4</c:v>
                      </c:pt>
                      <c:pt idx="284">
                        <c:v>0</c:v>
                      </c:pt>
                      <c:pt idx="285">
                        <c:v>26.6</c:v>
                      </c:pt>
                      <c:pt idx="286">
                        <c:v>28.4</c:v>
                      </c:pt>
                      <c:pt idx="287">
                        <c:v>19.399999999999999</c:v>
                      </c:pt>
                      <c:pt idx="288">
                        <c:v>21.2</c:v>
                      </c:pt>
                      <c:pt idx="289">
                        <c:v>30.2</c:v>
                      </c:pt>
                      <c:pt idx="290">
                        <c:v>28.4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-0.4</c:v>
                      </c:pt>
                      <c:pt idx="295">
                        <c:v>0</c:v>
                      </c:pt>
                      <c:pt idx="296">
                        <c:v>30.2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(4)'!$H$1</c15:sqref>
                        </c15:formulaRef>
                      </c:ext>
                    </c:extLst>
                    <c:strCache>
                      <c:ptCount val="1"/>
                      <c:pt idx="0">
                        <c:v>pressure</c:v>
                      </c:pt>
                    </c:strCache>
                  </c:strRef>
                </c:tx>
                <c:spPr>
                  <a:ln w="3810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(4)'!$H$2:$H$298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791</c:v>
                      </c:pt>
                      <c:pt idx="1">
                        <c:v>795</c:v>
                      </c:pt>
                      <c:pt idx="2">
                        <c:v>795</c:v>
                      </c:pt>
                      <c:pt idx="3">
                        <c:v>798</c:v>
                      </c:pt>
                      <c:pt idx="4">
                        <c:v>801</c:v>
                      </c:pt>
                      <c:pt idx="5">
                        <c:v>802</c:v>
                      </c:pt>
                      <c:pt idx="6">
                        <c:v>802</c:v>
                      </c:pt>
                      <c:pt idx="7">
                        <c:v>809</c:v>
                      </c:pt>
                      <c:pt idx="8">
                        <c:v>808</c:v>
                      </c:pt>
                      <c:pt idx="9">
                        <c:v>810</c:v>
                      </c:pt>
                      <c:pt idx="10">
                        <c:v>791</c:v>
                      </c:pt>
                      <c:pt idx="11">
                        <c:v>795</c:v>
                      </c:pt>
                      <c:pt idx="12">
                        <c:v>795</c:v>
                      </c:pt>
                      <c:pt idx="13">
                        <c:v>798</c:v>
                      </c:pt>
                      <c:pt idx="14">
                        <c:v>801</c:v>
                      </c:pt>
                      <c:pt idx="15">
                        <c:v>802</c:v>
                      </c:pt>
                      <c:pt idx="16">
                        <c:v>802</c:v>
                      </c:pt>
                      <c:pt idx="17">
                        <c:v>809</c:v>
                      </c:pt>
                      <c:pt idx="18">
                        <c:v>808</c:v>
                      </c:pt>
                      <c:pt idx="19">
                        <c:v>810</c:v>
                      </c:pt>
                      <c:pt idx="20">
                        <c:v>835</c:v>
                      </c:pt>
                      <c:pt idx="21">
                        <c:v>836</c:v>
                      </c:pt>
                      <c:pt idx="22">
                        <c:v>838</c:v>
                      </c:pt>
                      <c:pt idx="23">
                        <c:v>839</c:v>
                      </c:pt>
                      <c:pt idx="24">
                        <c:v>843</c:v>
                      </c:pt>
                      <c:pt idx="25">
                        <c:v>845</c:v>
                      </c:pt>
                      <c:pt idx="26">
                        <c:v>847</c:v>
                      </c:pt>
                      <c:pt idx="27">
                        <c:v>851</c:v>
                      </c:pt>
                      <c:pt idx="28">
                        <c:v>852</c:v>
                      </c:pt>
                      <c:pt idx="29">
                        <c:v>853</c:v>
                      </c:pt>
                      <c:pt idx="30">
                        <c:v>857</c:v>
                      </c:pt>
                      <c:pt idx="31">
                        <c:v>867</c:v>
                      </c:pt>
                      <c:pt idx="32">
                        <c:v>865</c:v>
                      </c:pt>
                      <c:pt idx="33">
                        <c:v>865</c:v>
                      </c:pt>
                      <c:pt idx="34">
                        <c:v>868</c:v>
                      </c:pt>
                      <c:pt idx="35">
                        <c:v>869</c:v>
                      </c:pt>
                      <c:pt idx="36">
                        <c:v>872</c:v>
                      </c:pt>
                      <c:pt idx="37">
                        <c:v>873</c:v>
                      </c:pt>
                      <c:pt idx="38">
                        <c:v>876</c:v>
                      </c:pt>
                      <c:pt idx="39">
                        <c:v>877</c:v>
                      </c:pt>
                      <c:pt idx="40">
                        <c:v>878</c:v>
                      </c:pt>
                      <c:pt idx="41">
                        <c:v>878</c:v>
                      </c:pt>
                      <c:pt idx="42">
                        <c:v>881</c:v>
                      </c:pt>
                      <c:pt idx="43">
                        <c:v>882</c:v>
                      </c:pt>
                      <c:pt idx="44">
                        <c:v>884</c:v>
                      </c:pt>
                      <c:pt idx="45">
                        <c:v>884</c:v>
                      </c:pt>
                      <c:pt idx="46">
                        <c:v>885</c:v>
                      </c:pt>
                      <c:pt idx="47">
                        <c:v>889</c:v>
                      </c:pt>
                      <c:pt idx="48">
                        <c:v>892</c:v>
                      </c:pt>
                      <c:pt idx="49">
                        <c:v>894</c:v>
                      </c:pt>
                      <c:pt idx="50">
                        <c:v>894</c:v>
                      </c:pt>
                      <c:pt idx="51">
                        <c:v>895</c:v>
                      </c:pt>
                      <c:pt idx="52">
                        <c:v>895</c:v>
                      </c:pt>
                      <c:pt idx="53">
                        <c:v>919</c:v>
                      </c:pt>
                      <c:pt idx="54">
                        <c:v>915</c:v>
                      </c:pt>
                      <c:pt idx="55">
                        <c:v>904</c:v>
                      </c:pt>
                      <c:pt idx="56">
                        <c:v>904</c:v>
                      </c:pt>
                      <c:pt idx="57">
                        <c:v>907</c:v>
                      </c:pt>
                      <c:pt idx="58">
                        <c:v>906</c:v>
                      </c:pt>
                      <c:pt idx="59">
                        <c:v>907</c:v>
                      </c:pt>
                      <c:pt idx="60">
                        <c:v>907</c:v>
                      </c:pt>
                      <c:pt idx="61">
                        <c:v>908</c:v>
                      </c:pt>
                      <c:pt idx="62">
                        <c:v>906</c:v>
                      </c:pt>
                      <c:pt idx="63">
                        <c:v>887</c:v>
                      </c:pt>
                      <c:pt idx="64">
                        <c:v>905</c:v>
                      </c:pt>
                      <c:pt idx="65">
                        <c:v>901</c:v>
                      </c:pt>
                      <c:pt idx="66">
                        <c:v>899</c:v>
                      </c:pt>
                      <c:pt idx="67">
                        <c:v>899</c:v>
                      </c:pt>
                      <c:pt idx="68">
                        <c:v>898</c:v>
                      </c:pt>
                      <c:pt idx="69">
                        <c:v>897</c:v>
                      </c:pt>
                      <c:pt idx="70">
                        <c:v>897</c:v>
                      </c:pt>
                      <c:pt idx="71">
                        <c:v>895</c:v>
                      </c:pt>
                      <c:pt idx="72">
                        <c:v>895</c:v>
                      </c:pt>
                      <c:pt idx="73">
                        <c:v>902</c:v>
                      </c:pt>
                      <c:pt idx="74">
                        <c:v>893</c:v>
                      </c:pt>
                      <c:pt idx="75">
                        <c:v>892</c:v>
                      </c:pt>
                      <c:pt idx="76">
                        <c:v>890</c:v>
                      </c:pt>
                      <c:pt idx="77">
                        <c:v>891</c:v>
                      </c:pt>
                      <c:pt idx="78">
                        <c:v>890</c:v>
                      </c:pt>
                      <c:pt idx="79">
                        <c:v>889</c:v>
                      </c:pt>
                      <c:pt idx="80">
                        <c:v>889</c:v>
                      </c:pt>
                      <c:pt idx="81">
                        <c:v>888</c:v>
                      </c:pt>
                      <c:pt idx="82">
                        <c:v>887</c:v>
                      </c:pt>
                      <c:pt idx="83">
                        <c:v>885</c:v>
                      </c:pt>
                      <c:pt idx="84">
                        <c:v>883</c:v>
                      </c:pt>
                      <c:pt idx="85">
                        <c:v>882</c:v>
                      </c:pt>
                      <c:pt idx="86">
                        <c:v>880</c:v>
                      </c:pt>
                      <c:pt idx="87">
                        <c:v>880</c:v>
                      </c:pt>
                      <c:pt idx="88">
                        <c:v>879</c:v>
                      </c:pt>
                      <c:pt idx="89">
                        <c:v>878</c:v>
                      </c:pt>
                      <c:pt idx="90">
                        <c:v>878</c:v>
                      </c:pt>
                      <c:pt idx="91">
                        <c:v>875</c:v>
                      </c:pt>
                      <c:pt idx="92">
                        <c:v>875</c:v>
                      </c:pt>
                      <c:pt idx="93">
                        <c:v>875</c:v>
                      </c:pt>
                      <c:pt idx="94">
                        <c:v>875</c:v>
                      </c:pt>
                      <c:pt idx="95">
                        <c:v>874</c:v>
                      </c:pt>
                      <c:pt idx="96">
                        <c:v>869</c:v>
                      </c:pt>
                      <c:pt idx="97">
                        <c:v>867</c:v>
                      </c:pt>
                      <c:pt idx="98">
                        <c:v>866</c:v>
                      </c:pt>
                      <c:pt idx="99">
                        <c:v>866</c:v>
                      </c:pt>
                      <c:pt idx="100">
                        <c:v>865</c:v>
                      </c:pt>
                      <c:pt idx="101">
                        <c:v>1149</c:v>
                      </c:pt>
                      <c:pt idx="102">
                        <c:v>865</c:v>
                      </c:pt>
                      <c:pt idx="103">
                        <c:v>863</c:v>
                      </c:pt>
                      <c:pt idx="104">
                        <c:v>862</c:v>
                      </c:pt>
                      <c:pt idx="105">
                        <c:v>857</c:v>
                      </c:pt>
                      <c:pt idx="106">
                        <c:v>857</c:v>
                      </c:pt>
                      <c:pt idx="107">
                        <c:v>855</c:v>
                      </c:pt>
                      <c:pt idx="108">
                        <c:v>854</c:v>
                      </c:pt>
                      <c:pt idx="109">
                        <c:v>852</c:v>
                      </c:pt>
                      <c:pt idx="110">
                        <c:v>851</c:v>
                      </c:pt>
                      <c:pt idx="111">
                        <c:v>853</c:v>
                      </c:pt>
                      <c:pt idx="112">
                        <c:v>850</c:v>
                      </c:pt>
                      <c:pt idx="113">
                        <c:v>851</c:v>
                      </c:pt>
                      <c:pt idx="114">
                        <c:v>851</c:v>
                      </c:pt>
                      <c:pt idx="115">
                        <c:v>853</c:v>
                      </c:pt>
                      <c:pt idx="116">
                        <c:v>852</c:v>
                      </c:pt>
                      <c:pt idx="117">
                        <c:v>852</c:v>
                      </c:pt>
                      <c:pt idx="118">
                        <c:v>849</c:v>
                      </c:pt>
                      <c:pt idx="119">
                        <c:v>848</c:v>
                      </c:pt>
                      <c:pt idx="120">
                        <c:v>848</c:v>
                      </c:pt>
                      <c:pt idx="121">
                        <c:v>847</c:v>
                      </c:pt>
                      <c:pt idx="122">
                        <c:v>848</c:v>
                      </c:pt>
                      <c:pt idx="123">
                        <c:v>848</c:v>
                      </c:pt>
                      <c:pt idx="124">
                        <c:v>850</c:v>
                      </c:pt>
                      <c:pt idx="125">
                        <c:v>847</c:v>
                      </c:pt>
                      <c:pt idx="126">
                        <c:v>847</c:v>
                      </c:pt>
                      <c:pt idx="127">
                        <c:v>849</c:v>
                      </c:pt>
                      <c:pt idx="128">
                        <c:v>851</c:v>
                      </c:pt>
                      <c:pt idx="129">
                        <c:v>850</c:v>
                      </c:pt>
                      <c:pt idx="130">
                        <c:v>848</c:v>
                      </c:pt>
                      <c:pt idx="131">
                        <c:v>849</c:v>
                      </c:pt>
                      <c:pt idx="132">
                        <c:v>848</c:v>
                      </c:pt>
                      <c:pt idx="133">
                        <c:v>851</c:v>
                      </c:pt>
                      <c:pt idx="134">
                        <c:v>848</c:v>
                      </c:pt>
                      <c:pt idx="135">
                        <c:v>849</c:v>
                      </c:pt>
                      <c:pt idx="136">
                        <c:v>850</c:v>
                      </c:pt>
                      <c:pt idx="137">
                        <c:v>852</c:v>
                      </c:pt>
                      <c:pt idx="138">
                        <c:v>852</c:v>
                      </c:pt>
                      <c:pt idx="139">
                        <c:v>851</c:v>
                      </c:pt>
                      <c:pt idx="140">
                        <c:v>850</c:v>
                      </c:pt>
                      <c:pt idx="141">
                        <c:v>852</c:v>
                      </c:pt>
                      <c:pt idx="142">
                        <c:v>852</c:v>
                      </c:pt>
                      <c:pt idx="143">
                        <c:v>850</c:v>
                      </c:pt>
                      <c:pt idx="144">
                        <c:v>853</c:v>
                      </c:pt>
                      <c:pt idx="145">
                        <c:v>854.2</c:v>
                      </c:pt>
                      <c:pt idx="146">
                        <c:v>853.68</c:v>
                      </c:pt>
                      <c:pt idx="147">
                        <c:v>851.96</c:v>
                      </c:pt>
                      <c:pt idx="148">
                        <c:v>855.88</c:v>
                      </c:pt>
                      <c:pt idx="149">
                        <c:v>855.5</c:v>
                      </c:pt>
                      <c:pt idx="150">
                        <c:v>855.9</c:v>
                      </c:pt>
                      <c:pt idx="151">
                        <c:v>856.28</c:v>
                      </c:pt>
                      <c:pt idx="152">
                        <c:v>864</c:v>
                      </c:pt>
                      <c:pt idx="153">
                        <c:v>865</c:v>
                      </c:pt>
                      <c:pt idx="154">
                        <c:v>866.21</c:v>
                      </c:pt>
                      <c:pt idx="155">
                        <c:v>864.3</c:v>
                      </c:pt>
                      <c:pt idx="156">
                        <c:v>868.05</c:v>
                      </c:pt>
                      <c:pt idx="157">
                        <c:v>889.18</c:v>
                      </c:pt>
                      <c:pt idx="158">
                        <c:v>8.9459999999999997</c:v>
                      </c:pt>
                      <c:pt idx="159">
                        <c:v>8.9427000000000003</c:v>
                      </c:pt>
                      <c:pt idx="160">
                        <c:v>8.9290000000000003</c:v>
                      </c:pt>
                      <c:pt idx="161">
                        <c:v>8.9465000000000003</c:v>
                      </c:pt>
                      <c:pt idx="162">
                        <c:v>8.9434000000000005</c:v>
                      </c:pt>
                      <c:pt idx="163">
                        <c:v>8.94</c:v>
                      </c:pt>
                      <c:pt idx="164">
                        <c:v>9.18</c:v>
                      </c:pt>
                      <c:pt idx="165">
                        <c:v>9.1754999999999995</c:v>
                      </c:pt>
                      <c:pt idx="166">
                        <c:v>9.1433999999999997</c:v>
                      </c:pt>
                      <c:pt idx="167">
                        <c:v>9.1579999999999995</c:v>
                      </c:pt>
                      <c:pt idx="168">
                        <c:v>9.18</c:v>
                      </c:pt>
                      <c:pt idx="169">
                        <c:v>9.2109000000000005</c:v>
                      </c:pt>
                      <c:pt idx="170">
                        <c:v>9.2050000000000001</c:v>
                      </c:pt>
                      <c:pt idx="171">
                        <c:v>9.2200000000000006</c:v>
                      </c:pt>
                      <c:pt idx="172">
                        <c:v>9.2200000000000006</c:v>
                      </c:pt>
                      <c:pt idx="173">
                        <c:v>9.23</c:v>
                      </c:pt>
                      <c:pt idx="174">
                        <c:v>9.1999999999999993</c:v>
                      </c:pt>
                      <c:pt idx="175">
                        <c:v>9.2195999999999998</c:v>
                      </c:pt>
                      <c:pt idx="176">
                        <c:v>9.2027000000000001</c:v>
                      </c:pt>
                      <c:pt idx="177">
                        <c:v>9.2111000000000001</c:v>
                      </c:pt>
                      <c:pt idx="178">
                        <c:v>9.2131000000000007</c:v>
                      </c:pt>
                      <c:pt idx="179">
                        <c:v>9.1920999999999999</c:v>
                      </c:pt>
                      <c:pt idx="180">
                        <c:v>9.2446999999999999</c:v>
                      </c:pt>
                      <c:pt idx="181">
                        <c:v>9.1999999999999993</c:v>
                      </c:pt>
                      <c:pt idx="182">
                        <c:v>9.24</c:v>
                      </c:pt>
                      <c:pt idx="183">
                        <c:v>9.25</c:v>
                      </c:pt>
                      <c:pt idx="184">
                        <c:v>9.23</c:v>
                      </c:pt>
                      <c:pt idx="185">
                        <c:v>9.24</c:v>
                      </c:pt>
                      <c:pt idx="186">
                        <c:v>9.2100000000000009</c:v>
                      </c:pt>
                      <c:pt idx="187">
                        <c:v>9.2200000000000006</c:v>
                      </c:pt>
                      <c:pt idx="188">
                        <c:v>9.2309000000000001</c:v>
                      </c:pt>
                      <c:pt idx="189">
                        <c:v>9.1945999999999994</c:v>
                      </c:pt>
                      <c:pt idx="190">
                        <c:v>9.1999999999999993</c:v>
                      </c:pt>
                      <c:pt idx="191">
                        <c:v>9.1999999999999993</c:v>
                      </c:pt>
                      <c:pt idx="192">
                        <c:v>9.2029999999999994</c:v>
                      </c:pt>
                      <c:pt idx="193">
                        <c:v>9.1981999999999999</c:v>
                      </c:pt>
                      <c:pt idx="194">
                        <c:v>9.1846999999999994</c:v>
                      </c:pt>
                      <c:pt idx="195">
                        <c:v>9.2299000000000007</c:v>
                      </c:pt>
                      <c:pt idx="196">
                        <c:v>9.2070000000000007</c:v>
                      </c:pt>
                      <c:pt idx="197">
                        <c:v>9.1769999999999996</c:v>
                      </c:pt>
                      <c:pt idx="198">
                        <c:v>9.1750000000000007</c:v>
                      </c:pt>
                      <c:pt idx="199">
                        <c:v>9.1769999999999996</c:v>
                      </c:pt>
                      <c:pt idx="200">
                        <c:v>9.1560000000000006</c:v>
                      </c:pt>
                      <c:pt idx="201">
                        <c:v>9.1449999999999996</c:v>
                      </c:pt>
                      <c:pt idx="202">
                        <c:v>9.1300000000000008</c:v>
                      </c:pt>
                      <c:pt idx="203">
                        <c:v>9.14</c:v>
                      </c:pt>
                      <c:pt idx="204">
                        <c:v>9.08</c:v>
                      </c:pt>
                      <c:pt idx="205">
                        <c:v>9.07</c:v>
                      </c:pt>
                      <c:pt idx="206">
                        <c:v>8.9434000000000005</c:v>
                      </c:pt>
                      <c:pt idx="207">
                        <c:v>8.9398999999999997</c:v>
                      </c:pt>
                      <c:pt idx="208">
                        <c:v>8.9121000000000006</c:v>
                      </c:pt>
                      <c:pt idx="209">
                        <c:v>8.9283999999999999</c:v>
                      </c:pt>
                      <c:pt idx="210">
                        <c:v>8.8800000000000008</c:v>
                      </c:pt>
                      <c:pt idx="211">
                        <c:v>8.89</c:v>
                      </c:pt>
                      <c:pt idx="212">
                        <c:v>8.94</c:v>
                      </c:pt>
                      <c:pt idx="213">
                        <c:v>8.84</c:v>
                      </c:pt>
                      <c:pt idx="214">
                        <c:v>8.84</c:v>
                      </c:pt>
                      <c:pt idx="215">
                        <c:v>8.8000000000000007</c:v>
                      </c:pt>
                      <c:pt idx="216">
                        <c:v>8.7524999999999995</c:v>
                      </c:pt>
                      <c:pt idx="217">
                        <c:v>8.7683999999999997</c:v>
                      </c:pt>
                      <c:pt idx="218">
                        <c:v>8.7596000000000007</c:v>
                      </c:pt>
                      <c:pt idx="219">
                        <c:v>8.6539999999999999</c:v>
                      </c:pt>
                      <c:pt idx="220">
                        <c:v>8.6750000000000007</c:v>
                      </c:pt>
                      <c:pt idx="221">
                        <c:v>8.6630000000000003</c:v>
                      </c:pt>
                      <c:pt idx="222">
                        <c:v>8.64</c:v>
                      </c:pt>
                      <c:pt idx="223">
                        <c:v>8.6199999999999992</c:v>
                      </c:pt>
                      <c:pt idx="224">
                        <c:v>8.57</c:v>
                      </c:pt>
                      <c:pt idx="225">
                        <c:v>8.5725999999999996</c:v>
                      </c:pt>
                      <c:pt idx="226">
                        <c:v>8.58</c:v>
                      </c:pt>
                      <c:pt idx="227">
                        <c:v>8.57</c:v>
                      </c:pt>
                      <c:pt idx="228">
                        <c:v>8.52</c:v>
                      </c:pt>
                      <c:pt idx="229">
                        <c:v>8.5</c:v>
                      </c:pt>
                      <c:pt idx="230">
                        <c:v>8.4700000000000006</c:v>
                      </c:pt>
                      <c:pt idx="231">
                        <c:v>8.39</c:v>
                      </c:pt>
                      <c:pt idx="232">
                        <c:v>8.3340999999999994</c:v>
                      </c:pt>
                      <c:pt idx="233">
                        <c:v>8.2958999999999996</c:v>
                      </c:pt>
                      <c:pt idx="234">
                        <c:v>8.2899999999999991</c:v>
                      </c:pt>
                      <c:pt idx="235">
                        <c:v>8.2799999999999994</c:v>
                      </c:pt>
                      <c:pt idx="236">
                        <c:v>8.27</c:v>
                      </c:pt>
                      <c:pt idx="237">
                        <c:v>8.2028999999999996</c:v>
                      </c:pt>
                      <c:pt idx="238">
                        <c:v>8.18</c:v>
                      </c:pt>
                      <c:pt idx="239">
                        <c:v>8.14</c:v>
                      </c:pt>
                      <c:pt idx="240">
                        <c:v>8.1553000000000004</c:v>
                      </c:pt>
                      <c:pt idx="241">
                        <c:v>8.0869999999999997</c:v>
                      </c:pt>
                      <c:pt idx="242">
                        <c:v>8.08</c:v>
                      </c:pt>
                      <c:pt idx="243">
                        <c:v>8.0500000000000007</c:v>
                      </c:pt>
                      <c:pt idx="244">
                        <c:v>8.0399999999999991</c:v>
                      </c:pt>
                      <c:pt idx="245">
                        <c:v>8.0051000000000005</c:v>
                      </c:pt>
                      <c:pt idx="246">
                        <c:v>7.98</c:v>
                      </c:pt>
                      <c:pt idx="247">
                        <c:v>7.99</c:v>
                      </c:pt>
                      <c:pt idx="248">
                        <c:v>7.97</c:v>
                      </c:pt>
                      <c:pt idx="249">
                        <c:v>7.9550000000000001</c:v>
                      </c:pt>
                      <c:pt idx="250">
                        <c:v>7.94</c:v>
                      </c:pt>
                      <c:pt idx="251">
                        <c:v>7.93</c:v>
                      </c:pt>
                      <c:pt idx="252">
                        <c:v>7.91</c:v>
                      </c:pt>
                      <c:pt idx="253">
                        <c:v>7.91</c:v>
                      </c:pt>
                      <c:pt idx="254">
                        <c:v>7.9</c:v>
                      </c:pt>
                      <c:pt idx="255">
                        <c:v>7.88</c:v>
                      </c:pt>
                      <c:pt idx="256">
                        <c:v>7.86</c:v>
                      </c:pt>
                      <c:pt idx="257">
                        <c:v>7.85</c:v>
                      </c:pt>
                      <c:pt idx="258">
                        <c:v>7.83</c:v>
                      </c:pt>
                      <c:pt idx="259">
                        <c:v>0</c:v>
                      </c:pt>
                      <c:pt idx="260">
                        <c:v>7.81</c:v>
                      </c:pt>
                      <c:pt idx="261">
                        <c:v>7.85</c:v>
                      </c:pt>
                      <c:pt idx="262">
                        <c:v>7.85</c:v>
                      </c:pt>
                      <c:pt idx="263">
                        <c:v>7.85</c:v>
                      </c:pt>
                      <c:pt idx="264">
                        <c:v>7.86</c:v>
                      </c:pt>
                      <c:pt idx="265">
                        <c:v>7.82</c:v>
                      </c:pt>
                      <c:pt idx="266">
                        <c:v>7.79</c:v>
                      </c:pt>
                      <c:pt idx="267">
                        <c:v>7.85</c:v>
                      </c:pt>
                      <c:pt idx="268">
                        <c:v>7.81</c:v>
                      </c:pt>
                      <c:pt idx="269">
                        <c:v>7.79</c:v>
                      </c:pt>
                      <c:pt idx="270">
                        <c:v>7.58</c:v>
                      </c:pt>
                      <c:pt idx="271">
                        <c:v>7.59</c:v>
                      </c:pt>
                      <c:pt idx="272">
                        <c:v>7.57</c:v>
                      </c:pt>
                      <c:pt idx="273">
                        <c:v>7.54</c:v>
                      </c:pt>
                      <c:pt idx="274">
                        <c:v>7.56</c:v>
                      </c:pt>
                      <c:pt idx="275">
                        <c:v>7.55</c:v>
                      </c:pt>
                      <c:pt idx="276">
                        <c:v>7.52</c:v>
                      </c:pt>
                      <c:pt idx="277">
                        <c:v>8.0399999999999991</c:v>
                      </c:pt>
                      <c:pt idx="278">
                        <c:v>7.57</c:v>
                      </c:pt>
                      <c:pt idx="279">
                        <c:v>7.48</c:v>
                      </c:pt>
                      <c:pt idx="280">
                        <c:v>7.52</c:v>
                      </c:pt>
                      <c:pt idx="281">
                        <c:v>7.44</c:v>
                      </c:pt>
                      <c:pt idx="282">
                        <c:v>7.48</c:v>
                      </c:pt>
                      <c:pt idx="283">
                        <c:v>7.48</c:v>
                      </c:pt>
                      <c:pt idx="284">
                        <c:v>7.42</c:v>
                      </c:pt>
                      <c:pt idx="285">
                        <c:v>7.47</c:v>
                      </c:pt>
                      <c:pt idx="286">
                        <c:v>7.47</c:v>
                      </c:pt>
                      <c:pt idx="287">
                        <c:v>7.45</c:v>
                      </c:pt>
                      <c:pt idx="288">
                        <c:v>7.45</c:v>
                      </c:pt>
                      <c:pt idx="289">
                        <c:v>7.43</c:v>
                      </c:pt>
                      <c:pt idx="290">
                        <c:v>7.4</c:v>
                      </c:pt>
                      <c:pt idx="291">
                        <c:v>7.4</c:v>
                      </c:pt>
                      <c:pt idx="292">
                        <c:v>7.4</c:v>
                      </c:pt>
                      <c:pt idx="293">
                        <c:v>7.9</c:v>
                      </c:pt>
                      <c:pt idx="294">
                        <c:v>7.85</c:v>
                      </c:pt>
                      <c:pt idx="295">
                        <c:v>7.4</c:v>
                      </c:pt>
                      <c:pt idx="296">
                        <c:v>7.3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(4)'!$I$1</c15:sqref>
                        </c15:formulaRef>
                      </c:ext>
                    </c:extLst>
                    <c:strCache>
                      <c:ptCount val="1"/>
                      <c:pt idx="0">
                        <c:v>pressure_string</c:v>
                      </c:pt>
                    </c:strCache>
                  </c:strRef>
                </c:tx>
                <c:spPr>
                  <a:ln w="3810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(4)'!$I$2:$I$298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(4)'!$J$1</c15:sqref>
                        </c15:formulaRef>
                      </c:ext>
                    </c:extLst>
                    <c:strCache>
                      <c:ptCount val="1"/>
                      <c:pt idx="0">
                        <c:v>abs_humidity</c:v>
                      </c:pt>
                    </c:strCache>
                  </c:strRef>
                </c:tx>
                <c:spPr>
                  <a:ln w="3810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(4)'!$J$2:$J$298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(4)'!$K$1</c15:sqref>
                        </c15:formulaRef>
                      </c:ext>
                    </c:extLst>
                    <c:strCache>
                      <c:ptCount val="1"/>
                      <c:pt idx="0">
                        <c:v>wind_speed</c:v>
                      </c:pt>
                    </c:strCache>
                  </c:strRef>
                </c:tx>
                <c:spPr>
                  <a:ln w="38100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(4)'!$K$2:$K$298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0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2</c:v>
                      </c:pt>
                      <c:pt idx="176">
                        <c:v>2</c:v>
                      </c:pt>
                      <c:pt idx="177">
                        <c:v>2</c:v>
                      </c:pt>
                      <c:pt idx="178">
                        <c:v>2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2</c:v>
                      </c:pt>
                      <c:pt idx="205">
                        <c:v>2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2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2</c:v>
                      </c:pt>
                      <c:pt idx="222">
                        <c:v>2</c:v>
                      </c:pt>
                      <c:pt idx="223">
                        <c:v>2</c:v>
                      </c:pt>
                      <c:pt idx="224">
                        <c:v>2</c:v>
                      </c:pt>
                      <c:pt idx="225">
                        <c:v>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2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2</c:v>
                      </c:pt>
                      <c:pt idx="236">
                        <c:v>2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2</c:v>
                      </c:pt>
                      <c:pt idx="242">
                        <c:v>2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2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2</c:v>
                      </c:pt>
                      <c:pt idx="259">
                        <c:v>2</c:v>
                      </c:pt>
                      <c:pt idx="260">
                        <c:v>2</c:v>
                      </c:pt>
                      <c:pt idx="261">
                        <c:v>2</c:v>
                      </c:pt>
                      <c:pt idx="262">
                        <c:v>2</c:v>
                      </c:pt>
                      <c:pt idx="263">
                        <c:v>2</c:v>
                      </c:pt>
                      <c:pt idx="264">
                        <c:v>2</c:v>
                      </c:pt>
                      <c:pt idx="265">
                        <c:v>2</c:v>
                      </c:pt>
                      <c:pt idx="266">
                        <c:v>2</c:v>
                      </c:pt>
                      <c:pt idx="267">
                        <c:v>2</c:v>
                      </c:pt>
                      <c:pt idx="268">
                        <c:v>2</c:v>
                      </c:pt>
                      <c:pt idx="269">
                        <c:v>2</c:v>
                      </c:pt>
                      <c:pt idx="270">
                        <c:v>2</c:v>
                      </c:pt>
                      <c:pt idx="271">
                        <c:v>2</c:v>
                      </c:pt>
                      <c:pt idx="272">
                        <c:v>2</c:v>
                      </c:pt>
                      <c:pt idx="273">
                        <c:v>2</c:v>
                      </c:pt>
                      <c:pt idx="274">
                        <c:v>2</c:v>
                      </c:pt>
                      <c:pt idx="275">
                        <c:v>2</c:v>
                      </c:pt>
                      <c:pt idx="276">
                        <c:v>2</c:v>
                      </c:pt>
                      <c:pt idx="277">
                        <c:v>2</c:v>
                      </c:pt>
                      <c:pt idx="278">
                        <c:v>2</c:v>
                      </c:pt>
                      <c:pt idx="279">
                        <c:v>2</c:v>
                      </c:pt>
                      <c:pt idx="280">
                        <c:v>2</c:v>
                      </c:pt>
                      <c:pt idx="281">
                        <c:v>2</c:v>
                      </c:pt>
                      <c:pt idx="282">
                        <c:v>2</c:v>
                      </c:pt>
                      <c:pt idx="283">
                        <c:v>2</c:v>
                      </c:pt>
                      <c:pt idx="284">
                        <c:v>2</c:v>
                      </c:pt>
                      <c:pt idx="285">
                        <c:v>2</c:v>
                      </c:pt>
                      <c:pt idx="286">
                        <c:v>2</c:v>
                      </c:pt>
                      <c:pt idx="287">
                        <c:v>2</c:v>
                      </c:pt>
                      <c:pt idx="288">
                        <c:v>2</c:v>
                      </c:pt>
                      <c:pt idx="289">
                        <c:v>2</c:v>
                      </c:pt>
                      <c:pt idx="290">
                        <c:v>2</c:v>
                      </c:pt>
                      <c:pt idx="291">
                        <c:v>2</c:v>
                      </c:pt>
                      <c:pt idx="292">
                        <c:v>2</c:v>
                      </c:pt>
                      <c:pt idx="293">
                        <c:v>2</c:v>
                      </c:pt>
                      <c:pt idx="294">
                        <c:v>2</c:v>
                      </c:pt>
                      <c:pt idx="295">
                        <c:v>2</c:v>
                      </c:pt>
                      <c:pt idx="296">
                        <c:v>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(4)'!$L$1</c15:sqref>
                        </c15:formulaRef>
                      </c:ext>
                    </c:extLst>
                    <c:strCache>
                      <c:ptCount val="1"/>
                      <c:pt idx="0">
                        <c:v>wind_direction</c:v>
                      </c:pt>
                    </c:strCache>
                  </c:strRef>
                </c:tx>
                <c:spPr>
                  <a:ln w="38100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(4)'!$L$2:$L$298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(4)'!$M$1</c15:sqref>
                        </c15:formulaRef>
                      </c:ext>
                    </c:extLst>
                    <c:strCache>
                      <c:ptCount val="1"/>
                      <c:pt idx="0">
                        <c:v>atmo_opacity</c:v>
                      </c:pt>
                    </c:strCache>
                  </c:strRef>
                </c:tx>
                <c:spPr>
                  <a:ln w="38100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(4)'!$M$2:$M$298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(4)'!$N$1</c15:sqref>
                        </c15:formulaRef>
                      </c:ext>
                    </c:extLst>
                    <c:strCache>
                      <c:ptCount val="1"/>
                      <c:pt idx="0">
                        <c:v>season</c:v>
                      </c:pt>
                    </c:strCache>
                  </c:strRef>
                </c:tx>
                <c:spPr>
                  <a:ln w="38100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(4)'!$N$2:$N$298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(4)'!$O$1</c15:sqref>
                        </c15:formulaRef>
                      </c:ext>
                    </c:extLst>
                    <c:strCache>
                      <c:ptCount val="1"/>
                      <c:pt idx="0">
                        <c:v>sunrise</c:v>
                      </c:pt>
                    </c:strCache>
                  </c:strRef>
                </c:tx>
                <c:spPr>
                  <a:ln w="38100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(4)'!$O$2:$O$298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(4)'!$P$1</c15:sqref>
                        </c15:formulaRef>
                      </c:ext>
                    </c:extLst>
                    <c:strCache>
                      <c:ptCount val="1"/>
                      <c:pt idx="0">
                        <c:v>sunset</c:v>
                      </c:pt>
                    </c:strCache>
                  </c:strRef>
                </c:tx>
                <c:spPr>
                  <a:ln w="38100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(4)'!$P$2:$P$298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293075960"/>
        <c:scaling>
          <c:orientation val="minMax"/>
        </c:scaling>
        <c:delete val="0"/>
        <c:axPos val="b"/>
        <c:numFmt formatCode="[$-409]d\-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079096"/>
        <c:crosses val="autoZero"/>
        <c:auto val="1"/>
        <c:lblOffset val="100"/>
        <c:baseTimeUnit val="days"/>
      </c:dateAx>
      <c:valAx>
        <c:axId val="29307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075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769269299352848"/>
          <c:y val="2.3648966956053424E-3"/>
          <c:w val="0.25768962085846137"/>
          <c:h val="9.6154519146645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6342312724339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'MyReport_Vehicle_Report (4)'!$D$1</c:f>
              <c:strCache>
                <c:ptCount val="1"/>
                <c:pt idx="0">
                  <c:v>min_temp</c:v>
                </c:pt>
              </c:strCache>
              <c:extLst xmlns:c15="http://schemas.microsoft.com/office/drawing/2012/chart"/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'MyReport_Vehicle_Report (4)'!$A$2:$A$298</c:f>
              <c:numCache>
                <c:formatCode>[$-409]d\-mmm\-yy;@</c:formatCode>
                <c:ptCount val="297"/>
                <c:pt idx="0">
                  <c:v>41739</c:v>
                </c:pt>
                <c:pt idx="1">
                  <c:v>41736</c:v>
                </c:pt>
                <c:pt idx="2">
                  <c:v>41735</c:v>
                </c:pt>
                <c:pt idx="3">
                  <c:v>41732</c:v>
                </c:pt>
                <c:pt idx="4">
                  <c:v>41730</c:v>
                </c:pt>
                <c:pt idx="5">
                  <c:v>41729</c:v>
                </c:pt>
                <c:pt idx="6">
                  <c:v>41728</c:v>
                </c:pt>
                <c:pt idx="7">
                  <c:v>41725</c:v>
                </c:pt>
                <c:pt idx="8">
                  <c:v>41724</c:v>
                </c:pt>
                <c:pt idx="9">
                  <c:v>41723</c:v>
                </c:pt>
                <c:pt idx="10">
                  <c:v>41739</c:v>
                </c:pt>
                <c:pt idx="11">
                  <c:v>41736</c:v>
                </c:pt>
                <c:pt idx="12">
                  <c:v>41735</c:v>
                </c:pt>
                <c:pt idx="13">
                  <c:v>41732</c:v>
                </c:pt>
                <c:pt idx="14">
                  <c:v>41730</c:v>
                </c:pt>
                <c:pt idx="15">
                  <c:v>41729</c:v>
                </c:pt>
                <c:pt idx="16">
                  <c:v>41728</c:v>
                </c:pt>
                <c:pt idx="17">
                  <c:v>41725</c:v>
                </c:pt>
                <c:pt idx="18">
                  <c:v>41724</c:v>
                </c:pt>
                <c:pt idx="19">
                  <c:v>41723</c:v>
                </c:pt>
                <c:pt idx="20">
                  <c:v>41703</c:v>
                </c:pt>
                <c:pt idx="21">
                  <c:v>41702</c:v>
                </c:pt>
                <c:pt idx="22">
                  <c:v>41701</c:v>
                </c:pt>
                <c:pt idx="23">
                  <c:v>41700</c:v>
                </c:pt>
                <c:pt idx="24">
                  <c:v>41696</c:v>
                </c:pt>
                <c:pt idx="25">
                  <c:v>41695</c:v>
                </c:pt>
                <c:pt idx="26">
                  <c:v>41694</c:v>
                </c:pt>
                <c:pt idx="27">
                  <c:v>41691</c:v>
                </c:pt>
                <c:pt idx="28">
                  <c:v>41690</c:v>
                </c:pt>
                <c:pt idx="29">
                  <c:v>41689</c:v>
                </c:pt>
                <c:pt idx="30">
                  <c:v>41686</c:v>
                </c:pt>
                <c:pt idx="31">
                  <c:v>41683</c:v>
                </c:pt>
                <c:pt idx="32">
                  <c:v>41679</c:v>
                </c:pt>
                <c:pt idx="33">
                  <c:v>41678</c:v>
                </c:pt>
                <c:pt idx="34">
                  <c:v>41676</c:v>
                </c:pt>
                <c:pt idx="35">
                  <c:v>41675</c:v>
                </c:pt>
                <c:pt idx="36">
                  <c:v>41673</c:v>
                </c:pt>
                <c:pt idx="37">
                  <c:v>41671</c:v>
                </c:pt>
                <c:pt idx="38">
                  <c:v>41669</c:v>
                </c:pt>
                <c:pt idx="39">
                  <c:v>41668</c:v>
                </c:pt>
                <c:pt idx="40">
                  <c:v>41667</c:v>
                </c:pt>
                <c:pt idx="41">
                  <c:v>41666</c:v>
                </c:pt>
                <c:pt idx="42">
                  <c:v>41663</c:v>
                </c:pt>
                <c:pt idx="43">
                  <c:v>41662</c:v>
                </c:pt>
                <c:pt idx="44">
                  <c:v>41661</c:v>
                </c:pt>
                <c:pt idx="45">
                  <c:v>41660</c:v>
                </c:pt>
                <c:pt idx="46">
                  <c:v>41658</c:v>
                </c:pt>
                <c:pt idx="47">
                  <c:v>41654</c:v>
                </c:pt>
                <c:pt idx="48">
                  <c:v>41651</c:v>
                </c:pt>
                <c:pt idx="49">
                  <c:v>41648</c:v>
                </c:pt>
                <c:pt idx="50">
                  <c:v>41647</c:v>
                </c:pt>
                <c:pt idx="51">
                  <c:v>41645</c:v>
                </c:pt>
                <c:pt idx="52">
                  <c:v>41644</c:v>
                </c:pt>
                <c:pt idx="53">
                  <c:v>41641</c:v>
                </c:pt>
                <c:pt idx="54">
                  <c:v>41640</c:v>
                </c:pt>
                <c:pt idx="55">
                  <c:v>41629</c:v>
                </c:pt>
                <c:pt idx="56">
                  <c:v>41626</c:v>
                </c:pt>
                <c:pt idx="57">
                  <c:v>41617</c:v>
                </c:pt>
                <c:pt idx="58">
                  <c:v>41616</c:v>
                </c:pt>
                <c:pt idx="59">
                  <c:v>41613</c:v>
                </c:pt>
                <c:pt idx="60">
                  <c:v>41612</c:v>
                </c:pt>
                <c:pt idx="61">
                  <c:v>41608</c:v>
                </c:pt>
                <c:pt idx="62">
                  <c:v>41603</c:v>
                </c:pt>
                <c:pt idx="63">
                  <c:v>41601</c:v>
                </c:pt>
                <c:pt idx="64">
                  <c:v>41595</c:v>
                </c:pt>
                <c:pt idx="65">
                  <c:v>41582</c:v>
                </c:pt>
                <c:pt idx="66">
                  <c:v>41578</c:v>
                </c:pt>
                <c:pt idx="67">
                  <c:v>41577</c:v>
                </c:pt>
                <c:pt idx="68">
                  <c:v>41576</c:v>
                </c:pt>
                <c:pt idx="69">
                  <c:v>41575</c:v>
                </c:pt>
                <c:pt idx="70">
                  <c:v>41574</c:v>
                </c:pt>
                <c:pt idx="71">
                  <c:v>41571</c:v>
                </c:pt>
                <c:pt idx="72">
                  <c:v>41569</c:v>
                </c:pt>
                <c:pt idx="73">
                  <c:v>41567</c:v>
                </c:pt>
                <c:pt idx="74">
                  <c:v>41562</c:v>
                </c:pt>
                <c:pt idx="75">
                  <c:v>41561</c:v>
                </c:pt>
                <c:pt idx="76">
                  <c:v>41559</c:v>
                </c:pt>
                <c:pt idx="77">
                  <c:v>41556</c:v>
                </c:pt>
                <c:pt idx="78">
                  <c:v>41555</c:v>
                </c:pt>
                <c:pt idx="79">
                  <c:v>41554</c:v>
                </c:pt>
                <c:pt idx="80">
                  <c:v>41552</c:v>
                </c:pt>
                <c:pt idx="81">
                  <c:v>41550</c:v>
                </c:pt>
                <c:pt idx="82">
                  <c:v>41547</c:v>
                </c:pt>
                <c:pt idx="83">
                  <c:v>41543</c:v>
                </c:pt>
                <c:pt idx="84">
                  <c:v>41541</c:v>
                </c:pt>
                <c:pt idx="85">
                  <c:v>41539</c:v>
                </c:pt>
                <c:pt idx="86">
                  <c:v>41536</c:v>
                </c:pt>
                <c:pt idx="87">
                  <c:v>41535</c:v>
                </c:pt>
                <c:pt idx="88">
                  <c:v>41533</c:v>
                </c:pt>
                <c:pt idx="89">
                  <c:v>41532</c:v>
                </c:pt>
                <c:pt idx="90">
                  <c:v>41531</c:v>
                </c:pt>
                <c:pt idx="91">
                  <c:v>41528</c:v>
                </c:pt>
                <c:pt idx="92">
                  <c:v>41526</c:v>
                </c:pt>
                <c:pt idx="93">
                  <c:v>41525</c:v>
                </c:pt>
                <c:pt idx="94">
                  <c:v>41521</c:v>
                </c:pt>
                <c:pt idx="95">
                  <c:v>41520</c:v>
                </c:pt>
                <c:pt idx="96">
                  <c:v>41515</c:v>
                </c:pt>
                <c:pt idx="97">
                  <c:v>41512</c:v>
                </c:pt>
                <c:pt idx="98">
                  <c:v>41511</c:v>
                </c:pt>
                <c:pt idx="99">
                  <c:v>41510</c:v>
                </c:pt>
                <c:pt idx="100">
                  <c:v>41508</c:v>
                </c:pt>
                <c:pt idx="101">
                  <c:v>41507</c:v>
                </c:pt>
                <c:pt idx="102">
                  <c:v>41506</c:v>
                </c:pt>
                <c:pt idx="103">
                  <c:v>41505</c:v>
                </c:pt>
                <c:pt idx="104">
                  <c:v>41504</c:v>
                </c:pt>
                <c:pt idx="105">
                  <c:v>41493</c:v>
                </c:pt>
                <c:pt idx="106">
                  <c:v>41491</c:v>
                </c:pt>
                <c:pt idx="107">
                  <c:v>41489</c:v>
                </c:pt>
                <c:pt idx="108">
                  <c:v>41488</c:v>
                </c:pt>
                <c:pt idx="109">
                  <c:v>41485</c:v>
                </c:pt>
                <c:pt idx="110">
                  <c:v>41483</c:v>
                </c:pt>
                <c:pt idx="111">
                  <c:v>41481</c:v>
                </c:pt>
                <c:pt idx="112">
                  <c:v>41479</c:v>
                </c:pt>
                <c:pt idx="113">
                  <c:v>41478</c:v>
                </c:pt>
                <c:pt idx="114">
                  <c:v>41476</c:v>
                </c:pt>
                <c:pt idx="115">
                  <c:v>41473</c:v>
                </c:pt>
                <c:pt idx="116">
                  <c:v>41471</c:v>
                </c:pt>
                <c:pt idx="117">
                  <c:v>41470</c:v>
                </c:pt>
                <c:pt idx="118">
                  <c:v>41469</c:v>
                </c:pt>
                <c:pt idx="119">
                  <c:v>41467</c:v>
                </c:pt>
                <c:pt idx="120">
                  <c:v>41466</c:v>
                </c:pt>
                <c:pt idx="121">
                  <c:v>41464</c:v>
                </c:pt>
                <c:pt idx="122">
                  <c:v>41463</c:v>
                </c:pt>
                <c:pt idx="123">
                  <c:v>41462</c:v>
                </c:pt>
                <c:pt idx="124">
                  <c:v>41459</c:v>
                </c:pt>
                <c:pt idx="125">
                  <c:v>41458</c:v>
                </c:pt>
                <c:pt idx="126">
                  <c:v>41456</c:v>
                </c:pt>
                <c:pt idx="127">
                  <c:v>41455</c:v>
                </c:pt>
                <c:pt idx="128">
                  <c:v>41451</c:v>
                </c:pt>
                <c:pt idx="129">
                  <c:v>41450</c:v>
                </c:pt>
                <c:pt idx="130">
                  <c:v>41449</c:v>
                </c:pt>
                <c:pt idx="131">
                  <c:v>41448</c:v>
                </c:pt>
                <c:pt idx="132">
                  <c:v>41444</c:v>
                </c:pt>
                <c:pt idx="133">
                  <c:v>41442</c:v>
                </c:pt>
                <c:pt idx="134">
                  <c:v>41441</c:v>
                </c:pt>
                <c:pt idx="135">
                  <c:v>41438</c:v>
                </c:pt>
                <c:pt idx="136">
                  <c:v>41437</c:v>
                </c:pt>
                <c:pt idx="137">
                  <c:v>41436</c:v>
                </c:pt>
                <c:pt idx="138">
                  <c:v>41435</c:v>
                </c:pt>
                <c:pt idx="139">
                  <c:v>41434</c:v>
                </c:pt>
                <c:pt idx="140">
                  <c:v>41431</c:v>
                </c:pt>
                <c:pt idx="141">
                  <c:v>41430</c:v>
                </c:pt>
                <c:pt idx="142">
                  <c:v>41429</c:v>
                </c:pt>
                <c:pt idx="143">
                  <c:v>41428</c:v>
                </c:pt>
                <c:pt idx="144">
                  <c:v>41425</c:v>
                </c:pt>
                <c:pt idx="145">
                  <c:v>41423</c:v>
                </c:pt>
                <c:pt idx="146">
                  <c:v>41422</c:v>
                </c:pt>
                <c:pt idx="147">
                  <c:v>41419</c:v>
                </c:pt>
                <c:pt idx="148">
                  <c:v>41417</c:v>
                </c:pt>
                <c:pt idx="149">
                  <c:v>41415</c:v>
                </c:pt>
                <c:pt idx="150">
                  <c:v>41414</c:v>
                </c:pt>
                <c:pt idx="151">
                  <c:v>41413</c:v>
                </c:pt>
                <c:pt idx="152">
                  <c:v>41411</c:v>
                </c:pt>
                <c:pt idx="153">
                  <c:v>41409</c:v>
                </c:pt>
                <c:pt idx="154">
                  <c:v>41403</c:v>
                </c:pt>
                <c:pt idx="155">
                  <c:v>41402</c:v>
                </c:pt>
                <c:pt idx="156">
                  <c:v>41395</c:v>
                </c:pt>
                <c:pt idx="157">
                  <c:v>41367</c:v>
                </c:pt>
                <c:pt idx="158">
                  <c:v>41362</c:v>
                </c:pt>
                <c:pt idx="159">
                  <c:v>41361</c:v>
                </c:pt>
                <c:pt idx="160">
                  <c:v>41360</c:v>
                </c:pt>
                <c:pt idx="161">
                  <c:v>41359</c:v>
                </c:pt>
                <c:pt idx="162">
                  <c:v>41358</c:v>
                </c:pt>
                <c:pt idx="163">
                  <c:v>41358</c:v>
                </c:pt>
                <c:pt idx="164">
                  <c:v>41356</c:v>
                </c:pt>
                <c:pt idx="165">
                  <c:v>41331</c:v>
                </c:pt>
                <c:pt idx="166">
                  <c:v>41329</c:v>
                </c:pt>
                <c:pt idx="167">
                  <c:v>41329</c:v>
                </c:pt>
                <c:pt idx="168">
                  <c:v>41322</c:v>
                </c:pt>
                <c:pt idx="169">
                  <c:v>41321</c:v>
                </c:pt>
                <c:pt idx="170">
                  <c:v>41320</c:v>
                </c:pt>
                <c:pt idx="171">
                  <c:v>41319</c:v>
                </c:pt>
                <c:pt idx="172">
                  <c:v>41319</c:v>
                </c:pt>
                <c:pt idx="173">
                  <c:v>41316</c:v>
                </c:pt>
                <c:pt idx="174">
                  <c:v>41315</c:v>
                </c:pt>
                <c:pt idx="175">
                  <c:v>41313</c:v>
                </c:pt>
                <c:pt idx="176">
                  <c:v>41311</c:v>
                </c:pt>
                <c:pt idx="177">
                  <c:v>41310</c:v>
                </c:pt>
                <c:pt idx="178">
                  <c:v>41309</c:v>
                </c:pt>
                <c:pt idx="179">
                  <c:v>41307</c:v>
                </c:pt>
                <c:pt idx="180">
                  <c:v>41305</c:v>
                </c:pt>
                <c:pt idx="181">
                  <c:v>41305</c:v>
                </c:pt>
                <c:pt idx="182">
                  <c:v>41304</c:v>
                </c:pt>
                <c:pt idx="183">
                  <c:v>41303</c:v>
                </c:pt>
                <c:pt idx="184">
                  <c:v>41300</c:v>
                </c:pt>
                <c:pt idx="185">
                  <c:v>41299</c:v>
                </c:pt>
                <c:pt idx="186">
                  <c:v>41298</c:v>
                </c:pt>
                <c:pt idx="187">
                  <c:v>41297</c:v>
                </c:pt>
                <c:pt idx="188">
                  <c:v>40930</c:v>
                </c:pt>
                <c:pt idx="189">
                  <c:v>40929</c:v>
                </c:pt>
                <c:pt idx="190">
                  <c:v>41292</c:v>
                </c:pt>
                <c:pt idx="191">
                  <c:v>41292</c:v>
                </c:pt>
                <c:pt idx="192">
                  <c:v>41292</c:v>
                </c:pt>
                <c:pt idx="193">
                  <c:v>40925</c:v>
                </c:pt>
                <c:pt idx="194">
                  <c:v>40924</c:v>
                </c:pt>
                <c:pt idx="195">
                  <c:v>40923</c:v>
                </c:pt>
                <c:pt idx="196">
                  <c:v>40922</c:v>
                </c:pt>
                <c:pt idx="197">
                  <c:v>40920</c:v>
                </c:pt>
                <c:pt idx="198">
                  <c:v>41292</c:v>
                </c:pt>
                <c:pt idx="199">
                  <c:v>41292</c:v>
                </c:pt>
                <c:pt idx="200">
                  <c:v>41292</c:v>
                </c:pt>
                <c:pt idx="201">
                  <c:v>41292</c:v>
                </c:pt>
                <c:pt idx="202">
                  <c:v>41292</c:v>
                </c:pt>
                <c:pt idx="203">
                  <c:v>41292</c:v>
                </c:pt>
                <c:pt idx="204">
                  <c:v>41292</c:v>
                </c:pt>
                <c:pt idx="205">
                  <c:v>41274</c:v>
                </c:pt>
                <c:pt idx="206">
                  <c:v>41265</c:v>
                </c:pt>
                <c:pt idx="207">
                  <c:v>41264</c:v>
                </c:pt>
                <c:pt idx="208">
                  <c:v>41263</c:v>
                </c:pt>
                <c:pt idx="209">
                  <c:v>41262</c:v>
                </c:pt>
                <c:pt idx="210">
                  <c:v>41261</c:v>
                </c:pt>
                <c:pt idx="211">
                  <c:v>41260</c:v>
                </c:pt>
                <c:pt idx="212">
                  <c:v>41259</c:v>
                </c:pt>
                <c:pt idx="213">
                  <c:v>41258</c:v>
                </c:pt>
                <c:pt idx="214">
                  <c:v>41257</c:v>
                </c:pt>
                <c:pt idx="215">
                  <c:v>41256</c:v>
                </c:pt>
                <c:pt idx="216">
                  <c:v>41255</c:v>
                </c:pt>
                <c:pt idx="217">
                  <c:v>41254</c:v>
                </c:pt>
                <c:pt idx="218">
                  <c:v>41253</c:v>
                </c:pt>
                <c:pt idx="219">
                  <c:v>41251</c:v>
                </c:pt>
                <c:pt idx="220">
                  <c:v>41250</c:v>
                </c:pt>
                <c:pt idx="221">
                  <c:v>41249</c:v>
                </c:pt>
                <c:pt idx="222">
                  <c:v>41248</c:v>
                </c:pt>
                <c:pt idx="223">
                  <c:v>41247</c:v>
                </c:pt>
                <c:pt idx="224">
                  <c:v>41246</c:v>
                </c:pt>
                <c:pt idx="225">
                  <c:v>41245</c:v>
                </c:pt>
                <c:pt idx="226">
                  <c:v>41245</c:v>
                </c:pt>
                <c:pt idx="227">
                  <c:v>41244</c:v>
                </c:pt>
                <c:pt idx="228">
                  <c:v>41243</c:v>
                </c:pt>
                <c:pt idx="229">
                  <c:v>41242</c:v>
                </c:pt>
                <c:pt idx="230">
                  <c:v>41238</c:v>
                </c:pt>
                <c:pt idx="231">
                  <c:v>41233</c:v>
                </c:pt>
                <c:pt idx="232">
                  <c:v>41231</c:v>
                </c:pt>
                <c:pt idx="233">
                  <c:v>41228</c:v>
                </c:pt>
                <c:pt idx="234">
                  <c:v>41227</c:v>
                </c:pt>
                <c:pt idx="235">
                  <c:v>41226</c:v>
                </c:pt>
                <c:pt idx="236">
                  <c:v>41225</c:v>
                </c:pt>
                <c:pt idx="237">
                  <c:v>41221</c:v>
                </c:pt>
                <c:pt idx="238">
                  <c:v>41220</c:v>
                </c:pt>
                <c:pt idx="239">
                  <c:v>41219</c:v>
                </c:pt>
                <c:pt idx="240">
                  <c:v>41224</c:v>
                </c:pt>
                <c:pt idx="241">
                  <c:v>41216</c:v>
                </c:pt>
                <c:pt idx="242">
                  <c:v>41215</c:v>
                </c:pt>
                <c:pt idx="243">
                  <c:v>41214</c:v>
                </c:pt>
                <c:pt idx="244">
                  <c:v>41213</c:v>
                </c:pt>
                <c:pt idx="245">
                  <c:v>41212</c:v>
                </c:pt>
                <c:pt idx="246">
                  <c:v>41211</c:v>
                </c:pt>
                <c:pt idx="247">
                  <c:v>41210</c:v>
                </c:pt>
                <c:pt idx="248">
                  <c:v>41209</c:v>
                </c:pt>
                <c:pt idx="249">
                  <c:v>41208</c:v>
                </c:pt>
                <c:pt idx="250">
                  <c:v>41207</c:v>
                </c:pt>
                <c:pt idx="251">
                  <c:v>41206</c:v>
                </c:pt>
                <c:pt idx="252">
                  <c:v>41205</c:v>
                </c:pt>
                <c:pt idx="253">
                  <c:v>41204</c:v>
                </c:pt>
                <c:pt idx="254">
                  <c:v>41202</c:v>
                </c:pt>
                <c:pt idx="255">
                  <c:v>41201</c:v>
                </c:pt>
                <c:pt idx="256">
                  <c:v>41200</c:v>
                </c:pt>
                <c:pt idx="257">
                  <c:v>41199</c:v>
                </c:pt>
                <c:pt idx="258">
                  <c:v>41198</c:v>
                </c:pt>
                <c:pt idx="259">
                  <c:v>41196</c:v>
                </c:pt>
                <c:pt idx="260">
                  <c:v>41195</c:v>
                </c:pt>
                <c:pt idx="261">
                  <c:v>41193</c:v>
                </c:pt>
                <c:pt idx="262">
                  <c:v>41193</c:v>
                </c:pt>
                <c:pt idx="263">
                  <c:v>41192</c:v>
                </c:pt>
                <c:pt idx="264">
                  <c:v>41191</c:v>
                </c:pt>
                <c:pt idx="265">
                  <c:v>41190</c:v>
                </c:pt>
                <c:pt idx="266">
                  <c:v>41189</c:v>
                </c:pt>
                <c:pt idx="267">
                  <c:v>41188</c:v>
                </c:pt>
                <c:pt idx="268">
                  <c:v>41187</c:v>
                </c:pt>
                <c:pt idx="269">
                  <c:v>41186</c:v>
                </c:pt>
                <c:pt idx="270">
                  <c:v>41175</c:v>
                </c:pt>
                <c:pt idx="271">
                  <c:v>41174</c:v>
                </c:pt>
                <c:pt idx="272">
                  <c:v>41173</c:v>
                </c:pt>
                <c:pt idx="273">
                  <c:v>41172</c:v>
                </c:pt>
                <c:pt idx="274">
                  <c:v>41171</c:v>
                </c:pt>
                <c:pt idx="275">
                  <c:v>41170</c:v>
                </c:pt>
                <c:pt idx="276">
                  <c:v>41169</c:v>
                </c:pt>
                <c:pt idx="277">
                  <c:v>41168</c:v>
                </c:pt>
                <c:pt idx="278">
                  <c:v>41167</c:v>
                </c:pt>
                <c:pt idx="279">
                  <c:v>41166</c:v>
                </c:pt>
                <c:pt idx="280">
                  <c:v>41165</c:v>
                </c:pt>
                <c:pt idx="281">
                  <c:v>41164</c:v>
                </c:pt>
                <c:pt idx="282">
                  <c:v>41162</c:v>
                </c:pt>
                <c:pt idx="283">
                  <c:v>41160</c:v>
                </c:pt>
                <c:pt idx="284">
                  <c:v>41159</c:v>
                </c:pt>
                <c:pt idx="285">
                  <c:v>41158</c:v>
                </c:pt>
                <c:pt idx="286">
                  <c:v>41157</c:v>
                </c:pt>
                <c:pt idx="287">
                  <c:v>41156</c:v>
                </c:pt>
                <c:pt idx="288">
                  <c:v>41155</c:v>
                </c:pt>
                <c:pt idx="289">
                  <c:v>41154</c:v>
                </c:pt>
                <c:pt idx="290">
                  <c:v>41153</c:v>
                </c:pt>
                <c:pt idx="291">
                  <c:v>41150</c:v>
                </c:pt>
                <c:pt idx="292">
                  <c:v>41149</c:v>
                </c:pt>
                <c:pt idx="293">
                  <c:v>41148</c:v>
                </c:pt>
                <c:pt idx="294">
                  <c:v>41146</c:v>
                </c:pt>
                <c:pt idx="295">
                  <c:v>41144</c:v>
                </c:pt>
                <c:pt idx="296">
                  <c:v>41143</c:v>
                </c:pt>
              </c:numCache>
              <c:extLst xmlns:c15="http://schemas.microsoft.com/office/drawing/2012/chart"/>
            </c:numRef>
          </c:cat>
          <c:val>
            <c:numRef>
              <c:f>'MyReport_Vehicle_Report (4)'!$D$2:$D$298</c:f>
              <c:numCache>
                <c:formatCode>General</c:formatCode>
                <c:ptCount val="297"/>
                <c:pt idx="0">
                  <c:v>-82</c:v>
                </c:pt>
                <c:pt idx="1">
                  <c:v>-83</c:v>
                </c:pt>
                <c:pt idx="2">
                  <c:v>-83</c:v>
                </c:pt>
                <c:pt idx="3">
                  <c:v>-85</c:v>
                </c:pt>
                <c:pt idx="4">
                  <c:v>-85</c:v>
                </c:pt>
                <c:pt idx="5">
                  <c:v>-82</c:v>
                </c:pt>
                <c:pt idx="6">
                  <c:v>-83</c:v>
                </c:pt>
                <c:pt idx="7">
                  <c:v>-84</c:v>
                </c:pt>
                <c:pt idx="8">
                  <c:v>-84</c:v>
                </c:pt>
                <c:pt idx="9">
                  <c:v>-83</c:v>
                </c:pt>
                <c:pt idx="10">
                  <c:v>-82</c:v>
                </c:pt>
                <c:pt idx="11">
                  <c:v>-83</c:v>
                </c:pt>
                <c:pt idx="12">
                  <c:v>-83</c:v>
                </c:pt>
                <c:pt idx="13">
                  <c:v>-85</c:v>
                </c:pt>
                <c:pt idx="14">
                  <c:v>-85</c:v>
                </c:pt>
                <c:pt idx="15">
                  <c:v>-82</c:v>
                </c:pt>
                <c:pt idx="16">
                  <c:v>-83</c:v>
                </c:pt>
                <c:pt idx="17">
                  <c:v>-84</c:v>
                </c:pt>
                <c:pt idx="18">
                  <c:v>-84</c:v>
                </c:pt>
                <c:pt idx="19">
                  <c:v>-83</c:v>
                </c:pt>
                <c:pt idx="20">
                  <c:v>-85</c:v>
                </c:pt>
                <c:pt idx="21">
                  <c:v>-86</c:v>
                </c:pt>
                <c:pt idx="22">
                  <c:v>-85</c:v>
                </c:pt>
                <c:pt idx="23">
                  <c:v>-85</c:v>
                </c:pt>
                <c:pt idx="24">
                  <c:v>-84</c:v>
                </c:pt>
                <c:pt idx="25">
                  <c:v>-84</c:v>
                </c:pt>
                <c:pt idx="26">
                  <c:v>-86</c:v>
                </c:pt>
                <c:pt idx="27">
                  <c:v>-87</c:v>
                </c:pt>
                <c:pt idx="28">
                  <c:v>-86</c:v>
                </c:pt>
                <c:pt idx="29">
                  <c:v>-85</c:v>
                </c:pt>
                <c:pt idx="30">
                  <c:v>-86</c:v>
                </c:pt>
                <c:pt idx="31">
                  <c:v>-85</c:v>
                </c:pt>
                <c:pt idx="32">
                  <c:v>-85</c:v>
                </c:pt>
                <c:pt idx="33">
                  <c:v>-127</c:v>
                </c:pt>
                <c:pt idx="34">
                  <c:v>-88</c:v>
                </c:pt>
                <c:pt idx="35">
                  <c:v>-86</c:v>
                </c:pt>
                <c:pt idx="36">
                  <c:v>-88</c:v>
                </c:pt>
                <c:pt idx="37">
                  <c:v>-87</c:v>
                </c:pt>
                <c:pt idx="38">
                  <c:v>-86</c:v>
                </c:pt>
                <c:pt idx="39">
                  <c:v>-86</c:v>
                </c:pt>
                <c:pt idx="40">
                  <c:v>-87</c:v>
                </c:pt>
                <c:pt idx="41">
                  <c:v>-87</c:v>
                </c:pt>
                <c:pt idx="42">
                  <c:v>-85</c:v>
                </c:pt>
                <c:pt idx="43">
                  <c:v>-87</c:v>
                </c:pt>
                <c:pt idx="44">
                  <c:v>-86</c:v>
                </c:pt>
                <c:pt idx="45">
                  <c:v>-86</c:v>
                </c:pt>
                <c:pt idx="46">
                  <c:v>-86</c:v>
                </c:pt>
                <c:pt idx="47">
                  <c:v>-114</c:v>
                </c:pt>
                <c:pt idx="48">
                  <c:v>-85</c:v>
                </c:pt>
                <c:pt idx="49">
                  <c:v>-85</c:v>
                </c:pt>
                <c:pt idx="50">
                  <c:v>-86</c:v>
                </c:pt>
                <c:pt idx="51">
                  <c:v>-85</c:v>
                </c:pt>
                <c:pt idx="52">
                  <c:v>-85</c:v>
                </c:pt>
                <c:pt idx="53">
                  <c:v>-125</c:v>
                </c:pt>
                <c:pt idx="54">
                  <c:v>-85</c:v>
                </c:pt>
                <c:pt idx="55">
                  <c:v>-103</c:v>
                </c:pt>
                <c:pt idx="56">
                  <c:v>-110</c:v>
                </c:pt>
                <c:pt idx="57">
                  <c:v>-85</c:v>
                </c:pt>
                <c:pt idx="58">
                  <c:v>-85</c:v>
                </c:pt>
                <c:pt idx="59">
                  <c:v>-86</c:v>
                </c:pt>
                <c:pt idx="60">
                  <c:v>-84</c:v>
                </c:pt>
                <c:pt idx="61">
                  <c:v>-85</c:v>
                </c:pt>
                <c:pt idx="62">
                  <c:v>-84</c:v>
                </c:pt>
                <c:pt idx="63">
                  <c:v>-74</c:v>
                </c:pt>
                <c:pt idx="64">
                  <c:v>-83</c:v>
                </c:pt>
                <c:pt idx="65">
                  <c:v>-81</c:v>
                </c:pt>
                <c:pt idx="66">
                  <c:v>-80</c:v>
                </c:pt>
                <c:pt idx="67">
                  <c:v>-79</c:v>
                </c:pt>
                <c:pt idx="68">
                  <c:v>-82</c:v>
                </c:pt>
                <c:pt idx="69">
                  <c:v>-81</c:v>
                </c:pt>
                <c:pt idx="70">
                  <c:v>-81</c:v>
                </c:pt>
                <c:pt idx="71">
                  <c:v>-81</c:v>
                </c:pt>
                <c:pt idx="72">
                  <c:v>-83</c:v>
                </c:pt>
                <c:pt idx="73">
                  <c:v>-82</c:v>
                </c:pt>
                <c:pt idx="74">
                  <c:v>-81</c:v>
                </c:pt>
                <c:pt idx="75">
                  <c:v>-81</c:v>
                </c:pt>
                <c:pt idx="76">
                  <c:v>-81</c:v>
                </c:pt>
                <c:pt idx="77">
                  <c:v>-79</c:v>
                </c:pt>
                <c:pt idx="78">
                  <c:v>-82</c:v>
                </c:pt>
                <c:pt idx="79">
                  <c:v>-79</c:v>
                </c:pt>
                <c:pt idx="80">
                  <c:v>-79</c:v>
                </c:pt>
                <c:pt idx="81">
                  <c:v>-80</c:v>
                </c:pt>
                <c:pt idx="82">
                  <c:v>-81</c:v>
                </c:pt>
                <c:pt idx="83">
                  <c:v>-82</c:v>
                </c:pt>
                <c:pt idx="84">
                  <c:v>-80</c:v>
                </c:pt>
                <c:pt idx="85">
                  <c:v>-79</c:v>
                </c:pt>
                <c:pt idx="86">
                  <c:v>-79</c:v>
                </c:pt>
                <c:pt idx="87">
                  <c:v>-75</c:v>
                </c:pt>
                <c:pt idx="88">
                  <c:v>-78</c:v>
                </c:pt>
                <c:pt idx="89">
                  <c:v>-77</c:v>
                </c:pt>
                <c:pt idx="90">
                  <c:v>-79</c:v>
                </c:pt>
                <c:pt idx="91">
                  <c:v>-78</c:v>
                </c:pt>
                <c:pt idx="92">
                  <c:v>-79</c:v>
                </c:pt>
                <c:pt idx="93">
                  <c:v>-79</c:v>
                </c:pt>
                <c:pt idx="94">
                  <c:v>-77</c:v>
                </c:pt>
                <c:pt idx="95">
                  <c:v>-77</c:v>
                </c:pt>
                <c:pt idx="96">
                  <c:v>-78</c:v>
                </c:pt>
                <c:pt idx="97">
                  <c:v>-77</c:v>
                </c:pt>
                <c:pt idx="98">
                  <c:v>-79</c:v>
                </c:pt>
                <c:pt idx="99">
                  <c:v>-79</c:v>
                </c:pt>
                <c:pt idx="100">
                  <c:v>-77</c:v>
                </c:pt>
                <c:pt idx="101">
                  <c:v>-79</c:v>
                </c:pt>
                <c:pt idx="102">
                  <c:v>-75</c:v>
                </c:pt>
                <c:pt idx="103">
                  <c:v>-77</c:v>
                </c:pt>
                <c:pt idx="104">
                  <c:v>-76</c:v>
                </c:pt>
                <c:pt idx="105">
                  <c:v>-76</c:v>
                </c:pt>
                <c:pt idx="106">
                  <c:v>-75</c:v>
                </c:pt>
                <c:pt idx="107">
                  <c:v>-75</c:v>
                </c:pt>
                <c:pt idx="108">
                  <c:v>-77</c:v>
                </c:pt>
                <c:pt idx="109">
                  <c:v>-75</c:v>
                </c:pt>
                <c:pt idx="110">
                  <c:v>-77</c:v>
                </c:pt>
                <c:pt idx="111">
                  <c:v>-77</c:v>
                </c:pt>
                <c:pt idx="112">
                  <c:v>-77</c:v>
                </c:pt>
                <c:pt idx="113">
                  <c:v>-76</c:v>
                </c:pt>
                <c:pt idx="114">
                  <c:v>-76</c:v>
                </c:pt>
                <c:pt idx="115">
                  <c:v>-75</c:v>
                </c:pt>
                <c:pt idx="116">
                  <c:v>-76</c:v>
                </c:pt>
                <c:pt idx="117">
                  <c:v>-74</c:v>
                </c:pt>
                <c:pt idx="118">
                  <c:v>-75</c:v>
                </c:pt>
                <c:pt idx="119">
                  <c:v>-74</c:v>
                </c:pt>
                <c:pt idx="120">
                  <c:v>-75</c:v>
                </c:pt>
                <c:pt idx="121">
                  <c:v>-75</c:v>
                </c:pt>
                <c:pt idx="122">
                  <c:v>-74</c:v>
                </c:pt>
                <c:pt idx="123">
                  <c:v>-72</c:v>
                </c:pt>
                <c:pt idx="124">
                  <c:v>-75</c:v>
                </c:pt>
                <c:pt idx="125">
                  <c:v>-74</c:v>
                </c:pt>
                <c:pt idx="126">
                  <c:v>-75</c:v>
                </c:pt>
                <c:pt idx="127">
                  <c:v>-71</c:v>
                </c:pt>
                <c:pt idx="128">
                  <c:v>-74</c:v>
                </c:pt>
                <c:pt idx="129">
                  <c:v>-74</c:v>
                </c:pt>
                <c:pt idx="130">
                  <c:v>-73</c:v>
                </c:pt>
                <c:pt idx="131">
                  <c:v>-77</c:v>
                </c:pt>
                <c:pt idx="132">
                  <c:v>-72</c:v>
                </c:pt>
                <c:pt idx="133">
                  <c:v>-72</c:v>
                </c:pt>
                <c:pt idx="134">
                  <c:v>-71</c:v>
                </c:pt>
                <c:pt idx="135">
                  <c:v>-71</c:v>
                </c:pt>
                <c:pt idx="136">
                  <c:v>-71</c:v>
                </c:pt>
                <c:pt idx="137">
                  <c:v>-73</c:v>
                </c:pt>
                <c:pt idx="138">
                  <c:v>-72</c:v>
                </c:pt>
                <c:pt idx="139">
                  <c:v>-71</c:v>
                </c:pt>
                <c:pt idx="140">
                  <c:v>-87</c:v>
                </c:pt>
                <c:pt idx="141">
                  <c:v>-114</c:v>
                </c:pt>
                <c:pt idx="142">
                  <c:v>-102</c:v>
                </c:pt>
                <c:pt idx="143">
                  <c:v>-75</c:v>
                </c:pt>
                <c:pt idx="144">
                  <c:v>-71</c:v>
                </c:pt>
                <c:pt idx="145">
                  <c:v>-71.150000000000006</c:v>
                </c:pt>
                <c:pt idx="146">
                  <c:v>-69.150000000000006</c:v>
                </c:pt>
                <c:pt idx="147">
                  <c:v>-69.650000000000006</c:v>
                </c:pt>
                <c:pt idx="148">
                  <c:v>-68.13</c:v>
                </c:pt>
                <c:pt idx="149">
                  <c:v>-67.150000000000006</c:v>
                </c:pt>
                <c:pt idx="150">
                  <c:v>-69.05</c:v>
                </c:pt>
                <c:pt idx="151">
                  <c:v>-68.25</c:v>
                </c:pt>
                <c:pt idx="152">
                  <c:v>-71</c:v>
                </c:pt>
                <c:pt idx="153">
                  <c:v>-70</c:v>
                </c:pt>
                <c:pt idx="154">
                  <c:v>-71.599999999999994</c:v>
                </c:pt>
                <c:pt idx="155">
                  <c:v>-70.099999999999994</c:v>
                </c:pt>
                <c:pt idx="156">
                  <c:v>-69.75</c:v>
                </c:pt>
                <c:pt idx="157">
                  <c:v>-69.47</c:v>
                </c:pt>
                <c:pt idx="158">
                  <c:v>-69.260000000000005</c:v>
                </c:pt>
                <c:pt idx="159">
                  <c:v>-70.650000000000006</c:v>
                </c:pt>
                <c:pt idx="160">
                  <c:v>-70.5</c:v>
                </c:pt>
                <c:pt idx="161">
                  <c:v>-69.98</c:v>
                </c:pt>
                <c:pt idx="162">
                  <c:v>-70.760000000000005</c:v>
                </c:pt>
                <c:pt idx="163">
                  <c:v>-70</c:v>
                </c:pt>
                <c:pt idx="164">
                  <c:v>-70</c:v>
                </c:pt>
                <c:pt idx="165">
                  <c:v>-66.16</c:v>
                </c:pt>
                <c:pt idx="166">
                  <c:v>-67.099999999999994</c:v>
                </c:pt>
                <c:pt idx="167">
                  <c:v>-68</c:v>
                </c:pt>
                <c:pt idx="168">
                  <c:v>-67</c:v>
                </c:pt>
                <c:pt idx="169">
                  <c:v>-68.3</c:v>
                </c:pt>
                <c:pt idx="170">
                  <c:v>-68</c:v>
                </c:pt>
                <c:pt idx="171">
                  <c:v>-67</c:v>
                </c:pt>
                <c:pt idx="172">
                  <c:v>-66</c:v>
                </c:pt>
                <c:pt idx="173">
                  <c:v>-68</c:v>
                </c:pt>
                <c:pt idx="174">
                  <c:v>-67</c:v>
                </c:pt>
                <c:pt idx="175">
                  <c:v>-67.3</c:v>
                </c:pt>
                <c:pt idx="176">
                  <c:v>-66.599999999999994</c:v>
                </c:pt>
                <c:pt idx="177">
                  <c:v>-66.25</c:v>
                </c:pt>
                <c:pt idx="178">
                  <c:v>-65.61</c:v>
                </c:pt>
                <c:pt idx="179">
                  <c:v>-66.7</c:v>
                </c:pt>
                <c:pt idx="180">
                  <c:v>-67</c:v>
                </c:pt>
                <c:pt idx="181">
                  <c:v>-66</c:v>
                </c:pt>
                <c:pt idx="182">
                  <c:v>-66</c:v>
                </c:pt>
                <c:pt idx="183">
                  <c:v>-66</c:v>
                </c:pt>
                <c:pt idx="184">
                  <c:v>-66</c:v>
                </c:pt>
                <c:pt idx="185">
                  <c:v>-66</c:v>
                </c:pt>
                <c:pt idx="186">
                  <c:v>-65</c:v>
                </c:pt>
                <c:pt idx="187">
                  <c:v>-65</c:v>
                </c:pt>
                <c:pt idx="188">
                  <c:v>-64.66</c:v>
                </c:pt>
                <c:pt idx="189">
                  <c:v>-64.72</c:v>
                </c:pt>
                <c:pt idx="190">
                  <c:v>-65</c:v>
                </c:pt>
                <c:pt idx="191">
                  <c:v>-65</c:v>
                </c:pt>
                <c:pt idx="192">
                  <c:v>-65</c:v>
                </c:pt>
                <c:pt idx="193">
                  <c:v>-66.69</c:v>
                </c:pt>
                <c:pt idx="194">
                  <c:v>-65.22</c:v>
                </c:pt>
                <c:pt idx="195">
                  <c:v>-66.47</c:v>
                </c:pt>
                <c:pt idx="196">
                  <c:v>-64.42</c:v>
                </c:pt>
                <c:pt idx="197">
                  <c:v>-65.31</c:v>
                </c:pt>
                <c:pt idx="198">
                  <c:v>-64.45</c:v>
                </c:pt>
                <c:pt idx="199">
                  <c:v>-64.650000000000006</c:v>
                </c:pt>
                <c:pt idx="200">
                  <c:v>-65.3</c:v>
                </c:pt>
                <c:pt idx="201">
                  <c:v>-62.55</c:v>
                </c:pt>
                <c:pt idx="202">
                  <c:v>-64</c:v>
                </c:pt>
                <c:pt idx="203">
                  <c:v>-65</c:v>
                </c:pt>
                <c:pt idx="204">
                  <c:v>-65</c:v>
                </c:pt>
                <c:pt idx="205">
                  <c:v>-64</c:v>
                </c:pt>
                <c:pt idx="206">
                  <c:v>-64.88</c:v>
                </c:pt>
                <c:pt idx="207">
                  <c:v>-66.790000000000006</c:v>
                </c:pt>
                <c:pt idx="208">
                  <c:v>-65.400000000000006</c:v>
                </c:pt>
                <c:pt idx="209">
                  <c:v>-65.400000000000006</c:v>
                </c:pt>
                <c:pt idx="210">
                  <c:v>-66</c:v>
                </c:pt>
                <c:pt idx="211">
                  <c:v>-66</c:v>
                </c:pt>
                <c:pt idx="212">
                  <c:v>-66</c:v>
                </c:pt>
                <c:pt idx="213">
                  <c:v>-67</c:v>
                </c:pt>
                <c:pt idx="214">
                  <c:v>-67</c:v>
                </c:pt>
                <c:pt idx="215">
                  <c:v>-67</c:v>
                </c:pt>
                <c:pt idx="216">
                  <c:v>-63.8</c:v>
                </c:pt>
                <c:pt idx="217">
                  <c:v>-65.5</c:v>
                </c:pt>
                <c:pt idx="218">
                  <c:v>-65.7</c:v>
                </c:pt>
                <c:pt idx="219">
                  <c:v>-64.099999999999994</c:v>
                </c:pt>
                <c:pt idx="220">
                  <c:v>-66.67</c:v>
                </c:pt>
                <c:pt idx="221">
                  <c:v>-66.22</c:v>
                </c:pt>
                <c:pt idx="222">
                  <c:v>-65.19</c:v>
                </c:pt>
                <c:pt idx="223">
                  <c:v>-66.37</c:v>
                </c:pt>
                <c:pt idx="224">
                  <c:v>-67</c:v>
                </c:pt>
                <c:pt idx="225">
                  <c:v>-67</c:v>
                </c:pt>
                <c:pt idx="226">
                  <c:v>-69</c:v>
                </c:pt>
                <c:pt idx="227">
                  <c:v>-66.11</c:v>
                </c:pt>
                <c:pt idx="228">
                  <c:v>-66</c:v>
                </c:pt>
                <c:pt idx="229">
                  <c:v>-66</c:v>
                </c:pt>
                <c:pt idx="230">
                  <c:v>-65</c:v>
                </c:pt>
                <c:pt idx="231">
                  <c:v>-67</c:v>
                </c:pt>
                <c:pt idx="232">
                  <c:v>-67</c:v>
                </c:pt>
                <c:pt idx="233">
                  <c:v>-68</c:v>
                </c:pt>
                <c:pt idx="234">
                  <c:v>-68</c:v>
                </c:pt>
                <c:pt idx="235">
                  <c:v>-68</c:v>
                </c:pt>
                <c:pt idx="236">
                  <c:v>-70</c:v>
                </c:pt>
                <c:pt idx="237">
                  <c:v>-74</c:v>
                </c:pt>
                <c:pt idx="238">
                  <c:v>-73.8</c:v>
                </c:pt>
                <c:pt idx="239">
                  <c:v>-71.2</c:v>
                </c:pt>
                <c:pt idx="240">
                  <c:v>-71</c:v>
                </c:pt>
                <c:pt idx="241">
                  <c:v>-70</c:v>
                </c:pt>
                <c:pt idx="242">
                  <c:v>-71</c:v>
                </c:pt>
                <c:pt idx="243">
                  <c:v>-71.400000000000006</c:v>
                </c:pt>
                <c:pt idx="244">
                  <c:v>-70</c:v>
                </c:pt>
                <c:pt idx="245">
                  <c:v>-72.5</c:v>
                </c:pt>
                <c:pt idx="246">
                  <c:v>-72</c:v>
                </c:pt>
                <c:pt idx="247">
                  <c:v>-72</c:v>
                </c:pt>
                <c:pt idx="248">
                  <c:v>-73</c:v>
                </c:pt>
                <c:pt idx="249">
                  <c:v>-73</c:v>
                </c:pt>
                <c:pt idx="250">
                  <c:v>-71</c:v>
                </c:pt>
                <c:pt idx="251">
                  <c:v>-72</c:v>
                </c:pt>
                <c:pt idx="252">
                  <c:v>-72</c:v>
                </c:pt>
                <c:pt idx="253">
                  <c:v>-73</c:v>
                </c:pt>
                <c:pt idx="254">
                  <c:v>-72</c:v>
                </c:pt>
                <c:pt idx="255">
                  <c:v>0</c:v>
                </c:pt>
                <c:pt idx="256">
                  <c:v>-74</c:v>
                </c:pt>
                <c:pt idx="257">
                  <c:v>-71</c:v>
                </c:pt>
                <c:pt idx="258">
                  <c:v>-72</c:v>
                </c:pt>
                <c:pt idx="259">
                  <c:v>-68</c:v>
                </c:pt>
                <c:pt idx="260">
                  <c:v>-73</c:v>
                </c:pt>
                <c:pt idx="261">
                  <c:v>-73</c:v>
                </c:pt>
                <c:pt idx="262">
                  <c:v>-72</c:v>
                </c:pt>
                <c:pt idx="263">
                  <c:v>-74</c:v>
                </c:pt>
                <c:pt idx="264">
                  <c:v>-74</c:v>
                </c:pt>
                <c:pt idx="265">
                  <c:v>-72</c:v>
                </c:pt>
                <c:pt idx="266">
                  <c:v>-72</c:v>
                </c:pt>
                <c:pt idx="267">
                  <c:v>-75</c:v>
                </c:pt>
                <c:pt idx="268">
                  <c:v>-76</c:v>
                </c:pt>
                <c:pt idx="269">
                  <c:v>-74</c:v>
                </c:pt>
                <c:pt idx="270">
                  <c:v>-75</c:v>
                </c:pt>
                <c:pt idx="271">
                  <c:v>-74</c:v>
                </c:pt>
                <c:pt idx="272">
                  <c:v>-74</c:v>
                </c:pt>
                <c:pt idx="273">
                  <c:v>-75</c:v>
                </c:pt>
                <c:pt idx="274">
                  <c:v>-73</c:v>
                </c:pt>
                <c:pt idx="275">
                  <c:v>-75</c:v>
                </c:pt>
                <c:pt idx="276">
                  <c:v>-75</c:v>
                </c:pt>
                <c:pt idx="277">
                  <c:v>-75</c:v>
                </c:pt>
                <c:pt idx="278">
                  <c:v>-75</c:v>
                </c:pt>
                <c:pt idx="279">
                  <c:v>-73</c:v>
                </c:pt>
                <c:pt idx="280">
                  <c:v>-73</c:v>
                </c:pt>
                <c:pt idx="281">
                  <c:v>-73</c:v>
                </c:pt>
                <c:pt idx="282">
                  <c:v>-75</c:v>
                </c:pt>
                <c:pt idx="283">
                  <c:v>-73</c:v>
                </c:pt>
                <c:pt idx="284">
                  <c:v>-74</c:v>
                </c:pt>
                <c:pt idx="285">
                  <c:v>-74</c:v>
                </c:pt>
                <c:pt idx="286">
                  <c:v>-75</c:v>
                </c:pt>
                <c:pt idx="287">
                  <c:v>-75</c:v>
                </c:pt>
                <c:pt idx="288">
                  <c:v>-75</c:v>
                </c:pt>
                <c:pt idx="289">
                  <c:v>-76</c:v>
                </c:pt>
                <c:pt idx="290">
                  <c:v>-73</c:v>
                </c:pt>
                <c:pt idx="291">
                  <c:v>-73</c:v>
                </c:pt>
                <c:pt idx="292">
                  <c:v>-70</c:v>
                </c:pt>
                <c:pt idx="293">
                  <c:v>-73</c:v>
                </c:pt>
                <c:pt idx="294">
                  <c:v>-78</c:v>
                </c:pt>
                <c:pt idx="295">
                  <c:v>-76</c:v>
                </c:pt>
                <c:pt idx="296">
                  <c:v>-78</c:v>
                </c:pt>
              </c:numCache>
              <c:extLst xmlns:c15="http://schemas.microsoft.com/office/drawing/2012/chart"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3075568"/>
        <c:axId val="3418668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'MyReport_Vehicle_Report (4)'!$B$1</c15:sqref>
                        </c15:formulaRef>
                      </c:ext>
                    </c:extLst>
                    <c:strCache>
                      <c:ptCount val="1"/>
                      <c:pt idx="0">
                        <c:v>sol</c:v>
                      </c:pt>
                    </c:strCache>
                  </c:strRef>
                </c:tx>
                <c:spPr>
                  <a:ln w="381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'MyReport_Vehicle_Report (4)'!$B$2:$B$298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596</c:v>
                      </c:pt>
                      <c:pt idx="1">
                        <c:v>593</c:v>
                      </c:pt>
                      <c:pt idx="2">
                        <c:v>592</c:v>
                      </c:pt>
                      <c:pt idx="3">
                        <c:v>589</c:v>
                      </c:pt>
                      <c:pt idx="4">
                        <c:v>587</c:v>
                      </c:pt>
                      <c:pt idx="5">
                        <c:v>586</c:v>
                      </c:pt>
                      <c:pt idx="6">
                        <c:v>585</c:v>
                      </c:pt>
                      <c:pt idx="7">
                        <c:v>582</c:v>
                      </c:pt>
                      <c:pt idx="8">
                        <c:v>581</c:v>
                      </c:pt>
                      <c:pt idx="9">
                        <c:v>580</c:v>
                      </c:pt>
                      <c:pt idx="10">
                        <c:v>596</c:v>
                      </c:pt>
                      <c:pt idx="11">
                        <c:v>593</c:v>
                      </c:pt>
                      <c:pt idx="12">
                        <c:v>592</c:v>
                      </c:pt>
                      <c:pt idx="13">
                        <c:v>589</c:v>
                      </c:pt>
                      <c:pt idx="14">
                        <c:v>587</c:v>
                      </c:pt>
                      <c:pt idx="15">
                        <c:v>586</c:v>
                      </c:pt>
                      <c:pt idx="16">
                        <c:v>585</c:v>
                      </c:pt>
                      <c:pt idx="17">
                        <c:v>582</c:v>
                      </c:pt>
                      <c:pt idx="18">
                        <c:v>581</c:v>
                      </c:pt>
                      <c:pt idx="19">
                        <c:v>580</c:v>
                      </c:pt>
                      <c:pt idx="20">
                        <c:v>561</c:v>
                      </c:pt>
                      <c:pt idx="21">
                        <c:v>560</c:v>
                      </c:pt>
                      <c:pt idx="22">
                        <c:v>559</c:v>
                      </c:pt>
                      <c:pt idx="23">
                        <c:v>558</c:v>
                      </c:pt>
                      <c:pt idx="24">
                        <c:v>554</c:v>
                      </c:pt>
                      <c:pt idx="25">
                        <c:v>553</c:v>
                      </c:pt>
                      <c:pt idx="26">
                        <c:v>552</c:v>
                      </c:pt>
                      <c:pt idx="27">
                        <c:v>549</c:v>
                      </c:pt>
                      <c:pt idx="28">
                        <c:v>548</c:v>
                      </c:pt>
                      <c:pt idx="29">
                        <c:v>547</c:v>
                      </c:pt>
                      <c:pt idx="30">
                        <c:v>544</c:v>
                      </c:pt>
                      <c:pt idx="31">
                        <c:v>542</c:v>
                      </c:pt>
                      <c:pt idx="32">
                        <c:v>538</c:v>
                      </c:pt>
                      <c:pt idx="33">
                        <c:v>537</c:v>
                      </c:pt>
                      <c:pt idx="34">
                        <c:v>535</c:v>
                      </c:pt>
                      <c:pt idx="35">
                        <c:v>534</c:v>
                      </c:pt>
                      <c:pt idx="36">
                        <c:v>532</c:v>
                      </c:pt>
                      <c:pt idx="37">
                        <c:v>530</c:v>
                      </c:pt>
                      <c:pt idx="38">
                        <c:v>528</c:v>
                      </c:pt>
                      <c:pt idx="39">
                        <c:v>527</c:v>
                      </c:pt>
                      <c:pt idx="40">
                        <c:v>526</c:v>
                      </c:pt>
                      <c:pt idx="41">
                        <c:v>525</c:v>
                      </c:pt>
                      <c:pt idx="42">
                        <c:v>522</c:v>
                      </c:pt>
                      <c:pt idx="43">
                        <c:v>521</c:v>
                      </c:pt>
                      <c:pt idx="44">
                        <c:v>520</c:v>
                      </c:pt>
                      <c:pt idx="45">
                        <c:v>519</c:v>
                      </c:pt>
                      <c:pt idx="46">
                        <c:v>517</c:v>
                      </c:pt>
                      <c:pt idx="47">
                        <c:v>513</c:v>
                      </c:pt>
                      <c:pt idx="48">
                        <c:v>510</c:v>
                      </c:pt>
                      <c:pt idx="49">
                        <c:v>507</c:v>
                      </c:pt>
                      <c:pt idx="50">
                        <c:v>506</c:v>
                      </c:pt>
                      <c:pt idx="51">
                        <c:v>505</c:v>
                      </c:pt>
                      <c:pt idx="52">
                        <c:v>504</c:v>
                      </c:pt>
                      <c:pt idx="53">
                        <c:v>501</c:v>
                      </c:pt>
                      <c:pt idx="54">
                        <c:v>500</c:v>
                      </c:pt>
                      <c:pt idx="55">
                        <c:v>489</c:v>
                      </c:pt>
                      <c:pt idx="56">
                        <c:v>486</c:v>
                      </c:pt>
                      <c:pt idx="57">
                        <c:v>477</c:v>
                      </c:pt>
                      <c:pt idx="58">
                        <c:v>476</c:v>
                      </c:pt>
                      <c:pt idx="59">
                        <c:v>473</c:v>
                      </c:pt>
                      <c:pt idx="60">
                        <c:v>472</c:v>
                      </c:pt>
                      <c:pt idx="61">
                        <c:v>469</c:v>
                      </c:pt>
                      <c:pt idx="62">
                        <c:v>464</c:v>
                      </c:pt>
                      <c:pt idx="63">
                        <c:v>462</c:v>
                      </c:pt>
                      <c:pt idx="64">
                        <c:v>456</c:v>
                      </c:pt>
                      <c:pt idx="65">
                        <c:v>443</c:v>
                      </c:pt>
                      <c:pt idx="66">
                        <c:v>439</c:v>
                      </c:pt>
                      <c:pt idx="67">
                        <c:v>438</c:v>
                      </c:pt>
                      <c:pt idx="68">
                        <c:v>437</c:v>
                      </c:pt>
                      <c:pt idx="69">
                        <c:v>436</c:v>
                      </c:pt>
                      <c:pt idx="70">
                        <c:v>435</c:v>
                      </c:pt>
                      <c:pt idx="71">
                        <c:v>433</c:v>
                      </c:pt>
                      <c:pt idx="72">
                        <c:v>431</c:v>
                      </c:pt>
                      <c:pt idx="73">
                        <c:v>429</c:v>
                      </c:pt>
                      <c:pt idx="74">
                        <c:v>424</c:v>
                      </c:pt>
                      <c:pt idx="75">
                        <c:v>423</c:v>
                      </c:pt>
                      <c:pt idx="76">
                        <c:v>421</c:v>
                      </c:pt>
                      <c:pt idx="77">
                        <c:v>418</c:v>
                      </c:pt>
                      <c:pt idx="78">
                        <c:v>417</c:v>
                      </c:pt>
                      <c:pt idx="79">
                        <c:v>416</c:v>
                      </c:pt>
                      <c:pt idx="80">
                        <c:v>414</c:v>
                      </c:pt>
                      <c:pt idx="81">
                        <c:v>412</c:v>
                      </c:pt>
                      <c:pt idx="82">
                        <c:v>409</c:v>
                      </c:pt>
                      <c:pt idx="83">
                        <c:v>405</c:v>
                      </c:pt>
                      <c:pt idx="84">
                        <c:v>403</c:v>
                      </c:pt>
                      <c:pt idx="85">
                        <c:v>401</c:v>
                      </c:pt>
                      <c:pt idx="86">
                        <c:v>398</c:v>
                      </c:pt>
                      <c:pt idx="87">
                        <c:v>397</c:v>
                      </c:pt>
                      <c:pt idx="88">
                        <c:v>396</c:v>
                      </c:pt>
                      <c:pt idx="89">
                        <c:v>395</c:v>
                      </c:pt>
                      <c:pt idx="90">
                        <c:v>394</c:v>
                      </c:pt>
                      <c:pt idx="91">
                        <c:v>391</c:v>
                      </c:pt>
                      <c:pt idx="92">
                        <c:v>389</c:v>
                      </c:pt>
                      <c:pt idx="93">
                        <c:v>388</c:v>
                      </c:pt>
                      <c:pt idx="94">
                        <c:v>384</c:v>
                      </c:pt>
                      <c:pt idx="95">
                        <c:v>383</c:v>
                      </c:pt>
                      <c:pt idx="96">
                        <c:v>378</c:v>
                      </c:pt>
                      <c:pt idx="97">
                        <c:v>375</c:v>
                      </c:pt>
                      <c:pt idx="98">
                        <c:v>374</c:v>
                      </c:pt>
                      <c:pt idx="99">
                        <c:v>373</c:v>
                      </c:pt>
                      <c:pt idx="100">
                        <c:v>371</c:v>
                      </c:pt>
                      <c:pt idx="101">
                        <c:v>370</c:v>
                      </c:pt>
                      <c:pt idx="102">
                        <c:v>369</c:v>
                      </c:pt>
                      <c:pt idx="103">
                        <c:v>368</c:v>
                      </c:pt>
                      <c:pt idx="104">
                        <c:v>367</c:v>
                      </c:pt>
                      <c:pt idx="105">
                        <c:v>357</c:v>
                      </c:pt>
                      <c:pt idx="106">
                        <c:v>355</c:v>
                      </c:pt>
                      <c:pt idx="107">
                        <c:v>353</c:v>
                      </c:pt>
                      <c:pt idx="108">
                        <c:v>352</c:v>
                      </c:pt>
                      <c:pt idx="109">
                        <c:v>349</c:v>
                      </c:pt>
                      <c:pt idx="110">
                        <c:v>347</c:v>
                      </c:pt>
                      <c:pt idx="111">
                        <c:v>345</c:v>
                      </c:pt>
                      <c:pt idx="112">
                        <c:v>343</c:v>
                      </c:pt>
                      <c:pt idx="113">
                        <c:v>342</c:v>
                      </c:pt>
                      <c:pt idx="114">
                        <c:v>340</c:v>
                      </c:pt>
                      <c:pt idx="115">
                        <c:v>337</c:v>
                      </c:pt>
                      <c:pt idx="116">
                        <c:v>335</c:v>
                      </c:pt>
                      <c:pt idx="117">
                        <c:v>334</c:v>
                      </c:pt>
                      <c:pt idx="118">
                        <c:v>333</c:v>
                      </c:pt>
                      <c:pt idx="119">
                        <c:v>331</c:v>
                      </c:pt>
                      <c:pt idx="120">
                        <c:v>330</c:v>
                      </c:pt>
                      <c:pt idx="121">
                        <c:v>328</c:v>
                      </c:pt>
                      <c:pt idx="122">
                        <c:v>327</c:v>
                      </c:pt>
                      <c:pt idx="123">
                        <c:v>326</c:v>
                      </c:pt>
                      <c:pt idx="124">
                        <c:v>324</c:v>
                      </c:pt>
                      <c:pt idx="125">
                        <c:v>323</c:v>
                      </c:pt>
                      <c:pt idx="126">
                        <c:v>321</c:v>
                      </c:pt>
                      <c:pt idx="127">
                        <c:v>320</c:v>
                      </c:pt>
                      <c:pt idx="128">
                        <c:v>316</c:v>
                      </c:pt>
                      <c:pt idx="129">
                        <c:v>315</c:v>
                      </c:pt>
                      <c:pt idx="130">
                        <c:v>314</c:v>
                      </c:pt>
                      <c:pt idx="131">
                        <c:v>313</c:v>
                      </c:pt>
                      <c:pt idx="132">
                        <c:v>309</c:v>
                      </c:pt>
                      <c:pt idx="133">
                        <c:v>307</c:v>
                      </c:pt>
                      <c:pt idx="134">
                        <c:v>306</c:v>
                      </c:pt>
                      <c:pt idx="135">
                        <c:v>303</c:v>
                      </c:pt>
                      <c:pt idx="136">
                        <c:v>302</c:v>
                      </c:pt>
                      <c:pt idx="137">
                        <c:v>301</c:v>
                      </c:pt>
                      <c:pt idx="138">
                        <c:v>300</c:v>
                      </c:pt>
                      <c:pt idx="139">
                        <c:v>299</c:v>
                      </c:pt>
                      <c:pt idx="140">
                        <c:v>296</c:v>
                      </c:pt>
                      <c:pt idx="141">
                        <c:v>295</c:v>
                      </c:pt>
                      <c:pt idx="142">
                        <c:v>294</c:v>
                      </c:pt>
                      <c:pt idx="143">
                        <c:v>293</c:v>
                      </c:pt>
                      <c:pt idx="144">
                        <c:v>290</c:v>
                      </c:pt>
                      <c:pt idx="145">
                        <c:v>289</c:v>
                      </c:pt>
                      <c:pt idx="146">
                        <c:v>288</c:v>
                      </c:pt>
                      <c:pt idx="147">
                        <c:v>285</c:v>
                      </c:pt>
                      <c:pt idx="148">
                        <c:v>283</c:v>
                      </c:pt>
                      <c:pt idx="149">
                        <c:v>281</c:v>
                      </c:pt>
                      <c:pt idx="150">
                        <c:v>280</c:v>
                      </c:pt>
                      <c:pt idx="151">
                        <c:v>279</c:v>
                      </c:pt>
                      <c:pt idx="152">
                        <c:v>275</c:v>
                      </c:pt>
                      <c:pt idx="153">
                        <c:v>274</c:v>
                      </c:pt>
                      <c:pt idx="154">
                        <c:v>269</c:v>
                      </c:pt>
                      <c:pt idx="155">
                        <c:v>268</c:v>
                      </c:pt>
                      <c:pt idx="156">
                        <c:v>261</c:v>
                      </c:pt>
                      <c:pt idx="157">
                        <c:v>231</c:v>
                      </c:pt>
                      <c:pt idx="158">
                        <c:v>229</c:v>
                      </c:pt>
                      <c:pt idx="159">
                        <c:v>228</c:v>
                      </c:pt>
                      <c:pt idx="160">
                        <c:v>227</c:v>
                      </c:pt>
                      <c:pt idx="161">
                        <c:v>226</c:v>
                      </c:pt>
                      <c:pt idx="162">
                        <c:v>225</c:v>
                      </c:pt>
                      <c:pt idx="163">
                        <c:v>224</c:v>
                      </c:pt>
                      <c:pt idx="164">
                        <c:v>222</c:v>
                      </c:pt>
                      <c:pt idx="165">
                        <c:v>199</c:v>
                      </c:pt>
                      <c:pt idx="166">
                        <c:v>198</c:v>
                      </c:pt>
                      <c:pt idx="167">
                        <c:v>191</c:v>
                      </c:pt>
                      <c:pt idx="168">
                        <c:v>190</c:v>
                      </c:pt>
                      <c:pt idx="169">
                        <c:v>189</c:v>
                      </c:pt>
                      <c:pt idx="170">
                        <c:v>188</c:v>
                      </c:pt>
                      <c:pt idx="171">
                        <c:v>187</c:v>
                      </c:pt>
                      <c:pt idx="172">
                        <c:v>186</c:v>
                      </c:pt>
                      <c:pt idx="173">
                        <c:v>185</c:v>
                      </c:pt>
                      <c:pt idx="174">
                        <c:v>184</c:v>
                      </c:pt>
                      <c:pt idx="175">
                        <c:v>182</c:v>
                      </c:pt>
                      <c:pt idx="176">
                        <c:v>180</c:v>
                      </c:pt>
                      <c:pt idx="177">
                        <c:v>179</c:v>
                      </c:pt>
                      <c:pt idx="178">
                        <c:v>177</c:v>
                      </c:pt>
                      <c:pt idx="179">
                        <c:v>176</c:v>
                      </c:pt>
                      <c:pt idx="180">
                        <c:v>174</c:v>
                      </c:pt>
                      <c:pt idx="181">
                        <c:v>173</c:v>
                      </c:pt>
                      <c:pt idx="182">
                        <c:v>172</c:v>
                      </c:pt>
                      <c:pt idx="183">
                        <c:v>171</c:v>
                      </c:pt>
                      <c:pt idx="184">
                        <c:v>169</c:v>
                      </c:pt>
                      <c:pt idx="185">
                        <c:v>168</c:v>
                      </c:pt>
                      <c:pt idx="186">
                        <c:v>167</c:v>
                      </c:pt>
                      <c:pt idx="187">
                        <c:v>166</c:v>
                      </c:pt>
                      <c:pt idx="188">
                        <c:v>165</c:v>
                      </c:pt>
                      <c:pt idx="189">
                        <c:v>164</c:v>
                      </c:pt>
                      <c:pt idx="190">
                        <c:v>163</c:v>
                      </c:pt>
                      <c:pt idx="191">
                        <c:v>162</c:v>
                      </c:pt>
                      <c:pt idx="192">
                        <c:v>161</c:v>
                      </c:pt>
                      <c:pt idx="193">
                        <c:v>160</c:v>
                      </c:pt>
                      <c:pt idx="194">
                        <c:v>159</c:v>
                      </c:pt>
                      <c:pt idx="195">
                        <c:v>158</c:v>
                      </c:pt>
                      <c:pt idx="196">
                        <c:v>157</c:v>
                      </c:pt>
                      <c:pt idx="197">
                        <c:v>156</c:v>
                      </c:pt>
                      <c:pt idx="198">
                        <c:v>155</c:v>
                      </c:pt>
                      <c:pt idx="199">
                        <c:v>154</c:v>
                      </c:pt>
                      <c:pt idx="200">
                        <c:v>153</c:v>
                      </c:pt>
                      <c:pt idx="201">
                        <c:v>152</c:v>
                      </c:pt>
                      <c:pt idx="202">
                        <c:v>150</c:v>
                      </c:pt>
                      <c:pt idx="203">
                        <c:v>149</c:v>
                      </c:pt>
                      <c:pt idx="204">
                        <c:v>146</c:v>
                      </c:pt>
                      <c:pt idx="205">
                        <c:v>144</c:v>
                      </c:pt>
                      <c:pt idx="206">
                        <c:v>135</c:v>
                      </c:pt>
                      <c:pt idx="207">
                        <c:v>134</c:v>
                      </c:pt>
                      <c:pt idx="208">
                        <c:v>133</c:v>
                      </c:pt>
                      <c:pt idx="209">
                        <c:v>132</c:v>
                      </c:pt>
                      <c:pt idx="210">
                        <c:v>131</c:v>
                      </c:pt>
                      <c:pt idx="211">
                        <c:v>130</c:v>
                      </c:pt>
                      <c:pt idx="212">
                        <c:v>129</c:v>
                      </c:pt>
                      <c:pt idx="213">
                        <c:v>128</c:v>
                      </c:pt>
                      <c:pt idx="214">
                        <c:v>127</c:v>
                      </c:pt>
                      <c:pt idx="215">
                        <c:v>126</c:v>
                      </c:pt>
                      <c:pt idx="216">
                        <c:v>125</c:v>
                      </c:pt>
                      <c:pt idx="217">
                        <c:v>124</c:v>
                      </c:pt>
                      <c:pt idx="218">
                        <c:v>123</c:v>
                      </c:pt>
                      <c:pt idx="219">
                        <c:v>121</c:v>
                      </c:pt>
                      <c:pt idx="220">
                        <c:v>120</c:v>
                      </c:pt>
                      <c:pt idx="221">
                        <c:v>119</c:v>
                      </c:pt>
                      <c:pt idx="222">
                        <c:v>118</c:v>
                      </c:pt>
                      <c:pt idx="223">
                        <c:v>117</c:v>
                      </c:pt>
                      <c:pt idx="224">
                        <c:v>116</c:v>
                      </c:pt>
                      <c:pt idx="225">
                        <c:v>115</c:v>
                      </c:pt>
                      <c:pt idx="226">
                        <c:v>114</c:v>
                      </c:pt>
                      <c:pt idx="227">
                        <c:v>113</c:v>
                      </c:pt>
                      <c:pt idx="228">
                        <c:v>112</c:v>
                      </c:pt>
                      <c:pt idx="229">
                        <c:v>111</c:v>
                      </c:pt>
                      <c:pt idx="230">
                        <c:v>108</c:v>
                      </c:pt>
                      <c:pt idx="231">
                        <c:v>104</c:v>
                      </c:pt>
                      <c:pt idx="232">
                        <c:v>102</c:v>
                      </c:pt>
                      <c:pt idx="233">
                        <c:v>99</c:v>
                      </c:pt>
                      <c:pt idx="234">
                        <c:v>98</c:v>
                      </c:pt>
                      <c:pt idx="235">
                        <c:v>97</c:v>
                      </c:pt>
                      <c:pt idx="236">
                        <c:v>96</c:v>
                      </c:pt>
                      <c:pt idx="237">
                        <c:v>92</c:v>
                      </c:pt>
                      <c:pt idx="238">
                        <c:v>91</c:v>
                      </c:pt>
                      <c:pt idx="239">
                        <c:v>90</c:v>
                      </c:pt>
                      <c:pt idx="240">
                        <c:v>89</c:v>
                      </c:pt>
                      <c:pt idx="241">
                        <c:v>87</c:v>
                      </c:pt>
                      <c:pt idx="242">
                        <c:v>86</c:v>
                      </c:pt>
                      <c:pt idx="243">
                        <c:v>85</c:v>
                      </c:pt>
                      <c:pt idx="244">
                        <c:v>84</c:v>
                      </c:pt>
                      <c:pt idx="245">
                        <c:v>83</c:v>
                      </c:pt>
                      <c:pt idx="246">
                        <c:v>82</c:v>
                      </c:pt>
                      <c:pt idx="247">
                        <c:v>81</c:v>
                      </c:pt>
                      <c:pt idx="248">
                        <c:v>80</c:v>
                      </c:pt>
                      <c:pt idx="249">
                        <c:v>79</c:v>
                      </c:pt>
                      <c:pt idx="250">
                        <c:v>78</c:v>
                      </c:pt>
                      <c:pt idx="251">
                        <c:v>77</c:v>
                      </c:pt>
                      <c:pt idx="252">
                        <c:v>76</c:v>
                      </c:pt>
                      <c:pt idx="253">
                        <c:v>75</c:v>
                      </c:pt>
                      <c:pt idx="254">
                        <c:v>74</c:v>
                      </c:pt>
                      <c:pt idx="255">
                        <c:v>73</c:v>
                      </c:pt>
                      <c:pt idx="256">
                        <c:v>72</c:v>
                      </c:pt>
                      <c:pt idx="257">
                        <c:v>71</c:v>
                      </c:pt>
                      <c:pt idx="258">
                        <c:v>70</c:v>
                      </c:pt>
                      <c:pt idx="259">
                        <c:v>68</c:v>
                      </c:pt>
                      <c:pt idx="260">
                        <c:v>67</c:v>
                      </c:pt>
                      <c:pt idx="261">
                        <c:v>66</c:v>
                      </c:pt>
                      <c:pt idx="262">
                        <c:v>65</c:v>
                      </c:pt>
                      <c:pt idx="263">
                        <c:v>64</c:v>
                      </c:pt>
                      <c:pt idx="264">
                        <c:v>63</c:v>
                      </c:pt>
                      <c:pt idx="265">
                        <c:v>62</c:v>
                      </c:pt>
                      <c:pt idx="266">
                        <c:v>61</c:v>
                      </c:pt>
                      <c:pt idx="267">
                        <c:v>60</c:v>
                      </c:pt>
                      <c:pt idx="268">
                        <c:v>59</c:v>
                      </c:pt>
                      <c:pt idx="269">
                        <c:v>58</c:v>
                      </c:pt>
                      <c:pt idx="270">
                        <c:v>47</c:v>
                      </c:pt>
                      <c:pt idx="271">
                        <c:v>46</c:v>
                      </c:pt>
                      <c:pt idx="272">
                        <c:v>45</c:v>
                      </c:pt>
                      <c:pt idx="273">
                        <c:v>44</c:v>
                      </c:pt>
                      <c:pt idx="274">
                        <c:v>43</c:v>
                      </c:pt>
                      <c:pt idx="275">
                        <c:v>42</c:v>
                      </c:pt>
                      <c:pt idx="276">
                        <c:v>41</c:v>
                      </c:pt>
                      <c:pt idx="277">
                        <c:v>40</c:v>
                      </c:pt>
                      <c:pt idx="278">
                        <c:v>39</c:v>
                      </c:pt>
                      <c:pt idx="279">
                        <c:v>38</c:v>
                      </c:pt>
                      <c:pt idx="280">
                        <c:v>37</c:v>
                      </c:pt>
                      <c:pt idx="281">
                        <c:v>35</c:v>
                      </c:pt>
                      <c:pt idx="282">
                        <c:v>34</c:v>
                      </c:pt>
                      <c:pt idx="283">
                        <c:v>32</c:v>
                      </c:pt>
                      <c:pt idx="284">
                        <c:v>31</c:v>
                      </c:pt>
                      <c:pt idx="285">
                        <c:v>30</c:v>
                      </c:pt>
                      <c:pt idx="286">
                        <c:v>29</c:v>
                      </c:pt>
                      <c:pt idx="287">
                        <c:v>28</c:v>
                      </c:pt>
                      <c:pt idx="288">
                        <c:v>27</c:v>
                      </c:pt>
                      <c:pt idx="289">
                        <c:v>26</c:v>
                      </c:pt>
                      <c:pt idx="290">
                        <c:v>25</c:v>
                      </c:pt>
                      <c:pt idx="291">
                        <c:v>23</c:v>
                      </c:pt>
                      <c:pt idx="292">
                        <c:v>22</c:v>
                      </c:pt>
                      <c:pt idx="293">
                        <c:v>21</c:v>
                      </c:pt>
                      <c:pt idx="294">
                        <c:v>19</c:v>
                      </c:pt>
                      <c:pt idx="295">
                        <c:v>16</c:v>
                      </c:pt>
                      <c:pt idx="296">
                        <c:v>15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(4)'!$C$1</c15:sqref>
                        </c15:formulaRef>
                      </c:ext>
                    </c:extLst>
                    <c:strCache>
                      <c:ptCount val="1"/>
                      <c:pt idx="0">
                        <c:v>ls</c:v>
                      </c:pt>
                    </c:strCache>
                  </c:strRef>
                </c:tx>
                <c:spPr>
                  <a:ln w="381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(4)'!$C$2:$C$298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114</c:v>
                      </c:pt>
                      <c:pt idx="1">
                        <c:v>112</c:v>
                      </c:pt>
                      <c:pt idx="2">
                        <c:v>112</c:v>
                      </c:pt>
                      <c:pt idx="3">
                        <c:v>110</c:v>
                      </c:pt>
                      <c:pt idx="4">
                        <c:v>109</c:v>
                      </c:pt>
                      <c:pt idx="5">
                        <c:v>109</c:v>
                      </c:pt>
                      <c:pt idx="6">
                        <c:v>109</c:v>
                      </c:pt>
                      <c:pt idx="7">
                        <c:v>107</c:v>
                      </c:pt>
                      <c:pt idx="8">
                        <c:v>107</c:v>
                      </c:pt>
                      <c:pt idx="9">
                        <c:v>106</c:v>
                      </c:pt>
                      <c:pt idx="10">
                        <c:v>114</c:v>
                      </c:pt>
                      <c:pt idx="11">
                        <c:v>112</c:v>
                      </c:pt>
                      <c:pt idx="12">
                        <c:v>112</c:v>
                      </c:pt>
                      <c:pt idx="13">
                        <c:v>110</c:v>
                      </c:pt>
                      <c:pt idx="14">
                        <c:v>109</c:v>
                      </c:pt>
                      <c:pt idx="15">
                        <c:v>109</c:v>
                      </c:pt>
                      <c:pt idx="16">
                        <c:v>109</c:v>
                      </c:pt>
                      <c:pt idx="17">
                        <c:v>107</c:v>
                      </c:pt>
                      <c:pt idx="18">
                        <c:v>107</c:v>
                      </c:pt>
                      <c:pt idx="19">
                        <c:v>106</c:v>
                      </c:pt>
                      <c:pt idx="20">
                        <c:v>97</c:v>
                      </c:pt>
                      <c:pt idx="21">
                        <c:v>97</c:v>
                      </c:pt>
                      <c:pt idx="22">
                        <c:v>96</c:v>
                      </c:pt>
                      <c:pt idx="23">
                        <c:v>96</c:v>
                      </c:pt>
                      <c:pt idx="24">
                        <c:v>94</c:v>
                      </c:pt>
                      <c:pt idx="25">
                        <c:v>94</c:v>
                      </c:pt>
                      <c:pt idx="26">
                        <c:v>93</c:v>
                      </c:pt>
                      <c:pt idx="27">
                        <c:v>92</c:v>
                      </c:pt>
                      <c:pt idx="28">
                        <c:v>91</c:v>
                      </c:pt>
                      <c:pt idx="29">
                        <c:v>91</c:v>
                      </c:pt>
                      <c:pt idx="30">
                        <c:v>90</c:v>
                      </c:pt>
                      <c:pt idx="31">
                        <c:v>89</c:v>
                      </c:pt>
                      <c:pt idx="32">
                        <c:v>87</c:v>
                      </c:pt>
                      <c:pt idx="33">
                        <c:v>86</c:v>
                      </c:pt>
                      <c:pt idx="34">
                        <c:v>86</c:v>
                      </c:pt>
                      <c:pt idx="35">
                        <c:v>85</c:v>
                      </c:pt>
                      <c:pt idx="36">
                        <c:v>84</c:v>
                      </c:pt>
                      <c:pt idx="37">
                        <c:v>83</c:v>
                      </c:pt>
                      <c:pt idx="38">
                        <c:v>82</c:v>
                      </c:pt>
                      <c:pt idx="39">
                        <c:v>82</c:v>
                      </c:pt>
                      <c:pt idx="40">
                        <c:v>82</c:v>
                      </c:pt>
                      <c:pt idx="41">
                        <c:v>81</c:v>
                      </c:pt>
                      <c:pt idx="42">
                        <c:v>80</c:v>
                      </c:pt>
                      <c:pt idx="43">
                        <c:v>79</c:v>
                      </c:pt>
                      <c:pt idx="44">
                        <c:v>79</c:v>
                      </c:pt>
                      <c:pt idx="45">
                        <c:v>78</c:v>
                      </c:pt>
                      <c:pt idx="46">
                        <c:v>77</c:v>
                      </c:pt>
                      <c:pt idx="47">
                        <c:v>76</c:v>
                      </c:pt>
                      <c:pt idx="48">
                        <c:v>74</c:v>
                      </c:pt>
                      <c:pt idx="49">
                        <c:v>73</c:v>
                      </c:pt>
                      <c:pt idx="50">
                        <c:v>73</c:v>
                      </c:pt>
                      <c:pt idx="51">
                        <c:v>72</c:v>
                      </c:pt>
                      <c:pt idx="52">
                        <c:v>72</c:v>
                      </c:pt>
                      <c:pt idx="53">
                        <c:v>70</c:v>
                      </c:pt>
                      <c:pt idx="54">
                        <c:v>70</c:v>
                      </c:pt>
                      <c:pt idx="55">
                        <c:v>65</c:v>
                      </c:pt>
                      <c:pt idx="56">
                        <c:v>64</c:v>
                      </c:pt>
                      <c:pt idx="57">
                        <c:v>60</c:v>
                      </c:pt>
                      <c:pt idx="58">
                        <c:v>59</c:v>
                      </c:pt>
                      <c:pt idx="59">
                        <c:v>58</c:v>
                      </c:pt>
                      <c:pt idx="60">
                        <c:v>57</c:v>
                      </c:pt>
                      <c:pt idx="61">
                        <c:v>56</c:v>
                      </c:pt>
                      <c:pt idx="62">
                        <c:v>54</c:v>
                      </c:pt>
                      <c:pt idx="63">
                        <c:v>53</c:v>
                      </c:pt>
                      <c:pt idx="64">
                        <c:v>50</c:v>
                      </c:pt>
                      <c:pt idx="65">
                        <c:v>44</c:v>
                      </c:pt>
                      <c:pt idx="66">
                        <c:v>42</c:v>
                      </c:pt>
                      <c:pt idx="67">
                        <c:v>42</c:v>
                      </c:pt>
                      <c:pt idx="68">
                        <c:v>41</c:v>
                      </c:pt>
                      <c:pt idx="69">
                        <c:v>41</c:v>
                      </c:pt>
                      <c:pt idx="70">
                        <c:v>40</c:v>
                      </c:pt>
                      <c:pt idx="71">
                        <c:v>40</c:v>
                      </c:pt>
                      <c:pt idx="72">
                        <c:v>39</c:v>
                      </c:pt>
                      <c:pt idx="73">
                        <c:v>38</c:v>
                      </c:pt>
                      <c:pt idx="74">
                        <c:v>35</c:v>
                      </c:pt>
                      <c:pt idx="75">
                        <c:v>35</c:v>
                      </c:pt>
                      <c:pt idx="76">
                        <c:v>34</c:v>
                      </c:pt>
                      <c:pt idx="77">
                        <c:v>33</c:v>
                      </c:pt>
                      <c:pt idx="78">
                        <c:v>32</c:v>
                      </c:pt>
                      <c:pt idx="79">
                        <c:v>32</c:v>
                      </c:pt>
                      <c:pt idx="80">
                        <c:v>31</c:v>
                      </c:pt>
                      <c:pt idx="81">
                        <c:v>30</c:v>
                      </c:pt>
                      <c:pt idx="82">
                        <c:v>28</c:v>
                      </c:pt>
                      <c:pt idx="83">
                        <c:v>26</c:v>
                      </c:pt>
                      <c:pt idx="84">
                        <c:v>25</c:v>
                      </c:pt>
                      <c:pt idx="85">
                        <c:v>25</c:v>
                      </c:pt>
                      <c:pt idx="86">
                        <c:v>23</c:v>
                      </c:pt>
                      <c:pt idx="87">
                        <c:v>23</c:v>
                      </c:pt>
                      <c:pt idx="88">
                        <c:v>22</c:v>
                      </c:pt>
                      <c:pt idx="89">
                        <c:v>22</c:v>
                      </c:pt>
                      <c:pt idx="90">
                        <c:v>21</c:v>
                      </c:pt>
                      <c:pt idx="91">
                        <c:v>20</c:v>
                      </c:pt>
                      <c:pt idx="92">
                        <c:v>19</c:v>
                      </c:pt>
                      <c:pt idx="93">
                        <c:v>18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13</c:v>
                      </c:pt>
                      <c:pt idx="97">
                        <c:v>12</c:v>
                      </c:pt>
                      <c:pt idx="98">
                        <c:v>11</c:v>
                      </c:pt>
                      <c:pt idx="99">
                        <c:v>11</c:v>
                      </c:pt>
                      <c:pt idx="100">
                        <c:v>10</c:v>
                      </c:pt>
                      <c:pt idx="101">
                        <c:v>9</c:v>
                      </c:pt>
                      <c:pt idx="102">
                        <c:v>9</c:v>
                      </c:pt>
                      <c:pt idx="103">
                        <c:v>8</c:v>
                      </c:pt>
                      <c:pt idx="104">
                        <c:v>8</c:v>
                      </c:pt>
                      <c:pt idx="105">
                        <c:v>3</c:v>
                      </c:pt>
                      <c:pt idx="106">
                        <c:v>2</c:v>
                      </c:pt>
                      <c:pt idx="107">
                        <c:v>1</c:v>
                      </c:pt>
                      <c:pt idx="108">
                        <c:v>0</c:v>
                      </c:pt>
                      <c:pt idx="109">
                        <c:v>359</c:v>
                      </c:pt>
                      <c:pt idx="110">
                        <c:v>358</c:v>
                      </c:pt>
                      <c:pt idx="111">
                        <c:v>357</c:v>
                      </c:pt>
                      <c:pt idx="112">
                        <c:v>356</c:v>
                      </c:pt>
                      <c:pt idx="113">
                        <c:v>355</c:v>
                      </c:pt>
                      <c:pt idx="114">
                        <c:v>354</c:v>
                      </c:pt>
                      <c:pt idx="115">
                        <c:v>353</c:v>
                      </c:pt>
                      <c:pt idx="116">
                        <c:v>352</c:v>
                      </c:pt>
                      <c:pt idx="117">
                        <c:v>351</c:v>
                      </c:pt>
                      <c:pt idx="118">
                        <c:v>350</c:v>
                      </c:pt>
                      <c:pt idx="119">
                        <c:v>349</c:v>
                      </c:pt>
                      <c:pt idx="120">
                        <c:v>349</c:v>
                      </c:pt>
                      <c:pt idx="121">
                        <c:v>348</c:v>
                      </c:pt>
                      <c:pt idx="122">
                        <c:v>347</c:v>
                      </c:pt>
                      <c:pt idx="123">
                        <c:v>347</c:v>
                      </c:pt>
                      <c:pt idx="124">
                        <c:v>346</c:v>
                      </c:pt>
                      <c:pt idx="125">
                        <c:v>345</c:v>
                      </c:pt>
                      <c:pt idx="126">
                        <c:v>344</c:v>
                      </c:pt>
                      <c:pt idx="127">
                        <c:v>344</c:v>
                      </c:pt>
                      <c:pt idx="128">
                        <c:v>341</c:v>
                      </c:pt>
                      <c:pt idx="129">
                        <c:v>341</c:v>
                      </c:pt>
                      <c:pt idx="130">
                        <c:v>340</c:v>
                      </c:pt>
                      <c:pt idx="131">
                        <c:v>0</c:v>
                      </c:pt>
                      <c:pt idx="132">
                        <c:v>338</c:v>
                      </c:pt>
                      <c:pt idx="133">
                        <c:v>336</c:v>
                      </c:pt>
                      <c:pt idx="134">
                        <c:v>336</c:v>
                      </c:pt>
                      <c:pt idx="135">
                        <c:v>334</c:v>
                      </c:pt>
                      <c:pt idx="136">
                        <c:v>334</c:v>
                      </c:pt>
                      <c:pt idx="137">
                        <c:v>333</c:v>
                      </c:pt>
                      <c:pt idx="138">
                        <c:v>333</c:v>
                      </c:pt>
                      <c:pt idx="139">
                        <c:v>332</c:v>
                      </c:pt>
                      <c:pt idx="140">
                        <c:v>330</c:v>
                      </c:pt>
                      <c:pt idx="141">
                        <c:v>330</c:v>
                      </c:pt>
                      <c:pt idx="142">
                        <c:v>329</c:v>
                      </c:pt>
                      <c:pt idx="143">
                        <c:v>329</c:v>
                      </c:pt>
                      <c:pt idx="144">
                        <c:v>327</c:v>
                      </c:pt>
                      <c:pt idx="145">
                        <c:v>326.39999999999998</c:v>
                      </c:pt>
                      <c:pt idx="146">
                        <c:v>325.8</c:v>
                      </c:pt>
                      <c:pt idx="147">
                        <c:v>324.2</c:v>
                      </c:pt>
                      <c:pt idx="148">
                        <c:v>323.60000000000002</c:v>
                      </c:pt>
                      <c:pt idx="149">
                        <c:v>322.5</c:v>
                      </c:pt>
                      <c:pt idx="150">
                        <c:v>321.89999999999998</c:v>
                      </c:pt>
                      <c:pt idx="151">
                        <c:v>321.39999999999998</c:v>
                      </c:pt>
                      <c:pt idx="152">
                        <c:v>319</c:v>
                      </c:pt>
                      <c:pt idx="153">
                        <c:v>318</c:v>
                      </c:pt>
                      <c:pt idx="154">
                        <c:v>315.10000000000002</c:v>
                      </c:pt>
                      <c:pt idx="155">
                        <c:v>314.5</c:v>
                      </c:pt>
                      <c:pt idx="156">
                        <c:v>310.5</c:v>
                      </c:pt>
                      <c:pt idx="157">
                        <c:v>293.8</c:v>
                      </c:pt>
                      <c:pt idx="158">
                        <c:v>291.7</c:v>
                      </c:pt>
                      <c:pt idx="159">
                        <c:v>290.8</c:v>
                      </c:pt>
                      <c:pt idx="160">
                        <c:v>290.2</c:v>
                      </c:pt>
                      <c:pt idx="161">
                        <c:v>289.5</c:v>
                      </c:pt>
                      <c:pt idx="162">
                        <c:v>288.89999999999998</c:v>
                      </c:pt>
                      <c:pt idx="163">
                        <c:v>288</c:v>
                      </c:pt>
                      <c:pt idx="164">
                        <c:v>287</c:v>
                      </c:pt>
                      <c:pt idx="165">
                        <c:v>271.5</c:v>
                      </c:pt>
                      <c:pt idx="166">
                        <c:v>271.5</c:v>
                      </c:pt>
                      <c:pt idx="167">
                        <c:v>270.3</c:v>
                      </c:pt>
                      <c:pt idx="168">
                        <c:v>266</c:v>
                      </c:pt>
                      <c:pt idx="169">
                        <c:v>265.3</c:v>
                      </c:pt>
                      <c:pt idx="170">
                        <c:v>264.60000000000002</c:v>
                      </c:pt>
                      <c:pt idx="171">
                        <c:v>264</c:v>
                      </c:pt>
                      <c:pt idx="172">
                        <c:v>264</c:v>
                      </c:pt>
                      <c:pt idx="173">
                        <c:v>262.10000000000002</c:v>
                      </c:pt>
                      <c:pt idx="174">
                        <c:v>261.5</c:v>
                      </c:pt>
                      <c:pt idx="175">
                        <c:v>260.2</c:v>
                      </c:pt>
                      <c:pt idx="176">
                        <c:v>258.89999999999998</c:v>
                      </c:pt>
                      <c:pt idx="177">
                        <c:v>258.3</c:v>
                      </c:pt>
                      <c:pt idx="178">
                        <c:v>258.3</c:v>
                      </c:pt>
                      <c:pt idx="179">
                        <c:v>257.10000000000002</c:v>
                      </c:pt>
                      <c:pt idx="180">
                        <c:v>255.1</c:v>
                      </c:pt>
                      <c:pt idx="181">
                        <c:v>254</c:v>
                      </c:pt>
                      <c:pt idx="182">
                        <c:v>254</c:v>
                      </c:pt>
                      <c:pt idx="183">
                        <c:v>254</c:v>
                      </c:pt>
                      <c:pt idx="184">
                        <c:v>252</c:v>
                      </c:pt>
                      <c:pt idx="185">
                        <c:v>251</c:v>
                      </c:pt>
                      <c:pt idx="186">
                        <c:v>250</c:v>
                      </c:pt>
                      <c:pt idx="187">
                        <c:v>250</c:v>
                      </c:pt>
                      <c:pt idx="188">
                        <c:v>249.4</c:v>
                      </c:pt>
                      <c:pt idx="189">
                        <c:v>248.8</c:v>
                      </c:pt>
                      <c:pt idx="190">
                        <c:v>248.8</c:v>
                      </c:pt>
                      <c:pt idx="191">
                        <c:v>246.9</c:v>
                      </c:pt>
                      <c:pt idx="192">
                        <c:v>246.9</c:v>
                      </c:pt>
                      <c:pt idx="193">
                        <c:v>246.2</c:v>
                      </c:pt>
                      <c:pt idx="194">
                        <c:v>245.6</c:v>
                      </c:pt>
                      <c:pt idx="195">
                        <c:v>245</c:v>
                      </c:pt>
                      <c:pt idx="196">
                        <c:v>244.3</c:v>
                      </c:pt>
                      <c:pt idx="197">
                        <c:v>243.7</c:v>
                      </c:pt>
                      <c:pt idx="198">
                        <c:v>243.7</c:v>
                      </c:pt>
                      <c:pt idx="199">
                        <c:v>243.1</c:v>
                      </c:pt>
                      <c:pt idx="200">
                        <c:v>242.4</c:v>
                      </c:pt>
                      <c:pt idx="201">
                        <c:v>241.8</c:v>
                      </c:pt>
                      <c:pt idx="202">
                        <c:v>239.9</c:v>
                      </c:pt>
                      <c:pt idx="203">
                        <c:v>239.3</c:v>
                      </c:pt>
                      <c:pt idx="204">
                        <c:v>237.4</c:v>
                      </c:pt>
                      <c:pt idx="205">
                        <c:v>235.5</c:v>
                      </c:pt>
                      <c:pt idx="206">
                        <c:v>229.8</c:v>
                      </c:pt>
                      <c:pt idx="207">
                        <c:v>229.2</c:v>
                      </c:pt>
                      <c:pt idx="208">
                        <c:v>228.6</c:v>
                      </c:pt>
                      <c:pt idx="209">
                        <c:v>227.9</c:v>
                      </c:pt>
                      <c:pt idx="210">
                        <c:v>227</c:v>
                      </c:pt>
                      <c:pt idx="211">
                        <c:v>226.7</c:v>
                      </c:pt>
                      <c:pt idx="212">
                        <c:v>226.1</c:v>
                      </c:pt>
                      <c:pt idx="213">
                        <c:v>225.4</c:v>
                      </c:pt>
                      <c:pt idx="214">
                        <c:v>224.8</c:v>
                      </c:pt>
                      <c:pt idx="215">
                        <c:v>224.2</c:v>
                      </c:pt>
                      <c:pt idx="216">
                        <c:v>224.8</c:v>
                      </c:pt>
                      <c:pt idx="217">
                        <c:v>222.9</c:v>
                      </c:pt>
                      <c:pt idx="218">
                        <c:v>222.3</c:v>
                      </c:pt>
                      <c:pt idx="219">
                        <c:v>221.7</c:v>
                      </c:pt>
                      <c:pt idx="220">
                        <c:v>221.1</c:v>
                      </c:pt>
                      <c:pt idx="221">
                        <c:v>220.5</c:v>
                      </c:pt>
                      <c:pt idx="222">
                        <c:v>219.8</c:v>
                      </c:pt>
                      <c:pt idx="223">
                        <c:v>219.2</c:v>
                      </c:pt>
                      <c:pt idx="224">
                        <c:v>218</c:v>
                      </c:pt>
                      <c:pt idx="225">
                        <c:v>217.4</c:v>
                      </c:pt>
                      <c:pt idx="226">
                        <c:v>217.4</c:v>
                      </c:pt>
                      <c:pt idx="227">
                        <c:v>216.7</c:v>
                      </c:pt>
                      <c:pt idx="228">
                        <c:v>216</c:v>
                      </c:pt>
                      <c:pt idx="229">
                        <c:v>216</c:v>
                      </c:pt>
                      <c:pt idx="230">
                        <c:v>212</c:v>
                      </c:pt>
                      <c:pt idx="231">
                        <c:v>210</c:v>
                      </c:pt>
                      <c:pt idx="232">
                        <c:v>208.8</c:v>
                      </c:pt>
                      <c:pt idx="233">
                        <c:v>207.1</c:v>
                      </c:pt>
                      <c:pt idx="234">
                        <c:v>206</c:v>
                      </c:pt>
                      <c:pt idx="235">
                        <c:v>205</c:v>
                      </c:pt>
                      <c:pt idx="236">
                        <c:v>205</c:v>
                      </c:pt>
                      <c:pt idx="237">
                        <c:v>201.8</c:v>
                      </c:pt>
                      <c:pt idx="238">
                        <c:v>202.2</c:v>
                      </c:pt>
                      <c:pt idx="239">
                        <c:v>201.6</c:v>
                      </c:pt>
                      <c:pt idx="240">
                        <c:v>205.2</c:v>
                      </c:pt>
                      <c:pt idx="241">
                        <c:v>199.8</c:v>
                      </c:pt>
                      <c:pt idx="242">
                        <c:v>199</c:v>
                      </c:pt>
                      <c:pt idx="243">
                        <c:v>199.2</c:v>
                      </c:pt>
                      <c:pt idx="244">
                        <c:v>198.6</c:v>
                      </c:pt>
                      <c:pt idx="245">
                        <c:v>198</c:v>
                      </c:pt>
                      <c:pt idx="246">
                        <c:v>197.4</c:v>
                      </c:pt>
                      <c:pt idx="247">
                        <c:v>196.8</c:v>
                      </c:pt>
                      <c:pt idx="248">
                        <c:v>195.6</c:v>
                      </c:pt>
                      <c:pt idx="249">
                        <c:v>195</c:v>
                      </c:pt>
                      <c:pt idx="250">
                        <c:v>194.5</c:v>
                      </c:pt>
                      <c:pt idx="251">
                        <c:v>193.9</c:v>
                      </c:pt>
                      <c:pt idx="252">
                        <c:v>193.9</c:v>
                      </c:pt>
                      <c:pt idx="253">
                        <c:v>193</c:v>
                      </c:pt>
                      <c:pt idx="254">
                        <c:v>191</c:v>
                      </c:pt>
                      <c:pt idx="255">
                        <c:v>191</c:v>
                      </c:pt>
                      <c:pt idx="256">
                        <c:v>192</c:v>
                      </c:pt>
                      <c:pt idx="257">
                        <c:v>191</c:v>
                      </c:pt>
                      <c:pt idx="258">
                        <c:v>189</c:v>
                      </c:pt>
                      <c:pt idx="259">
                        <c:v>188</c:v>
                      </c:pt>
                      <c:pt idx="260">
                        <c:v>187</c:v>
                      </c:pt>
                      <c:pt idx="261">
                        <c:v>186.9</c:v>
                      </c:pt>
                      <c:pt idx="262">
                        <c:v>186.3</c:v>
                      </c:pt>
                      <c:pt idx="263">
                        <c:v>185.8</c:v>
                      </c:pt>
                      <c:pt idx="264">
                        <c:v>185.5</c:v>
                      </c:pt>
                      <c:pt idx="265">
                        <c:v>184</c:v>
                      </c:pt>
                      <c:pt idx="266">
                        <c:v>184</c:v>
                      </c:pt>
                      <c:pt idx="267">
                        <c:v>183.5</c:v>
                      </c:pt>
                      <c:pt idx="268">
                        <c:v>182.9</c:v>
                      </c:pt>
                      <c:pt idx="269">
                        <c:v>182.3</c:v>
                      </c:pt>
                      <c:pt idx="270">
                        <c:v>176.7</c:v>
                      </c:pt>
                      <c:pt idx="271">
                        <c:v>176.1</c:v>
                      </c:pt>
                      <c:pt idx="272">
                        <c:v>175.6</c:v>
                      </c:pt>
                      <c:pt idx="273">
                        <c:v>175</c:v>
                      </c:pt>
                      <c:pt idx="274">
                        <c:v>174.6</c:v>
                      </c:pt>
                      <c:pt idx="275">
                        <c:v>173.9</c:v>
                      </c:pt>
                      <c:pt idx="276">
                        <c:v>173.4</c:v>
                      </c:pt>
                      <c:pt idx="277">
                        <c:v>172.8</c:v>
                      </c:pt>
                      <c:pt idx="278">
                        <c:v>171.7</c:v>
                      </c:pt>
                      <c:pt idx="279">
                        <c:v>171.3</c:v>
                      </c:pt>
                      <c:pt idx="280">
                        <c:v>171.2</c:v>
                      </c:pt>
                      <c:pt idx="281">
                        <c:v>170.6</c:v>
                      </c:pt>
                      <c:pt idx="282">
                        <c:v>169.5</c:v>
                      </c:pt>
                      <c:pt idx="283">
                        <c:v>169.1</c:v>
                      </c:pt>
                      <c:pt idx="284">
                        <c:v>167.9</c:v>
                      </c:pt>
                      <c:pt idx="285">
                        <c:v>167.4</c:v>
                      </c:pt>
                      <c:pt idx="286">
                        <c:v>166.4</c:v>
                      </c:pt>
                      <c:pt idx="287">
                        <c:v>166.3</c:v>
                      </c:pt>
                      <c:pt idx="288">
                        <c:v>165.2</c:v>
                      </c:pt>
                      <c:pt idx="289">
                        <c:v>164.8</c:v>
                      </c:pt>
                      <c:pt idx="290">
                        <c:v>165</c:v>
                      </c:pt>
                      <c:pt idx="291">
                        <c:v>163</c:v>
                      </c:pt>
                      <c:pt idx="292">
                        <c:v>162</c:v>
                      </c:pt>
                      <c:pt idx="293">
                        <c:v>161</c:v>
                      </c:pt>
                      <c:pt idx="294">
                        <c:v>160</c:v>
                      </c:pt>
                      <c:pt idx="295">
                        <c:v>159</c:v>
                      </c:pt>
                      <c:pt idx="296">
                        <c:v>159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(4)'!$E$1</c15:sqref>
                        </c15:formulaRef>
                      </c:ext>
                    </c:extLst>
                    <c:strCache>
                      <c:ptCount val="1"/>
                      <c:pt idx="0">
                        <c:v>min_temp_fahrenheit</c:v>
                      </c:pt>
                    </c:strCache>
                  </c:strRef>
                </c:tx>
                <c:spPr>
                  <a:ln w="3810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(4)'!$E$2:$E$298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-115.6</c:v>
                      </c:pt>
                      <c:pt idx="1">
                        <c:v>-117.4</c:v>
                      </c:pt>
                      <c:pt idx="2">
                        <c:v>-117.4</c:v>
                      </c:pt>
                      <c:pt idx="3">
                        <c:v>-121</c:v>
                      </c:pt>
                      <c:pt idx="4">
                        <c:v>-121</c:v>
                      </c:pt>
                      <c:pt idx="5">
                        <c:v>-115.6</c:v>
                      </c:pt>
                      <c:pt idx="6">
                        <c:v>-117.4</c:v>
                      </c:pt>
                      <c:pt idx="7">
                        <c:v>-119.2</c:v>
                      </c:pt>
                      <c:pt idx="8">
                        <c:v>-119.2</c:v>
                      </c:pt>
                      <c:pt idx="9">
                        <c:v>-117.4</c:v>
                      </c:pt>
                      <c:pt idx="10">
                        <c:v>-115.6</c:v>
                      </c:pt>
                      <c:pt idx="11">
                        <c:v>-117.4</c:v>
                      </c:pt>
                      <c:pt idx="12">
                        <c:v>-117.4</c:v>
                      </c:pt>
                      <c:pt idx="13">
                        <c:v>-121</c:v>
                      </c:pt>
                      <c:pt idx="14">
                        <c:v>-121</c:v>
                      </c:pt>
                      <c:pt idx="15">
                        <c:v>-115.6</c:v>
                      </c:pt>
                      <c:pt idx="16">
                        <c:v>-117.4</c:v>
                      </c:pt>
                      <c:pt idx="17">
                        <c:v>-119.2</c:v>
                      </c:pt>
                      <c:pt idx="18">
                        <c:v>-119.2</c:v>
                      </c:pt>
                      <c:pt idx="19">
                        <c:v>-117.4</c:v>
                      </c:pt>
                      <c:pt idx="20">
                        <c:v>-121</c:v>
                      </c:pt>
                      <c:pt idx="21">
                        <c:v>-122.8</c:v>
                      </c:pt>
                      <c:pt idx="22">
                        <c:v>-121</c:v>
                      </c:pt>
                      <c:pt idx="23">
                        <c:v>-121</c:v>
                      </c:pt>
                      <c:pt idx="24">
                        <c:v>-119.2</c:v>
                      </c:pt>
                      <c:pt idx="25">
                        <c:v>-119.2</c:v>
                      </c:pt>
                      <c:pt idx="26">
                        <c:v>-122.8</c:v>
                      </c:pt>
                      <c:pt idx="27">
                        <c:v>-124.6</c:v>
                      </c:pt>
                      <c:pt idx="28">
                        <c:v>-122.8</c:v>
                      </c:pt>
                      <c:pt idx="29">
                        <c:v>-121</c:v>
                      </c:pt>
                      <c:pt idx="30">
                        <c:v>-122.8</c:v>
                      </c:pt>
                      <c:pt idx="31">
                        <c:v>-121</c:v>
                      </c:pt>
                      <c:pt idx="32">
                        <c:v>-121</c:v>
                      </c:pt>
                      <c:pt idx="33">
                        <c:v>-196.6</c:v>
                      </c:pt>
                      <c:pt idx="34">
                        <c:v>-126.4</c:v>
                      </c:pt>
                      <c:pt idx="35">
                        <c:v>-122.8</c:v>
                      </c:pt>
                      <c:pt idx="36">
                        <c:v>-126.4</c:v>
                      </c:pt>
                      <c:pt idx="37">
                        <c:v>-124.6</c:v>
                      </c:pt>
                      <c:pt idx="38">
                        <c:v>-122.8</c:v>
                      </c:pt>
                      <c:pt idx="39">
                        <c:v>-122.8</c:v>
                      </c:pt>
                      <c:pt idx="40">
                        <c:v>-124.6</c:v>
                      </c:pt>
                      <c:pt idx="41">
                        <c:v>-124.6</c:v>
                      </c:pt>
                      <c:pt idx="42">
                        <c:v>-121</c:v>
                      </c:pt>
                      <c:pt idx="43">
                        <c:v>-124.6</c:v>
                      </c:pt>
                      <c:pt idx="44">
                        <c:v>-122.8</c:v>
                      </c:pt>
                      <c:pt idx="45">
                        <c:v>-122.8</c:v>
                      </c:pt>
                      <c:pt idx="46">
                        <c:v>-122.8</c:v>
                      </c:pt>
                      <c:pt idx="47">
                        <c:v>-173.2</c:v>
                      </c:pt>
                      <c:pt idx="48">
                        <c:v>-121</c:v>
                      </c:pt>
                      <c:pt idx="49">
                        <c:v>-121</c:v>
                      </c:pt>
                      <c:pt idx="50">
                        <c:v>-122.8</c:v>
                      </c:pt>
                      <c:pt idx="51">
                        <c:v>-121</c:v>
                      </c:pt>
                      <c:pt idx="52">
                        <c:v>-121</c:v>
                      </c:pt>
                      <c:pt idx="53">
                        <c:v>-193</c:v>
                      </c:pt>
                      <c:pt idx="54">
                        <c:v>-121</c:v>
                      </c:pt>
                      <c:pt idx="55">
                        <c:v>-153.4</c:v>
                      </c:pt>
                      <c:pt idx="56">
                        <c:v>-166</c:v>
                      </c:pt>
                      <c:pt idx="57">
                        <c:v>-121</c:v>
                      </c:pt>
                      <c:pt idx="58">
                        <c:v>-121</c:v>
                      </c:pt>
                      <c:pt idx="59">
                        <c:v>-122.8</c:v>
                      </c:pt>
                      <c:pt idx="60">
                        <c:v>-119.2</c:v>
                      </c:pt>
                      <c:pt idx="61">
                        <c:v>-121</c:v>
                      </c:pt>
                      <c:pt idx="62">
                        <c:v>-119.2</c:v>
                      </c:pt>
                      <c:pt idx="63">
                        <c:v>-101.2</c:v>
                      </c:pt>
                      <c:pt idx="64">
                        <c:v>-117.4</c:v>
                      </c:pt>
                      <c:pt idx="65">
                        <c:v>-113.8</c:v>
                      </c:pt>
                      <c:pt idx="66">
                        <c:v>-112</c:v>
                      </c:pt>
                      <c:pt idx="67">
                        <c:v>-110.2</c:v>
                      </c:pt>
                      <c:pt idx="68">
                        <c:v>-115.6</c:v>
                      </c:pt>
                      <c:pt idx="69">
                        <c:v>-113.8</c:v>
                      </c:pt>
                      <c:pt idx="70">
                        <c:v>-113.8</c:v>
                      </c:pt>
                      <c:pt idx="71">
                        <c:v>-113.8</c:v>
                      </c:pt>
                      <c:pt idx="72">
                        <c:v>-117.4</c:v>
                      </c:pt>
                      <c:pt idx="73">
                        <c:v>-115.6</c:v>
                      </c:pt>
                      <c:pt idx="74">
                        <c:v>-113.8</c:v>
                      </c:pt>
                      <c:pt idx="75">
                        <c:v>-113.8</c:v>
                      </c:pt>
                      <c:pt idx="76">
                        <c:v>-113.8</c:v>
                      </c:pt>
                      <c:pt idx="77">
                        <c:v>-110.2</c:v>
                      </c:pt>
                      <c:pt idx="78">
                        <c:v>-115.6</c:v>
                      </c:pt>
                      <c:pt idx="79">
                        <c:v>-110.2</c:v>
                      </c:pt>
                      <c:pt idx="80">
                        <c:v>-110.2</c:v>
                      </c:pt>
                      <c:pt idx="81">
                        <c:v>-112</c:v>
                      </c:pt>
                      <c:pt idx="82">
                        <c:v>-113.8</c:v>
                      </c:pt>
                      <c:pt idx="83">
                        <c:v>-115.6</c:v>
                      </c:pt>
                      <c:pt idx="84">
                        <c:v>-112</c:v>
                      </c:pt>
                      <c:pt idx="85">
                        <c:v>-110.2</c:v>
                      </c:pt>
                      <c:pt idx="86">
                        <c:v>-110.2</c:v>
                      </c:pt>
                      <c:pt idx="87">
                        <c:v>-103</c:v>
                      </c:pt>
                      <c:pt idx="88">
                        <c:v>-108.4</c:v>
                      </c:pt>
                      <c:pt idx="89">
                        <c:v>-106.6</c:v>
                      </c:pt>
                      <c:pt idx="90">
                        <c:v>-110.2</c:v>
                      </c:pt>
                      <c:pt idx="91">
                        <c:v>-108.4</c:v>
                      </c:pt>
                      <c:pt idx="92">
                        <c:v>-110.2</c:v>
                      </c:pt>
                      <c:pt idx="93">
                        <c:v>-110.2</c:v>
                      </c:pt>
                      <c:pt idx="94">
                        <c:v>-106.6</c:v>
                      </c:pt>
                      <c:pt idx="95">
                        <c:v>-106.6</c:v>
                      </c:pt>
                      <c:pt idx="96">
                        <c:v>-108.4</c:v>
                      </c:pt>
                      <c:pt idx="97">
                        <c:v>-106.6</c:v>
                      </c:pt>
                      <c:pt idx="98">
                        <c:v>-110.2</c:v>
                      </c:pt>
                      <c:pt idx="99">
                        <c:v>-110.2</c:v>
                      </c:pt>
                      <c:pt idx="100">
                        <c:v>-106.6</c:v>
                      </c:pt>
                      <c:pt idx="101">
                        <c:v>-110.2</c:v>
                      </c:pt>
                      <c:pt idx="102">
                        <c:v>-103</c:v>
                      </c:pt>
                      <c:pt idx="103">
                        <c:v>-106.6</c:v>
                      </c:pt>
                      <c:pt idx="104">
                        <c:v>-104.8</c:v>
                      </c:pt>
                      <c:pt idx="105">
                        <c:v>-104.8</c:v>
                      </c:pt>
                      <c:pt idx="106">
                        <c:v>-103</c:v>
                      </c:pt>
                      <c:pt idx="107">
                        <c:v>-103</c:v>
                      </c:pt>
                      <c:pt idx="108">
                        <c:v>-106.6</c:v>
                      </c:pt>
                      <c:pt idx="109">
                        <c:v>-103</c:v>
                      </c:pt>
                      <c:pt idx="110">
                        <c:v>-106.6</c:v>
                      </c:pt>
                      <c:pt idx="111">
                        <c:v>-106.6</c:v>
                      </c:pt>
                      <c:pt idx="112">
                        <c:v>-106.6</c:v>
                      </c:pt>
                      <c:pt idx="113">
                        <c:v>-104.8</c:v>
                      </c:pt>
                      <c:pt idx="114">
                        <c:v>-104.8</c:v>
                      </c:pt>
                      <c:pt idx="115">
                        <c:v>-103</c:v>
                      </c:pt>
                      <c:pt idx="116">
                        <c:v>-104.8</c:v>
                      </c:pt>
                      <c:pt idx="117">
                        <c:v>-101.2</c:v>
                      </c:pt>
                      <c:pt idx="118">
                        <c:v>-103</c:v>
                      </c:pt>
                      <c:pt idx="119">
                        <c:v>-101.2</c:v>
                      </c:pt>
                      <c:pt idx="120">
                        <c:v>-103</c:v>
                      </c:pt>
                      <c:pt idx="121">
                        <c:v>-103</c:v>
                      </c:pt>
                      <c:pt idx="122">
                        <c:v>-101.2</c:v>
                      </c:pt>
                      <c:pt idx="123">
                        <c:v>-97.6</c:v>
                      </c:pt>
                      <c:pt idx="124">
                        <c:v>-103</c:v>
                      </c:pt>
                      <c:pt idx="125">
                        <c:v>-101.2</c:v>
                      </c:pt>
                      <c:pt idx="126">
                        <c:v>-103</c:v>
                      </c:pt>
                      <c:pt idx="127">
                        <c:v>-95.8</c:v>
                      </c:pt>
                      <c:pt idx="128">
                        <c:v>-101.2</c:v>
                      </c:pt>
                      <c:pt idx="129">
                        <c:v>-101.2</c:v>
                      </c:pt>
                      <c:pt idx="130">
                        <c:v>-99.4</c:v>
                      </c:pt>
                      <c:pt idx="131">
                        <c:v>-106.6</c:v>
                      </c:pt>
                      <c:pt idx="132">
                        <c:v>-97.6</c:v>
                      </c:pt>
                      <c:pt idx="133">
                        <c:v>-97.6</c:v>
                      </c:pt>
                      <c:pt idx="134">
                        <c:v>-95.8</c:v>
                      </c:pt>
                      <c:pt idx="135">
                        <c:v>-95.8</c:v>
                      </c:pt>
                      <c:pt idx="136">
                        <c:v>-95.8</c:v>
                      </c:pt>
                      <c:pt idx="137">
                        <c:v>-99.4</c:v>
                      </c:pt>
                      <c:pt idx="138">
                        <c:v>-97.6</c:v>
                      </c:pt>
                      <c:pt idx="139">
                        <c:v>-95.8</c:v>
                      </c:pt>
                      <c:pt idx="140">
                        <c:v>-124.6</c:v>
                      </c:pt>
                      <c:pt idx="141">
                        <c:v>-173.2</c:v>
                      </c:pt>
                      <c:pt idx="142">
                        <c:v>-151.6</c:v>
                      </c:pt>
                      <c:pt idx="143">
                        <c:v>-103</c:v>
                      </c:pt>
                      <c:pt idx="144">
                        <c:v>-95.8</c:v>
                      </c:pt>
                      <c:pt idx="145">
                        <c:v>-96.07</c:v>
                      </c:pt>
                      <c:pt idx="146">
                        <c:v>-92.47</c:v>
                      </c:pt>
                      <c:pt idx="147">
                        <c:v>-93.37</c:v>
                      </c:pt>
                      <c:pt idx="148">
                        <c:v>-90.63</c:v>
                      </c:pt>
                      <c:pt idx="149">
                        <c:v>-88.87</c:v>
                      </c:pt>
                      <c:pt idx="150">
                        <c:v>-92.29</c:v>
                      </c:pt>
                      <c:pt idx="151">
                        <c:v>-90.85</c:v>
                      </c:pt>
                      <c:pt idx="152">
                        <c:v>-95.8</c:v>
                      </c:pt>
                      <c:pt idx="153">
                        <c:v>-94</c:v>
                      </c:pt>
                      <c:pt idx="154">
                        <c:v>-96.88</c:v>
                      </c:pt>
                      <c:pt idx="155">
                        <c:v>-94.18</c:v>
                      </c:pt>
                      <c:pt idx="156">
                        <c:v>-93.55</c:v>
                      </c:pt>
                      <c:pt idx="157">
                        <c:v>-93.05</c:v>
                      </c:pt>
                      <c:pt idx="158">
                        <c:v>-92.67</c:v>
                      </c:pt>
                      <c:pt idx="159">
                        <c:v>-95.17</c:v>
                      </c:pt>
                      <c:pt idx="160">
                        <c:v>-94.9</c:v>
                      </c:pt>
                      <c:pt idx="161">
                        <c:v>-93.96</c:v>
                      </c:pt>
                      <c:pt idx="162">
                        <c:v>-95.37</c:v>
                      </c:pt>
                      <c:pt idx="163">
                        <c:v>-94</c:v>
                      </c:pt>
                      <c:pt idx="164">
                        <c:v>-94</c:v>
                      </c:pt>
                      <c:pt idx="165">
                        <c:v>-87.09</c:v>
                      </c:pt>
                      <c:pt idx="166">
                        <c:v>-88.78</c:v>
                      </c:pt>
                      <c:pt idx="167">
                        <c:v>-90.4</c:v>
                      </c:pt>
                      <c:pt idx="168">
                        <c:v>-88.6</c:v>
                      </c:pt>
                      <c:pt idx="169">
                        <c:v>-90.94</c:v>
                      </c:pt>
                      <c:pt idx="170">
                        <c:v>-90.4</c:v>
                      </c:pt>
                      <c:pt idx="171">
                        <c:v>-88.6</c:v>
                      </c:pt>
                      <c:pt idx="172">
                        <c:v>-86.8</c:v>
                      </c:pt>
                      <c:pt idx="173">
                        <c:v>-90.4</c:v>
                      </c:pt>
                      <c:pt idx="174">
                        <c:v>-88.6</c:v>
                      </c:pt>
                      <c:pt idx="175">
                        <c:v>-89.14</c:v>
                      </c:pt>
                      <c:pt idx="176">
                        <c:v>-87.88</c:v>
                      </c:pt>
                      <c:pt idx="177">
                        <c:v>-87.25</c:v>
                      </c:pt>
                      <c:pt idx="178">
                        <c:v>-86.1</c:v>
                      </c:pt>
                      <c:pt idx="179">
                        <c:v>-88.06</c:v>
                      </c:pt>
                      <c:pt idx="180">
                        <c:v>-88.6</c:v>
                      </c:pt>
                      <c:pt idx="181">
                        <c:v>-86.8</c:v>
                      </c:pt>
                      <c:pt idx="182">
                        <c:v>-86.8</c:v>
                      </c:pt>
                      <c:pt idx="183">
                        <c:v>-86.8</c:v>
                      </c:pt>
                      <c:pt idx="184">
                        <c:v>-86.8</c:v>
                      </c:pt>
                      <c:pt idx="185">
                        <c:v>-86.8</c:v>
                      </c:pt>
                      <c:pt idx="186">
                        <c:v>-85</c:v>
                      </c:pt>
                      <c:pt idx="187">
                        <c:v>-85</c:v>
                      </c:pt>
                      <c:pt idx="188">
                        <c:v>-84.39</c:v>
                      </c:pt>
                      <c:pt idx="189">
                        <c:v>-84.5</c:v>
                      </c:pt>
                      <c:pt idx="190">
                        <c:v>-85</c:v>
                      </c:pt>
                      <c:pt idx="191">
                        <c:v>-85</c:v>
                      </c:pt>
                      <c:pt idx="192">
                        <c:v>-85</c:v>
                      </c:pt>
                      <c:pt idx="193">
                        <c:v>-88.04</c:v>
                      </c:pt>
                      <c:pt idx="194">
                        <c:v>-85.4</c:v>
                      </c:pt>
                      <c:pt idx="195">
                        <c:v>-87.65</c:v>
                      </c:pt>
                      <c:pt idx="196">
                        <c:v>-83.96</c:v>
                      </c:pt>
                      <c:pt idx="197">
                        <c:v>-85.56</c:v>
                      </c:pt>
                      <c:pt idx="198">
                        <c:v>-84.01</c:v>
                      </c:pt>
                      <c:pt idx="199">
                        <c:v>-84.37</c:v>
                      </c:pt>
                      <c:pt idx="200">
                        <c:v>-85.54</c:v>
                      </c:pt>
                      <c:pt idx="201">
                        <c:v>-80.59</c:v>
                      </c:pt>
                      <c:pt idx="202">
                        <c:v>-83.2</c:v>
                      </c:pt>
                      <c:pt idx="203">
                        <c:v>-85</c:v>
                      </c:pt>
                      <c:pt idx="204">
                        <c:v>-85</c:v>
                      </c:pt>
                      <c:pt idx="205">
                        <c:v>-83.2</c:v>
                      </c:pt>
                      <c:pt idx="206">
                        <c:v>-84.78</c:v>
                      </c:pt>
                      <c:pt idx="207">
                        <c:v>-88.22</c:v>
                      </c:pt>
                      <c:pt idx="208">
                        <c:v>-85.72</c:v>
                      </c:pt>
                      <c:pt idx="209">
                        <c:v>-85.72</c:v>
                      </c:pt>
                      <c:pt idx="210">
                        <c:v>-86.8</c:v>
                      </c:pt>
                      <c:pt idx="211">
                        <c:v>-86.8</c:v>
                      </c:pt>
                      <c:pt idx="212">
                        <c:v>-86.8</c:v>
                      </c:pt>
                      <c:pt idx="213">
                        <c:v>-88.6</c:v>
                      </c:pt>
                      <c:pt idx="214">
                        <c:v>-88.6</c:v>
                      </c:pt>
                      <c:pt idx="215">
                        <c:v>-88.6</c:v>
                      </c:pt>
                      <c:pt idx="216">
                        <c:v>-82.84</c:v>
                      </c:pt>
                      <c:pt idx="217">
                        <c:v>-85.9</c:v>
                      </c:pt>
                      <c:pt idx="218">
                        <c:v>-86.26</c:v>
                      </c:pt>
                      <c:pt idx="219">
                        <c:v>-83.38</c:v>
                      </c:pt>
                      <c:pt idx="220">
                        <c:v>-88.01</c:v>
                      </c:pt>
                      <c:pt idx="221">
                        <c:v>-87.2</c:v>
                      </c:pt>
                      <c:pt idx="222">
                        <c:v>-85.34</c:v>
                      </c:pt>
                      <c:pt idx="223">
                        <c:v>-87.47</c:v>
                      </c:pt>
                      <c:pt idx="224">
                        <c:v>-88.6</c:v>
                      </c:pt>
                      <c:pt idx="225">
                        <c:v>-88.6</c:v>
                      </c:pt>
                      <c:pt idx="226">
                        <c:v>-92.2</c:v>
                      </c:pt>
                      <c:pt idx="227">
                        <c:v>-87</c:v>
                      </c:pt>
                      <c:pt idx="228">
                        <c:v>-86.8</c:v>
                      </c:pt>
                      <c:pt idx="229">
                        <c:v>-86.8</c:v>
                      </c:pt>
                      <c:pt idx="230">
                        <c:v>-85</c:v>
                      </c:pt>
                      <c:pt idx="231">
                        <c:v>-88.6</c:v>
                      </c:pt>
                      <c:pt idx="232">
                        <c:v>-88.6</c:v>
                      </c:pt>
                      <c:pt idx="233">
                        <c:v>-90.4</c:v>
                      </c:pt>
                      <c:pt idx="234">
                        <c:v>-90.4</c:v>
                      </c:pt>
                      <c:pt idx="235">
                        <c:v>-90.4</c:v>
                      </c:pt>
                      <c:pt idx="236">
                        <c:v>-94</c:v>
                      </c:pt>
                      <c:pt idx="237">
                        <c:v>-101.2</c:v>
                      </c:pt>
                      <c:pt idx="238">
                        <c:v>-100.84</c:v>
                      </c:pt>
                      <c:pt idx="239">
                        <c:v>-96.16</c:v>
                      </c:pt>
                      <c:pt idx="240">
                        <c:v>-95.8</c:v>
                      </c:pt>
                      <c:pt idx="241">
                        <c:v>-94</c:v>
                      </c:pt>
                      <c:pt idx="242">
                        <c:v>-95.8</c:v>
                      </c:pt>
                      <c:pt idx="243">
                        <c:v>-96.52</c:v>
                      </c:pt>
                      <c:pt idx="244">
                        <c:v>-94</c:v>
                      </c:pt>
                      <c:pt idx="245">
                        <c:v>-98.5</c:v>
                      </c:pt>
                      <c:pt idx="246">
                        <c:v>-97.6</c:v>
                      </c:pt>
                      <c:pt idx="247">
                        <c:v>-97.6</c:v>
                      </c:pt>
                      <c:pt idx="248">
                        <c:v>-99.4</c:v>
                      </c:pt>
                      <c:pt idx="249">
                        <c:v>-99.4</c:v>
                      </c:pt>
                      <c:pt idx="250">
                        <c:v>-95.8</c:v>
                      </c:pt>
                      <c:pt idx="251">
                        <c:v>-97.6</c:v>
                      </c:pt>
                      <c:pt idx="252">
                        <c:v>-97.6</c:v>
                      </c:pt>
                      <c:pt idx="253">
                        <c:v>-99.4</c:v>
                      </c:pt>
                      <c:pt idx="254">
                        <c:v>-97.6</c:v>
                      </c:pt>
                      <c:pt idx="255">
                        <c:v>0</c:v>
                      </c:pt>
                      <c:pt idx="256">
                        <c:v>-101.2</c:v>
                      </c:pt>
                      <c:pt idx="257">
                        <c:v>-95.8</c:v>
                      </c:pt>
                      <c:pt idx="258">
                        <c:v>-97.6</c:v>
                      </c:pt>
                      <c:pt idx="259">
                        <c:v>-90.4</c:v>
                      </c:pt>
                      <c:pt idx="260">
                        <c:v>-99.4</c:v>
                      </c:pt>
                      <c:pt idx="261">
                        <c:v>-99.4</c:v>
                      </c:pt>
                      <c:pt idx="262">
                        <c:v>-97.6</c:v>
                      </c:pt>
                      <c:pt idx="263">
                        <c:v>-101.2</c:v>
                      </c:pt>
                      <c:pt idx="264">
                        <c:v>-101.2</c:v>
                      </c:pt>
                      <c:pt idx="265">
                        <c:v>-97.6</c:v>
                      </c:pt>
                      <c:pt idx="266">
                        <c:v>-97.6</c:v>
                      </c:pt>
                      <c:pt idx="267">
                        <c:v>-103</c:v>
                      </c:pt>
                      <c:pt idx="268">
                        <c:v>-104.8</c:v>
                      </c:pt>
                      <c:pt idx="269">
                        <c:v>-101.2</c:v>
                      </c:pt>
                      <c:pt idx="270">
                        <c:v>-103</c:v>
                      </c:pt>
                      <c:pt idx="271">
                        <c:v>-101.2</c:v>
                      </c:pt>
                      <c:pt idx="272">
                        <c:v>-101.2</c:v>
                      </c:pt>
                      <c:pt idx="273">
                        <c:v>-103</c:v>
                      </c:pt>
                      <c:pt idx="274">
                        <c:v>-99.4</c:v>
                      </c:pt>
                      <c:pt idx="275">
                        <c:v>-103</c:v>
                      </c:pt>
                      <c:pt idx="276">
                        <c:v>-103</c:v>
                      </c:pt>
                      <c:pt idx="277">
                        <c:v>-103</c:v>
                      </c:pt>
                      <c:pt idx="278">
                        <c:v>-103</c:v>
                      </c:pt>
                      <c:pt idx="279">
                        <c:v>-99.4</c:v>
                      </c:pt>
                      <c:pt idx="280">
                        <c:v>-99.4</c:v>
                      </c:pt>
                      <c:pt idx="281">
                        <c:v>-99.4</c:v>
                      </c:pt>
                      <c:pt idx="282">
                        <c:v>-103</c:v>
                      </c:pt>
                      <c:pt idx="283">
                        <c:v>-99.4</c:v>
                      </c:pt>
                      <c:pt idx="284">
                        <c:v>-101.2</c:v>
                      </c:pt>
                      <c:pt idx="285">
                        <c:v>-101.2</c:v>
                      </c:pt>
                      <c:pt idx="286">
                        <c:v>-103</c:v>
                      </c:pt>
                      <c:pt idx="287">
                        <c:v>-103</c:v>
                      </c:pt>
                      <c:pt idx="288">
                        <c:v>-103</c:v>
                      </c:pt>
                      <c:pt idx="289">
                        <c:v>-104.8</c:v>
                      </c:pt>
                      <c:pt idx="290">
                        <c:v>-99.4</c:v>
                      </c:pt>
                      <c:pt idx="291">
                        <c:v>-99.4</c:v>
                      </c:pt>
                      <c:pt idx="292">
                        <c:v>-94</c:v>
                      </c:pt>
                      <c:pt idx="293">
                        <c:v>-99.4</c:v>
                      </c:pt>
                      <c:pt idx="294">
                        <c:v>-108.4</c:v>
                      </c:pt>
                      <c:pt idx="295">
                        <c:v>-104.8</c:v>
                      </c:pt>
                      <c:pt idx="296">
                        <c:v>-108.4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(4)'!$F$1</c15:sqref>
                        </c15:formulaRef>
                      </c:ext>
                    </c:extLst>
                    <c:strCache>
                      <c:ptCount val="1"/>
                      <c:pt idx="0">
                        <c:v>max_temp</c:v>
                      </c:pt>
                    </c:strCache>
                  </c:strRef>
                </c:tx>
                <c:spPr>
                  <a:ln w="3810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(4)'!$F$2:$F$298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-24</c:v>
                      </c:pt>
                      <c:pt idx="1">
                        <c:v>-23</c:v>
                      </c:pt>
                      <c:pt idx="2">
                        <c:v>-26</c:v>
                      </c:pt>
                      <c:pt idx="3">
                        <c:v>-27</c:v>
                      </c:pt>
                      <c:pt idx="4">
                        <c:v>-28</c:v>
                      </c:pt>
                      <c:pt idx="5">
                        <c:v>-24</c:v>
                      </c:pt>
                      <c:pt idx="6">
                        <c:v>-26</c:v>
                      </c:pt>
                      <c:pt idx="7">
                        <c:v>-27</c:v>
                      </c:pt>
                      <c:pt idx="8">
                        <c:v>-28</c:v>
                      </c:pt>
                      <c:pt idx="9">
                        <c:v>-24</c:v>
                      </c:pt>
                      <c:pt idx="10">
                        <c:v>-24</c:v>
                      </c:pt>
                      <c:pt idx="11">
                        <c:v>-23</c:v>
                      </c:pt>
                      <c:pt idx="12">
                        <c:v>-26</c:v>
                      </c:pt>
                      <c:pt idx="13">
                        <c:v>-27</c:v>
                      </c:pt>
                      <c:pt idx="14">
                        <c:v>-28</c:v>
                      </c:pt>
                      <c:pt idx="15">
                        <c:v>-24</c:v>
                      </c:pt>
                      <c:pt idx="16">
                        <c:v>-26</c:v>
                      </c:pt>
                      <c:pt idx="17">
                        <c:v>-27</c:v>
                      </c:pt>
                      <c:pt idx="18">
                        <c:v>-28</c:v>
                      </c:pt>
                      <c:pt idx="19">
                        <c:v>-24</c:v>
                      </c:pt>
                      <c:pt idx="20">
                        <c:v>-23</c:v>
                      </c:pt>
                      <c:pt idx="21">
                        <c:v>-23</c:v>
                      </c:pt>
                      <c:pt idx="22">
                        <c:v>-27</c:v>
                      </c:pt>
                      <c:pt idx="23">
                        <c:v>-26</c:v>
                      </c:pt>
                      <c:pt idx="24">
                        <c:v>-22</c:v>
                      </c:pt>
                      <c:pt idx="25">
                        <c:v>-26</c:v>
                      </c:pt>
                      <c:pt idx="26">
                        <c:v>-29</c:v>
                      </c:pt>
                      <c:pt idx="27">
                        <c:v>-23</c:v>
                      </c:pt>
                      <c:pt idx="28">
                        <c:v>-28</c:v>
                      </c:pt>
                      <c:pt idx="29">
                        <c:v>-29</c:v>
                      </c:pt>
                      <c:pt idx="30">
                        <c:v>-27</c:v>
                      </c:pt>
                      <c:pt idx="31">
                        <c:v>-29</c:v>
                      </c:pt>
                      <c:pt idx="32">
                        <c:v>-25</c:v>
                      </c:pt>
                      <c:pt idx="33">
                        <c:v>-28</c:v>
                      </c:pt>
                      <c:pt idx="34">
                        <c:v>-29</c:v>
                      </c:pt>
                      <c:pt idx="35">
                        <c:v>-29</c:v>
                      </c:pt>
                      <c:pt idx="36">
                        <c:v>-23</c:v>
                      </c:pt>
                      <c:pt idx="37">
                        <c:v>-28</c:v>
                      </c:pt>
                      <c:pt idx="38">
                        <c:v>-26</c:v>
                      </c:pt>
                      <c:pt idx="39">
                        <c:v>-23</c:v>
                      </c:pt>
                      <c:pt idx="40">
                        <c:v>-24</c:v>
                      </c:pt>
                      <c:pt idx="41">
                        <c:v>-29</c:v>
                      </c:pt>
                      <c:pt idx="42">
                        <c:v>-26</c:v>
                      </c:pt>
                      <c:pt idx="43">
                        <c:v>-26</c:v>
                      </c:pt>
                      <c:pt idx="44">
                        <c:v>-24</c:v>
                      </c:pt>
                      <c:pt idx="45">
                        <c:v>-25</c:v>
                      </c:pt>
                      <c:pt idx="46">
                        <c:v>-27</c:v>
                      </c:pt>
                      <c:pt idx="47">
                        <c:v>-29</c:v>
                      </c:pt>
                      <c:pt idx="48">
                        <c:v>-31</c:v>
                      </c:pt>
                      <c:pt idx="49">
                        <c:v>-25</c:v>
                      </c:pt>
                      <c:pt idx="50">
                        <c:v>-27</c:v>
                      </c:pt>
                      <c:pt idx="51">
                        <c:v>-29</c:v>
                      </c:pt>
                      <c:pt idx="52">
                        <c:v>-29</c:v>
                      </c:pt>
                      <c:pt idx="53">
                        <c:v>-60</c:v>
                      </c:pt>
                      <c:pt idx="54">
                        <c:v>-50</c:v>
                      </c:pt>
                      <c:pt idx="55">
                        <c:v>-29</c:v>
                      </c:pt>
                      <c:pt idx="56">
                        <c:v>-31</c:v>
                      </c:pt>
                      <c:pt idx="57">
                        <c:v>-26</c:v>
                      </c:pt>
                      <c:pt idx="58">
                        <c:v>-25</c:v>
                      </c:pt>
                      <c:pt idx="59">
                        <c:v>-29</c:v>
                      </c:pt>
                      <c:pt idx="60">
                        <c:v>-31</c:v>
                      </c:pt>
                      <c:pt idx="61">
                        <c:v>-29</c:v>
                      </c:pt>
                      <c:pt idx="62">
                        <c:v>-26</c:v>
                      </c:pt>
                      <c:pt idx="63">
                        <c:v>-28</c:v>
                      </c:pt>
                      <c:pt idx="64">
                        <c:v>-26</c:v>
                      </c:pt>
                      <c:pt idx="65">
                        <c:v>-24</c:v>
                      </c:pt>
                      <c:pt idx="66">
                        <c:v>-21</c:v>
                      </c:pt>
                      <c:pt idx="67">
                        <c:v>-26</c:v>
                      </c:pt>
                      <c:pt idx="68">
                        <c:v>-27</c:v>
                      </c:pt>
                      <c:pt idx="69">
                        <c:v>-24</c:v>
                      </c:pt>
                      <c:pt idx="70">
                        <c:v>-24</c:v>
                      </c:pt>
                      <c:pt idx="71">
                        <c:v>-26</c:v>
                      </c:pt>
                      <c:pt idx="72">
                        <c:v>-24</c:v>
                      </c:pt>
                      <c:pt idx="73">
                        <c:v>-21</c:v>
                      </c:pt>
                      <c:pt idx="74">
                        <c:v>-22</c:v>
                      </c:pt>
                      <c:pt idx="75">
                        <c:v>-24</c:v>
                      </c:pt>
                      <c:pt idx="76">
                        <c:v>-24</c:v>
                      </c:pt>
                      <c:pt idx="77">
                        <c:v>-21</c:v>
                      </c:pt>
                      <c:pt idx="78">
                        <c:v>-21</c:v>
                      </c:pt>
                      <c:pt idx="79">
                        <c:v>-18</c:v>
                      </c:pt>
                      <c:pt idx="80">
                        <c:v>-18</c:v>
                      </c:pt>
                      <c:pt idx="81">
                        <c:v>-22</c:v>
                      </c:pt>
                      <c:pt idx="82">
                        <c:v>-17</c:v>
                      </c:pt>
                      <c:pt idx="83">
                        <c:v>-25</c:v>
                      </c:pt>
                      <c:pt idx="84">
                        <c:v>-18</c:v>
                      </c:pt>
                      <c:pt idx="85">
                        <c:v>-15</c:v>
                      </c:pt>
                      <c:pt idx="86">
                        <c:v>-14</c:v>
                      </c:pt>
                      <c:pt idx="87">
                        <c:v>-15</c:v>
                      </c:pt>
                      <c:pt idx="88">
                        <c:v>-15</c:v>
                      </c:pt>
                      <c:pt idx="89">
                        <c:v>-20</c:v>
                      </c:pt>
                      <c:pt idx="90">
                        <c:v>-18</c:v>
                      </c:pt>
                      <c:pt idx="91">
                        <c:v>-17</c:v>
                      </c:pt>
                      <c:pt idx="92">
                        <c:v>-14</c:v>
                      </c:pt>
                      <c:pt idx="93">
                        <c:v>-13</c:v>
                      </c:pt>
                      <c:pt idx="94">
                        <c:v>-12</c:v>
                      </c:pt>
                      <c:pt idx="95">
                        <c:v>-12</c:v>
                      </c:pt>
                      <c:pt idx="96">
                        <c:v>-18</c:v>
                      </c:pt>
                      <c:pt idx="97">
                        <c:v>-9</c:v>
                      </c:pt>
                      <c:pt idx="98">
                        <c:v>-9</c:v>
                      </c:pt>
                      <c:pt idx="99">
                        <c:v>-8</c:v>
                      </c:pt>
                      <c:pt idx="100">
                        <c:v>-11</c:v>
                      </c:pt>
                      <c:pt idx="101">
                        <c:v>-9</c:v>
                      </c:pt>
                      <c:pt idx="102">
                        <c:v>-9</c:v>
                      </c:pt>
                      <c:pt idx="103">
                        <c:v>-9</c:v>
                      </c:pt>
                      <c:pt idx="104">
                        <c:v>-9</c:v>
                      </c:pt>
                      <c:pt idx="105">
                        <c:v>-7</c:v>
                      </c:pt>
                      <c:pt idx="106">
                        <c:v>-7</c:v>
                      </c:pt>
                      <c:pt idx="107">
                        <c:v>-8</c:v>
                      </c:pt>
                      <c:pt idx="108">
                        <c:v>-9</c:v>
                      </c:pt>
                      <c:pt idx="109">
                        <c:v>-12</c:v>
                      </c:pt>
                      <c:pt idx="110">
                        <c:v>-9</c:v>
                      </c:pt>
                      <c:pt idx="111">
                        <c:v>-7</c:v>
                      </c:pt>
                      <c:pt idx="112">
                        <c:v>-11</c:v>
                      </c:pt>
                      <c:pt idx="113">
                        <c:v>-7</c:v>
                      </c:pt>
                      <c:pt idx="114">
                        <c:v>-6</c:v>
                      </c:pt>
                      <c:pt idx="115">
                        <c:v>-7</c:v>
                      </c:pt>
                      <c:pt idx="116">
                        <c:v>-7</c:v>
                      </c:pt>
                      <c:pt idx="117">
                        <c:v>-6</c:v>
                      </c:pt>
                      <c:pt idx="118">
                        <c:v>-5</c:v>
                      </c:pt>
                      <c:pt idx="119">
                        <c:v>-3</c:v>
                      </c:pt>
                      <c:pt idx="120">
                        <c:v>-5</c:v>
                      </c:pt>
                      <c:pt idx="121">
                        <c:v>-5</c:v>
                      </c:pt>
                      <c:pt idx="122">
                        <c:v>-8</c:v>
                      </c:pt>
                      <c:pt idx="123">
                        <c:v>-5</c:v>
                      </c:pt>
                      <c:pt idx="124">
                        <c:v>-8</c:v>
                      </c:pt>
                      <c:pt idx="125">
                        <c:v>-6</c:v>
                      </c:pt>
                      <c:pt idx="126">
                        <c:v>-5</c:v>
                      </c:pt>
                      <c:pt idx="127">
                        <c:v>-4</c:v>
                      </c:pt>
                      <c:pt idx="128">
                        <c:v>-16</c:v>
                      </c:pt>
                      <c:pt idx="129">
                        <c:v>-10</c:v>
                      </c:pt>
                      <c:pt idx="130">
                        <c:v>-11</c:v>
                      </c:pt>
                      <c:pt idx="131">
                        <c:v>-14</c:v>
                      </c:pt>
                      <c:pt idx="132">
                        <c:v>-7</c:v>
                      </c:pt>
                      <c:pt idx="133">
                        <c:v>-8</c:v>
                      </c:pt>
                      <c:pt idx="134">
                        <c:v>-8</c:v>
                      </c:pt>
                      <c:pt idx="135">
                        <c:v>-8</c:v>
                      </c:pt>
                      <c:pt idx="136">
                        <c:v>-3</c:v>
                      </c:pt>
                      <c:pt idx="137">
                        <c:v>-6</c:v>
                      </c:pt>
                      <c:pt idx="138">
                        <c:v>-8</c:v>
                      </c:pt>
                      <c:pt idx="139">
                        <c:v>-9</c:v>
                      </c:pt>
                      <c:pt idx="140">
                        <c:v>-9</c:v>
                      </c:pt>
                      <c:pt idx="141">
                        <c:v>-15</c:v>
                      </c:pt>
                      <c:pt idx="142">
                        <c:v>-4</c:v>
                      </c:pt>
                      <c:pt idx="143">
                        <c:v>-4</c:v>
                      </c:pt>
                      <c:pt idx="144">
                        <c:v>-3</c:v>
                      </c:pt>
                      <c:pt idx="145">
                        <c:v>2.78</c:v>
                      </c:pt>
                      <c:pt idx="146">
                        <c:v>-4.3899999999999997</c:v>
                      </c:pt>
                      <c:pt idx="147">
                        <c:v>-4.66</c:v>
                      </c:pt>
                      <c:pt idx="148">
                        <c:v>-4.37</c:v>
                      </c:pt>
                      <c:pt idx="149">
                        <c:v>-3.15</c:v>
                      </c:pt>
                      <c:pt idx="150">
                        <c:v>-4.37</c:v>
                      </c:pt>
                      <c:pt idx="151">
                        <c:v>-5.25</c:v>
                      </c:pt>
                      <c:pt idx="152">
                        <c:v>-6</c:v>
                      </c:pt>
                      <c:pt idx="153">
                        <c:v>-3</c:v>
                      </c:pt>
                      <c:pt idx="154">
                        <c:v>-2.6</c:v>
                      </c:pt>
                      <c:pt idx="155">
                        <c:v>-5</c:v>
                      </c:pt>
                      <c:pt idx="156">
                        <c:v>-4.4800000000000004</c:v>
                      </c:pt>
                      <c:pt idx="157">
                        <c:v>3.05</c:v>
                      </c:pt>
                      <c:pt idx="158">
                        <c:v>1.39</c:v>
                      </c:pt>
                      <c:pt idx="159">
                        <c:v>2.0299999999999998</c:v>
                      </c:pt>
                      <c:pt idx="160">
                        <c:v>4.8899999999999997</c:v>
                      </c:pt>
                      <c:pt idx="161">
                        <c:v>3.63</c:v>
                      </c:pt>
                      <c:pt idx="162">
                        <c:v>1.27</c:v>
                      </c:pt>
                      <c:pt idx="163">
                        <c:v>3</c:v>
                      </c:pt>
                      <c:pt idx="164">
                        <c:v>3</c:v>
                      </c:pt>
                      <c:pt idx="165">
                        <c:v>6.34</c:v>
                      </c:pt>
                      <c:pt idx="166">
                        <c:v>4.82</c:v>
                      </c:pt>
                      <c:pt idx="167">
                        <c:v>4.3</c:v>
                      </c:pt>
                      <c:pt idx="168">
                        <c:v>-2</c:v>
                      </c:pt>
                      <c:pt idx="169">
                        <c:v>-1.4</c:v>
                      </c:pt>
                      <c:pt idx="170">
                        <c:v>2</c:v>
                      </c:pt>
                      <c:pt idx="171">
                        <c:v>6</c:v>
                      </c:pt>
                      <c:pt idx="172">
                        <c:v>4</c:v>
                      </c:pt>
                      <c:pt idx="173">
                        <c:v>4</c:v>
                      </c:pt>
                      <c:pt idx="174">
                        <c:v>3</c:v>
                      </c:pt>
                      <c:pt idx="175">
                        <c:v>5.8</c:v>
                      </c:pt>
                      <c:pt idx="176">
                        <c:v>3.9</c:v>
                      </c:pt>
                      <c:pt idx="177">
                        <c:v>4.95</c:v>
                      </c:pt>
                      <c:pt idx="178">
                        <c:v>2.2000000000000002</c:v>
                      </c:pt>
                      <c:pt idx="179">
                        <c:v>5.0999999999999996</c:v>
                      </c:pt>
                      <c:pt idx="180">
                        <c:v>5.25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6</c:v>
                      </c:pt>
                      <c:pt idx="184">
                        <c:v>4</c:v>
                      </c:pt>
                      <c:pt idx="185">
                        <c:v>5</c:v>
                      </c:pt>
                      <c:pt idx="186">
                        <c:v>4</c:v>
                      </c:pt>
                      <c:pt idx="187">
                        <c:v>3</c:v>
                      </c:pt>
                      <c:pt idx="188">
                        <c:v>-0.1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-1.98</c:v>
                      </c:pt>
                      <c:pt idx="194">
                        <c:v>3.51</c:v>
                      </c:pt>
                      <c:pt idx="195">
                        <c:v>2.68</c:v>
                      </c:pt>
                      <c:pt idx="196">
                        <c:v>1.75</c:v>
                      </c:pt>
                      <c:pt idx="197">
                        <c:v>1.86</c:v>
                      </c:pt>
                      <c:pt idx="198">
                        <c:v>2.15</c:v>
                      </c:pt>
                      <c:pt idx="199">
                        <c:v>1.45</c:v>
                      </c:pt>
                      <c:pt idx="200">
                        <c:v>2.66</c:v>
                      </c:pt>
                      <c:pt idx="201">
                        <c:v>3.85</c:v>
                      </c:pt>
                      <c:pt idx="202">
                        <c:v>2</c:v>
                      </c:pt>
                      <c:pt idx="203">
                        <c:v>3</c:v>
                      </c:pt>
                      <c:pt idx="204">
                        <c:v>-2</c:v>
                      </c:pt>
                      <c:pt idx="205">
                        <c:v>-3</c:v>
                      </c:pt>
                      <c:pt idx="206">
                        <c:v>-4.66</c:v>
                      </c:pt>
                      <c:pt idx="207">
                        <c:v>-0.62</c:v>
                      </c:pt>
                      <c:pt idx="208">
                        <c:v>0.6</c:v>
                      </c:pt>
                      <c:pt idx="209">
                        <c:v>-6.8</c:v>
                      </c:pt>
                      <c:pt idx="210">
                        <c:v>-7</c:v>
                      </c:pt>
                      <c:pt idx="211">
                        <c:v>-6</c:v>
                      </c:pt>
                      <c:pt idx="212">
                        <c:v>-4</c:v>
                      </c:pt>
                      <c:pt idx="213">
                        <c:v>-4</c:v>
                      </c:pt>
                      <c:pt idx="214">
                        <c:v>2</c:v>
                      </c:pt>
                      <c:pt idx="215">
                        <c:v>-5</c:v>
                      </c:pt>
                      <c:pt idx="216">
                        <c:v>3.4</c:v>
                      </c:pt>
                      <c:pt idx="217">
                        <c:v>5.4</c:v>
                      </c:pt>
                      <c:pt idx="218">
                        <c:v>2.1</c:v>
                      </c:pt>
                      <c:pt idx="219">
                        <c:v>1.31</c:v>
                      </c:pt>
                      <c:pt idx="220">
                        <c:v>5.91</c:v>
                      </c:pt>
                      <c:pt idx="221">
                        <c:v>3.12</c:v>
                      </c:pt>
                      <c:pt idx="222">
                        <c:v>4.53</c:v>
                      </c:pt>
                      <c:pt idx="223">
                        <c:v>3.45</c:v>
                      </c:pt>
                      <c:pt idx="224">
                        <c:v>5</c:v>
                      </c:pt>
                      <c:pt idx="225">
                        <c:v>1.3</c:v>
                      </c:pt>
                      <c:pt idx="226">
                        <c:v>3</c:v>
                      </c:pt>
                      <c:pt idx="227">
                        <c:v>3</c:v>
                      </c:pt>
                      <c:pt idx="228">
                        <c:v>2.85</c:v>
                      </c:pt>
                      <c:pt idx="229">
                        <c:v>5</c:v>
                      </c:pt>
                      <c:pt idx="230">
                        <c:v>5</c:v>
                      </c:pt>
                      <c:pt idx="231">
                        <c:v>4.7</c:v>
                      </c:pt>
                      <c:pt idx="232">
                        <c:v>8</c:v>
                      </c:pt>
                      <c:pt idx="233">
                        <c:v>-1</c:v>
                      </c:pt>
                      <c:pt idx="234">
                        <c:v>-1</c:v>
                      </c:pt>
                      <c:pt idx="235">
                        <c:v>-3</c:v>
                      </c:pt>
                      <c:pt idx="236">
                        <c:v>2</c:v>
                      </c:pt>
                      <c:pt idx="237">
                        <c:v>0</c:v>
                      </c:pt>
                      <c:pt idx="238">
                        <c:v>-0.8</c:v>
                      </c:pt>
                      <c:pt idx="239">
                        <c:v>-0.4</c:v>
                      </c:pt>
                      <c:pt idx="240">
                        <c:v>0</c:v>
                      </c:pt>
                      <c:pt idx="241">
                        <c:v>-2</c:v>
                      </c:pt>
                      <c:pt idx="242">
                        <c:v>-4</c:v>
                      </c:pt>
                      <c:pt idx="243">
                        <c:v>-0.9</c:v>
                      </c:pt>
                      <c:pt idx="244">
                        <c:v>-0.5</c:v>
                      </c:pt>
                      <c:pt idx="245">
                        <c:v>-0.5</c:v>
                      </c:pt>
                      <c:pt idx="246">
                        <c:v>-0.4</c:v>
                      </c:pt>
                      <c:pt idx="247">
                        <c:v>-1.5</c:v>
                      </c:pt>
                      <c:pt idx="248">
                        <c:v>-1</c:v>
                      </c:pt>
                      <c:pt idx="249">
                        <c:v>-2</c:v>
                      </c:pt>
                      <c:pt idx="250">
                        <c:v>0</c:v>
                      </c:pt>
                      <c:pt idx="251">
                        <c:v>-1</c:v>
                      </c:pt>
                      <c:pt idx="252">
                        <c:v>-1</c:v>
                      </c:pt>
                      <c:pt idx="253">
                        <c:v>-1</c:v>
                      </c:pt>
                      <c:pt idx="254">
                        <c:v>-5</c:v>
                      </c:pt>
                      <c:pt idx="255">
                        <c:v>-70</c:v>
                      </c:pt>
                      <c:pt idx="256">
                        <c:v>-2</c:v>
                      </c:pt>
                      <c:pt idx="257">
                        <c:v>-2</c:v>
                      </c:pt>
                      <c:pt idx="258">
                        <c:v>1</c:v>
                      </c:pt>
                      <c:pt idx="259">
                        <c:v>-1</c:v>
                      </c:pt>
                      <c:pt idx="260">
                        <c:v>-5</c:v>
                      </c:pt>
                      <c:pt idx="261">
                        <c:v>-2</c:v>
                      </c:pt>
                      <c:pt idx="262">
                        <c:v>-2</c:v>
                      </c:pt>
                      <c:pt idx="263">
                        <c:v>-1</c:v>
                      </c:pt>
                      <c:pt idx="264">
                        <c:v>-1</c:v>
                      </c:pt>
                      <c:pt idx="265">
                        <c:v>-1</c:v>
                      </c:pt>
                      <c:pt idx="266">
                        <c:v>-1</c:v>
                      </c:pt>
                      <c:pt idx="267">
                        <c:v>-2</c:v>
                      </c:pt>
                      <c:pt idx="268">
                        <c:v>-1</c:v>
                      </c:pt>
                      <c:pt idx="269">
                        <c:v>-3</c:v>
                      </c:pt>
                      <c:pt idx="270">
                        <c:v>6</c:v>
                      </c:pt>
                      <c:pt idx="271">
                        <c:v>4</c:v>
                      </c:pt>
                      <c:pt idx="272">
                        <c:v>2.9</c:v>
                      </c:pt>
                      <c:pt idx="273">
                        <c:v>3.9</c:v>
                      </c:pt>
                      <c:pt idx="274">
                        <c:v>3</c:v>
                      </c:pt>
                      <c:pt idx="275">
                        <c:v>5</c:v>
                      </c:pt>
                      <c:pt idx="276">
                        <c:v>2</c:v>
                      </c:pt>
                      <c:pt idx="277">
                        <c:v>2</c:v>
                      </c:pt>
                      <c:pt idx="278">
                        <c:v>3</c:v>
                      </c:pt>
                      <c:pt idx="279">
                        <c:v>3</c:v>
                      </c:pt>
                      <c:pt idx="280">
                        <c:v>0</c:v>
                      </c:pt>
                      <c:pt idx="281">
                        <c:v>5</c:v>
                      </c:pt>
                      <c:pt idx="282">
                        <c:v>0</c:v>
                      </c:pt>
                      <c:pt idx="283">
                        <c:v>-2</c:v>
                      </c:pt>
                      <c:pt idx="284">
                        <c:v>0</c:v>
                      </c:pt>
                      <c:pt idx="285">
                        <c:v>-3</c:v>
                      </c:pt>
                      <c:pt idx="286">
                        <c:v>-2</c:v>
                      </c:pt>
                      <c:pt idx="287">
                        <c:v>-7</c:v>
                      </c:pt>
                      <c:pt idx="288">
                        <c:v>-6</c:v>
                      </c:pt>
                      <c:pt idx="289">
                        <c:v>-1</c:v>
                      </c:pt>
                      <c:pt idx="290">
                        <c:v>-2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-18</c:v>
                      </c:pt>
                      <c:pt idx="295">
                        <c:v>0</c:v>
                      </c:pt>
                      <c:pt idx="296">
                        <c:v>-1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(4)'!$G$1</c15:sqref>
                        </c15:formulaRef>
                      </c:ext>
                    </c:extLst>
                    <c:strCache>
                      <c:ptCount val="1"/>
                      <c:pt idx="0">
                        <c:v>max_temp_fahrenheit</c:v>
                      </c:pt>
                    </c:strCache>
                  </c:strRef>
                </c:tx>
                <c:spPr>
                  <a:ln w="3810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(4)'!$G$2:$G$298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-11.2</c:v>
                      </c:pt>
                      <c:pt idx="1">
                        <c:v>-9.4</c:v>
                      </c:pt>
                      <c:pt idx="2">
                        <c:v>-14.8</c:v>
                      </c:pt>
                      <c:pt idx="3">
                        <c:v>-16.600000000000001</c:v>
                      </c:pt>
                      <c:pt idx="4">
                        <c:v>-18.399999999999999</c:v>
                      </c:pt>
                      <c:pt idx="5">
                        <c:v>-11.2</c:v>
                      </c:pt>
                      <c:pt idx="6">
                        <c:v>-14.8</c:v>
                      </c:pt>
                      <c:pt idx="7">
                        <c:v>-16.600000000000001</c:v>
                      </c:pt>
                      <c:pt idx="8">
                        <c:v>-18.399999999999999</c:v>
                      </c:pt>
                      <c:pt idx="9">
                        <c:v>-11.2</c:v>
                      </c:pt>
                      <c:pt idx="10">
                        <c:v>-11.2</c:v>
                      </c:pt>
                      <c:pt idx="11">
                        <c:v>-9.4</c:v>
                      </c:pt>
                      <c:pt idx="12">
                        <c:v>-14.8</c:v>
                      </c:pt>
                      <c:pt idx="13">
                        <c:v>-16.600000000000001</c:v>
                      </c:pt>
                      <c:pt idx="14">
                        <c:v>-18.399999999999999</c:v>
                      </c:pt>
                      <c:pt idx="15">
                        <c:v>-11.2</c:v>
                      </c:pt>
                      <c:pt idx="16">
                        <c:v>-14.8</c:v>
                      </c:pt>
                      <c:pt idx="17">
                        <c:v>-16.600000000000001</c:v>
                      </c:pt>
                      <c:pt idx="18">
                        <c:v>-18.399999999999999</c:v>
                      </c:pt>
                      <c:pt idx="19">
                        <c:v>-11.2</c:v>
                      </c:pt>
                      <c:pt idx="20">
                        <c:v>-9.4</c:v>
                      </c:pt>
                      <c:pt idx="21">
                        <c:v>-9.4</c:v>
                      </c:pt>
                      <c:pt idx="22">
                        <c:v>-16.600000000000001</c:v>
                      </c:pt>
                      <c:pt idx="23">
                        <c:v>-14.8</c:v>
                      </c:pt>
                      <c:pt idx="24">
                        <c:v>-7.6</c:v>
                      </c:pt>
                      <c:pt idx="25">
                        <c:v>-14.8</c:v>
                      </c:pt>
                      <c:pt idx="26">
                        <c:v>-20.2</c:v>
                      </c:pt>
                      <c:pt idx="27">
                        <c:v>-9.4</c:v>
                      </c:pt>
                      <c:pt idx="28">
                        <c:v>-18.399999999999999</c:v>
                      </c:pt>
                      <c:pt idx="29">
                        <c:v>-20.2</c:v>
                      </c:pt>
                      <c:pt idx="30">
                        <c:v>-16.600000000000001</c:v>
                      </c:pt>
                      <c:pt idx="31">
                        <c:v>-20.2</c:v>
                      </c:pt>
                      <c:pt idx="32">
                        <c:v>-13</c:v>
                      </c:pt>
                      <c:pt idx="33">
                        <c:v>-18.399999999999999</c:v>
                      </c:pt>
                      <c:pt idx="34">
                        <c:v>-20.2</c:v>
                      </c:pt>
                      <c:pt idx="35">
                        <c:v>-20.2</c:v>
                      </c:pt>
                      <c:pt idx="36">
                        <c:v>-9.4</c:v>
                      </c:pt>
                      <c:pt idx="37">
                        <c:v>-18.399999999999999</c:v>
                      </c:pt>
                      <c:pt idx="38">
                        <c:v>-14.8</c:v>
                      </c:pt>
                      <c:pt idx="39">
                        <c:v>-9.4</c:v>
                      </c:pt>
                      <c:pt idx="40">
                        <c:v>-11.2</c:v>
                      </c:pt>
                      <c:pt idx="41">
                        <c:v>-20.2</c:v>
                      </c:pt>
                      <c:pt idx="42">
                        <c:v>-14.8</c:v>
                      </c:pt>
                      <c:pt idx="43">
                        <c:v>-14.8</c:v>
                      </c:pt>
                      <c:pt idx="44">
                        <c:v>-11.2</c:v>
                      </c:pt>
                      <c:pt idx="45">
                        <c:v>-13</c:v>
                      </c:pt>
                      <c:pt idx="46">
                        <c:v>-16.600000000000001</c:v>
                      </c:pt>
                      <c:pt idx="47">
                        <c:v>-20.2</c:v>
                      </c:pt>
                      <c:pt idx="48">
                        <c:v>-23.8</c:v>
                      </c:pt>
                      <c:pt idx="49">
                        <c:v>-13</c:v>
                      </c:pt>
                      <c:pt idx="50">
                        <c:v>-16.600000000000001</c:v>
                      </c:pt>
                      <c:pt idx="51">
                        <c:v>-20.2</c:v>
                      </c:pt>
                      <c:pt idx="52">
                        <c:v>-20.2</c:v>
                      </c:pt>
                      <c:pt idx="53">
                        <c:v>-76</c:v>
                      </c:pt>
                      <c:pt idx="54">
                        <c:v>-58</c:v>
                      </c:pt>
                      <c:pt idx="55">
                        <c:v>-20.2</c:v>
                      </c:pt>
                      <c:pt idx="56">
                        <c:v>-23.8</c:v>
                      </c:pt>
                      <c:pt idx="57">
                        <c:v>-14.8</c:v>
                      </c:pt>
                      <c:pt idx="58">
                        <c:v>-13</c:v>
                      </c:pt>
                      <c:pt idx="59">
                        <c:v>-20.2</c:v>
                      </c:pt>
                      <c:pt idx="60">
                        <c:v>-23.8</c:v>
                      </c:pt>
                      <c:pt idx="61">
                        <c:v>-20.2</c:v>
                      </c:pt>
                      <c:pt idx="62">
                        <c:v>-14.8</c:v>
                      </c:pt>
                      <c:pt idx="63">
                        <c:v>-18.399999999999999</c:v>
                      </c:pt>
                      <c:pt idx="64">
                        <c:v>-14.8</c:v>
                      </c:pt>
                      <c:pt idx="65">
                        <c:v>-11.2</c:v>
                      </c:pt>
                      <c:pt idx="66">
                        <c:v>-5.8</c:v>
                      </c:pt>
                      <c:pt idx="67">
                        <c:v>-14.8</c:v>
                      </c:pt>
                      <c:pt idx="68">
                        <c:v>-16.600000000000001</c:v>
                      </c:pt>
                      <c:pt idx="69">
                        <c:v>-11.2</c:v>
                      </c:pt>
                      <c:pt idx="70">
                        <c:v>-11.2</c:v>
                      </c:pt>
                      <c:pt idx="71">
                        <c:v>-14.8</c:v>
                      </c:pt>
                      <c:pt idx="72">
                        <c:v>-11.2</c:v>
                      </c:pt>
                      <c:pt idx="73">
                        <c:v>-5.8</c:v>
                      </c:pt>
                      <c:pt idx="74">
                        <c:v>-7.6</c:v>
                      </c:pt>
                      <c:pt idx="75">
                        <c:v>-11.2</c:v>
                      </c:pt>
                      <c:pt idx="76">
                        <c:v>-11.2</c:v>
                      </c:pt>
                      <c:pt idx="77">
                        <c:v>-5.8</c:v>
                      </c:pt>
                      <c:pt idx="78">
                        <c:v>-5.8</c:v>
                      </c:pt>
                      <c:pt idx="79">
                        <c:v>-0.4</c:v>
                      </c:pt>
                      <c:pt idx="80">
                        <c:v>-0.4</c:v>
                      </c:pt>
                      <c:pt idx="81">
                        <c:v>-7.6</c:v>
                      </c:pt>
                      <c:pt idx="82">
                        <c:v>1.4</c:v>
                      </c:pt>
                      <c:pt idx="83">
                        <c:v>-13</c:v>
                      </c:pt>
                      <c:pt idx="84">
                        <c:v>-0.4</c:v>
                      </c:pt>
                      <c:pt idx="85">
                        <c:v>5</c:v>
                      </c:pt>
                      <c:pt idx="86">
                        <c:v>6.8</c:v>
                      </c:pt>
                      <c:pt idx="87">
                        <c:v>5</c:v>
                      </c:pt>
                      <c:pt idx="88">
                        <c:v>5</c:v>
                      </c:pt>
                      <c:pt idx="89">
                        <c:v>-4</c:v>
                      </c:pt>
                      <c:pt idx="90">
                        <c:v>-0.4</c:v>
                      </c:pt>
                      <c:pt idx="91">
                        <c:v>1.4</c:v>
                      </c:pt>
                      <c:pt idx="92">
                        <c:v>6.8</c:v>
                      </c:pt>
                      <c:pt idx="93">
                        <c:v>8.6</c:v>
                      </c:pt>
                      <c:pt idx="94">
                        <c:v>10.4</c:v>
                      </c:pt>
                      <c:pt idx="95">
                        <c:v>10.4</c:v>
                      </c:pt>
                      <c:pt idx="96">
                        <c:v>-0.4</c:v>
                      </c:pt>
                      <c:pt idx="97">
                        <c:v>15.8</c:v>
                      </c:pt>
                      <c:pt idx="98">
                        <c:v>15.8</c:v>
                      </c:pt>
                      <c:pt idx="99">
                        <c:v>17.600000000000001</c:v>
                      </c:pt>
                      <c:pt idx="100">
                        <c:v>12.2</c:v>
                      </c:pt>
                      <c:pt idx="101">
                        <c:v>15.8</c:v>
                      </c:pt>
                      <c:pt idx="102">
                        <c:v>15.8</c:v>
                      </c:pt>
                      <c:pt idx="103">
                        <c:v>15.8</c:v>
                      </c:pt>
                      <c:pt idx="104">
                        <c:v>15.8</c:v>
                      </c:pt>
                      <c:pt idx="105">
                        <c:v>19.399999999999999</c:v>
                      </c:pt>
                      <c:pt idx="106">
                        <c:v>19.399999999999999</c:v>
                      </c:pt>
                      <c:pt idx="107">
                        <c:v>17.600000000000001</c:v>
                      </c:pt>
                      <c:pt idx="108">
                        <c:v>15.8</c:v>
                      </c:pt>
                      <c:pt idx="109">
                        <c:v>10.4</c:v>
                      </c:pt>
                      <c:pt idx="110">
                        <c:v>15.8</c:v>
                      </c:pt>
                      <c:pt idx="111">
                        <c:v>19.399999999999999</c:v>
                      </c:pt>
                      <c:pt idx="112">
                        <c:v>12.2</c:v>
                      </c:pt>
                      <c:pt idx="113">
                        <c:v>19.399999999999999</c:v>
                      </c:pt>
                      <c:pt idx="114">
                        <c:v>21.2</c:v>
                      </c:pt>
                      <c:pt idx="115">
                        <c:v>19.399999999999999</c:v>
                      </c:pt>
                      <c:pt idx="116">
                        <c:v>19.399999999999999</c:v>
                      </c:pt>
                      <c:pt idx="117">
                        <c:v>21.2</c:v>
                      </c:pt>
                      <c:pt idx="118">
                        <c:v>23</c:v>
                      </c:pt>
                      <c:pt idx="119">
                        <c:v>26.6</c:v>
                      </c:pt>
                      <c:pt idx="120">
                        <c:v>23</c:v>
                      </c:pt>
                      <c:pt idx="121">
                        <c:v>23</c:v>
                      </c:pt>
                      <c:pt idx="122">
                        <c:v>17.600000000000001</c:v>
                      </c:pt>
                      <c:pt idx="123">
                        <c:v>23</c:v>
                      </c:pt>
                      <c:pt idx="124">
                        <c:v>17.600000000000001</c:v>
                      </c:pt>
                      <c:pt idx="125">
                        <c:v>21.2</c:v>
                      </c:pt>
                      <c:pt idx="126">
                        <c:v>23</c:v>
                      </c:pt>
                      <c:pt idx="127">
                        <c:v>24.8</c:v>
                      </c:pt>
                      <c:pt idx="128">
                        <c:v>3.2</c:v>
                      </c:pt>
                      <c:pt idx="129">
                        <c:v>14</c:v>
                      </c:pt>
                      <c:pt idx="130">
                        <c:v>12.2</c:v>
                      </c:pt>
                      <c:pt idx="131">
                        <c:v>6.8</c:v>
                      </c:pt>
                      <c:pt idx="132">
                        <c:v>19.399999999999999</c:v>
                      </c:pt>
                      <c:pt idx="133">
                        <c:v>17.600000000000001</c:v>
                      </c:pt>
                      <c:pt idx="134">
                        <c:v>17.600000000000001</c:v>
                      </c:pt>
                      <c:pt idx="135">
                        <c:v>17.600000000000001</c:v>
                      </c:pt>
                      <c:pt idx="136">
                        <c:v>26.6</c:v>
                      </c:pt>
                      <c:pt idx="137">
                        <c:v>21.2</c:v>
                      </c:pt>
                      <c:pt idx="138">
                        <c:v>17.600000000000001</c:v>
                      </c:pt>
                      <c:pt idx="139">
                        <c:v>15.8</c:v>
                      </c:pt>
                      <c:pt idx="140">
                        <c:v>15.8</c:v>
                      </c:pt>
                      <c:pt idx="141">
                        <c:v>5</c:v>
                      </c:pt>
                      <c:pt idx="142">
                        <c:v>24.8</c:v>
                      </c:pt>
                      <c:pt idx="143">
                        <c:v>24.8</c:v>
                      </c:pt>
                      <c:pt idx="144">
                        <c:v>26.6</c:v>
                      </c:pt>
                      <c:pt idx="145">
                        <c:v>37</c:v>
                      </c:pt>
                      <c:pt idx="146">
                        <c:v>24.1</c:v>
                      </c:pt>
                      <c:pt idx="147">
                        <c:v>23.61</c:v>
                      </c:pt>
                      <c:pt idx="148">
                        <c:v>24.13</c:v>
                      </c:pt>
                      <c:pt idx="149">
                        <c:v>26.33</c:v>
                      </c:pt>
                      <c:pt idx="150">
                        <c:v>24.13</c:v>
                      </c:pt>
                      <c:pt idx="151">
                        <c:v>22.55</c:v>
                      </c:pt>
                      <c:pt idx="152">
                        <c:v>21.2</c:v>
                      </c:pt>
                      <c:pt idx="153">
                        <c:v>26.6</c:v>
                      </c:pt>
                      <c:pt idx="154">
                        <c:v>27.32</c:v>
                      </c:pt>
                      <c:pt idx="155">
                        <c:v>23</c:v>
                      </c:pt>
                      <c:pt idx="156">
                        <c:v>23.94</c:v>
                      </c:pt>
                      <c:pt idx="157">
                        <c:v>37.49</c:v>
                      </c:pt>
                      <c:pt idx="158">
                        <c:v>34.5</c:v>
                      </c:pt>
                      <c:pt idx="159">
                        <c:v>35.65</c:v>
                      </c:pt>
                      <c:pt idx="160">
                        <c:v>40.799999999999997</c:v>
                      </c:pt>
                      <c:pt idx="161">
                        <c:v>38.53</c:v>
                      </c:pt>
                      <c:pt idx="162">
                        <c:v>34.29</c:v>
                      </c:pt>
                      <c:pt idx="163">
                        <c:v>37.4</c:v>
                      </c:pt>
                      <c:pt idx="164">
                        <c:v>37.4</c:v>
                      </c:pt>
                      <c:pt idx="165">
                        <c:v>43.41</c:v>
                      </c:pt>
                      <c:pt idx="166">
                        <c:v>40.68</c:v>
                      </c:pt>
                      <c:pt idx="167">
                        <c:v>39.74</c:v>
                      </c:pt>
                      <c:pt idx="168">
                        <c:v>28.4</c:v>
                      </c:pt>
                      <c:pt idx="169">
                        <c:v>29.48</c:v>
                      </c:pt>
                      <c:pt idx="170">
                        <c:v>35.6</c:v>
                      </c:pt>
                      <c:pt idx="171">
                        <c:v>42.8</c:v>
                      </c:pt>
                      <c:pt idx="172">
                        <c:v>39.200000000000003</c:v>
                      </c:pt>
                      <c:pt idx="173">
                        <c:v>39.200000000000003</c:v>
                      </c:pt>
                      <c:pt idx="174">
                        <c:v>37.4</c:v>
                      </c:pt>
                      <c:pt idx="175">
                        <c:v>42.44</c:v>
                      </c:pt>
                      <c:pt idx="176">
                        <c:v>39.020000000000003</c:v>
                      </c:pt>
                      <c:pt idx="177">
                        <c:v>40.909999999999997</c:v>
                      </c:pt>
                      <c:pt idx="178">
                        <c:v>35.96</c:v>
                      </c:pt>
                      <c:pt idx="179">
                        <c:v>41.18</c:v>
                      </c:pt>
                      <c:pt idx="180">
                        <c:v>41.45</c:v>
                      </c:pt>
                      <c:pt idx="181">
                        <c:v>41</c:v>
                      </c:pt>
                      <c:pt idx="182">
                        <c:v>42.8</c:v>
                      </c:pt>
                      <c:pt idx="183">
                        <c:v>42.8</c:v>
                      </c:pt>
                      <c:pt idx="184">
                        <c:v>39.200000000000003</c:v>
                      </c:pt>
                      <c:pt idx="185">
                        <c:v>41</c:v>
                      </c:pt>
                      <c:pt idx="186">
                        <c:v>39.200000000000003</c:v>
                      </c:pt>
                      <c:pt idx="187">
                        <c:v>37.4</c:v>
                      </c:pt>
                      <c:pt idx="188">
                        <c:v>31.82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33.799999999999997</c:v>
                      </c:pt>
                      <c:pt idx="192">
                        <c:v>0</c:v>
                      </c:pt>
                      <c:pt idx="193">
                        <c:v>28.44</c:v>
                      </c:pt>
                      <c:pt idx="194">
                        <c:v>38.32</c:v>
                      </c:pt>
                      <c:pt idx="195">
                        <c:v>36.82</c:v>
                      </c:pt>
                      <c:pt idx="196">
                        <c:v>35.15</c:v>
                      </c:pt>
                      <c:pt idx="197">
                        <c:v>35.35</c:v>
                      </c:pt>
                      <c:pt idx="198">
                        <c:v>35.869999999999997</c:v>
                      </c:pt>
                      <c:pt idx="199">
                        <c:v>34.61</c:v>
                      </c:pt>
                      <c:pt idx="200">
                        <c:v>36.79</c:v>
                      </c:pt>
                      <c:pt idx="201">
                        <c:v>38.93</c:v>
                      </c:pt>
                      <c:pt idx="202">
                        <c:v>35.6</c:v>
                      </c:pt>
                      <c:pt idx="203">
                        <c:v>37.4</c:v>
                      </c:pt>
                      <c:pt idx="204">
                        <c:v>28.4</c:v>
                      </c:pt>
                      <c:pt idx="205">
                        <c:v>26.6</c:v>
                      </c:pt>
                      <c:pt idx="206">
                        <c:v>23.61</c:v>
                      </c:pt>
                      <c:pt idx="207">
                        <c:v>30.88</c:v>
                      </c:pt>
                      <c:pt idx="208">
                        <c:v>33.08</c:v>
                      </c:pt>
                      <c:pt idx="209">
                        <c:v>19.760000000000002</c:v>
                      </c:pt>
                      <c:pt idx="210">
                        <c:v>19.399999999999999</c:v>
                      </c:pt>
                      <c:pt idx="211">
                        <c:v>21.2</c:v>
                      </c:pt>
                      <c:pt idx="212">
                        <c:v>24.8</c:v>
                      </c:pt>
                      <c:pt idx="213">
                        <c:v>24.8</c:v>
                      </c:pt>
                      <c:pt idx="214">
                        <c:v>35.6</c:v>
                      </c:pt>
                      <c:pt idx="215">
                        <c:v>23</c:v>
                      </c:pt>
                      <c:pt idx="216">
                        <c:v>38.119999999999997</c:v>
                      </c:pt>
                      <c:pt idx="217">
                        <c:v>41.72</c:v>
                      </c:pt>
                      <c:pt idx="218">
                        <c:v>35.78</c:v>
                      </c:pt>
                      <c:pt idx="219">
                        <c:v>34.36</c:v>
                      </c:pt>
                      <c:pt idx="220">
                        <c:v>42.64</c:v>
                      </c:pt>
                      <c:pt idx="221">
                        <c:v>37.619999999999997</c:v>
                      </c:pt>
                      <c:pt idx="222">
                        <c:v>40.15</c:v>
                      </c:pt>
                      <c:pt idx="223">
                        <c:v>38.21</c:v>
                      </c:pt>
                      <c:pt idx="224">
                        <c:v>41</c:v>
                      </c:pt>
                      <c:pt idx="225">
                        <c:v>34.340000000000003</c:v>
                      </c:pt>
                      <c:pt idx="226">
                        <c:v>37.4</c:v>
                      </c:pt>
                      <c:pt idx="227">
                        <c:v>37.4</c:v>
                      </c:pt>
                      <c:pt idx="228">
                        <c:v>37.130000000000003</c:v>
                      </c:pt>
                      <c:pt idx="229">
                        <c:v>41</c:v>
                      </c:pt>
                      <c:pt idx="230">
                        <c:v>41</c:v>
                      </c:pt>
                      <c:pt idx="231">
                        <c:v>40.46</c:v>
                      </c:pt>
                      <c:pt idx="232">
                        <c:v>46.4</c:v>
                      </c:pt>
                      <c:pt idx="233">
                        <c:v>30.2</c:v>
                      </c:pt>
                      <c:pt idx="234">
                        <c:v>30.2</c:v>
                      </c:pt>
                      <c:pt idx="235">
                        <c:v>26.6</c:v>
                      </c:pt>
                      <c:pt idx="236">
                        <c:v>35.6</c:v>
                      </c:pt>
                      <c:pt idx="237">
                        <c:v>0</c:v>
                      </c:pt>
                      <c:pt idx="238">
                        <c:v>30.56</c:v>
                      </c:pt>
                      <c:pt idx="239">
                        <c:v>31.28</c:v>
                      </c:pt>
                      <c:pt idx="240">
                        <c:v>0</c:v>
                      </c:pt>
                      <c:pt idx="241">
                        <c:v>28.4</c:v>
                      </c:pt>
                      <c:pt idx="242">
                        <c:v>24.8</c:v>
                      </c:pt>
                      <c:pt idx="243">
                        <c:v>30.38</c:v>
                      </c:pt>
                      <c:pt idx="244">
                        <c:v>31.1</c:v>
                      </c:pt>
                      <c:pt idx="245">
                        <c:v>31.1</c:v>
                      </c:pt>
                      <c:pt idx="246">
                        <c:v>31.28</c:v>
                      </c:pt>
                      <c:pt idx="247">
                        <c:v>29.3</c:v>
                      </c:pt>
                      <c:pt idx="248">
                        <c:v>30.2</c:v>
                      </c:pt>
                      <c:pt idx="249">
                        <c:v>28.4</c:v>
                      </c:pt>
                      <c:pt idx="250">
                        <c:v>0</c:v>
                      </c:pt>
                      <c:pt idx="251">
                        <c:v>30.2</c:v>
                      </c:pt>
                      <c:pt idx="252">
                        <c:v>30.2</c:v>
                      </c:pt>
                      <c:pt idx="253">
                        <c:v>30.2</c:v>
                      </c:pt>
                      <c:pt idx="254">
                        <c:v>23</c:v>
                      </c:pt>
                      <c:pt idx="255">
                        <c:v>-94</c:v>
                      </c:pt>
                      <c:pt idx="256">
                        <c:v>28.4</c:v>
                      </c:pt>
                      <c:pt idx="257">
                        <c:v>28.4</c:v>
                      </c:pt>
                      <c:pt idx="258">
                        <c:v>33.799999999999997</c:v>
                      </c:pt>
                      <c:pt idx="259">
                        <c:v>30.2</c:v>
                      </c:pt>
                      <c:pt idx="260">
                        <c:v>23</c:v>
                      </c:pt>
                      <c:pt idx="261">
                        <c:v>28.4</c:v>
                      </c:pt>
                      <c:pt idx="262">
                        <c:v>28.4</c:v>
                      </c:pt>
                      <c:pt idx="263">
                        <c:v>30.2</c:v>
                      </c:pt>
                      <c:pt idx="264">
                        <c:v>30.2</c:v>
                      </c:pt>
                      <c:pt idx="265">
                        <c:v>30.2</c:v>
                      </c:pt>
                      <c:pt idx="266">
                        <c:v>30.2</c:v>
                      </c:pt>
                      <c:pt idx="267">
                        <c:v>28.4</c:v>
                      </c:pt>
                      <c:pt idx="268">
                        <c:v>30.2</c:v>
                      </c:pt>
                      <c:pt idx="269">
                        <c:v>26.6</c:v>
                      </c:pt>
                      <c:pt idx="270">
                        <c:v>42.8</c:v>
                      </c:pt>
                      <c:pt idx="271">
                        <c:v>39.200000000000003</c:v>
                      </c:pt>
                      <c:pt idx="272">
                        <c:v>37.22</c:v>
                      </c:pt>
                      <c:pt idx="273">
                        <c:v>39.020000000000003</c:v>
                      </c:pt>
                      <c:pt idx="274">
                        <c:v>37.4</c:v>
                      </c:pt>
                      <c:pt idx="275">
                        <c:v>41</c:v>
                      </c:pt>
                      <c:pt idx="276">
                        <c:v>35.6</c:v>
                      </c:pt>
                      <c:pt idx="277">
                        <c:v>35.6</c:v>
                      </c:pt>
                      <c:pt idx="278">
                        <c:v>37.4</c:v>
                      </c:pt>
                      <c:pt idx="279">
                        <c:v>37.4</c:v>
                      </c:pt>
                      <c:pt idx="280">
                        <c:v>0</c:v>
                      </c:pt>
                      <c:pt idx="281">
                        <c:v>41</c:v>
                      </c:pt>
                      <c:pt idx="282">
                        <c:v>0</c:v>
                      </c:pt>
                      <c:pt idx="283">
                        <c:v>28.4</c:v>
                      </c:pt>
                      <c:pt idx="284">
                        <c:v>0</c:v>
                      </c:pt>
                      <c:pt idx="285">
                        <c:v>26.6</c:v>
                      </c:pt>
                      <c:pt idx="286">
                        <c:v>28.4</c:v>
                      </c:pt>
                      <c:pt idx="287">
                        <c:v>19.399999999999999</c:v>
                      </c:pt>
                      <c:pt idx="288">
                        <c:v>21.2</c:v>
                      </c:pt>
                      <c:pt idx="289">
                        <c:v>30.2</c:v>
                      </c:pt>
                      <c:pt idx="290">
                        <c:v>28.4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-0.4</c:v>
                      </c:pt>
                      <c:pt idx="295">
                        <c:v>0</c:v>
                      </c:pt>
                      <c:pt idx="296">
                        <c:v>30.2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(4)'!$H$1</c15:sqref>
                        </c15:formulaRef>
                      </c:ext>
                    </c:extLst>
                    <c:strCache>
                      <c:ptCount val="1"/>
                      <c:pt idx="0">
                        <c:v>pressure</c:v>
                      </c:pt>
                    </c:strCache>
                  </c:strRef>
                </c:tx>
                <c:spPr>
                  <a:ln w="3810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(4)'!$H$2:$H$298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791</c:v>
                      </c:pt>
                      <c:pt idx="1">
                        <c:v>795</c:v>
                      </c:pt>
                      <c:pt idx="2">
                        <c:v>795</c:v>
                      </c:pt>
                      <c:pt idx="3">
                        <c:v>798</c:v>
                      </c:pt>
                      <c:pt idx="4">
                        <c:v>801</c:v>
                      </c:pt>
                      <c:pt idx="5">
                        <c:v>802</c:v>
                      </c:pt>
                      <c:pt idx="6">
                        <c:v>802</c:v>
                      </c:pt>
                      <c:pt idx="7">
                        <c:v>809</c:v>
                      </c:pt>
                      <c:pt idx="8">
                        <c:v>808</c:v>
                      </c:pt>
                      <c:pt idx="9">
                        <c:v>810</c:v>
                      </c:pt>
                      <c:pt idx="10">
                        <c:v>791</c:v>
                      </c:pt>
                      <c:pt idx="11">
                        <c:v>795</c:v>
                      </c:pt>
                      <c:pt idx="12">
                        <c:v>795</c:v>
                      </c:pt>
                      <c:pt idx="13">
                        <c:v>798</c:v>
                      </c:pt>
                      <c:pt idx="14">
                        <c:v>801</c:v>
                      </c:pt>
                      <c:pt idx="15">
                        <c:v>802</c:v>
                      </c:pt>
                      <c:pt idx="16">
                        <c:v>802</c:v>
                      </c:pt>
                      <c:pt idx="17">
                        <c:v>809</c:v>
                      </c:pt>
                      <c:pt idx="18">
                        <c:v>808</c:v>
                      </c:pt>
                      <c:pt idx="19">
                        <c:v>810</c:v>
                      </c:pt>
                      <c:pt idx="20">
                        <c:v>835</c:v>
                      </c:pt>
                      <c:pt idx="21">
                        <c:v>836</c:v>
                      </c:pt>
                      <c:pt idx="22">
                        <c:v>838</c:v>
                      </c:pt>
                      <c:pt idx="23">
                        <c:v>839</c:v>
                      </c:pt>
                      <c:pt idx="24">
                        <c:v>843</c:v>
                      </c:pt>
                      <c:pt idx="25">
                        <c:v>845</c:v>
                      </c:pt>
                      <c:pt idx="26">
                        <c:v>847</c:v>
                      </c:pt>
                      <c:pt idx="27">
                        <c:v>851</c:v>
                      </c:pt>
                      <c:pt idx="28">
                        <c:v>852</c:v>
                      </c:pt>
                      <c:pt idx="29">
                        <c:v>853</c:v>
                      </c:pt>
                      <c:pt idx="30">
                        <c:v>857</c:v>
                      </c:pt>
                      <c:pt idx="31">
                        <c:v>867</c:v>
                      </c:pt>
                      <c:pt idx="32">
                        <c:v>865</c:v>
                      </c:pt>
                      <c:pt idx="33">
                        <c:v>865</c:v>
                      </c:pt>
                      <c:pt idx="34">
                        <c:v>868</c:v>
                      </c:pt>
                      <c:pt idx="35">
                        <c:v>869</c:v>
                      </c:pt>
                      <c:pt idx="36">
                        <c:v>872</c:v>
                      </c:pt>
                      <c:pt idx="37">
                        <c:v>873</c:v>
                      </c:pt>
                      <c:pt idx="38">
                        <c:v>876</c:v>
                      </c:pt>
                      <c:pt idx="39">
                        <c:v>877</c:v>
                      </c:pt>
                      <c:pt idx="40">
                        <c:v>878</c:v>
                      </c:pt>
                      <c:pt idx="41">
                        <c:v>878</c:v>
                      </c:pt>
                      <c:pt idx="42">
                        <c:v>881</c:v>
                      </c:pt>
                      <c:pt idx="43">
                        <c:v>882</c:v>
                      </c:pt>
                      <c:pt idx="44">
                        <c:v>884</c:v>
                      </c:pt>
                      <c:pt idx="45">
                        <c:v>884</c:v>
                      </c:pt>
                      <c:pt idx="46">
                        <c:v>885</c:v>
                      </c:pt>
                      <c:pt idx="47">
                        <c:v>889</c:v>
                      </c:pt>
                      <c:pt idx="48">
                        <c:v>892</c:v>
                      </c:pt>
                      <c:pt idx="49">
                        <c:v>894</c:v>
                      </c:pt>
                      <c:pt idx="50">
                        <c:v>894</c:v>
                      </c:pt>
                      <c:pt idx="51">
                        <c:v>895</c:v>
                      </c:pt>
                      <c:pt idx="52">
                        <c:v>895</c:v>
                      </c:pt>
                      <c:pt idx="53">
                        <c:v>919</c:v>
                      </c:pt>
                      <c:pt idx="54">
                        <c:v>915</c:v>
                      </c:pt>
                      <c:pt idx="55">
                        <c:v>904</c:v>
                      </c:pt>
                      <c:pt idx="56">
                        <c:v>904</c:v>
                      </c:pt>
                      <c:pt idx="57">
                        <c:v>907</c:v>
                      </c:pt>
                      <c:pt idx="58">
                        <c:v>906</c:v>
                      </c:pt>
                      <c:pt idx="59">
                        <c:v>907</c:v>
                      </c:pt>
                      <c:pt idx="60">
                        <c:v>907</c:v>
                      </c:pt>
                      <c:pt idx="61">
                        <c:v>908</c:v>
                      </c:pt>
                      <c:pt idx="62">
                        <c:v>906</c:v>
                      </c:pt>
                      <c:pt idx="63">
                        <c:v>887</c:v>
                      </c:pt>
                      <c:pt idx="64">
                        <c:v>905</c:v>
                      </c:pt>
                      <c:pt idx="65">
                        <c:v>901</c:v>
                      </c:pt>
                      <c:pt idx="66">
                        <c:v>899</c:v>
                      </c:pt>
                      <c:pt idx="67">
                        <c:v>899</c:v>
                      </c:pt>
                      <c:pt idx="68">
                        <c:v>898</c:v>
                      </c:pt>
                      <c:pt idx="69">
                        <c:v>897</c:v>
                      </c:pt>
                      <c:pt idx="70">
                        <c:v>897</c:v>
                      </c:pt>
                      <c:pt idx="71">
                        <c:v>895</c:v>
                      </c:pt>
                      <c:pt idx="72">
                        <c:v>895</c:v>
                      </c:pt>
                      <c:pt idx="73">
                        <c:v>902</c:v>
                      </c:pt>
                      <c:pt idx="74">
                        <c:v>893</c:v>
                      </c:pt>
                      <c:pt idx="75">
                        <c:v>892</c:v>
                      </c:pt>
                      <c:pt idx="76">
                        <c:v>890</c:v>
                      </c:pt>
                      <c:pt idx="77">
                        <c:v>891</c:v>
                      </c:pt>
                      <c:pt idx="78">
                        <c:v>890</c:v>
                      </c:pt>
                      <c:pt idx="79">
                        <c:v>889</c:v>
                      </c:pt>
                      <c:pt idx="80">
                        <c:v>889</c:v>
                      </c:pt>
                      <c:pt idx="81">
                        <c:v>888</c:v>
                      </c:pt>
                      <c:pt idx="82">
                        <c:v>887</c:v>
                      </c:pt>
                      <c:pt idx="83">
                        <c:v>885</c:v>
                      </c:pt>
                      <c:pt idx="84">
                        <c:v>883</c:v>
                      </c:pt>
                      <c:pt idx="85">
                        <c:v>882</c:v>
                      </c:pt>
                      <c:pt idx="86">
                        <c:v>880</c:v>
                      </c:pt>
                      <c:pt idx="87">
                        <c:v>880</c:v>
                      </c:pt>
                      <c:pt idx="88">
                        <c:v>879</c:v>
                      </c:pt>
                      <c:pt idx="89">
                        <c:v>878</c:v>
                      </c:pt>
                      <c:pt idx="90">
                        <c:v>878</c:v>
                      </c:pt>
                      <c:pt idx="91">
                        <c:v>875</c:v>
                      </c:pt>
                      <c:pt idx="92">
                        <c:v>875</c:v>
                      </c:pt>
                      <c:pt idx="93">
                        <c:v>875</c:v>
                      </c:pt>
                      <c:pt idx="94">
                        <c:v>875</c:v>
                      </c:pt>
                      <c:pt idx="95">
                        <c:v>874</c:v>
                      </c:pt>
                      <c:pt idx="96">
                        <c:v>869</c:v>
                      </c:pt>
                      <c:pt idx="97">
                        <c:v>867</c:v>
                      </c:pt>
                      <c:pt idx="98">
                        <c:v>866</c:v>
                      </c:pt>
                      <c:pt idx="99">
                        <c:v>866</c:v>
                      </c:pt>
                      <c:pt idx="100">
                        <c:v>865</c:v>
                      </c:pt>
                      <c:pt idx="101">
                        <c:v>1149</c:v>
                      </c:pt>
                      <c:pt idx="102">
                        <c:v>865</c:v>
                      </c:pt>
                      <c:pt idx="103">
                        <c:v>863</c:v>
                      </c:pt>
                      <c:pt idx="104">
                        <c:v>862</c:v>
                      </c:pt>
                      <c:pt idx="105">
                        <c:v>857</c:v>
                      </c:pt>
                      <c:pt idx="106">
                        <c:v>857</c:v>
                      </c:pt>
                      <c:pt idx="107">
                        <c:v>855</c:v>
                      </c:pt>
                      <c:pt idx="108">
                        <c:v>854</c:v>
                      </c:pt>
                      <c:pt idx="109">
                        <c:v>852</c:v>
                      </c:pt>
                      <c:pt idx="110">
                        <c:v>851</c:v>
                      </c:pt>
                      <c:pt idx="111">
                        <c:v>853</c:v>
                      </c:pt>
                      <c:pt idx="112">
                        <c:v>850</c:v>
                      </c:pt>
                      <c:pt idx="113">
                        <c:v>851</c:v>
                      </c:pt>
                      <c:pt idx="114">
                        <c:v>851</c:v>
                      </c:pt>
                      <c:pt idx="115">
                        <c:v>853</c:v>
                      </c:pt>
                      <c:pt idx="116">
                        <c:v>852</c:v>
                      </c:pt>
                      <c:pt idx="117">
                        <c:v>852</c:v>
                      </c:pt>
                      <c:pt idx="118">
                        <c:v>849</c:v>
                      </c:pt>
                      <c:pt idx="119">
                        <c:v>848</c:v>
                      </c:pt>
                      <c:pt idx="120">
                        <c:v>848</c:v>
                      </c:pt>
                      <c:pt idx="121">
                        <c:v>847</c:v>
                      </c:pt>
                      <c:pt idx="122">
                        <c:v>848</c:v>
                      </c:pt>
                      <c:pt idx="123">
                        <c:v>848</c:v>
                      </c:pt>
                      <c:pt idx="124">
                        <c:v>850</c:v>
                      </c:pt>
                      <c:pt idx="125">
                        <c:v>847</c:v>
                      </c:pt>
                      <c:pt idx="126">
                        <c:v>847</c:v>
                      </c:pt>
                      <c:pt idx="127">
                        <c:v>849</c:v>
                      </c:pt>
                      <c:pt idx="128">
                        <c:v>851</c:v>
                      </c:pt>
                      <c:pt idx="129">
                        <c:v>850</c:v>
                      </c:pt>
                      <c:pt idx="130">
                        <c:v>848</c:v>
                      </c:pt>
                      <c:pt idx="131">
                        <c:v>849</c:v>
                      </c:pt>
                      <c:pt idx="132">
                        <c:v>848</c:v>
                      </c:pt>
                      <c:pt idx="133">
                        <c:v>851</c:v>
                      </c:pt>
                      <c:pt idx="134">
                        <c:v>848</c:v>
                      </c:pt>
                      <c:pt idx="135">
                        <c:v>849</c:v>
                      </c:pt>
                      <c:pt idx="136">
                        <c:v>850</c:v>
                      </c:pt>
                      <c:pt idx="137">
                        <c:v>852</c:v>
                      </c:pt>
                      <c:pt idx="138">
                        <c:v>852</c:v>
                      </c:pt>
                      <c:pt idx="139">
                        <c:v>851</c:v>
                      </c:pt>
                      <c:pt idx="140">
                        <c:v>850</c:v>
                      </c:pt>
                      <c:pt idx="141">
                        <c:v>852</c:v>
                      </c:pt>
                      <c:pt idx="142">
                        <c:v>852</c:v>
                      </c:pt>
                      <c:pt idx="143">
                        <c:v>850</c:v>
                      </c:pt>
                      <c:pt idx="144">
                        <c:v>853</c:v>
                      </c:pt>
                      <c:pt idx="145">
                        <c:v>854.2</c:v>
                      </c:pt>
                      <c:pt idx="146">
                        <c:v>853.68</c:v>
                      </c:pt>
                      <c:pt idx="147">
                        <c:v>851.96</c:v>
                      </c:pt>
                      <c:pt idx="148">
                        <c:v>855.88</c:v>
                      </c:pt>
                      <c:pt idx="149">
                        <c:v>855.5</c:v>
                      </c:pt>
                      <c:pt idx="150">
                        <c:v>855.9</c:v>
                      </c:pt>
                      <c:pt idx="151">
                        <c:v>856.28</c:v>
                      </c:pt>
                      <c:pt idx="152">
                        <c:v>864</c:v>
                      </c:pt>
                      <c:pt idx="153">
                        <c:v>865</c:v>
                      </c:pt>
                      <c:pt idx="154">
                        <c:v>866.21</c:v>
                      </c:pt>
                      <c:pt idx="155">
                        <c:v>864.3</c:v>
                      </c:pt>
                      <c:pt idx="156">
                        <c:v>868.05</c:v>
                      </c:pt>
                      <c:pt idx="157">
                        <c:v>889.18</c:v>
                      </c:pt>
                      <c:pt idx="158">
                        <c:v>8.9459999999999997</c:v>
                      </c:pt>
                      <c:pt idx="159">
                        <c:v>8.9427000000000003</c:v>
                      </c:pt>
                      <c:pt idx="160">
                        <c:v>8.9290000000000003</c:v>
                      </c:pt>
                      <c:pt idx="161">
                        <c:v>8.9465000000000003</c:v>
                      </c:pt>
                      <c:pt idx="162">
                        <c:v>8.9434000000000005</c:v>
                      </c:pt>
                      <c:pt idx="163">
                        <c:v>8.94</c:v>
                      </c:pt>
                      <c:pt idx="164">
                        <c:v>9.18</c:v>
                      </c:pt>
                      <c:pt idx="165">
                        <c:v>9.1754999999999995</c:v>
                      </c:pt>
                      <c:pt idx="166">
                        <c:v>9.1433999999999997</c:v>
                      </c:pt>
                      <c:pt idx="167">
                        <c:v>9.1579999999999995</c:v>
                      </c:pt>
                      <c:pt idx="168">
                        <c:v>9.18</c:v>
                      </c:pt>
                      <c:pt idx="169">
                        <c:v>9.2109000000000005</c:v>
                      </c:pt>
                      <c:pt idx="170">
                        <c:v>9.2050000000000001</c:v>
                      </c:pt>
                      <c:pt idx="171">
                        <c:v>9.2200000000000006</c:v>
                      </c:pt>
                      <c:pt idx="172">
                        <c:v>9.2200000000000006</c:v>
                      </c:pt>
                      <c:pt idx="173">
                        <c:v>9.23</c:v>
                      </c:pt>
                      <c:pt idx="174">
                        <c:v>9.1999999999999993</c:v>
                      </c:pt>
                      <c:pt idx="175">
                        <c:v>9.2195999999999998</c:v>
                      </c:pt>
                      <c:pt idx="176">
                        <c:v>9.2027000000000001</c:v>
                      </c:pt>
                      <c:pt idx="177">
                        <c:v>9.2111000000000001</c:v>
                      </c:pt>
                      <c:pt idx="178">
                        <c:v>9.2131000000000007</c:v>
                      </c:pt>
                      <c:pt idx="179">
                        <c:v>9.1920999999999999</c:v>
                      </c:pt>
                      <c:pt idx="180">
                        <c:v>9.2446999999999999</c:v>
                      </c:pt>
                      <c:pt idx="181">
                        <c:v>9.1999999999999993</c:v>
                      </c:pt>
                      <c:pt idx="182">
                        <c:v>9.24</c:v>
                      </c:pt>
                      <c:pt idx="183">
                        <c:v>9.25</c:v>
                      </c:pt>
                      <c:pt idx="184">
                        <c:v>9.23</c:v>
                      </c:pt>
                      <c:pt idx="185">
                        <c:v>9.24</c:v>
                      </c:pt>
                      <c:pt idx="186">
                        <c:v>9.2100000000000009</c:v>
                      </c:pt>
                      <c:pt idx="187">
                        <c:v>9.2200000000000006</c:v>
                      </c:pt>
                      <c:pt idx="188">
                        <c:v>9.2309000000000001</c:v>
                      </c:pt>
                      <c:pt idx="189">
                        <c:v>9.1945999999999994</c:v>
                      </c:pt>
                      <c:pt idx="190">
                        <c:v>9.1999999999999993</c:v>
                      </c:pt>
                      <c:pt idx="191">
                        <c:v>9.1999999999999993</c:v>
                      </c:pt>
                      <c:pt idx="192">
                        <c:v>9.2029999999999994</c:v>
                      </c:pt>
                      <c:pt idx="193">
                        <c:v>9.1981999999999999</c:v>
                      </c:pt>
                      <c:pt idx="194">
                        <c:v>9.1846999999999994</c:v>
                      </c:pt>
                      <c:pt idx="195">
                        <c:v>9.2299000000000007</c:v>
                      </c:pt>
                      <c:pt idx="196">
                        <c:v>9.2070000000000007</c:v>
                      </c:pt>
                      <c:pt idx="197">
                        <c:v>9.1769999999999996</c:v>
                      </c:pt>
                      <c:pt idx="198">
                        <c:v>9.1750000000000007</c:v>
                      </c:pt>
                      <c:pt idx="199">
                        <c:v>9.1769999999999996</c:v>
                      </c:pt>
                      <c:pt idx="200">
                        <c:v>9.1560000000000006</c:v>
                      </c:pt>
                      <c:pt idx="201">
                        <c:v>9.1449999999999996</c:v>
                      </c:pt>
                      <c:pt idx="202">
                        <c:v>9.1300000000000008</c:v>
                      </c:pt>
                      <c:pt idx="203">
                        <c:v>9.14</c:v>
                      </c:pt>
                      <c:pt idx="204">
                        <c:v>9.08</c:v>
                      </c:pt>
                      <c:pt idx="205">
                        <c:v>9.07</c:v>
                      </c:pt>
                      <c:pt idx="206">
                        <c:v>8.9434000000000005</c:v>
                      </c:pt>
                      <c:pt idx="207">
                        <c:v>8.9398999999999997</c:v>
                      </c:pt>
                      <c:pt idx="208">
                        <c:v>8.9121000000000006</c:v>
                      </c:pt>
                      <c:pt idx="209">
                        <c:v>8.9283999999999999</c:v>
                      </c:pt>
                      <c:pt idx="210">
                        <c:v>8.8800000000000008</c:v>
                      </c:pt>
                      <c:pt idx="211">
                        <c:v>8.89</c:v>
                      </c:pt>
                      <c:pt idx="212">
                        <c:v>8.94</c:v>
                      </c:pt>
                      <c:pt idx="213">
                        <c:v>8.84</c:v>
                      </c:pt>
                      <c:pt idx="214">
                        <c:v>8.84</c:v>
                      </c:pt>
                      <c:pt idx="215">
                        <c:v>8.8000000000000007</c:v>
                      </c:pt>
                      <c:pt idx="216">
                        <c:v>8.7524999999999995</c:v>
                      </c:pt>
                      <c:pt idx="217">
                        <c:v>8.7683999999999997</c:v>
                      </c:pt>
                      <c:pt idx="218">
                        <c:v>8.7596000000000007</c:v>
                      </c:pt>
                      <c:pt idx="219">
                        <c:v>8.6539999999999999</c:v>
                      </c:pt>
                      <c:pt idx="220">
                        <c:v>8.6750000000000007</c:v>
                      </c:pt>
                      <c:pt idx="221">
                        <c:v>8.6630000000000003</c:v>
                      </c:pt>
                      <c:pt idx="222">
                        <c:v>8.64</c:v>
                      </c:pt>
                      <c:pt idx="223">
                        <c:v>8.6199999999999992</c:v>
                      </c:pt>
                      <c:pt idx="224">
                        <c:v>8.57</c:v>
                      </c:pt>
                      <c:pt idx="225">
                        <c:v>8.5725999999999996</c:v>
                      </c:pt>
                      <c:pt idx="226">
                        <c:v>8.58</c:v>
                      </c:pt>
                      <c:pt idx="227">
                        <c:v>8.57</c:v>
                      </c:pt>
                      <c:pt idx="228">
                        <c:v>8.52</c:v>
                      </c:pt>
                      <c:pt idx="229">
                        <c:v>8.5</c:v>
                      </c:pt>
                      <c:pt idx="230">
                        <c:v>8.4700000000000006</c:v>
                      </c:pt>
                      <c:pt idx="231">
                        <c:v>8.39</c:v>
                      </c:pt>
                      <c:pt idx="232">
                        <c:v>8.3340999999999994</c:v>
                      </c:pt>
                      <c:pt idx="233">
                        <c:v>8.2958999999999996</c:v>
                      </c:pt>
                      <c:pt idx="234">
                        <c:v>8.2899999999999991</c:v>
                      </c:pt>
                      <c:pt idx="235">
                        <c:v>8.2799999999999994</c:v>
                      </c:pt>
                      <c:pt idx="236">
                        <c:v>8.27</c:v>
                      </c:pt>
                      <c:pt idx="237">
                        <c:v>8.2028999999999996</c:v>
                      </c:pt>
                      <c:pt idx="238">
                        <c:v>8.18</c:v>
                      </c:pt>
                      <c:pt idx="239">
                        <c:v>8.14</c:v>
                      </c:pt>
                      <c:pt idx="240">
                        <c:v>8.1553000000000004</c:v>
                      </c:pt>
                      <c:pt idx="241">
                        <c:v>8.0869999999999997</c:v>
                      </c:pt>
                      <c:pt idx="242">
                        <c:v>8.08</c:v>
                      </c:pt>
                      <c:pt idx="243">
                        <c:v>8.0500000000000007</c:v>
                      </c:pt>
                      <c:pt idx="244">
                        <c:v>8.0399999999999991</c:v>
                      </c:pt>
                      <c:pt idx="245">
                        <c:v>8.0051000000000005</c:v>
                      </c:pt>
                      <c:pt idx="246">
                        <c:v>7.98</c:v>
                      </c:pt>
                      <c:pt idx="247">
                        <c:v>7.99</c:v>
                      </c:pt>
                      <c:pt idx="248">
                        <c:v>7.97</c:v>
                      </c:pt>
                      <c:pt idx="249">
                        <c:v>7.9550000000000001</c:v>
                      </c:pt>
                      <c:pt idx="250">
                        <c:v>7.94</c:v>
                      </c:pt>
                      <c:pt idx="251">
                        <c:v>7.93</c:v>
                      </c:pt>
                      <c:pt idx="252">
                        <c:v>7.91</c:v>
                      </c:pt>
                      <c:pt idx="253">
                        <c:v>7.91</c:v>
                      </c:pt>
                      <c:pt idx="254">
                        <c:v>7.9</c:v>
                      </c:pt>
                      <c:pt idx="255">
                        <c:v>7.88</c:v>
                      </c:pt>
                      <c:pt idx="256">
                        <c:v>7.86</c:v>
                      </c:pt>
                      <c:pt idx="257">
                        <c:v>7.85</c:v>
                      </c:pt>
                      <c:pt idx="258">
                        <c:v>7.83</c:v>
                      </c:pt>
                      <c:pt idx="259">
                        <c:v>0</c:v>
                      </c:pt>
                      <c:pt idx="260">
                        <c:v>7.81</c:v>
                      </c:pt>
                      <c:pt idx="261">
                        <c:v>7.85</c:v>
                      </c:pt>
                      <c:pt idx="262">
                        <c:v>7.85</c:v>
                      </c:pt>
                      <c:pt idx="263">
                        <c:v>7.85</c:v>
                      </c:pt>
                      <c:pt idx="264">
                        <c:v>7.86</c:v>
                      </c:pt>
                      <c:pt idx="265">
                        <c:v>7.82</c:v>
                      </c:pt>
                      <c:pt idx="266">
                        <c:v>7.79</c:v>
                      </c:pt>
                      <c:pt idx="267">
                        <c:v>7.85</c:v>
                      </c:pt>
                      <c:pt idx="268">
                        <c:v>7.81</c:v>
                      </c:pt>
                      <c:pt idx="269">
                        <c:v>7.79</c:v>
                      </c:pt>
                      <c:pt idx="270">
                        <c:v>7.58</c:v>
                      </c:pt>
                      <c:pt idx="271">
                        <c:v>7.59</c:v>
                      </c:pt>
                      <c:pt idx="272">
                        <c:v>7.57</c:v>
                      </c:pt>
                      <c:pt idx="273">
                        <c:v>7.54</c:v>
                      </c:pt>
                      <c:pt idx="274">
                        <c:v>7.56</c:v>
                      </c:pt>
                      <c:pt idx="275">
                        <c:v>7.55</c:v>
                      </c:pt>
                      <c:pt idx="276">
                        <c:v>7.52</c:v>
                      </c:pt>
                      <c:pt idx="277">
                        <c:v>8.0399999999999991</c:v>
                      </c:pt>
                      <c:pt idx="278">
                        <c:v>7.57</c:v>
                      </c:pt>
                      <c:pt idx="279">
                        <c:v>7.48</c:v>
                      </c:pt>
                      <c:pt idx="280">
                        <c:v>7.52</c:v>
                      </c:pt>
                      <c:pt idx="281">
                        <c:v>7.44</c:v>
                      </c:pt>
                      <c:pt idx="282">
                        <c:v>7.48</c:v>
                      </c:pt>
                      <c:pt idx="283">
                        <c:v>7.48</c:v>
                      </c:pt>
                      <c:pt idx="284">
                        <c:v>7.42</c:v>
                      </c:pt>
                      <c:pt idx="285">
                        <c:v>7.47</c:v>
                      </c:pt>
                      <c:pt idx="286">
                        <c:v>7.47</c:v>
                      </c:pt>
                      <c:pt idx="287">
                        <c:v>7.45</c:v>
                      </c:pt>
                      <c:pt idx="288">
                        <c:v>7.45</c:v>
                      </c:pt>
                      <c:pt idx="289">
                        <c:v>7.43</c:v>
                      </c:pt>
                      <c:pt idx="290">
                        <c:v>7.4</c:v>
                      </c:pt>
                      <c:pt idx="291">
                        <c:v>7.4</c:v>
                      </c:pt>
                      <c:pt idx="292">
                        <c:v>7.4</c:v>
                      </c:pt>
                      <c:pt idx="293">
                        <c:v>7.9</c:v>
                      </c:pt>
                      <c:pt idx="294">
                        <c:v>7.85</c:v>
                      </c:pt>
                      <c:pt idx="295">
                        <c:v>7.4</c:v>
                      </c:pt>
                      <c:pt idx="296">
                        <c:v>7.3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(4)'!$I$1</c15:sqref>
                        </c15:formulaRef>
                      </c:ext>
                    </c:extLst>
                    <c:strCache>
                      <c:ptCount val="1"/>
                      <c:pt idx="0">
                        <c:v>pressure_string</c:v>
                      </c:pt>
                    </c:strCache>
                  </c:strRef>
                </c:tx>
                <c:spPr>
                  <a:ln w="3810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(4)'!$I$2:$I$298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(4)'!$J$1</c15:sqref>
                        </c15:formulaRef>
                      </c:ext>
                    </c:extLst>
                    <c:strCache>
                      <c:ptCount val="1"/>
                      <c:pt idx="0">
                        <c:v>abs_humidity</c:v>
                      </c:pt>
                    </c:strCache>
                  </c:strRef>
                </c:tx>
                <c:spPr>
                  <a:ln w="3810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(4)'!$J$2:$J$298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(4)'!$K$1</c15:sqref>
                        </c15:formulaRef>
                      </c:ext>
                    </c:extLst>
                    <c:strCache>
                      <c:ptCount val="1"/>
                      <c:pt idx="0">
                        <c:v>wind_speed</c:v>
                      </c:pt>
                    </c:strCache>
                  </c:strRef>
                </c:tx>
                <c:spPr>
                  <a:ln w="38100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(4)'!$K$2:$K$298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0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2</c:v>
                      </c:pt>
                      <c:pt idx="176">
                        <c:v>2</c:v>
                      </c:pt>
                      <c:pt idx="177">
                        <c:v>2</c:v>
                      </c:pt>
                      <c:pt idx="178">
                        <c:v>2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2</c:v>
                      </c:pt>
                      <c:pt idx="205">
                        <c:v>2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2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2</c:v>
                      </c:pt>
                      <c:pt idx="222">
                        <c:v>2</c:v>
                      </c:pt>
                      <c:pt idx="223">
                        <c:v>2</c:v>
                      </c:pt>
                      <c:pt idx="224">
                        <c:v>2</c:v>
                      </c:pt>
                      <c:pt idx="225">
                        <c:v>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2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2</c:v>
                      </c:pt>
                      <c:pt idx="236">
                        <c:v>2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2</c:v>
                      </c:pt>
                      <c:pt idx="242">
                        <c:v>2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2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2</c:v>
                      </c:pt>
                      <c:pt idx="259">
                        <c:v>2</c:v>
                      </c:pt>
                      <c:pt idx="260">
                        <c:v>2</c:v>
                      </c:pt>
                      <c:pt idx="261">
                        <c:v>2</c:v>
                      </c:pt>
                      <c:pt idx="262">
                        <c:v>2</c:v>
                      </c:pt>
                      <c:pt idx="263">
                        <c:v>2</c:v>
                      </c:pt>
                      <c:pt idx="264">
                        <c:v>2</c:v>
                      </c:pt>
                      <c:pt idx="265">
                        <c:v>2</c:v>
                      </c:pt>
                      <c:pt idx="266">
                        <c:v>2</c:v>
                      </c:pt>
                      <c:pt idx="267">
                        <c:v>2</c:v>
                      </c:pt>
                      <c:pt idx="268">
                        <c:v>2</c:v>
                      </c:pt>
                      <c:pt idx="269">
                        <c:v>2</c:v>
                      </c:pt>
                      <c:pt idx="270">
                        <c:v>2</c:v>
                      </c:pt>
                      <c:pt idx="271">
                        <c:v>2</c:v>
                      </c:pt>
                      <c:pt idx="272">
                        <c:v>2</c:v>
                      </c:pt>
                      <c:pt idx="273">
                        <c:v>2</c:v>
                      </c:pt>
                      <c:pt idx="274">
                        <c:v>2</c:v>
                      </c:pt>
                      <c:pt idx="275">
                        <c:v>2</c:v>
                      </c:pt>
                      <c:pt idx="276">
                        <c:v>2</c:v>
                      </c:pt>
                      <c:pt idx="277">
                        <c:v>2</c:v>
                      </c:pt>
                      <c:pt idx="278">
                        <c:v>2</c:v>
                      </c:pt>
                      <c:pt idx="279">
                        <c:v>2</c:v>
                      </c:pt>
                      <c:pt idx="280">
                        <c:v>2</c:v>
                      </c:pt>
                      <c:pt idx="281">
                        <c:v>2</c:v>
                      </c:pt>
                      <c:pt idx="282">
                        <c:v>2</c:v>
                      </c:pt>
                      <c:pt idx="283">
                        <c:v>2</c:v>
                      </c:pt>
                      <c:pt idx="284">
                        <c:v>2</c:v>
                      </c:pt>
                      <c:pt idx="285">
                        <c:v>2</c:v>
                      </c:pt>
                      <c:pt idx="286">
                        <c:v>2</c:v>
                      </c:pt>
                      <c:pt idx="287">
                        <c:v>2</c:v>
                      </c:pt>
                      <c:pt idx="288">
                        <c:v>2</c:v>
                      </c:pt>
                      <c:pt idx="289">
                        <c:v>2</c:v>
                      </c:pt>
                      <c:pt idx="290">
                        <c:v>2</c:v>
                      </c:pt>
                      <c:pt idx="291">
                        <c:v>2</c:v>
                      </c:pt>
                      <c:pt idx="292">
                        <c:v>2</c:v>
                      </c:pt>
                      <c:pt idx="293">
                        <c:v>2</c:v>
                      </c:pt>
                      <c:pt idx="294">
                        <c:v>2</c:v>
                      </c:pt>
                      <c:pt idx="295">
                        <c:v>2</c:v>
                      </c:pt>
                      <c:pt idx="296">
                        <c:v>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(4)'!$L$1</c15:sqref>
                        </c15:formulaRef>
                      </c:ext>
                    </c:extLst>
                    <c:strCache>
                      <c:ptCount val="1"/>
                      <c:pt idx="0">
                        <c:v>wind_direction</c:v>
                      </c:pt>
                    </c:strCache>
                  </c:strRef>
                </c:tx>
                <c:spPr>
                  <a:ln w="38100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(4)'!$L$2:$L$298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(4)'!$M$1</c15:sqref>
                        </c15:formulaRef>
                      </c:ext>
                    </c:extLst>
                    <c:strCache>
                      <c:ptCount val="1"/>
                      <c:pt idx="0">
                        <c:v>atmo_opacity</c:v>
                      </c:pt>
                    </c:strCache>
                  </c:strRef>
                </c:tx>
                <c:spPr>
                  <a:ln w="38100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(4)'!$M$2:$M$298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(4)'!$N$1</c15:sqref>
                        </c15:formulaRef>
                      </c:ext>
                    </c:extLst>
                    <c:strCache>
                      <c:ptCount val="1"/>
                      <c:pt idx="0">
                        <c:v>season</c:v>
                      </c:pt>
                    </c:strCache>
                  </c:strRef>
                </c:tx>
                <c:spPr>
                  <a:ln w="38100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(4)'!$N$2:$N$298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(4)'!$O$1</c15:sqref>
                        </c15:formulaRef>
                      </c:ext>
                    </c:extLst>
                    <c:strCache>
                      <c:ptCount val="1"/>
                      <c:pt idx="0">
                        <c:v>sunrise</c:v>
                      </c:pt>
                    </c:strCache>
                  </c:strRef>
                </c:tx>
                <c:spPr>
                  <a:ln w="38100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(4)'!$O$2:$O$298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(4)'!$P$1</c15:sqref>
                        </c15:formulaRef>
                      </c:ext>
                    </c:extLst>
                    <c:strCache>
                      <c:ptCount val="1"/>
                      <c:pt idx="0">
                        <c:v>sunset</c:v>
                      </c:pt>
                    </c:strCache>
                  </c:strRef>
                </c:tx>
                <c:spPr>
                  <a:ln w="38100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(4)'!$P$2:$P$298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293075568"/>
        <c:scaling>
          <c:orientation val="minMax"/>
        </c:scaling>
        <c:delete val="0"/>
        <c:axPos val="b"/>
        <c:numFmt formatCode="[$-409]d\-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66888"/>
        <c:crosses val="autoZero"/>
        <c:auto val="1"/>
        <c:lblOffset val="100"/>
        <c:baseTimeUnit val="days"/>
      </c:dateAx>
      <c:valAx>
        <c:axId val="34186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07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769269299352848"/>
          <c:y val="2.3648966956053424E-3"/>
          <c:w val="0.25768962085846137"/>
          <c:h val="9.6154519146645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6342312724339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6"/>
          <c:order val="6"/>
          <c:tx>
            <c:strRef>
              <c:f>'MyReport_Vehicle_Report (4)'!$H$1</c:f>
              <c:strCache>
                <c:ptCount val="1"/>
                <c:pt idx="0">
                  <c:v>pressure</c:v>
                </c:pt>
              </c:strCache>
              <c:extLst xmlns:c15="http://schemas.microsoft.com/office/drawing/2012/chart"/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'MyReport_Vehicle_Report (4)'!$A$2:$A$298</c:f>
              <c:numCache>
                <c:formatCode>[$-409]d\-mmm\-yy;@</c:formatCode>
                <c:ptCount val="297"/>
                <c:pt idx="0">
                  <c:v>41739</c:v>
                </c:pt>
                <c:pt idx="1">
                  <c:v>41736</c:v>
                </c:pt>
                <c:pt idx="2">
                  <c:v>41735</c:v>
                </c:pt>
                <c:pt idx="3">
                  <c:v>41732</c:v>
                </c:pt>
                <c:pt idx="4">
                  <c:v>41730</c:v>
                </c:pt>
                <c:pt idx="5">
                  <c:v>41729</c:v>
                </c:pt>
                <c:pt idx="6">
                  <c:v>41728</c:v>
                </c:pt>
                <c:pt idx="7">
                  <c:v>41725</c:v>
                </c:pt>
                <c:pt idx="8">
                  <c:v>41724</c:v>
                </c:pt>
                <c:pt idx="9">
                  <c:v>41723</c:v>
                </c:pt>
                <c:pt idx="10">
                  <c:v>41739</c:v>
                </c:pt>
                <c:pt idx="11">
                  <c:v>41736</c:v>
                </c:pt>
                <c:pt idx="12">
                  <c:v>41735</c:v>
                </c:pt>
                <c:pt idx="13">
                  <c:v>41732</c:v>
                </c:pt>
                <c:pt idx="14">
                  <c:v>41730</c:v>
                </c:pt>
                <c:pt idx="15">
                  <c:v>41729</c:v>
                </c:pt>
                <c:pt idx="16">
                  <c:v>41728</c:v>
                </c:pt>
                <c:pt idx="17">
                  <c:v>41725</c:v>
                </c:pt>
                <c:pt idx="18">
                  <c:v>41724</c:v>
                </c:pt>
                <c:pt idx="19">
                  <c:v>41723</c:v>
                </c:pt>
                <c:pt idx="20">
                  <c:v>41703</c:v>
                </c:pt>
                <c:pt idx="21">
                  <c:v>41702</c:v>
                </c:pt>
                <c:pt idx="22">
                  <c:v>41701</c:v>
                </c:pt>
                <c:pt idx="23">
                  <c:v>41700</c:v>
                </c:pt>
                <c:pt idx="24">
                  <c:v>41696</c:v>
                </c:pt>
                <c:pt idx="25">
                  <c:v>41695</c:v>
                </c:pt>
                <c:pt idx="26">
                  <c:v>41694</c:v>
                </c:pt>
                <c:pt idx="27">
                  <c:v>41691</c:v>
                </c:pt>
                <c:pt idx="28">
                  <c:v>41690</c:v>
                </c:pt>
                <c:pt idx="29">
                  <c:v>41689</c:v>
                </c:pt>
                <c:pt idx="30">
                  <c:v>41686</c:v>
                </c:pt>
                <c:pt idx="31">
                  <c:v>41683</c:v>
                </c:pt>
                <c:pt idx="32">
                  <c:v>41679</c:v>
                </c:pt>
                <c:pt idx="33">
                  <c:v>41678</c:v>
                </c:pt>
                <c:pt idx="34">
                  <c:v>41676</c:v>
                </c:pt>
                <c:pt idx="35">
                  <c:v>41675</c:v>
                </c:pt>
                <c:pt idx="36">
                  <c:v>41673</c:v>
                </c:pt>
                <c:pt idx="37">
                  <c:v>41671</c:v>
                </c:pt>
                <c:pt idx="38">
                  <c:v>41669</c:v>
                </c:pt>
                <c:pt idx="39">
                  <c:v>41668</c:v>
                </c:pt>
                <c:pt idx="40">
                  <c:v>41667</c:v>
                </c:pt>
                <c:pt idx="41">
                  <c:v>41666</c:v>
                </c:pt>
                <c:pt idx="42">
                  <c:v>41663</c:v>
                </c:pt>
                <c:pt idx="43">
                  <c:v>41662</c:v>
                </c:pt>
                <c:pt idx="44">
                  <c:v>41661</c:v>
                </c:pt>
                <c:pt idx="45">
                  <c:v>41660</c:v>
                </c:pt>
                <c:pt idx="46">
                  <c:v>41658</c:v>
                </c:pt>
                <c:pt idx="47">
                  <c:v>41654</c:v>
                </c:pt>
                <c:pt idx="48">
                  <c:v>41651</c:v>
                </c:pt>
                <c:pt idx="49">
                  <c:v>41648</c:v>
                </c:pt>
                <c:pt idx="50">
                  <c:v>41647</c:v>
                </c:pt>
                <c:pt idx="51">
                  <c:v>41645</c:v>
                </c:pt>
                <c:pt idx="52">
                  <c:v>41644</c:v>
                </c:pt>
                <c:pt idx="53">
                  <c:v>41641</c:v>
                </c:pt>
                <c:pt idx="54">
                  <c:v>41640</c:v>
                </c:pt>
                <c:pt idx="55">
                  <c:v>41629</c:v>
                </c:pt>
                <c:pt idx="56">
                  <c:v>41626</c:v>
                </c:pt>
                <c:pt idx="57">
                  <c:v>41617</c:v>
                </c:pt>
                <c:pt idx="58">
                  <c:v>41616</c:v>
                </c:pt>
                <c:pt idx="59">
                  <c:v>41613</c:v>
                </c:pt>
                <c:pt idx="60">
                  <c:v>41612</c:v>
                </c:pt>
                <c:pt idx="61">
                  <c:v>41608</c:v>
                </c:pt>
                <c:pt idx="62">
                  <c:v>41603</c:v>
                </c:pt>
                <c:pt idx="63">
                  <c:v>41601</c:v>
                </c:pt>
                <c:pt idx="64">
                  <c:v>41595</c:v>
                </c:pt>
                <c:pt idx="65">
                  <c:v>41582</c:v>
                </c:pt>
                <c:pt idx="66">
                  <c:v>41578</c:v>
                </c:pt>
                <c:pt idx="67">
                  <c:v>41577</c:v>
                </c:pt>
                <c:pt idx="68">
                  <c:v>41576</c:v>
                </c:pt>
                <c:pt idx="69">
                  <c:v>41575</c:v>
                </c:pt>
                <c:pt idx="70">
                  <c:v>41574</c:v>
                </c:pt>
                <c:pt idx="71">
                  <c:v>41571</c:v>
                </c:pt>
                <c:pt idx="72">
                  <c:v>41569</c:v>
                </c:pt>
                <c:pt idx="73">
                  <c:v>41567</c:v>
                </c:pt>
                <c:pt idx="74">
                  <c:v>41562</c:v>
                </c:pt>
                <c:pt idx="75">
                  <c:v>41561</c:v>
                </c:pt>
                <c:pt idx="76">
                  <c:v>41559</c:v>
                </c:pt>
                <c:pt idx="77">
                  <c:v>41556</c:v>
                </c:pt>
                <c:pt idx="78">
                  <c:v>41555</c:v>
                </c:pt>
                <c:pt idx="79">
                  <c:v>41554</c:v>
                </c:pt>
                <c:pt idx="80">
                  <c:v>41552</c:v>
                </c:pt>
                <c:pt idx="81">
                  <c:v>41550</c:v>
                </c:pt>
                <c:pt idx="82">
                  <c:v>41547</c:v>
                </c:pt>
                <c:pt idx="83">
                  <c:v>41543</c:v>
                </c:pt>
                <c:pt idx="84">
                  <c:v>41541</c:v>
                </c:pt>
                <c:pt idx="85">
                  <c:v>41539</c:v>
                </c:pt>
                <c:pt idx="86">
                  <c:v>41536</c:v>
                </c:pt>
                <c:pt idx="87">
                  <c:v>41535</c:v>
                </c:pt>
                <c:pt idx="88">
                  <c:v>41533</c:v>
                </c:pt>
                <c:pt idx="89">
                  <c:v>41532</c:v>
                </c:pt>
                <c:pt idx="90">
                  <c:v>41531</c:v>
                </c:pt>
                <c:pt idx="91">
                  <c:v>41528</c:v>
                </c:pt>
                <c:pt idx="92">
                  <c:v>41526</c:v>
                </c:pt>
                <c:pt idx="93">
                  <c:v>41525</c:v>
                </c:pt>
                <c:pt idx="94">
                  <c:v>41521</c:v>
                </c:pt>
                <c:pt idx="95">
                  <c:v>41520</c:v>
                </c:pt>
                <c:pt idx="96">
                  <c:v>41515</c:v>
                </c:pt>
                <c:pt idx="97">
                  <c:v>41512</c:v>
                </c:pt>
                <c:pt idx="98">
                  <c:v>41511</c:v>
                </c:pt>
                <c:pt idx="99">
                  <c:v>41510</c:v>
                </c:pt>
                <c:pt idx="100">
                  <c:v>41508</c:v>
                </c:pt>
                <c:pt idx="101">
                  <c:v>41507</c:v>
                </c:pt>
                <c:pt idx="102">
                  <c:v>41506</c:v>
                </c:pt>
                <c:pt idx="103">
                  <c:v>41505</c:v>
                </c:pt>
                <c:pt idx="104">
                  <c:v>41504</c:v>
                </c:pt>
                <c:pt idx="105">
                  <c:v>41493</c:v>
                </c:pt>
                <c:pt idx="106">
                  <c:v>41491</c:v>
                </c:pt>
                <c:pt idx="107">
                  <c:v>41489</c:v>
                </c:pt>
                <c:pt idx="108">
                  <c:v>41488</c:v>
                </c:pt>
                <c:pt idx="109">
                  <c:v>41485</c:v>
                </c:pt>
                <c:pt idx="110">
                  <c:v>41483</c:v>
                </c:pt>
                <c:pt idx="111">
                  <c:v>41481</c:v>
                </c:pt>
                <c:pt idx="112">
                  <c:v>41479</c:v>
                </c:pt>
                <c:pt idx="113">
                  <c:v>41478</c:v>
                </c:pt>
                <c:pt idx="114">
                  <c:v>41476</c:v>
                </c:pt>
                <c:pt idx="115">
                  <c:v>41473</c:v>
                </c:pt>
                <c:pt idx="116">
                  <c:v>41471</c:v>
                </c:pt>
                <c:pt idx="117">
                  <c:v>41470</c:v>
                </c:pt>
                <c:pt idx="118">
                  <c:v>41469</c:v>
                </c:pt>
                <c:pt idx="119">
                  <c:v>41467</c:v>
                </c:pt>
                <c:pt idx="120">
                  <c:v>41466</c:v>
                </c:pt>
                <c:pt idx="121">
                  <c:v>41464</c:v>
                </c:pt>
                <c:pt idx="122">
                  <c:v>41463</c:v>
                </c:pt>
                <c:pt idx="123">
                  <c:v>41462</c:v>
                </c:pt>
                <c:pt idx="124">
                  <c:v>41459</c:v>
                </c:pt>
                <c:pt idx="125">
                  <c:v>41458</c:v>
                </c:pt>
                <c:pt idx="126">
                  <c:v>41456</c:v>
                </c:pt>
                <c:pt idx="127">
                  <c:v>41455</c:v>
                </c:pt>
                <c:pt idx="128">
                  <c:v>41451</c:v>
                </c:pt>
                <c:pt idx="129">
                  <c:v>41450</c:v>
                </c:pt>
                <c:pt idx="130">
                  <c:v>41449</c:v>
                </c:pt>
                <c:pt idx="131">
                  <c:v>41448</c:v>
                </c:pt>
                <c:pt idx="132">
                  <c:v>41444</c:v>
                </c:pt>
                <c:pt idx="133">
                  <c:v>41442</c:v>
                </c:pt>
                <c:pt idx="134">
                  <c:v>41441</c:v>
                </c:pt>
                <c:pt idx="135">
                  <c:v>41438</c:v>
                </c:pt>
                <c:pt idx="136">
                  <c:v>41437</c:v>
                </c:pt>
                <c:pt idx="137">
                  <c:v>41436</c:v>
                </c:pt>
                <c:pt idx="138">
                  <c:v>41435</c:v>
                </c:pt>
                <c:pt idx="139">
                  <c:v>41434</c:v>
                </c:pt>
                <c:pt idx="140">
                  <c:v>41431</c:v>
                </c:pt>
                <c:pt idx="141">
                  <c:v>41430</c:v>
                </c:pt>
                <c:pt idx="142">
                  <c:v>41429</c:v>
                </c:pt>
                <c:pt idx="143">
                  <c:v>41428</c:v>
                </c:pt>
                <c:pt idx="144">
                  <c:v>41425</c:v>
                </c:pt>
                <c:pt idx="145">
                  <c:v>41423</c:v>
                </c:pt>
                <c:pt idx="146">
                  <c:v>41422</c:v>
                </c:pt>
                <c:pt idx="147">
                  <c:v>41419</c:v>
                </c:pt>
                <c:pt idx="148">
                  <c:v>41417</c:v>
                </c:pt>
                <c:pt idx="149">
                  <c:v>41415</c:v>
                </c:pt>
                <c:pt idx="150">
                  <c:v>41414</c:v>
                </c:pt>
                <c:pt idx="151">
                  <c:v>41413</c:v>
                </c:pt>
                <c:pt idx="152">
                  <c:v>41411</c:v>
                </c:pt>
                <c:pt idx="153">
                  <c:v>41409</c:v>
                </c:pt>
                <c:pt idx="154">
                  <c:v>41403</c:v>
                </c:pt>
                <c:pt idx="155">
                  <c:v>41402</c:v>
                </c:pt>
                <c:pt idx="156">
                  <c:v>41395</c:v>
                </c:pt>
                <c:pt idx="157">
                  <c:v>41367</c:v>
                </c:pt>
                <c:pt idx="158">
                  <c:v>41362</c:v>
                </c:pt>
                <c:pt idx="159">
                  <c:v>41361</c:v>
                </c:pt>
                <c:pt idx="160">
                  <c:v>41360</c:v>
                </c:pt>
                <c:pt idx="161">
                  <c:v>41359</c:v>
                </c:pt>
                <c:pt idx="162">
                  <c:v>41358</c:v>
                </c:pt>
                <c:pt idx="163">
                  <c:v>41358</c:v>
                </c:pt>
                <c:pt idx="164">
                  <c:v>41356</c:v>
                </c:pt>
                <c:pt idx="165">
                  <c:v>41331</c:v>
                </c:pt>
                <c:pt idx="166">
                  <c:v>41329</c:v>
                </c:pt>
                <c:pt idx="167">
                  <c:v>41329</c:v>
                </c:pt>
                <c:pt idx="168">
                  <c:v>41322</c:v>
                </c:pt>
                <c:pt idx="169">
                  <c:v>41321</c:v>
                </c:pt>
                <c:pt idx="170">
                  <c:v>41320</c:v>
                </c:pt>
                <c:pt idx="171">
                  <c:v>41319</c:v>
                </c:pt>
                <c:pt idx="172">
                  <c:v>41319</c:v>
                </c:pt>
                <c:pt idx="173">
                  <c:v>41316</c:v>
                </c:pt>
                <c:pt idx="174">
                  <c:v>41315</c:v>
                </c:pt>
                <c:pt idx="175">
                  <c:v>41313</c:v>
                </c:pt>
                <c:pt idx="176">
                  <c:v>41311</c:v>
                </c:pt>
                <c:pt idx="177">
                  <c:v>41310</c:v>
                </c:pt>
                <c:pt idx="178">
                  <c:v>41309</c:v>
                </c:pt>
                <c:pt idx="179">
                  <c:v>41307</c:v>
                </c:pt>
                <c:pt idx="180">
                  <c:v>41305</c:v>
                </c:pt>
                <c:pt idx="181">
                  <c:v>41305</c:v>
                </c:pt>
                <c:pt idx="182">
                  <c:v>41304</c:v>
                </c:pt>
                <c:pt idx="183">
                  <c:v>41303</c:v>
                </c:pt>
                <c:pt idx="184">
                  <c:v>41300</c:v>
                </c:pt>
                <c:pt idx="185">
                  <c:v>41299</c:v>
                </c:pt>
                <c:pt idx="186">
                  <c:v>41298</c:v>
                </c:pt>
                <c:pt idx="187">
                  <c:v>41297</c:v>
                </c:pt>
                <c:pt idx="188">
                  <c:v>40930</c:v>
                </c:pt>
                <c:pt idx="189">
                  <c:v>40929</c:v>
                </c:pt>
                <c:pt idx="190">
                  <c:v>41292</c:v>
                </c:pt>
                <c:pt idx="191">
                  <c:v>41292</c:v>
                </c:pt>
                <c:pt idx="192">
                  <c:v>41292</c:v>
                </c:pt>
                <c:pt idx="193">
                  <c:v>40925</c:v>
                </c:pt>
                <c:pt idx="194">
                  <c:v>40924</c:v>
                </c:pt>
                <c:pt idx="195">
                  <c:v>40923</c:v>
                </c:pt>
                <c:pt idx="196">
                  <c:v>40922</c:v>
                </c:pt>
                <c:pt idx="197">
                  <c:v>40920</c:v>
                </c:pt>
                <c:pt idx="198">
                  <c:v>41292</c:v>
                </c:pt>
                <c:pt idx="199">
                  <c:v>41292</c:v>
                </c:pt>
                <c:pt idx="200">
                  <c:v>41292</c:v>
                </c:pt>
                <c:pt idx="201">
                  <c:v>41292</c:v>
                </c:pt>
                <c:pt idx="202">
                  <c:v>41292</c:v>
                </c:pt>
                <c:pt idx="203">
                  <c:v>41292</c:v>
                </c:pt>
                <c:pt idx="204">
                  <c:v>41292</c:v>
                </c:pt>
                <c:pt idx="205">
                  <c:v>41274</c:v>
                </c:pt>
                <c:pt idx="206">
                  <c:v>41265</c:v>
                </c:pt>
                <c:pt idx="207">
                  <c:v>41264</c:v>
                </c:pt>
                <c:pt idx="208">
                  <c:v>41263</c:v>
                </c:pt>
                <c:pt idx="209">
                  <c:v>41262</c:v>
                </c:pt>
                <c:pt idx="210">
                  <c:v>41261</c:v>
                </c:pt>
                <c:pt idx="211">
                  <c:v>41260</c:v>
                </c:pt>
                <c:pt idx="212">
                  <c:v>41259</c:v>
                </c:pt>
                <c:pt idx="213">
                  <c:v>41258</c:v>
                </c:pt>
                <c:pt idx="214">
                  <c:v>41257</c:v>
                </c:pt>
                <c:pt idx="215">
                  <c:v>41256</c:v>
                </c:pt>
                <c:pt idx="216">
                  <c:v>41255</c:v>
                </c:pt>
                <c:pt idx="217">
                  <c:v>41254</c:v>
                </c:pt>
                <c:pt idx="218">
                  <c:v>41253</c:v>
                </c:pt>
                <c:pt idx="219">
                  <c:v>41251</c:v>
                </c:pt>
                <c:pt idx="220">
                  <c:v>41250</c:v>
                </c:pt>
                <c:pt idx="221">
                  <c:v>41249</c:v>
                </c:pt>
                <c:pt idx="222">
                  <c:v>41248</c:v>
                </c:pt>
                <c:pt idx="223">
                  <c:v>41247</c:v>
                </c:pt>
                <c:pt idx="224">
                  <c:v>41246</c:v>
                </c:pt>
                <c:pt idx="225">
                  <c:v>41245</c:v>
                </c:pt>
                <c:pt idx="226">
                  <c:v>41245</c:v>
                </c:pt>
                <c:pt idx="227">
                  <c:v>41244</c:v>
                </c:pt>
                <c:pt idx="228">
                  <c:v>41243</c:v>
                </c:pt>
                <c:pt idx="229">
                  <c:v>41242</c:v>
                </c:pt>
                <c:pt idx="230">
                  <c:v>41238</c:v>
                </c:pt>
                <c:pt idx="231">
                  <c:v>41233</c:v>
                </c:pt>
                <c:pt idx="232">
                  <c:v>41231</c:v>
                </c:pt>
                <c:pt idx="233">
                  <c:v>41228</c:v>
                </c:pt>
                <c:pt idx="234">
                  <c:v>41227</c:v>
                </c:pt>
                <c:pt idx="235">
                  <c:v>41226</c:v>
                </c:pt>
                <c:pt idx="236">
                  <c:v>41225</c:v>
                </c:pt>
                <c:pt idx="237">
                  <c:v>41221</c:v>
                </c:pt>
                <c:pt idx="238">
                  <c:v>41220</c:v>
                </c:pt>
                <c:pt idx="239">
                  <c:v>41219</c:v>
                </c:pt>
                <c:pt idx="240">
                  <c:v>41224</c:v>
                </c:pt>
                <c:pt idx="241">
                  <c:v>41216</c:v>
                </c:pt>
                <c:pt idx="242">
                  <c:v>41215</c:v>
                </c:pt>
                <c:pt idx="243">
                  <c:v>41214</c:v>
                </c:pt>
                <c:pt idx="244">
                  <c:v>41213</c:v>
                </c:pt>
                <c:pt idx="245">
                  <c:v>41212</c:v>
                </c:pt>
                <c:pt idx="246">
                  <c:v>41211</c:v>
                </c:pt>
                <c:pt idx="247">
                  <c:v>41210</c:v>
                </c:pt>
                <c:pt idx="248">
                  <c:v>41209</c:v>
                </c:pt>
                <c:pt idx="249">
                  <c:v>41208</c:v>
                </c:pt>
                <c:pt idx="250">
                  <c:v>41207</c:v>
                </c:pt>
                <c:pt idx="251">
                  <c:v>41206</c:v>
                </c:pt>
                <c:pt idx="252">
                  <c:v>41205</c:v>
                </c:pt>
                <c:pt idx="253">
                  <c:v>41204</c:v>
                </c:pt>
                <c:pt idx="254">
                  <c:v>41202</c:v>
                </c:pt>
                <c:pt idx="255">
                  <c:v>41201</c:v>
                </c:pt>
                <c:pt idx="256">
                  <c:v>41200</c:v>
                </c:pt>
                <c:pt idx="257">
                  <c:v>41199</c:v>
                </c:pt>
                <c:pt idx="258">
                  <c:v>41198</c:v>
                </c:pt>
                <c:pt idx="259">
                  <c:v>41196</c:v>
                </c:pt>
                <c:pt idx="260">
                  <c:v>41195</c:v>
                </c:pt>
                <c:pt idx="261">
                  <c:v>41193</c:v>
                </c:pt>
                <c:pt idx="262">
                  <c:v>41193</c:v>
                </c:pt>
                <c:pt idx="263">
                  <c:v>41192</c:v>
                </c:pt>
                <c:pt idx="264">
                  <c:v>41191</c:v>
                </c:pt>
                <c:pt idx="265">
                  <c:v>41190</c:v>
                </c:pt>
                <c:pt idx="266">
                  <c:v>41189</c:v>
                </c:pt>
                <c:pt idx="267">
                  <c:v>41188</c:v>
                </c:pt>
                <c:pt idx="268">
                  <c:v>41187</c:v>
                </c:pt>
                <c:pt idx="269">
                  <c:v>41186</c:v>
                </c:pt>
                <c:pt idx="270">
                  <c:v>41175</c:v>
                </c:pt>
                <c:pt idx="271">
                  <c:v>41174</c:v>
                </c:pt>
                <c:pt idx="272">
                  <c:v>41173</c:v>
                </c:pt>
                <c:pt idx="273">
                  <c:v>41172</c:v>
                </c:pt>
                <c:pt idx="274">
                  <c:v>41171</c:v>
                </c:pt>
                <c:pt idx="275">
                  <c:v>41170</c:v>
                </c:pt>
                <c:pt idx="276">
                  <c:v>41169</c:v>
                </c:pt>
                <c:pt idx="277">
                  <c:v>41168</c:v>
                </c:pt>
                <c:pt idx="278">
                  <c:v>41167</c:v>
                </c:pt>
                <c:pt idx="279">
                  <c:v>41166</c:v>
                </c:pt>
                <c:pt idx="280">
                  <c:v>41165</c:v>
                </c:pt>
                <c:pt idx="281">
                  <c:v>41164</c:v>
                </c:pt>
                <c:pt idx="282">
                  <c:v>41162</c:v>
                </c:pt>
                <c:pt idx="283">
                  <c:v>41160</c:v>
                </c:pt>
                <c:pt idx="284">
                  <c:v>41159</c:v>
                </c:pt>
                <c:pt idx="285">
                  <c:v>41158</c:v>
                </c:pt>
                <c:pt idx="286">
                  <c:v>41157</c:v>
                </c:pt>
                <c:pt idx="287">
                  <c:v>41156</c:v>
                </c:pt>
                <c:pt idx="288">
                  <c:v>41155</c:v>
                </c:pt>
                <c:pt idx="289">
                  <c:v>41154</c:v>
                </c:pt>
                <c:pt idx="290">
                  <c:v>41153</c:v>
                </c:pt>
                <c:pt idx="291">
                  <c:v>41150</c:v>
                </c:pt>
                <c:pt idx="292">
                  <c:v>41149</c:v>
                </c:pt>
                <c:pt idx="293">
                  <c:v>41148</c:v>
                </c:pt>
                <c:pt idx="294">
                  <c:v>41146</c:v>
                </c:pt>
                <c:pt idx="295">
                  <c:v>41144</c:v>
                </c:pt>
                <c:pt idx="296">
                  <c:v>41143</c:v>
                </c:pt>
              </c:numCache>
              <c:extLst xmlns:c15="http://schemas.microsoft.com/office/drawing/2012/chart"/>
            </c:numRef>
          </c:cat>
          <c:val>
            <c:numRef>
              <c:f>'MyReport_Vehicle_Report (4)'!$H$2:$H$298</c:f>
              <c:numCache>
                <c:formatCode>General</c:formatCode>
                <c:ptCount val="297"/>
                <c:pt idx="0">
                  <c:v>791</c:v>
                </c:pt>
                <c:pt idx="1">
                  <c:v>795</c:v>
                </c:pt>
                <c:pt idx="2">
                  <c:v>795</c:v>
                </c:pt>
                <c:pt idx="3">
                  <c:v>798</c:v>
                </c:pt>
                <c:pt idx="4">
                  <c:v>801</c:v>
                </c:pt>
                <c:pt idx="5">
                  <c:v>802</c:v>
                </c:pt>
                <c:pt idx="6">
                  <c:v>802</c:v>
                </c:pt>
                <c:pt idx="7">
                  <c:v>809</c:v>
                </c:pt>
                <c:pt idx="8">
                  <c:v>808</c:v>
                </c:pt>
                <c:pt idx="9">
                  <c:v>810</c:v>
                </c:pt>
                <c:pt idx="10">
                  <c:v>791</c:v>
                </c:pt>
                <c:pt idx="11">
                  <c:v>795</c:v>
                </c:pt>
                <c:pt idx="12">
                  <c:v>795</c:v>
                </c:pt>
                <c:pt idx="13">
                  <c:v>798</c:v>
                </c:pt>
                <c:pt idx="14">
                  <c:v>801</c:v>
                </c:pt>
                <c:pt idx="15">
                  <c:v>802</c:v>
                </c:pt>
                <c:pt idx="16">
                  <c:v>802</c:v>
                </c:pt>
                <c:pt idx="17">
                  <c:v>809</c:v>
                </c:pt>
                <c:pt idx="18">
                  <c:v>808</c:v>
                </c:pt>
                <c:pt idx="19">
                  <c:v>810</c:v>
                </c:pt>
                <c:pt idx="20">
                  <c:v>835</c:v>
                </c:pt>
                <c:pt idx="21">
                  <c:v>836</c:v>
                </c:pt>
                <c:pt idx="22">
                  <c:v>838</c:v>
                </c:pt>
                <c:pt idx="23">
                  <c:v>839</c:v>
                </c:pt>
                <c:pt idx="24">
                  <c:v>843</c:v>
                </c:pt>
                <c:pt idx="25">
                  <c:v>845</c:v>
                </c:pt>
                <c:pt idx="26">
                  <c:v>847</c:v>
                </c:pt>
                <c:pt idx="27">
                  <c:v>851</c:v>
                </c:pt>
                <c:pt idx="28">
                  <c:v>852</c:v>
                </c:pt>
                <c:pt idx="29">
                  <c:v>853</c:v>
                </c:pt>
                <c:pt idx="30">
                  <c:v>857</c:v>
                </c:pt>
                <c:pt idx="31">
                  <c:v>867</c:v>
                </c:pt>
                <c:pt idx="32">
                  <c:v>865</c:v>
                </c:pt>
                <c:pt idx="33">
                  <c:v>865</c:v>
                </c:pt>
                <c:pt idx="34">
                  <c:v>868</c:v>
                </c:pt>
                <c:pt idx="35">
                  <c:v>869</c:v>
                </c:pt>
                <c:pt idx="36">
                  <c:v>872</c:v>
                </c:pt>
                <c:pt idx="37">
                  <c:v>873</c:v>
                </c:pt>
                <c:pt idx="38">
                  <c:v>876</c:v>
                </c:pt>
                <c:pt idx="39">
                  <c:v>877</c:v>
                </c:pt>
                <c:pt idx="40">
                  <c:v>878</c:v>
                </c:pt>
                <c:pt idx="41">
                  <c:v>878</c:v>
                </c:pt>
                <c:pt idx="42">
                  <c:v>881</c:v>
                </c:pt>
                <c:pt idx="43">
                  <c:v>882</c:v>
                </c:pt>
                <c:pt idx="44">
                  <c:v>884</c:v>
                </c:pt>
                <c:pt idx="45">
                  <c:v>884</c:v>
                </c:pt>
                <c:pt idx="46">
                  <c:v>885</c:v>
                </c:pt>
                <c:pt idx="47">
                  <c:v>889</c:v>
                </c:pt>
                <c:pt idx="48">
                  <c:v>892</c:v>
                </c:pt>
                <c:pt idx="49">
                  <c:v>894</c:v>
                </c:pt>
                <c:pt idx="50">
                  <c:v>894</c:v>
                </c:pt>
                <c:pt idx="51">
                  <c:v>895</c:v>
                </c:pt>
                <c:pt idx="52">
                  <c:v>895</c:v>
                </c:pt>
                <c:pt idx="53">
                  <c:v>919</c:v>
                </c:pt>
                <c:pt idx="54">
                  <c:v>915</c:v>
                </c:pt>
                <c:pt idx="55">
                  <c:v>904</c:v>
                </c:pt>
                <c:pt idx="56">
                  <c:v>904</c:v>
                </c:pt>
                <c:pt idx="57">
                  <c:v>907</c:v>
                </c:pt>
                <c:pt idx="58">
                  <c:v>906</c:v>
                </c:pt>
                <c:pt idx="59">
                  <c:v>907</c:v>
                </c:pt>
                <c:pt idx="60">
                  <c:v>907</c:v>
                </c:pt>
                <c:pt idx="61">
                  <c:v>908</c:v>
                </c:pt>
                <c:pt idx="62">
                  <c:v>906</c:v>
                </c:pt>
                <c:pt idx="63">
                  <c:v>887</c:v>
                </c:pt>
                <c:pt idx="64">
                  <c:v>905</c:v>
                </c:pt>
                <c:pt idx="65">
                  <c:v>901</c:v>
                </c:pt>
                <c:pt idx="66">
                  <c:v>899</c:v>
                </c:pt>
                <c:pt idx="67">
                  <c:v>899</c:v>
                </c:pt>
                <c:pt idx="68">
                  <c:v>898</c:v>
                </c:pt>
                <c:pt idx="69">
                  <c:v>897</c:v>
                </c:pt>
                <c:pt idx="70">
                  <c:v>897</c:v>
                </c:pt>
                <c:pt idx="71">
                  <c:v>895</c:v>
                </c:pt>
                <c:pt idx="72">
                  <c:v>895</c:v>
                </c:pt>
                <c:pt idx="73">
                  <c:v>902</c:v>
                </c:pt>
                <c:pt idx="74">
                  <c:v>893</c:v>
                </c:pt>
                <c:pt idx="75">
                  <c:v>892</c:v>
                </c:pt>
                <c:pt idx="76">
                  <c:v>890</c:v>
                </c:pt>
                <c:pt idx="77">
                  <c:v>891</c:v>
                </c:pt>
                <c:pt idx="78">
                  <c:v>890</c:v>
                </c:pt>
                <c:pt idx="79">
                  <c:v>889</c:v>
                </c:pt>
                <c:pt idx="80">
                  <c:v>889</c:v>
                </c:pt>
                <c:pt idx="81">
                  <c:v>888</c:v>
                </c:pt>
                <c:pt idx="82">
                  <c:v>887</c:v>
                </c:pt>
                <c:pt idx="83">
                  <c:v>885</c:v>
                </c:pt>
                <c:pt idx="84">
                  <c:v>883</c:v>
                </c:pt>
                <c:pt idx="85">
                  <c:v>882</c:v>
                </c:pt>
                <c:pt idx="86">
                  <c:v>880</c:v>
                </c:pt>
                <c:pt idx="87">
                  <c:v>880</c:v>
                </c:pt>
                <c:pt idx="88">
                  <c:v>879</c:v>
                </c:pt>
                <c:pt idx="89">
                  <c:v>878</c:v>
                </c:pt>
                <c:pt idx="90">
                  <c:v>878</c:v>
                </c:pt>
                <c:pt idx="91">
                  <c:v>875</c:v>
                </c:pt>
                <c:pt idx="92">
                  <c:v>875</c:v>
                </c:pt>
                <c:pt idx="93">
                  <c:v>875</c:v>
                </c:pt>
                <c:pt idx="94">
                  <c:v>875</c:v>
                </c:pt>
                <c:pt idx="95">
                  <c:v>874</c:v>
                </c:pt>
                <c:pt idx="96">
                  <c:v>869</c:v>
                </c:pt>
                <c:pt idx="97">
                  <c:v>867</c:v>
                </c:pt>
                <c:pt idx="98">
                  <c:v>866</c:v>
                </c:pt>
                <c:pt idx="99">
                  <c:v>866</c:v>
                </c:pt>
                <c:pt idx="100">
                  <c:v>865</c:v>
                </c:pt>
                <c:pt idx="101">
                  <c:v>1149</c:v>
                </c:pt>
                <c:pt idx="102">
                  <c:v>865</c:v>
                </c:pt>
                <c:pt idx="103">
                  <c:v>863</c:v>
                </c:pt>
                <c:pt idx="104">
                  <c:v>862</c:v>
                </c:pt>
                <c:pt idx="105">
                  <c:v>857</c:v>
                </c:pt>
                <c:pt idx="106">
                  <c:v>857</c:v>
                </c:pt>
                <c:pt idx="107">
                  <c:v>855</c:v>
                </c:pt>
                <c:pt idx="108">
                  <c:v>854</c:v>
                </c:pt>
                <c:pt idx="109">
                  <c:v>852</c:v>
                </c:pt>
                <c:pt idx="110">
                  <c:v>851</c:v>
                </c:pt>
                <c:pt idx="111">
                  <c:v>853</c:v>
                </c:pt>
                <c:pt idx="112">
                  <c:v>850</c:v>
                </c:pt>
                <c:pt idx="113">
                  <c:v>851</c:v>
                </c:pt>
                <c:pt idx="114">
                  <c:v>851</c:v>
                </c:pt>
                <c:pt idx="115">
                  <c:v>853</c:v>
                </c:pt>
                <c:pt idx="116">
                  <c:v>852</c:v>
                </c:pt>
                <c:pt idx="117">
                  <c:v>852</c:v>
                </c:pt>
                <c:pt idx="118">
                  <c:v>849</c:v>
                </c:pt>
                <c:pt idx="119">
                  <c:v>848</c:v>
                </c:pt>
                <c:pt idx="120">
                  <c:v>848</c:v>
                </c:pt>
                <c:pt idx="121">
                  <c:v>847</c:v>
                </c:pt>
                <c:pt idx="122">
                  <c:v>848</c:v>
                </c:pt>
                <c:pt idx="123">
                  <c:v>848</c:v>
                </c:pt>
                <c:pt idx="124">
                  <c:v>850</c:v>
                </c:pt>
                <c:pt idx="125">
                  <c:v>847</c:v>
                </c:pt>
                <c:pt idx="126">
                  <c:v>847</c:v>
                </c:pt>
                <c:pt idx="127">
                  <c:v>849</c:v>
                </c:pt>
                <c:pt idx="128">
                  <c:v>851</c:v>
                </c:pt>
                <c:pt idx="129">
                  <c:v>850</c:v>
                </c:pt>
                <c:pt idx="130">
                  <c:v>848</c:v>
                </c:pt>
                <c:pt idx="131">
                  <c:v>849</c:v>
                </c:pt>
                <c:pt idx="132">
                  <c:v>848</c:v>
                </c:pt>
                <c:pt idx="133">
                  <c:v>851</c:v>
                </c:pt>
                <c:pt idx="134">
                  <c:v>848</c:v>
                </c:pt>
                <c:pt idx="135">
                  <c:v>849</c:v>
                </c:pt>
                <c:pt idx="136">
                  <c:v>850</c:v>
                </c:pt>
                <c:pt idx="137">
                  <c:v>852</c:v>
                </c:pt>
                <c:pt idx="138">
                  <c:v>852</c:v>
                </c:pt>
                <c:pt idx="139">
                  <c:v>851</c:v>
                </c:pt>
                <c:pt idx="140">
                  <c:v>850</c:v>
                </c:pt>
                <c:pt idx="141">
                  <c:v>852</c:v>
                </c:pt>
                <c:pt idx="142">
                  <c:v>852</c:v>
                </c:pt>
                <c:pt idx="143">
                  <c:v>850</c:v>
                </c:pt>
                <c:pt idx="144">
                  <c:v>853</c:v>
                </c:pt>
                <c:pt idx="145">
                  <c:v>854.2</c:v>
                </c:pt>
                <c:pt idx="146">
                  <c:v>853.68</c:v>
                </c:pt>
                <c:pt idx="147">
                  <c:v>851.96</c:v>
                </c:pt>
                <c:pt idx="148">
                  <c:v>855.88</c:v>
                </c:pt>
                <c:pt idx="149">
                  <c:v>855.5</c:v>
                </c:pt>
                <c:pt idx="150">
                  <c:v>855.9</c:v>
                </c:pt>
                <c:pt idx="151">
                  <c:v>856.28</c:v>
                </c:pt>
                <c:pt idx="152">
                  <c:v>864</c:v>
                </c:pt>
                <c:pt idx="153">
                  <c:v>865</c:v>
                </c:pt>
                <c:pt idx="154">
                  <c:v>866.21</c:v>
                </c:pt>
                <c:pt idx="155">
                  <c:v>864.3</c:v>
                </c:pt>
                <c:pt idx="156">
                  <c:v>868.05</c:v>
                </c:pt>
                <c:pt idx="157">
                  <c:v>889.18</c:v>
                </c:pt>
                <c:pt idx="158">
                  <c:v>8.9459999999999997</c:v>
                </c:pt>
                <c:pt idx="159">
                  <c:v>8.9427000000000003</c:v>
                </c:pt>
                <c:pt idx="160">
                  <c:v>8.9290000000000003</c:v>
                </c:pt>
                <c:pt idx="161">
                  <c:v>8.9465000000000003</c:v>
                </c:pt>
                <c:pt idx="162">
                  <c:v>8.9434000000000005</c:v>
                </c:pt>
                <c:pt idx="163">
                  <c:v>8.94</c:v>
                </c:pt>
                <c:pt idx="164">
                  <c:v>9.18</c:v>
                </c:pt>
                <c:pt idx="165">
                  <c:v>9.1754999999999995</c:v>
                </c:pt>
                <c:pt idx="166">
                  <c:v>9.1433999999999997</c:v>
                </c:pt>
                <c:pt idx="167">
                  <c:v>9.1579999999999995</c:v>
                </c:pt>
                <c:pt idx="168">
                  <c:v>9.18</c:v>
                </c:pt>
                <c:pt idx="169">
                  <c:v>9.2109000000000005</c:v>
                </c:pt>
                <c:pt idx="170">
                  <c:v>9.2050000000000001</c:v>
                </c:pt>
                <c:pt idx="171">
                  <c:v>9.2200000000000006</c:v>
                </c:pt>
                <c:pt idx="172">
                  <c:v>9.2200000000000006</c:v>
                </c:pt>
                <c:pt idx="173">
                  <c:v>9.23</c:v>
                </c:pt>
                <c:pt idx="174">
                  <c:v>9.1999999999999993</c:v>
                </c:pt>
                <c:pt idx="175">
                  <c:v>9.2195999999999998</c:v>
                </c:pt>
                <c:pt idx="176">
                  <c:v>9.2027000000000001</c:v>
                </c:pt>
                <c:pt idx="177">
                  <c:v>9.2111000000000001</c:v>
                </c:pt>
                <c:pt idx="178">
                  <c:v>9.2131000000000007</c:v>
                </c:pt>
                <c:pt idx="179">
                  <c:v>9.1920999999999999</c:v>
                </c:pt>
                <c:pt idx="180">
                  <c:v>9.2446999999999999</c:v>
                </c:pt>
                <c:pt idx="181">
                  <c:v>9.1999999999999993</c:v>
                </c:pt>
                <c:pt idx="182">
                  <c:v>9.24</c:v>
                </c:pt>
                <c:pt idx="183">
                  <c:v>9.25</c:v>
                </c:pt>
                <c:pt idx="184">
                  <c:v>9.23</c:v>
                </c:pt>
                <c:pt idx="185">
                  <c:v>9.24</c:v>
                </c:pt>
                <c:pt idx="186">
                  <c:v>9.2100000000000009</c:v>
                </c:pt>
                <c:pt idx="187">
                  <c:v>9.2200000000000006</c:v>
                </c:pt>
                <c:pt idx="188">
                  <c:v>9.2309000000000001</c:v>
                </c:pt>
                <c:pt idx="189">
                  <c:v>9.1945999999999994</c:v>
                </c:pt>
                <c:pt idx="190">
                  <c:v>9.1999999999999993</c:v>
                </c:pt>
                <c:pt idx="191">
                  <c:v>9.1999999999999993</c:v>
                </c:pt>
                <c:pt idx="192">
                  <c:v>9.2029999999999994</c:v>
                </c:pt>
                <c:pt idx="193">
                  <c:v>9.1981999999999999</c:v>
                </c:pt>
                <c:pt idx="194">
                  <c:v>9.1846999999999994</c:v>
                </c:pt>
                <c:pt idx="195">
                  <c:v>9.2299000000000007</c:v>
                </c:pt>
                <c:pt idx="196">
                  <c:v>9.2070000000000007</c:v>
                </c:pt>
                <c:pt idx="197">
                  <c:v>9.1769999999999996</c:v>
                </c:pt>
                <c:pt idx="198">
                  <c:v>9.1750000000000007</c:v>
                </c:pt>
                <c:pt idx="199">
                  <c:v>9.1769999999999996</c:v>
                </c:pt>
                <c:pt idx="200">
                  <c:v>9.1560000000000006</c:v>
                </c:pt>
                <c:pt idx="201">
                  <c:v>9.1449999999999996</c:v>
                </c:pt>
                <c:pt idx="202">
                  <c:v>9.1300000000000008</c:v>
                </c:pt>
                <c:pt idx="203">
                  <c:v>9.14</c:v>
                </c:pt>
                <c:pt idx="204">
                  <c:v>9.08</c:v>
                </c:pt>
                <c:pt idx="205">
                  <c:v>9.07</c:v>
                </c:pt>
                <c:pt idx="206">
                  <c:v>8.9434000000000005</c:v>
                </c:pt>
                <c:pt idx="207">
                  <c:v>8.9398999999999997</c:v>
                </c:pt>
                <c:pt idx="208">
                  <c:v>8.9121000000000006</c:v>
                </c:pt>
                <c:pt idx="209">
                  <c:v>8.9283999999999999</c:v>
                </c:pt>
                <c:pt idx="210">
                  <c:v>8.8800000000000008</c:v>
                </c:pt>
                <c:pt idx="211">
                  <c:v>8.89</c:v>
                </c:pt>
                <c:pt idx="212">
                  <c:v>8.94</c:v>
                </c:pt>
                <c:pt idx="213">
                  <c:v>8.84</c:v>
                </c:pt>
                <c:pt idx="214">
                  <c:v>8.84</c:v>
                </c:pt>
                <c:pt idx="215">
                  <c:v>8.8000000000000007</c:v>
                </c:pt>
                <c:pt idx="216">
                  <c:v>8.7524999999999995</c:v>
                </c:pt>
                <c:pt idx="217">
                  <c:v>8.7683999999999997</c:v>
                </c:pt>
                <c:pt idx="218">
                  <c:v>8.7596000000000007</c:v>
                </c:pt>
                <c:pt idx="219">
                  <c:v>8.6539999999999999</c:v>
                </c:pt>
                <c:pt idx="220">
                  <c:v>8.6750000000000007</c:v>
                </c:pt>
                <c:pt idx="221">
                  <c:v>8.6630000000000003</c:v>
                </c:pt>
                <c:pt idx="222">
                  <c:v>8.64</c:v>
                </c:pt>
                <c:pt idx="223">
                  <c:v>8.6199999999999992</c:v>
                </c:pt>
                <c:pt idx="224">
                  <c:v>8.57</c:v>
                </c:pt>
                <c:pt idx="225">
                  <c:v>8.5725999999999996</c:v>
                </c:pt>
                <c:pt idx="226">
                  <c:v>8.58</c:v>
                </c:pt>
                <c:pt idx="227">
                  <c:v>8.57</c:v>
                </c:pt>
                <c:pt idx="228">
                  <c:v>8.52</c:v>
                </c:pt>
                <c:pt idx="229">
                  <c:v>8.5</c:v>
                </c:pt>
                <c:pt idx="230">
                  <c:v>8.4700000000000006</c:v>
                </c:pt>
                <c:pt idx="231">
                  <c:v>8.39</c:v>
                </c:pt>
                <c:pt idx="232">
                  <c:v>8.3340999999999994</c:v>
                </c:pt>
                <c:pt idx="233">
                  <c:v>8.2958999999999996</c:v>
                </c:pt>
                <c:pt idx="234">
                  <c:v>8.2899999999999991</c:v>
                </c:pt>
                <c:pt idx="235">
                  <c:v>8.2799999999999994</c:v>
                </c:pt>
                <c:pt idx="236">
                  <c:v>8.27</c:v>
                </c:pt>
                <c:pt idx="237">
                  <c:v>8.2028999999999996</c:v>
                </c:pt>
                <c:pt idx="238">
                  <c:v>8.18</c:v>
                </c:pt>
                <c:pt idx="239">
                  <c:v>8.14</c:v>
                </c:pt>
                <c:pt idx="240">
                  <c:v>8.1553000000000004</c:v>
                </c:pt>
                <c:pt idx="241">
                  <c:v>8.0869999999999997</c:v>
                </c:pt>
                <c:pt idx="242">
                  <c:v>8.08</c:v>
                </c:pt>
                <c:pt idx="243">
                  <c:v>8.0500000000000007</c:v>
                </c:pt>
                <c:pt idx="244">
                  <c:v>8.0399999999999991</c:v>
                </c:pt>
                <c:pt idx="245">
                  <c:v>8.0051000000000005</c:v>
                </c:pt>
                <c:pt idx="246">
                  <c:v>7.98</c:v>
                </c:pt>
                <c:pt idx="247">
                  <c:v>7.99</c:v>
                </c:pt>
                <c:pt idx="248">
                  <c:v>7.97</c:v>
                </c:pt>
                <c:pt idx="249">
                  <c:v>7.9550000000000001</c:v>
                </c:pt>
                <c:pt idx="250">
                  <c:v>7.94</c:v>
                </c:pt>
                <c:pt idx="251">
                  <c:v>7.93</c:v>
                </c:pt>
                <c:pt idx="252">
                  <c:v>7.91</c:v>
                </c:pt>
                <c:pt idx="253">
                  <c:v>7.91</c:v>
                </c:pt>
                <c:pt idx="254">
                  <c:v>7.9</c:v>
                </c:pt>
                <c:pt idx="255">
                  <c:v>7.88</c:v>
                </c:pt>
                <c:pt idx="256">
                  <c:v>7.86</c:v>
                </c:pt>
                <c:pt idx="257">
                  <c:v>7.85</c:v>
                </c:pt>
                <c:pt idx="258">
                  <c:v>7.83</c:v>
                </c:pt>
                <c:pt idx="259">
                  <c:v>0</c:v>
                </c:pt>
                <c:pt idx="260">
                  <c:v>7.81</c:v>
                </c:pt>
                <c:pt idx="261">
                  <c:v>7.85</c:v>
                </c:pt>
                <c:pt idx="262">
                  <c:v>7.85</c:v>
                </c:pt>
                <c:pt idx="263">
                  <c:v>7.85</c:v>
                </c:pt>
                <c:pt idx="264">
                  <c:v>7.86</c:v>
                </c:pt>
                <c:pt idx="265">
                  <c:v>7.82</c:v>
                </c:pt>
                <c:pt idx="266">
                  <c:v>7.79</c:v>
                </c:pt>
                <c:pt idx="267">
                  <c:v>7.85</c:v>
                </c:pt>
                <c:pt idx="268">
                  <c:v>7.81</c:v>
                </c:pt>
                <c:pt idx="269">
                  <c:v>7.79</c:v>
                </c:pt>
                <c:pt idx="270">
                  <c:v>7.58</c:v>
                </c:pt>
                <c:pt idx="271">
                  <c:v>7.59</c:v>
                </c:pt>
                <c:pt idx="272">
                  <c:v>7.57</c:v>
                </c:pt>
                <c:pt idx="273">
                  <c:v>7.54</c:v>
                </c:pt>
                <c:pt idx="274">
                  <c:v>7.56</c:v>
                </c:pt>
                <c:pt idx="275">
                  <c:v>7.55</c:v>
                </c:pt>
                <c:pt idx="276">
                  <c:v>7.52</c:v>
                </c:pt>
                <c:pt idx="277">
                  <c:v>8.0399999999999991</c:v>
                </c:pt>
                <c:pt idx="278">
                  <c:v>7.57</c:v>
                </c:pt>
                <c:pt idx="279">
                  <c:v>7.48</c:v>
                </c:pt>
                <c:pt idx="280">
                  <c:v>7.52</c:v>
                </c:pt>
                <c:pt idx="281">
                  <c:v>7.44</c:v>
                </c:pt>
                <c:pt idx="282">
                  <c:v>7.48</c:v>
                </c:pt>
                <c:pt idx="283">
                  <c:v>7.48</c:v>
                </c:pt>
                <c:pt idx="284">
                  <c:v>7.42</c:v>
                </c:pt>
                <c:pt idx="285">
                  <c:v>7.47</c:v>
                </c:pt>
                <c:pt idx="286">
                  <c:v>7.47</c:v>
                </c:pt>
                <c:pt idx="287">
                  <c:v>7.45</c:v>
                </c:pt>
                <c:pt idx="288">
                  <c:v>7.45</c:v>
                </c:pt>
                <c:pt idx="289">
                  <c:v>7.43</c:v>
                </c:pt>
                <c:pt idx="290">
                  <c:v>7.4</c:v>
                </c:pt>
                <c:pt idx="291">
                  <c:v>7.4</c:v>
                </c:pt>
                <c:pt idx="292">
                  <c:v>7.4</c:v>
                </c:pt>
                <c:pt idx="293">
                  <c:v>7.9</c:v>
                </c:pt>
                <c:pt idx="294">
                  <c:v>7.85</c:v>
                </c:pt>
                <c:pt idx="295">
                  <c:v>7.4</c:v>
                </c:pt>
                <c:pt idx="296">
                  <c:v>7.3</c:v>
                </c:pt>
              </c:numCache>
              <c:extLst xmlns:c15="http://schemas.microsoft.com/office/drawing/2012/chart"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92640"/>
        <c:axId val="3356906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'MyReport_Vehicle_Report (4)'!$B$1</c15:sqref>
                        </c15:formulaRef>
                      </c:ext>
                    </c:extLst>
                    <c:strCache>
                      <c:ptCount val="1"/>
                      <c:pt idx="0">
                        <c:v>sol</c:v>
                      </c:pt>
                    </c:strCache>
                  </c:strRef>
                </c:tx>
                <c:spPr>
                  <a:ln w="381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'MyReport_Vehicle_Report (4)'!$B$2:$B$298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596</c:v>
                      </c:pt>
                      <c:pt idx="1">
                        <c:v>593</c:v>
                      </c:pt>
                      <c:pt idx="2">
                        <c:v>592</c:v>
                      </c:pt>
                      <c:pt idx="3">
                        <c:v>589</c:v>
                      </c:pt>
                      <c:pt idx="4">
                        <c:v>587</c:v>
                      </c:pt>
                      <c:pt idx="5">
                        <c:v>586</c:v>
                      </c:pt>
                      <c:pt idx="6">
                        <c:v>585</c:v>
                      </c:pt>
                      <c:pt idx="7">
                        <c:v>582</c:v>
                      </c:pt>
                      <c:pt idx="8">
                        <c:v>581</c:v>
                      </c:pt>
                      <c:pt idx="9">
                        <c:v>580</c:v>
                      </c:pt>
                      <c:pt idx="10">
                        <c:v>596</c:v>
                      </c:pt>
                      <c:pt idx="11">
                        <c:v>593</c:v>
                      </c:pt>
                      <c:pt idx="12">
                        <c:v>592</c:v>
                      </c:pt>
                      <c:pt idx="13">
                        <c:v>589</c:v>
                      </c:pt>
                      <c:pt idx="14">
                        <c:v>587</c:v>
                      </c:pt>
                      <c:pt idx="15">
                        <c:v>586</c:v>
                      </c:pt>
                      <c:pt idx="16">
                        <c:v>585</c:v>
                      </c:pt>
                      <c:pt idx="17">
                        <c:v>582</c:v>
                      </c:pt>
                      <c:pt idx="18">
                        <c:v>581</c:v>
                      </c:pt>
                      <c:pt idx="19">
                        <c:v>580</c:v>
                      </c:pt>
                      <c:pt idx="20">
                        <c:v>561</c:v>
                      </c:pt>
                      <c:pt idx="21">
                        <c:v>560</c:v>
                      </c:pt>
                      <c:pt idx="22">
                        <c:v>559</c:v>
                      </c:pt>
                      <c:pt idx="23">
                        <c:v>558</c:v>
                      </c:pt>
                      <c:pt idx="24">
                        <c:v>554</c:v>
                      </c:pt>
                      <c:pt idx="25">
                        <c:v>553</c:v>
                      </c:pt>
                      <c:pt idx="26">
                        <c:v>552</c:v>
                      </c:pt>
                      <c:pt idx="27">
                        <c:v>549</c:v>
                      </c:pt>
                      <c:pt idx="28">
                        <c:v>548</c:v>
                      </c:pt>
                      <c:pt idx="29">
                        <c:v>547</c:v>
                      </c:pt>
                      <c:pt idx="30">
                        <c:v>544</c:v>
                      </c:pt>
                      <c:pt idx="31">
                        <c:v>542</c:v>
                      </c:pt>
                      <c:pt idx="32">
                        <c:v>538</c:v>
                      </c:pt>
                      <c:pt idx="33">
                        <c:v>537</c:v>
                      </c:pt>
                      <c:pt idx="34">
                        <c:v>535</c:v>
                      </c:pt>
                      <c:pt idx="35">
                        <c:v>534</c:v>
                      </c:pt>
                      <c:pt idx="36">
                        <c:v>532</c:v>
                      </c:pt>
                      <c:pt idx="37">
                        <c:v>530</c:v>
                      </c:pt>
                      <c:pt idx="38">
                        <c:v>528</c:v>
                      </c:pt>
                      <c:pt idx="39">
                        <c:v>527</c:v>
                      </c:pt>
                      <c:pt idx="40">
                        <c:v>526</c:v>
                      </c:pt>
                      <c:pt idx="41">
                        <c:v>525</c:v>
                      </c:pt>
                      <c:pt idx="42">
                        <c:v>522</c:v>
                      </c:pt>
                      <c:pt idx="43">
                        <c:v>521</c:v>
                      </c:pt>
                      <c:pt idx="44">
                        <c:v>520</c:v>
                      </c:pt>
                      <c:pt idx="45">
                        <c:v>519</c:v>
                      </c:pt>
                      <c:pt idx="46">
                        <c:v>517</c:v>
                      </c:pt>
                      <c:pt idx="47">
                        <c:v>513</c:v>
                      </c:pt>
                      <c:pt idx="48">
                        <c:v>510</c:v>
                      </c:pt>
                      <c:pt idx="49">
                        <c:v>507</c:v>
                      </c:pt>
                      <c:pt idx="50">
                        <c:v>506</c:v>
                      </c:pt>
                      <c:pt idx="51">
                        <c:v>505</c:v>
                      </c:pt>
                      <c:pt idx="52">
                        <c:v>504</c:v>
                      </c:pt>
                      <c:pt idx="53">
                        <c:v>501</c:v>
                      </c:pt>
                      <c:pt idx="54">
                        <c:v>500</c:v>
                      </c:pt>
                      <c:pt idx="55">
                        <c:v>489</c:v>
                      </c:pt>
                      <c:pt idx="56">
                        <c:v>486</c:v>
                      </c:pt>
                      <c:pt idx="57">
                        <c:v>477</c:v>
                      </c:pt>
                      <c:pt idx="58">
                        <c:v>476</c:v>
                      </c:pt>
                      <c:pt idx="59">
                        <c:v>473</c:v>
                      </c:pt>
                      <c:pt idx="60">
                        <c:v>472</c:v>
                      </c:pt>
                      <c:pt idx="61">
                        <c:v>469</c:v>
                      </c:pt>
                      <c:pt idx="62">
                        <c:v>464</c:v>
                      </c:pt>
                      <c:pt idx="63">
                        <c:v>462</c:v>
                      </c:pt>
                      <c:pt idx="64">
                        <c:v>456</c:v>
                      </c:pt>
                      <c:pt idx="65">
                        <c:v>443</c:v>
                      </c:pt>
                      <c:pt idx="66">
                        <c:v>439</c:v>
                      </c:pt>
                      <c:pt idx="67">
                        <c:v>438</c:v>
                      </c:pt>
                      <c:pt idx="68">
                        <c:v>437</c:v>
                      </c:pt>
                      <c:pt idx="69">
                        <c:v>436</c:v>
                      </c:pt>
                      <c:pt idx="70">
                        <c:v>435</c:v>
                      </c:pt>
                      <c:pt idx="71">
                        <c:v>433</c:v>
                      </c:pt>
                      <c:pt idx="72">
                        <c:v>431</c:v>
                      </c:pt>
                      <c:pt idx="73">
                        <c:v>429</c:v>
                      </c:pt>
                      <c:pt idx="74">
                        <c:v>424</c:v>
                      </c:pt>
                      <c:pt idx="75">
                        <c:v>423</c:v>
                      </c:pt>
                      <c:pt idx="76">
                        <c:v>421</c:v>
                      </c:pt>
                      <c:pt idx="77">
                        <c:v>418</c:v>
                      </c:pt>
                      <c:pt idx="78">
                        <c:v>417</c:v>
                      </c:pt>
                      <c:pt idx="79">
                        <c:v>416</c:v>
                      </c:pt>
                      <c:pt idx="80">
                        <c:v>414</c:v>
                      </c:pt>
                      <c:pt idx="81">
                        <c:v>412</c:v>
                      </c:pt>
                      <c:pt idx="82">
                        <c:v>409</c:v>
                      </c:pt>
                      <c:pt idx="83">
                        <c:v>405</c:v>
                      </c:pt>
                      <c:pt idx="84">
                        <c:v>403</c:v>
                      </c:pt>
                      <c:pt idx="85">
                        <c:v>401</c:v>
                      </c:pt>
                      <c:pt idx="86">
                        <c:v>398</c:v>
                      </c:pt>
                      <c:pt idx="87">
                        <c:v>397</c:v>
                      </c:pt>
                      <c:pt idx="88">
                        <c:v>396</c:v>
                      </c:pt>
                      <c:pt idx="89">
                        <c:v>395</c:v>
                      </c:pt>
                      <c:pt idx="90">
                        <c:v>394</c:v>
                      </c:pt>
                      <c:pt idx="91">
                        <c:v>391</c:v>
                      </c:pt>
                      <c:pt idx="92">
                        <c:v>389</c:v>
                      </c:pt>
                      <c:pt idx="93">
                        <c:v>388</c:v>
                      </c:pt>
                      <c:pt idx="94">
                        <c:v>384</c:v>
                      </c:pt>
                      <c:pt idx="95">
                        <c:v>383</c:v>
                      </c:pt>
                      <c:pt idx="96">
                        <c:v>378</c:v>
                      </c:pt>
                      <c:pt idx="97">
                        <c:v>375</c:v>
                      </c:pt>
                      <c:pt idx="98">
                        <c:v>374</c:v>
                      </c:pt>
                      <c:pt idx="99">
                        <c:v>373</c:v>
                      </c:pt>
                      <c:pt idx="100">
                        <c:v>371</c:v>
                      </c:pt>
                      <c:pt idx="101">
                        <c:v>370</c:v>
                      </c:pt>
                      <c:pt idx="102">
                        <c:v>369</c:v>
                      </c:pt>
                      <c:pt idx="103">
                        <c:v>368</c:v>
                      </c:pt>
                      <c:pt idx="104">
                        <c:v>367</c:v>
                      </c:pt>
                      <c:pt idx="105">
                        <c:v>357</c:v>
                      </c:pt>
                      <c:pt idx="106">
                        <c:v>355</c:v>
                      </c:pt>
                      <c:pt idx="107">
                        <c:v>353</c:v>
                      </c:pt>
                      <c:pt idx="108">
                        <c:v>352</c:v>
                      </c:pt>
                      <c:pt idx="109">
                        <c:v>349</c:v>
                      </c:pt>
                      <c:pt idx="110">
                        <c:v>347</c:v>
                      </c:pt>
                      <c:pt idx="111">
                        <c:v>345</c:v>
                      </c:pt>
                      <c:pt idx="112">
                        <c:v>343</c:v>
                      </c:pt>
                      <c:pt idx="113">
                        <c:v>342</c:v>
                      </c:pt>
                      <c:pt idx="114">
                        <c:v>340</c:v>
                      </c:pt>
                      <c:pt idx="115">
                        <c:v>337</c:v>
                      </c:pt>
                      <c:pt idx="116">
                        <c:v>335</c:v>
                      </c:pt>
                      <c:pt idx="117">
                        <c:v>334</c:v>
                      </c:pt>
                      <c:pt idx="118">
                        <c:v>333</c:v>
                      </c:pt>
                      <c:pt idx="119">
                        <c:v>331</c:v>
                      </c:pt>
                      <c:pt idx="120">
                        <c:v>330</c:v>
                      </c:pt>
                      <c:pt idx="121">
                        <c:v>328</c:v>
                      </c:pt>
                      <c:pt idx="122">
                        <c:v>327</c:v>
                      </c:pt>
                      <c:pt idx="123">
                        <c:v>326</c:v>
                      </c:pt>
                      <c:pt idx="124">
                        <c:v>324</c:v>
                      </c:pt>
                      <c:pt idx="125">
                        <c:v>323</c:v>
                      </c:pt>
                      <c:pt idx="126">
                        <c:v>321</c:v>
                      </c:pt>
                      <c:pt idx="127">
                        <c:v>320</c:v>
                      </c:pt>
                      <c:pt idx="128">
                        <c:v>316</c:v>
                      </c:pt>
                      <c:pt idx="129">
                        <c:v>315</c:v>
                      </c:pt>
                      <c:pt idx="130">
                        <c:v>314</c:v>
                      </c:pt>
                      <c:pt idx="131">
                        <c:v>313</c:v>
                      </c:pt>
                      <c:pt idx="132">
                        <c:v>309</c:v>
                      </c:pt>
                      <c:pt idx="133">
                        <c:v>307</c:v>
                      </c:pt>
                      <c:pt idx="134">
                        <c:v>306</c:v>
                      </c:pt>
                      <c:pt idx="135">
                        <c:v>303</c:v>
                      </c:pt>
                      <c:pt idx="136">
                        <c:v>302</c:v>
                      </c:pt>
                      <c:pt idx="137">
                        <c:v>301</c:v>
                      </c:pt>
                      <c:pt idx="138">
                        <c:v>300</c:v>
                      </c:pt>
                      <c:pt idx="139">
                        <c:v>299</c:v>
                      </c:pt>
                      <c:pt idx="140">
                        <c:v>296</c:v>
                      </c:pt>
                      <c:pt idx="141">
                        <c:v>295</c:v>
                      </c:pt>
                      <c:pt idx="142">
                        <c:v>294</c:v>
                      </c:pt>
                      <c:pt idx="143">
                        <c:v>293</c:v>
                      </c:pt>
                      <c:pt idx="144">
                        <c:v>290</c:v>
                      </c:pt>
                      <c:pt idx="145">
                        <c:v>289</c:v>
                      </c:pt>
                      <c:pt idx="146">
                        <c:v>288</c:v>
                      </c:pt>
                      <c:pt idx="147">
                        <c:v>285</c:v>
                      </c:pt>
                      <c:pt idx="148">
                        <c:v>283</c:v>
                      </c:pt>
                      <c:pt idx="149">
                        <c:v>281</c:v>
                      </c:pt>
                      <c:pt idx="150">
                        <c:v>280</c:v>
                      </c:pt>
                      <c:pt idx="151">
                        <c:v>279</c:v>
                      </c:pt>
                      <c:pt idx="152">
                        <c:v>275</c:v>
                      </c:pt>
                      <c:pt idx="153">
                        <c:v>274</c:v>
                      </c:pt>
                      <c:pt idx="154">
                        <c:v>269</c:v>
                      </c:pt>
                      <c:pt idx="155">
                        <c:v>268</c:v>
                      </c:pt>
                      <c:pt idx="156">
                        <c:v>261</c:v>
                      </c:pt>
                      <c:pt idx="157">
                        <c:v>231</c:v>
                      </c:pt>
                      <c:pt idx="158">
                        <c:v>229</c:v>
                      </c:pt>
                      <c:pt idx="159">
                        <c:v>228</c:v>
                      </c:pt>
                      <c:pt idx="160">
                        <c:v>227</c:v>
                      </c:pt>
                      <c:pt idx="161">
                        <c:v>226</c:v>
                      </c:pt>
                      <c:pt idx="162">
                        <c:v>225</c:v>
                      </c:pt>
                      <c:pt idx="163">
                        <c:v>224</c:v>
                      </c:pt>
                      <c:pt idx="164">
                        <c:v>222</c:v>
                      </c:pt>
                      <c:pt idx="165">
                        <c:v>199</c:v>
                      </c:pt>
                      <c:pt idx="166">
                        <c:v>198</c:v>
                      </c:pt>
                      <c:pt idx="167">
                        <c:v>191</c:v>
                      </c:pt>
                      <c:pt idx="168">
                        <c:v>190</c:v>
                      </c:pt>
                      <c:pt idx="169">
                        <c:v>189</c:v>
                      </c:pt>
                      <c:pt idx="170">
                        <c:v>188</c:v>
                      </c:pt>
                      <c:pt idx="171">
                        <c:v>187</c:v>
                      </c:pt>
                      <c:pt idx="172">
                        <c:v>186</c:v>
                      </c:pt>
                      <c:pt idx="173">
                        <c:v>185</c:v>
                      </c:pt>
                      <c:pt idx="174">
                        <c:v>184</c:v>
                      </c:pt>
                      <c:pt idx="175">
                        <c:v>182</c:v>
                      </c:pt>
                      <c:pt idx="176">
                        <c:v>180</c:v>
                      </c:pt>
                      <c:pt idx="177">
                        <c:v>179</c:v>
                      </c:pt>
                      <c:pt idx="178">
                        <c:v>177</c:v>
                      </c:pt>
                      <c:pt idx="179">
                        <c:v>176</c:v>
                      </c:pt>
                      <c:pt idx="180">
                        <c:v>174</c:v>
                      </c:pt>
                      <c:pt idx="181">
                        <c:v>173</c:v>
                      </c:pt>
                      <c:pt idx="182">
                        <c:v>172</c:v>
                      </c:pt>
                      <c:pt idx="183">
                        <c:v>171</c:v>
                      </c:pt>
                      <c:pt idx="184">
                        <c:v>169</c:v>
                      </c:pt>
                      <c:pt idx="185">
                        <c:v>168</c:v>
                      </c:pt>
                      <c:pt idx="186">
                        <c:v>167</c:v>
                      </c:pt>
                      <c:pt idx="187">
                        <c:v>166</c:v>
                      </c:pt>
                      <c:pt idx="188">
                        <c:v>165</c:v>
                      </c:pt>
                      <c:pt idx="189">
                        <c:v>164</c:v>
                      </c:pt>
                      <c:pt idx="190">
                        <c:v>163</c:v>
                      </c:pt>
                      <c:pt idx="191">
                        <c:v>162</c:v>
                      </c:pt>
                      <c:pt idx="192">
                        <c:v>161</c:v>
                      </c:pt>
                      <c:pt idx="193">
                        <c:v>160</c:v>
                      </c:pt>
                      <c:pt idx="194">
                        <c:v>159</c:v>
                      </c:pt>
                      <c:pt idx="195">
                        <c:v>158</c:v>
                      </c:pt>
                      <c:pt idx="196">
                        <c:v>157</c:v>
                      </c:pt>
                      <c:pt idx="197">
                        <c:v>156</c:v>
                      </c:pt>
                      <c:pt idx="198">
                        <c:v>155</c:v>
                      </c:pt>
                      <c:pt idx="199">
                        <c:v>154</c:v>
                      </c:pt>
                      <c:pt idx="200">
                        <c:v>153</c:v>
                      </c:pt>
                      <c:pt idx="201">
                        <c:v>152</c:v>
                      </c:pt>
                      <c:pt idx="202">
                        <c:v>150</c:v>
                      </c:pt>
                      <c:pt idx="203">
                        <c:v>149</c:v>
                      </c:pt>
                      <c:pt idx="204">
                        <c:v>146</c:v>
                      </c:pt>
                      <c:pt idx="205">
                        <c:v>144</c:v>
                      </c:pt>
                      <c:pt idx="206">
                        <c:v>135</c:v>
                      </c:pt>
                      <c:pt idx="207">
                        <c:v>134</c:v>
                      </c:pt>
                      <c:pt idx="208">
                        <c:v>133</c:v>
                      </c:pt>
                      <c:pt idx="209">
                        <c:v>132</c:v>
                      </c:pt>
                      <c:pt idx="210">
                        <c:v>131</c:v>
                      </c:pt>
                      <c:pt idx="211">
                        <c:v>130</c:v>
                      </c:pt>
                      <c:pt idx="212">
                        <c:v>129</c:v>
                      </c:pt>
                      <c:pt idx="213">
                        <c:v>128</c:v>
                      </c:pt>
                      <c:pt idx="214">
                        <c:v>127</c:v>
                      </c:pt>
                      <c:pt idx="215">
                        <c:v>126</c:v>
                      </c:pt>
                      <c:pt idx="216">
                        <c:v>125</c:v>
                      </c:pt>
                      <c:pt idx="217">
                        <c:v>124</c:v>
                      </c:pt>
                      <c:pt idx="218">
                        <c:v>123</c:v>
                      </c:pt>
                      <c:pt idx="219">
                        <c:v>121</c:v>
                      </c:pt>
                      <c:pt idx="220">
                        <c:v>120</c:v>
                      </c:pt>
                      <c:pt idx="221">
                        <c:v>119</c:v>
                      </c:pt>
                      <c:pt idx="222">
                        <c:v>118</c:v>
                      </c:pt>
                      <c:pt idx="223">
                        <c:v>117</c:v>
                      </c:pt>
                      <c:pt idx="224">
                        <c:v>116</c:v>
                      </c:pt>
                      <c:pt idx="225">
                        <c:v>115</c:v>
                      </c:pt>
                      <c:pt idx="226">
                        <c:v>114</c:v>
                      </c:pt>
                      <c:pt idx="227">
                        <c:v>113</c:v>
                      </c:pt>
                      <c:pt idx="228">
                        <c:v>112</c:v>
                      </c:pt>
                      <c:pt idx="229">
                        <c:v>111</c:v>
                      </c:pt>
                      <c:pt idx="230">
                        <c:v>108</c:v>
                      </c:pt>
                      <c:pt idx="231">
                        <c:v>104</c:v>
                      </c:pt>
                      <c:pt idx="232">
                        <c:v>102</c:v>
                      </c:pt>
                      <c:pt idx="233">
                        <c:v>99</c:v>
                      </c:pt>
                      <c:pt idx="234">
                        <c:v>98</c:v>
                      </c:pt>
                      <c:pt idx="235">
                        <c:v>97</c:v>
                      </c:pt>
                      <c:pt idx="236">
                        <c:v>96</c:v>
                      </c:pt>
                      <c:pt idx="237">
                        <c:v>92</c:v>
                      </c:pt>
                      <c:pt idx="238">
                        <c:v>91</c:v>
                      </c:pt>
                      <c:pt idx="239">
                        <c:v>90</c:v>
                      </c:pt>
                      <c:pt idx="240">
                        <c:v>89</c:v>
                      </c:pt>
                      <c:pt idx="241">
                        <c:v>87</c:v>
                      </c:pt>
                      <c:pt idx="242">
                        <c:v>86</c:v>
                      </c:pt>
                      <c:pt idx="243">
                        <c:v>85</c:v>
                      </c:pt>
                      <c:pt idx="244">
                        <c:v>84</c:v>
                      </c:pt>
                      <c:pt idx="245">
                        <c:v>83</c:v>
                      </c:pt>
                      <c:pt idx="246">
                        <c:v>82</c:v>
                      </c:pt>
                      <c:pt idx="247">
                        <c:v>81</c:v>
                      </c:pt>
                      <c:pt idx="248">
                        <c:v>80</c:v>
                      </c:pt>
                      <c:pt idx="249">
                        <c:v>79</c:v>
                      </c:pt>
                      <c:pt idx="250">
                        <c:v>78</c:v>
                      </c:pt>
                      <c:pt idx="251">
                        <c:v>77</c:v>
                      </c:pt>
                      <c:pt idx="252">
                        <c:v>76</c:v>
                      </c:pt>
                      <c:pt idx="253">
                        <c:v>75</c:v>
                      </c:pt>
                      <c:pt idx="254">
                        <c:v>74</c:v>
                      </c:pt>
                      <c:pt idx="255">
                        <c:v>73</c:v>
                      </c:pt>
                      <c:pt idx="256">
                        <c:v>72</c:v>
                      </c:pt>
                      <c:pt idx="257">
                        <c:v>71</c:v>
                      </c:pt>
                      <c:pt idx="258">
                        <c:v>70</c:v>
                      </c:pt>
                      <c:pt idx="259">
                        <c:v>68</c:v>
                      </c:pt>
                      <c:pt idx="260">
                        <c:v>67</c:v>
                      </c:pt>
                      <c:pt idx="261">
                        <c:v>66</c:v>
                      </c:pt>
                      <c:pt idx="262">
                        <c:v>65</c:v>
                      </c:pt>
                      <c:pt idx="263">
                        <c:v>64</c:v>
                      </c:pt>
                      <c:pt idx="264">
                        <c:v>63</c:v>
                      </c:pt>
                      <c:pt idx="265">
                        <c:v>62</c:v>
                      </c:pt>
                      <c:pt idx="266">
                        <c:v>61</c:v>
                      </c:pt>
                      <c:pt idx="267">
                        <c:v>60</c:v>
                      </c:pt>
                      <c:pt idx="268">
                        <c:v>59</c:v>
                      </c:pt>
                      <c:pt idx="269">
                        <c:v>58</c:v>
                      </c:pt>
                      <c:pt idx="270">
                        <c:v>47</c:v>
                      </c:pt>
                      <c:pt idx="271">
                        <c:v>46</c:v>
                      </c:pt>
                      <c:pt idx="272">
                        <c:v>45</c:v>
                      </c:pt>
                      <c:pt idx="273">
                        <c:v>44</c:v>
                      </c:pt>
                      <c:pt idx="274">
                        <c:v>43</c:v>
                      </c:pt>
                      <c:pt idx="275">
                        <c:v>42</c:v>
                      </c:pt>
                      <c:pt idx="276">
                        <c:v>41</c:v>
                      </c:pt>
                      <c:pt idx="277">
                        <c:v>40</c:v>
                      </c:pt>
                      <c:pt idx="278">
                        <c:v>39</c:v>
                      </c:pt>
                      <c:pt idx="279">
                        <c:v>38</c:v>
                      </c:pt>
                      <c:pt idx="280">
                        <c:v>37</c:v>
                      </c:pt>
                      <c:pt idx="281">
                        <c:v>35</c:v>
                      </c:pt>
                      <c:pt idx="282">
                        <c:v>34</c:v>
                      </c:pt>
                      <c:pt idx="283">
                        <c:v>32</c:v>
                      </c:pt>
                      <c:pt idx="284">
                        <c:v>31</c:v>
                      </c:pt>
                      <c:pt idx="285">
                        <c:v>30</c:v>
                      </c:pt>
                      <c:pt idx="286">
                        <c:v>29</c:v>
                      </c:pt>
                      <c:pt idx="287">
                        <c:v>28</c:v>
                      </c:pt>
                      <c:pt idx="288">
                        <c:v>27</c:v>
                      </c:pt>
                      <c:pt idx="289">
                        <c:v>26</c:v>
                      </c:pt>
                      <c:pt idx="290">
                        <c:v>25</c:v>
                      </c:pt>
                      <c:pt idx="291">
                        <c:v>23</c:v>
                      </c:pt>
                      <c:pt idx="292">
                        <c:v>22</c:v>
                      </c:pt>
                      <c:pt idx="293">
                        <c:v>21</c:v>
                      </c:pt>
                      <c:pt idx="294">
                        <c:v>19</c:v>
                      </c:pt>
                      <c:pt idx="295">
                        <c:v>16</c:v>
                      </c:pt>
                      <c:pt idx="296">
                        <c:v>15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(4)'!$C$1</c15:sqref>
                        </c15:formulaRef>
                      </c:ext>
                    </c:extLst>
                    <c:strCache>
                      <c:ptCount val="1"/>
                      <c:pt idx="0">
                        <c:v>ls</c:v>
                      </c:pt>
                    </c:strCache>
                  </c:strRef>
                </c:tx>
                <c:spPr>
                  <a:ln w="381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(4)'!$C$2:$C$298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114</c:v>
                      </c:pt>
                      <c:pt idx="1">
                        <c:v>112</c:v>
                      </c:pt>
                      <c:pt idx="2">
                        <c:v>112</c:v>
                      </c:pt>
                      <c:pt idx="3">
                        <c:v>110</c:v>
                      </c:pt>
                      <c:pt idx="4">
                        <c:v>109</c:v>
                      </c:pt>
                      <c:pt idx="5">
                        <c:v>109</c:v>
                      </c:pt>
                      <c:pt idx="6">
                        <c:v>109</c:v>
                      </c:pt>
                      <c:pt idx="7">
                        <c:v>107</c:v>
                      </c:pt>
                      <c:pt idx="8">
                        <c:v>107</c:v>
                      </c:pt>
                      <c:pt idx="9">
                        <c:v>106</c:v>
                      </c:pt>
                      <c:pt idx="10">
                        <c:v>114</c:v>
                      </c:pt>
                      <c:pt idx="11">
                        <c:v>112</c:v>
                      </c:pt>
                      <c:pt idx="12">
                        <c:v>112</c:v>
                      </c:pt>
                      <c:pt idx="13">
                        <c:v>110</c:v>
                      </c:pt>
                      <c:pt idx="14">
                        <c:v>109</c:v>
                      </c:pt>
                      <c:pt idx="15">
                        <c:v>109</c:v>
                      </c:pt>
                      <c:pt idx="16">
                        <c:v>109</c:v>
                      </c:pt>
                      <c:pt idx="17">
                        <c:v>107</c:v>
                      </c:pt>
                      <c:pt idx="18">
                        <c:v>107</c:v>
                      </c:pt>
                      <c:pt idx="19">
                        <c:v>106</c:v>
                      </c:pt>
                      <c:pt idx="20">
                        <c:v>97</c:v>
                      </c:pt>
                      <c:pt idx="21">
                        <c:v>97</c:v>
                      </c:pt>
                      <c:pt idx="22">
                        <c:v>96</c:v>
                      </c:pt>
                      <c:pt idx="23">
                        <c:v>96</c:v>
                      </c:pt>
                      <c:pt idx="24">
                        <c:v>94</c:v>
                      </c:pt>
                      <c:pt idx="25">
                        <c:v>94</c:v>
                      </c:pt>
                      <c:pt idx="26">
                        <c:v>93</c:v>
                      </c:pt>
                      <c:pt idx="27">
                        <c:v>92</c:v>
                      </c:pt>
                      <c:pt idx="28">
                        <c:v>91</c:v>
                      </c:pt>
                      <c:pt idx="29">
                        <c:v>91</c:v>
                      </c:pt>
                      <c:pt idx="30">
                        <c:v>90</c:v>
                      </c:pt>
                      <c:pt idx="31">
                        <c:v>89</c:v>
                      </c:pt>
                      <c:pt idx="32">
                        <c:v>87</c:v>
                      </c:pt>
                      <c:pt idx="33">
                        <c:v>86</c:v>
                      </c:pt>
                      <c:pt idx="34">
                        <c:v>86</c:v>
                      </c:pt>
                      <c:pt idx="35">
                        <c:v>85</c:v>
                      </c:pt>
                      <c:pt idx="36">
                        <c:v>84</c:v>
                      </c:pt>
                      <c:pt idx="37">
                        <c:v>83</c:v>
                      </c:pt>
                      <c:pt idx="38">
                        <c:v>82</c:v>
                      </c:pt>
                      <c:pt idx="39">
                        <c:v>82</c:v>
                      </c:pt>
                      <c:pt idx="40">
                        <c:v>82</c:v>
                      </c:pt>
                      <c:pt idx="41">
                        <c:v>81</c:v>
                      </c:pt>
                      <c:pt idx="42">
                        <c:v>80</c:v>
                      </c:pt>
                      <c:pt idx="43">
                        <c:v>79</c:v>
                      </c:pt>
                      <c:pt idx="44">
                        <c:v>79</c:v>
                      </c:pt>
                      <c:pt idx="45">
                        <c:v>78</c:v>
                      </c:pt>
                      <c:pt idx="46">
                        <c:v>77</c:v>
                      </c:pt>
                      <c:pt idx="47">
                        <c:v>76</c:v>
                      </c:pt>
                      <c:pt idx="48">
                        <c:v>74</c:v>
                      </c:pt>
                      <c:pt idx="49">
                        <c:v>73</c:v>
                      </c:pt>
                      <c:pt idx="50">
                        <c:v>73</c:v>
                      </c:pt>
                      <c:pt idx="51">
                        <c:v>72</c:v>
                      </c:pt>
                      <c:pt idx="52">
                        <c:v>72</c:v>
                      </c:pt>
                      <c:pt idx="53">
                        <c:v>70</c:v>
                      </c:pt>
                      <c:pt idx="54">
                        <c:v>70</c:v>
                      </c:pt>
                      <c:pt idx="55">
                        <c:v>65</c:v>
                      </c:pt>
                      <c:pt idx="56">
                        <c:v>64</c:v>
                      </c:pt>
                      <c:pt idx="57">
                        <c:v>60</c:v>
                      </c:pt>
                      <c:pt idx="58">
                        <c:v>59</c:v>
                      </c:pt>
                      <c:pt idx="59">
                        <c:v>58</c:v>
                      </c:pt>
                      <c:pt idx="60">
                        <c:v>57</c:v>
                      </c:pt>
                      <c:pt idx="61">
                        <c:v>56</c:v>
                      </c:pt>
                      <c:pt idx="62">
                        <c:v>54</c:v>
                      </c:pt>
                      <c:pt idx="63">
                        <c:v>53</c:v>
                      </c:pt>
                      <c:pt idx="64">
                        <c:v>50</c:v>
                      </c:pt>
                      <c:pt idx="65">
                        <c:v>44</c:v>
                      </c:pt>
                      <c:pt idx="66">
                        <c:v>42</c:v>
                      </c:pt>
                      <c:pt idx="67">
                        <c:v>42</c:v>
                      </c:pt>
                      <c:pt idx="68">
                        <c:v>41</c:v>
                      </c:pt>
                      <c:pt idx="69">
                        <c:v>41</c:v>
                      </c:pt>
                      <c:pt idx="70">
                        <c:v>40</c:v>
                      </c:pt>
                      <c:pt idx="71">
                        <c:v>40</c:v>
                      </c:pt>
                      <c:pt idx="72">
                        <c:v>39</c:v>
                      </c:pt>
                      <c:pt idx="73">
                        <c:v>38</c:v>
                      </c:pt>
                      <c:pt idx="74">
                        <c:v>35</c:v>
                      </c:pt>
                      <c:pt idx="75">
                        <c:v>35</c:v>
                      </c:pt>
                      <c:pt idx="76">
                        <c:v>34</c:v>
                      </c:pt>
                      <c:pt idx="77">
                        <c:v>33</c:v>
                      </c:pt>
                      <c:pt idx="78">
                        <c:v>32</c:v>
                      </c:pt>
                      <c:pt idx="79">
                        <c:v>32</c:v>
                      </c:pt>
                      <c:pt idx="80">
                        <c:v>31</c:v>
                      </c:pt>
                      <c:pt idx="81">
                        <c:v>30</c:v>
                      </c:pt>
                      <c:pt idx="82">
                        <c:v>28</c:v>
                      </c:pt>
                      <c:pt idx="83">
                        <c:v>26</c:v>
                      </c:pt>
                      <c:pt idx="84">
                        <c:v>25</c:v>
                      </c:pt>
                      <c:pt idx="85">
                        <c:v>25</c:v>
                      </c:pt>
                      <c:pt idx="86">
                        <c:v>23</c:v>
                      </c:pt>
                      <c:pt idx="87">
                        <c:v>23</c:v>
                      </c:pt>
                      <c:pt idx="88">
                        <c:v>22</c:v>
                      </c:pt>
                      <c:pt idx="89">
                        <c:v>22</c:v>
                      </c:pt>
                      <c:pt idx="90">
                        <c:v>21</c:v>
                      </c:pt>
                      <c:pt idx="91">
                        <c:v>20</c:v>
                      </c:pt>
                      <c:pt idx="92">
                        <c:v>19</c:v>
                      </c:pt>
                      <c:pt idx="93">
                        <c:v>18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13</c:v>
                      </c:pt>
                      <c:pt idx="97">
                        <c:v>12</c:v>
                      </c:pt>
                      <c:pt idx="98">
                        <c:v>11</c:v>
                      </c:pt>
                      <c:pt idx="99">
                        <c:v>11</c:v>
                      </c:pt>
                      <c:pt idx="100">
                        <c:v>10</c:v>
                      </c:pt>
                      <c:pt idx="101">
                        <c:v>9</c:v>
                      </c:pt>
                      <c:pt idx="102">
                        <c:v>9</c:v>
                      </c:pt>
                      <c:pt idx="103">
                        <c:v>8</c:v>
                      </c:pt>
                      <c:pt idx="104">
                        <c:v>8</c:v>
                      </c:pt>
                      <c:pt idx="105">
                        <c:v>3</c:v>
                      </c:pt>
                      <c:pt idx="106">
                        <c:v>2</c:v>
                      </c:pt>
                      <c:pt idx="107">
                        <c:v>1</c:v>
                      </c:pt>
                      <c:pt idx="108">
                        <c:v>0</c:v>
                      </c:pt>
                      <c:pt idx="109">
                        <c:v>359</c:v>
                      </c:pt>
                      <c:pt idx="110">
                        <c:v>358</c:v>
                      </c:pt>
                      <c:pt idx="111">
                        <c:v>357</c:v>
                      </c:pt>
                      <c:pt idx="112">
                        <c:v>356</c:v>
                      </c:pt>
                      <c:pt idx="113">
                        <c:v>355</c:v>
                      </c:pt>
                      <c:pt idx="114">
                        <c:v>354</c:v>
                      </c:pt>
                      <c:pt idx="115">
                        <c:v>353</c:v>
                      </c:pt>
                      <c:pt idx="116">
                        <c:v>352</c:v>
                      </c:pt>
                      <c:pt idx="117">
                        <c:v>351</c:v>
                      </c:pt>
                      <c:pt idx="118">
                        <c:v>350</c:v>
                      </c:pt>
                      <c:pt idx="119">
                        <c:v>349</c:v>
                      </c:pt>
                      <c:pt idx="120">
                        <c:v>349</c:v>
                      </c:pt>
                      <c:pt idx="121">
                        <c:v>348</c:v>
                      </c:pt>
                      <c:pt idx="122">
                        <c:v>347</c:v>
                      </c:pt>
                      <c:pt idx="123">
                        <c:v>347</c:v>
                      </c:pt>
                      <c:pt idx="124">
                        <c:v>346</c:v>
                      </c:pt>
                      <c:pt idx="125">
                        <c:v>345</c:v>
                      </c:pt>
                      <c:pt idx="126">
                        <c:v>344</c:v>
                      </c:pt>
                      <c:pt idx="127">
                        <c:v>344</c:v>
                      </c:pt>
                      <c:pt idx="128">
                        <c:v>341</c:v>
                      </c:pt>
                      <c:pt idx="129">
                        <c:v>341</c:v>
                      </c:pt>
                      <c:pt idx="130">
                        <c:v>340</c:v>
                      </c:pt>
                      <c:pt idx="131">
                        <c:v>0</c:v>
                      </c:pt>
                      <c:pt idx="132">
                        <c:v>338</c:v>
                      </c:pt>
                      <c:pt idx="133">
                        <c:v>336</c:v>
                      </c:pt>
                      <c:pt idx="134">
                        <c:v>336</c:v>
                      </c:pt>
                      <c:pt idx="135">
                        <c:v>334</c:v>
                      </c:pt>
                      <c:pt idx="136">
                        <c:v>334</c:v>
                      </c:pt>
                      <c:pt idx="137">
                        <c:v>333</c:v>
                      </c:pt>
                      <c:pt idx="138">
                        <c:v>333</c:v>
                      </c:pt>
                      <c:pt idx="139">
                        <c:v>332</c:v>
                      </c:pt>
                      <c:pt idx="140">
                        <c:v>330</c:v>
                      </c:pt>
                      <c:pt idx="141">
                        <c:v>330</c:v>
                      </c:pt>
                      <c:pt idx="142">
                        <c:v>329</c:v>
                      </c:pt>
                      <c:pt idx="143">
                        <c:v>329</c:v>
                      </c:pt>
                      <c:pt idx="144">
                        <c:v>327</c:v>
                      </c:pt>
                      <c:pt idx="145">
                        <c:v>326.39999999999998</c:v>
                      </c:pt>
                      <c:pt idx="146">
                        <c:v>325.8</c:v>
                      </c:pt>
                      <c:pt idx="147">
                        <c:v>324.2</c:v>
                      </c:pt>
                      <c:pt idx="148">
                        <c:v>323.60000000000002</c:v>
                      </c:pt>
                      <c:pt idx="149">
                        <c:v>322.5</c:v>
                      </c:pt>
                      <c:pt idx="150">
                        <c:v>321.89999999999998</c:v>
                      </c:pt>
                      <c:pt idx="151">
                        <c:v>321.39999999999998</c:v>
                      </c:pt>
                      <c:pt idx="152">
                        <c:v>319</c:v>
                      </c:pt>
                      <c:pt idx="153">
                        <c:v>318</c:v>
                      </c:pt>
                      <c:pt idx="154">
                        <c:v>315.10000000000002</c:v>
                      </c:pt>
                      <c:pt idx="155">
                        <c:v>314.5</c:v>
                      </c:pt>
                      <c:pt idx="156">
                        <c:v>310.5</c:v>
                      </c:pt>
                      <c:pt idx="157">
                        <c:v>293.8</c:v>
                      </c:pt>
                      <c:pt idx="158">
                        <c:v>291.7</c:v>
                      </c:pt>
                      <c:pt idx="159">
                        <c:v>290.8</c:v>
                      </c:pt>
                      <c:pt idx="160">
                        <c:v>290.2</c:v>
                      </c:pt>
                      <c:pt idx="161">
                        <c:v>289.5</c:v>
                      </c:pt>
                      <c:pt idx="162">
                        <c:v>288.89999999999998</c:v>
                      </c:pt>
                      <c:pt idx="163">
                        <c:v>288</c:v>
                      </c:pt>
                      <c:pt idx="164">
                        <c:v>287</c:v>
                      </c:pt>
                      <c:pt idx="165">
                        <c:v>271.5</c:v>
                      </c:pt>
                      <c:pt idx="166">
                        <c:v>271.5</c:v>
                      </c:pt>
                      <c:pt idx="167">
                        <c:v>270.3</c:v>
                      </c:pt>
                      <c:pt idx="168">
                        <c:v>266</c:v>
                      </c:pt>
                      <c:pt idx="169">
                        <c:v>265.3</c:v>
                      </c:pt>
                      <c:pt idx="170">
                        <c:v>264.60000000000002</c:v>
                      </c:pt>
                      <c:pt idx="171">
                        <c:v>264</c:v>
                      </c:pt>
                      <c:pt idx="172">
                        <c:v>264</c:v>
                      </c:pt>
                      <c:pt idx="173">
                        <c:v>262.10000000000002</c:v>
                      </c:pt>
                      <c:pt idx="174">
                        <c:v>261.5</c:v>
                      </c:pt>
                      <c:pt idx="175">
                        <c:v>260.2</c:v>
                      </c:pt>
                      <c:pt idx="176">
                        <c:v>258.89999999999998</c:v>
                      </c:pt>
                      <c:pt idx="177">
                        <c:v>258.3</c:v>
                      </c:pt>
                      <c:pt idx="178">
                        <c:v>258.3</c:v>
                      </c:pt>
                      <c:pt idx="179">
                        <c:v>257.10000000000002</c:v>
                      </c:pt>
                      <c:pt idx="180">
                        <c:v>255.1</c:v>
                      </c:pt>
                      <c:pt idx="181">
                        <c:v>254</c:v>
                      </c:pt>
                      <c:pt idx="182">
                        <c:v>254</c:v>
                      </c:pt>
                      <c:pt idx="183">
                        <c:v>254</c:v>
                      </c:pt>
                      <c:pt idx="184">
                        <c:v>252</c:v>
                      </c:pt>
                      <c:pt idx="185">
                        <c:v>251</c:v>
                      </c:pt>
                      <c:pt idx="186">
                        <c:v>250</c:v>
                      </c:pt>
                      <c:pt idx="187">
                        <c:v>250</c:v>
                      </c:pt>
                      <c:pt idx="188">
                        <c:v>249.4</c:v>
                      </c:pt>
                      <c:pt idx="189">
                        <c:v>248.8</c:v>
                      </c:pt>
                      <c:pt idx="190">
                        <c:v>248.8</c:v>
                      </c:pt>
                      <c:pt idx="191">
                        <c:v>246.9</c:v>
                      </c:pt>
                      <c:pt idx="192">
                        <c:v>246.9</c:v>
                      </c:pt>
                      <c:pt idx="193">
                        <c:v>246.2</c:v>
                      </c:pt>
                      <c:pt idx="194">
                        <c:v>245.6</c:v>
                      </c:pt>
                      <c:pt idx="195">
                        <c:v>245</c:v>
                      </c:pt>
                      <c:pt idx="196">
                        <c:v>244.3</c:v>
                      </c:pt>
                      <c:pt idx="197">
                        <c:v>243.7</c:v>
                      </c:pt>
                      <c:pt idx="198">
                        <c:v>243.7</c:v>
                      </c:pt>
                      <c:pt idx="199">
                        <c:v>243.1</c:v>
                      </c:pt>
                      <c:pt idx="200">
                        <c:v>242.4</c:v>
                      </c:pt>
                      <c:pt idx="201">
                        <c:v>241.8</c:v>
                      </c:pt>
                      <c:pt idx="202">
                        <c:v>239.9</c:v>
                      </c:pt>
                      <c:pt idx="203">
                        <c:v>239.3</c:v>
                      </c:pt>
                      <c:pt idx="204">
                        <c:v>237.4</c:v>
                      </c:pt>
                      <c:pt idx="205">
                        <c:v>235.5</c:v>
                      </c:pt>
                      <c:pt idx="206">
                        <c:v>229.8</c:v>
                      </c:pt>
                      <c:pt idx="207">
                        <c:v>229.2</c:v>
                      </c:pt>
                      <c:pt idx="208">
                        <c:v>228.6</c:v>
                      </c:pt>
                      <c:pt idx="209">
                        <c:v>227.9</c:v>
                      </c:pt>
                      <c:pt idx="210">
                        <c:v>227</c:v>
                      </c:pt>
                      <c:pt idx="211">
                        <c:v>226.7</c:v>
                      </c:pt>
                      <c:pt idx="212">
                        <c:v>226.1</c:v>
                      </c:pt>
                      <c:pt idx="213">
                        <c:v>225.4</c:v>
                      </c:pt>
                      <c:pt idx="214">
                        <c:v>224.8</c:v>
                      </c:pt>
                      <c:pt idx="215">
                        <c:v>224.2</c:v>
                      </c:pt>
                      <c:pt idx="216">
                        <c:v>224.8</c:v>
                      </c:pt>
                      <c:pt idx="217">
                        <c:v>222.9</c:v>
                      </c:pt>
                      <c:pt idx="218">
                        <c:v>222.3</c:v>
                      </c:pt>
                      <c:pt idx="219">
                        <c:v>221.7</c:v>
                      </c:pt>
                      <c:pt idx="220">
                        <c:v>221.1</c:v>
                      </c:pt>
                      <c:pt idx="221">
                        <c:v>220.5</c:v>
                      </c:pt>
                      <c:pt idx="222">
                        <c:v>219.8</c:v>
                      </c:pt>
                      <c:pt idx="223">
                        <c:v>219.2</c:v>
                      </c:pt>
                      <c:pt idx="224">
                        <c:v>218</c:v>
                      </c:pt>
                      <c:pt idx="225">
                        <c:v>217.4</c:v>
                      </c:pt>
                      <c:pt idx="226">
                        <c:v>217.4</c:v>
                      </c:pt>
                      <c:pt idx="227">
                        <c:v>216.7</c:v>
                      </c:pt>
                      <c:pt idx="228">
                        <c:v>216</c:v>
                      </c:pt>
                      <c:pt idx="229">
                        <c:v>216</c:v>
                      </c:pt>
                      <c:pt idx="230">
                        <c:v>212</c:v>
                      </c:pt>
                      <c:pt idx="231">
                        <c:v>210</c:v>
                      </c:pt>
                      <c:pt idx="232">
                        <c:v>208.8</c:v>
                      </c:pt>
                      <c:pt idx="233">
                        <c:v>207.1</c:v>
                      </c:pt>
                      <c:pt idx="234">
                        <c:v>206</c:v>
                      </c:pt>
                      <c:pt idx="235">
                        <c:v>205</c:v>
                      </c:pt>
                      <c:pt idx="236">
                        <c:v>205</c:v>
                      </c:pt>
                      <c:pt idx="237">
                        <c:v>201.8</c:v>
                      </c:pt>
                      <c:pt idx="238">
                        <c:v>202.2</c:v>
                      </c:pt>
                      <c:pt idx="239">
                        <c:v>201.6</c:v>
                      </c:pt>
                      <c:pt idx="240">
                        <c:v>205.2</c:v>
                      </c:pt>
                      <c:pt idx="241">
                        <c:v>199.8</c:v>
                      </c:pt>
                      <c:pt idx="242">
                        <c:v>199</c:v>
                      </c:pt>
                      <c:pt idx="243">
                        <c:v>199.2</c:v>
                      </c:pt>
                      <c:pt idx="244">
                        <c:v>198.6</c:v>
                      </c:pt>
                      <c:pt idx="245">
                        <c:v>198</c:v>
                      </c:pt>
                      <c:pt idx="246">
                        <c:v>197.4</c:v>
                      </c:pt>
                      <c:pt idx="247">
                        <c:v>196.8</c:v>
                      </c:pt>
                      <c:pt idx="248">
                        <c:v>195.6</c:v>
                      </c:pt>
                      <c:pt idx="249">
                        <c:v>195</c:v>
                      </c:pt>
                      <c:pt idx="250">
                        <c:v>194.5</c:v>
                      </c:pt>
                      <c:pt idx="251">
                        <c:v>193.9</c:v>
                      </c:pt>
                      <c:pt idx="252">
                        <c:v>193.9</c:v>
                      </c:pt>
                      <c:pt idx="253">
                        <c:v>193</c:v>
                      </c:pt>
                      <c:pt idx="254">
                        <c:v>191</c:v>
                      </c:pt>
                      <c:pt idx="255">
                        <c:v>191</c:v>
                      </c:pt>
                      <c:pt idx="256">
                        <c:v>192</c:v>
                      </c:pt>
                      <c:pt idx="257">
                        <c:v>191</c:v>
                      </c:pt>
                      <c:pt idx="258">
                        <c:v>189</c:v>
                      </c:pt>
                      <c:pt idx="259">
                        <c:v>188</c:v>
                      </c:pt>
                      <c:pt idx="260">
                        <c:v>187</c:v>
                      </c:pt>
                      <c:pt idx="261">
                        <c:v>186.9</c:v>
                      </c:pt>
                      <c:pt idx="262">
                        <c:v>186.3</c:v>
                      </c:pt>
                      <c:pt idx="263">
                        <c:v>185.8</c:v>
                      </c:pt>
                      <c:pt idx="264">
                        <c:v>185.5</c:v>
                      </c:pt>
                      <c:pt idx="265">
                        <c:v>184</c:v>
                      </c:pt>
                      <c:pt idx="266">
                        <c:v>184</c:v>
                      </c:pt>
                      <c:pt idx="267">
                        <c:v>183.5</c:v>
                      </c:pt>
                      <c:pt idx="268">
                        <c:v>182.9</c:v>
                      </c:pt>
                      <c:pt idx="269">
                        <c:v>182.3</c:v>
                      </c:pt>
                      <c:pt idx="270">
                        <c:v>176.7</c:v>
                      </c:pt>
                      <c:pt idx="271">
                        <c:v>176.1</c:v>
                      </c:pt>
                      <c:pt idx="272">
                        <c:v>175.6</c:v>
                      </c:pt>
                      <c:pt idx="273">
                        <c:v>175</c:v>
                      </c:pt>
                      <c:pt idx="274">
                        <c:v>174.6</c:v>
                      </c:pt>
                      <c:pt idx="275">
                        <c:v>173.9</c:v>
                      </c:pt>
                      <c:pt idx="276">
                        <c:v>173.4</c:v>
                      </c:pt>
                      <c:pt idx="277">
                        <c:v>172.8</c:v>
                      </c:pt>
                      <c:pt idx="278">
                        <c:v>171.7</c:v>
                      </c:pt>
                      <c:pt idx="279">
                        <c:v>171.3</c:v>
                      </c:pt>
                      <c:pt idx="280">
                        <c:v>171.2</c:v>
                      </c:pt>
                      <c:pt idx="281">
                        <c:v>170.6</c:v>
                      </c:pt>
                      <c:pt idx="282">
                        <c:v>169.5</c:v>
                      </c:pt>
                      <c:pt idx="283">
                        <c:v>169.1</c:v>
                      </c:pt>
                      <c:pt idx="284">
                        <c:v>167.9</c:v>
                      </c:pt>
                      <c:pt idx="285">
                        <c:v>167.4</c:v>
                      </c:pt>
                      <c:pt idx="286">
                        <c:v>166.4</c:v>
                      </c:pt>
                      <c:pt idx="287">
                        <c:v>166.3</c:v>
                      </c:pt>
                      <c:pt idx="288">
                        <c:v>165.2</c:v>
                      </c:pt>
                      <c:pt idx="289">
                        <c:v>164.8</c:v>
                      </c:pt>
                      <c:pt idx="290">
                        <c:v>165</c:v>
                      </c:pt>
                      <c:pt idx="291">
                        <c:v>163</c:v>
                      </c:pt>
                      <c:pt idx="292">
                        <c:v>162</c:v>
                      </c:pt>
                      <c:pt idx="293">
                        <c:v>161</c:v>
                      </c:pt>
                      <c:pt idx="294">
                        <c:v>160</c:v>
                      </c:pt>
                      <c:pt idx="295">
                        <c:v>159</c:v>
                      </c:pt>
                      <c:pt idx="296">
                        <c:v>159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(4)'!$D$1</c15:sqref>
                        </c15:formulaRef>
                      </c:ext>
                    </c:extLst>
                    <c:strCache>
                      <c:ptCount val="1"/>
                      <c:pt idx="0">
                        <c:v>min_temp</c:v>
                      </c:pt>
                    </c:strCache>
                  </c:strRef>
                </c:tx>
                <c:spPr>
                  <a:ln w="3810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(4)'!$D$2:$D$298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-82</c:v>
                      </c:pt>
                      <c:pt idx="1">
                        <c:v>-83</c:v>
                      </c:pt>
                      <c:pt idx="2">
                        <c:v>-83</c:v>
                      </c:pt>
                      <c:pt idx="3">
                        <c:v>-85</c:v>
                      </c:pt>
                      <c:pt idx="4">
                        <c:v>-85</c:v>
                      </c:pt>
                      <c:pt idx="5">
                        <c:v>-82</c:v>
                      </c:pt>
                      <c:pt idx="6">
                        <c:v>-83</c:v>
                      </c:pt>
                      <c:pt idx="7">
                        <c:v>-84</c:v>
                      </c:pt>
                      <c:pt idx="8">
                        <c:v>-84</c:v>
                      </c:pt>
                      <c:pt idx="9">
                        <c:v>-83</c:v>
                      </c:pt>
                      <c:pt idx="10">
                        <c:v>-82</c:v>
                      </c:pt>
                      <c:pt idx="11">
                        <c:v>-83</c:v>
                      </c:pt>
                      <c:pt idx="12">
                        <c:v>-83</c:v>
                      </c:pt>
                      <c:pt idx="13">
                        <c:v>-85</c:v>
                      </c:pt>
                      <c:pt idx="14">
                        <c:v>-85</c:v>
                      </c:pt>
                      <c:pt idx="15">
                        <c:v>-82</c:v>
                      </c:pt>
                      <c:pt idx="16">
                        <c:v>-83</c:v>
                      </c:pt>
                      <c:pt idx="17">
                        <c:v>-84</c:v>
                      </c:pt>
                      <c:pt idx="18">
                        <c:v>-84</c:v>
                      </c:pt>
                      <c:pt idx="19">
                        <c:v>-83</c:v>
                      </c:pt>
                      <c:pt idx="20">
                        <c:v>-85</c:v>
                      </c:pt>
                      <c:pt idx="21">
                        <c:v>-86</c:v>
                      </c:pt>
                      <c:pt idx="22">
                        <c:v>-85</c:v>
                      </c:pt>
                      <c:pt idx="23">
                        <c:v>-85</c:v>
                      </c:pt>
                      <c:pt idx="24">
                        <c:v>-84</c:v>
                      </c:pt>
                      <c:pt idx="25">
                        <c:v>-84</c:v>
                      </c:pt>
                      <c:pt idx="26">
                        <c:v>-86</c:v>
                      </c:pt>
                      <c:pt idx="27">
                        <c:v>-87</c:v>
                      </c:pt>
                      <c:pt idx="28">
                        <c:v>-86</c:v>
                      </c:pt>
                      <c:pt idx="29">
                        <c:v>-85</c:v>
                      </c:pt>
                      <c:pt idx="30">
                        <c:v>-86</c:v>
                      </c:pt>
                      <c:pt idx="31">
                        <c:v>-85</c:v>
                      </c:pt>
                      <c:pt idx="32">
                        <c:v>-85</c:v>
                      </c:pt>
                      <c:pt idx="33">
                        <c:v>-127</c:v>
                      </c:pt>
                      <c:pt idx="34">
                        <c:v>-88</c:v>
                      </c:pt>
                      <c:pt idx="35">
                        <c:v>-86</c:v>
                      </c:pt>
                      <c:pt idx="36">
                        <c:v>-88</c:v>
                      </c:pt>
                      <c:pt idx="37">
                        <c:v>-87</c:v>
                      </c:pt>
                      <c:pt idx="38">
                        <c:v>-86</c:v>
                      </c:pt>
                      <c:pt idx="39">
                        <c:v>-86</c:v>
                      </c:pt>
                      <c:pt idx="40">
                        <c:v>-87</c:v>
                      </c:pt>
                      <c:pt idx="41">
                        <c:v>-87</c:v>
                      </c:pt>
                      <c:pt idx="42">
                        <c:v>-85</c:v>
                      </c:pt>
                      <c:pt idx="43">
                        <c:v>-87</c:v>
                      </c:pt>
                      <c:pt idx="44">
                        <c:v>-86</c:v>
                      </c:pt>
                      <c:pt idx="45">
                        <c:v>-86</c:v>
                      </c:pt>
                      <c:pt idx="46">
                        <c:v>-86</c:v>
                      </c:pt>
                      <c:pt idx="47">
                        <c:v>-114</c:v>
                      </c:pt>
                      <c:pt idx="48">
                        <c:v>-85</c:v>
                      </c:pt>
                      <c:pt idx="49">
                        <c:v>-85</c:v>
                      </c:pt>
                      <c:pt idx="50">
                        <c:v>-86</c:v>
                      </c:pt>
                      <c:pt idx="51">
                        <c:v>-85</c:v>
                      </c:pt>
                      <c:pt idx="52">
                        <c:v>-85</c:v>
                      </c:pt>
                      <c:pt idx="53">
                        <c:v>-125</c:v>
                      </c:pt>
                      <c:pt idx="54">
                        <c:v>-85</c:v>
                      </c:pt>
                      <c:pt idx="55">
                        <c:v>-103</c:v>
                      </c:pt>
                      <c:pt idx="56">
                        <c:v>-110</c:v>
                      </c:pt>
                      <c:pt idx="57">
                        <c:v>-85</c:v>
                      </c:pt>
                      <c:pt idx="58">
                        <c:v>-85</c:v>
                      </c:pt>
                      <c:pt idx="59">
                        <c:v>-86</c:v>
                      </c:pt>
                      <c:pt idx="60">
                        <c:v>-84</c:v>
                      </c:pt>
                      <c:pt idx="61">
                        <c:v>-85</c:v>
                      </c:pt>
                      <c:pt idx="62">
                        <c:v>-84</c:v>
                      </c:pt>
                      <c:pt idx="63">
                        <c:v>-74</c:v>
                      </c:pt>
                      <c:pt idx="64">
                        <c:v>-83</c:v>
                      </c:pt>
                      <c:pt idx="65">
                        <c:v>-81</c:v>
                      </c:pt>
                      <c:pt idx="66">
                        <c:v>-80</c:v>
                      </c:pt>
                      <c:pt idx="67">
                        <c:v>-79</c:v>
                      </c:pt>
                      <c:pt idx="68">
                        <c:v>-82</c:v>
                      </c:pt>
                      <c:pt idx="69">
                        <c:v>-81</c:v>
                      </c:pt>
                      <c:pt idx="70">
                        <c:v>-81</c:v>
                      </c:pt>
                      <c:pt idx="71">
                        <c:v>-81</c:v>
                      </c:pt>
                      <c:pt idx="72">
                        <c:v>-83</c:v>
                      </c:pt>
                      <c:pt idx="73">
                        <c:v>-82</c:v>
                      </c:pt>
                      <c:pt idx="74">
                        <c:v>-81</c:v>
                      </c:pt>
                      <c:pt idx="75">
                        <c:v>-81</c:v>
                      </c:pt>
                      <c:pt idx="76">
                        <c:v>-81</c:v>
                      </c:pt>
                      <c:pt idx="77">
                        <c:v>-79</c:v>
                      </c:pt>
                      <c:pt idx="78">
                        <c:v>-82</c:v>
                      </c:pt>
                      <c:pt idx="79">
                        <c:v>-79</c:v>
                      </c:pt>
                      <c:pt idx="80">
                        <c:v>-79</c:v>
                      </c:pt>
                      <c:pt idx="81">
                        <c:v>-80</c:v>
                      </c:pt>
                      <c:pt idx="82">
                        <c:v>-81</c:v>
                      </c:pt>
                      <c:pt idx="83">
                        <c:v>-82</c:v>
                      </c:pt>
                      <c:pt idx="84">
                        <c:v>-80</c:v>
                      </c:pt>
                      <c:pt idx="85">
                        <c:v>-79</c:v>
                      </c:pt>
                      <c:pt idx="86">
                        <c:v>-79</c:v>
                      </c:pt>
                      <c:pt idx="87">
                        <c:v>-75</c:v>
                      </c:pt>
                      <c:pt idx="88">
                        <c:v>-78</c:v>
                      </c:pt>
                      <c:pt idx="89">
                        <c:v>-77</c:v>
                      </c:pt>
                      <c:pt idx="90">
                        <c:v>-79</c:v>
                      </c:pt>
                      <c:pt idx="91">
                        <c:v>-78</c:v>
                      </c:pt>
                      <c:pt idx="92">
                        <c:v>-79</c:v>
                      </c:pt>
                      <c:pt idx="93">
                        <c:v>-79</c:v>
                      </c:pt>
                      <c:pt idx="94">
                        <c:v>-77</c:v>
                      </c:pt>
                      <c:pt idx="95">
                        <c:v>-77</c:v>
                      </c:pt>
                      <c:pt idx="96">
                        <c:v>-78</c:v>
                      </c:pt>
                      <c:pt idx="97">
                        <c:v>-77</c:v>
                      </c:pt>
                      <c:pt idx="98">
                        <c:v>-79</c:v>
                      </c:pt>
                      <c:pt idx="99">
                        <c:v>-79</c:v>
                      </c:pt>
                      <c:pt idx="100">
                        <c:v>-77</c:v>
                      </c:pt>
                      <c:pt idx="101">
                        <c:v>-79</c:v>
                      </c:pt>
                      <c:pt idx="102">
                        <c:v>-75</c:v>
                      </c:pt>
                      <c:pt idx="103">
                        <c:v>-77</c:v>
                      </c:pt>
                      <c:pt idx="104">
                        <c:v>-76</c:v>
                      </c:pt>
                      <c:pt idx="105">
                        <c:v>-76</c:v>
                      </c:pt>
                      <c:pt idx="106">
                        <c:v>-75</c:v>
                      </c:pt>
                      <c:pt idx="107">
                        <c:v>-75</c:v>
                      </c:pt>
                      <c:pt idx="108">
                        <c:v>-77</c:v>
                      </c:pt>
                      <c:pt idx="109">
                        <c:v>-75</c:v>
                      </c:pt>
                      <c:pt idx="110">
                        <c:v>-77</c:v>
                      </c:pt>
                      <c:pt idx="111">
                        <c:v>-77</c:v>
                      </c:pt>
                      <c:pt idx="112">
                        <c:v>-77</c:v>
                      </c:pt>
                      <c:pt idx="113">
                        <c:v>-76</c:v>
                      </c:pt>
                      <c:pt idx="114">
                        <c:v>-76</c:v>
                      </c:pt>
                      <c:pt idx="115">
                        <c:v>-75</c:v>
                      </c:pt>
                      <c:pt idx="116">
                        <c:v>-76</c:v>
                      </c:pt>
                      <c:pt idx="117">
                        <c:v>-74</c:v>
                      </c:pt>
                      <c:pt idx="118">
                        <c:v>-75</c:v>
                      </c:pt>
                      <c:pt idx="119">
                        <c:v>-74</c:v>
                      </c:pt>
                      <c:pt idx="120">
                        <c:v>-75</c:v>
                      </c:pt>
                      <c:pt idx="121">
                        <c:v>-75</c:v>
                      </c:pt>
                      <c:pt idx="122">
                        <c:v>-74</c:v>
                      </c:pt>
                      <c:pt idx="123">
                        <c:v>-72</c:v>
                      </c:pt>
                      <c:pt idx="124">
                        <c:v>-75</c:v>
                      </c:pt>
                      <c:pt idx="125">
                        <c:v>-74</c:v>
                      </c:pt>
                      <c:pt idx="126">
                        <c:v>-75</c:v>
                      </c:pt>
                      <c:pt idx="127">
                        <c:v>-71</c:v>
                      </c:pt>
                      <c:pt idx="128">
                        <c:v>-74</c:v>
                      </c:pt>
                      <c:pt idx="129">
                        <c:v>-74</c:v>
                      </c:pt>
                      <c:pt idx="130">
                        <c:v>-73</c:v>
                      </c:pt>
                      <c:pt idx="131">
                        <c:v>-77</c:v>
                      </c:pt>
                      <c:pt idx="132">
                        <c:v>-72</c:v>
                      </c:pt>
                      <c:pt idx="133">
                        <c:v>-72</c:v>
                      </c:pt>
                      <c:pt idx="134">
                        <c:v>-71</c:v>
                      </c:pt>
                      <c:pt idx="135">
                        <c:v>-71</c:v>
                      </c:pt>
                      <c:pt idx="136">
                        <c:v>-71</c:v>
                      </c:pt>
                      <c:pt idx="137">
                        <c:v>-73</c:v>
                      </c:pt>
                      <c:pt idx="138">
                        <c:v>-72</c:v>
                      </c:pt>
                      <c:pt idx="139">
                        <c:v>-71</c:v>
                      </c:pt>
                      <c:pt idx="140">
                        <c:v>-87</c:v>
                      </c:pt>
                      <c:pt idx="141">
                        <c:v>-114</c:v>
                      </c:pt>
                      <c:pt idx="142">
                        <c:v>-102</c:v>
                      </c:pt>
                      <c:pt idx="143">
                        <c:v>-75</c:v>
                      </c:pt>
                      <c:pt idx="144">
                        <c:v>-71</c:v>
                      </c:pt>
                      <c:pt idx="145">
                        <c:v>-71.150000000000006</c:v>
                      </c:pt>
                      <c:pt idx="146">
                        <c:v>-69.150000000000006</c:v>
                      </c:pt>
                      <c:pt idx="147">
                        <c:v>-69.650000000000006</c:v>
                      </c:pt>
                      <c:pt idx="148">
                        <c:v>-68.13</c:v>
                      </c:pt>
                      <c:pt idx="149">
                        <c:v>-67.150000000000006</c:v>
                      </c:pt>
                      <c:pt idx="150">
                        <c:v>-69.05</c:v>
                      </c:pt>
                      <c:pt idx="151">
                        <c:v>-68.25</c:v>
                      </c:pt>
                      <c:pt idx="152">
                        <c:v>-71</c:v>
                      </c:pt>
                      <c:pt idx="153">
                        <c:v>-70</c:v>
                      </c:pt>
                      <c:pt idx="154">
                        <c:v>-71.599999999999994</c:v>
                      </c:pt>
                      <c:pt idx="155">
                        <c:v>-70.099999999999994</c:v>
                      </c:pt>
                      <c:pt idx="156">
                        <c:v>-69.75</c:v>
                      </c:pt>
                      <c:pt idx="157">
                        <c:v>-69.47</c:v>
                      </c:pt>
                      <c:pt idx="158">
                        <c:v>-69.260000000000005</c:v>
                      </c:pt>
                      <c:pt idx="159">
                        <c:v>-70.650000000000006</c:v>
                      </c:pt>
                      <c:pt idx="160">
                        <c:v>-70.5</c:v>
                      </c:pt>
                      <c:pt idx="161">
                        <c:v>-69.98</c:v>
                      </c:pt>
                      <c:pt idx="162">
                        <c:v>-70.760000000000005</c:v>
                      </c:pt>
                      <c:pt idx="163">
                        <c:v>-70</c:v>
                      </c:pt>
                      <c:pt idx="164">
                        <c:v>-70</c:v>
                      </c:pt>
                      <c:pt idx="165">
                        <c:v>-66.16</c:v>
                      </c:pt>
                      <c:pt idx="166">
                        <c:v>-67.099999999999994</c:v>
                      </c:pt>
                      <c:pt idx="167">
                        <c:v>-68</c:v>
                      </c:pt>
                      <c:pt idx="168">
                        <c:v>-67</c:v>
                      </c:pt>
                      <c:pt idx="169">
                        <c:v>-68.3</c:v>
                      </c:pt>
                      <c:pt idx="170">
                        <c:v>-68</c:v>
                      </c:pt>
                      <c:pt idx="171">
                        <c:v>-67</c:v>
                      </c:pt>
                      <c:pt idx="172">
                        <c:v>-66</c:v>
                      </c:pt>
                      <c:pt idx="173">
                        <c:v>-68</c:v>
                      </c:pt>
                      <c:pt idx="174">
                        <c:v>-67</c:v>
                      </c:pt>
                      <c:pt idx="175">
                        <c:v>-67.3</c:v>
                      </c:pt>
                      <c:pt idx="176">
                        <c:v>-66.599999999999994</c:v>
                      </c:pt>
                      <c:pt idx="177">
                        <c:v>-66.25</c:v>
                      </c:pt>
                      <c:pt idx="178">
                        <c:v>-65.61</c:v>
                      </c:pt>
                      <c:pt idx="179">
                        <c:v>-66.7</c:v>
                      </c:pt>
                      <c:pt idx="180">
                        <c:v>-67</c:v>
                      </c:pt>
                      <c:pt idx="181">
                        <c:v>-66</c:v>
                      </c:pt>
                      <c:pt idx="182">
                        <c:v>-66</c:v>
                      </c:pt>
                      <c:pt idx="183">
                        <c:v>-66</c:v>
                      </c:pt>
                      <c:pt idx="184">
                        <c:v>-66</c:v>
                      </c:pt>
                      <c:pt idx="185">
                        <c:v>-66</c:v>
                      </c:pt>
                      <c:pt idx="186">
                        <c:v>-65</c:v>
                      </c:pt>
                      <c:pt idx="187">
                        <c:v>-65</c:v>
                      </c:pt>
                      <c:pt idx="188">
                        <c:v>-64.66</c:v>
                      </c:pt>
                      <c:pt idx="189">
                        <c:v>-64.72</c:v>
                      </c:pt>
                      <c:pt idx="190">
                        <c:v>-65</c:v>
                      </c:pt>
                      <c:pt idx="191">
                        <c:v>-65</c:v>
                      </c:pt>
                      <c:pt idx="192">
                        <c:v>-65</c:v>
                      </c:pt>
                      <c:pt idx="193">
                        <c:v>-66.69</c:v>
                      </c:pt>
                      <c:pt idx="194">
                        <c:v>-65.22</c:v>
                      </c:pt>
                      <c:pt idx="195">
                        <c:v>-66.47</c:v>
                      </c:pt>
                      <c:pt idx="196">
                        <c:v>-64.42</c:v>
                      </c:pt>
                      <c:pt idx="197">
                        <c:v>-65.31</c:v>
                      </c:pt>
                      <c:pt idx="198">
                        <c:v>-64.45</c:v>
                      </c:pt>
                      <c:pt idx="199">
                        <c:v>-64.650000000000006</c:v>
                      </c:pt>
                      <c:pt idx="200">
                        <c:v>-65.3</c:v>
                      </c:pt>
                      <c:pt idx="201">
                        <c:v>-62.55</c:v>
                      </c:pt>
                      <c:pt idx="202">
                        <c:v>-64</c:v>
                      </c:pt>
                      <c:pt idx="203">
                        <c:v>-65</c:v>
                      </c:pt>
                      <c:pt idx="204">
                        <c:v>-65</c:v>
                      </c:pt>
                      <c:pt idx="205">
                        <c:v>-64</c:v>
                      </c:pt>
                      <c:pt idx="206">
                        <c:v>-64.88</c:v>
                      </c:pt>
                      <c:pt idx="207">
                        <c:v>-66.790000000000006</c:v>
                      </c:pt>
                      <c:pt idx="208">
                        <c:v>-65.400000000000006</c:v>
                      </c:pt>
                      <c:pt idx="209">
                        <c:v>-65.400000000000006</c:v>
                      </c:pt>
                      <c:pt idx="210">
                        <c:v>-66</c:v>
                      </c:pt>
                      <c:pt idx="211">
                        <c:v>-66</c:v>
                      </c:pt>
                      <c:pt idx="212">
                        <c:v>-66</c:v>
                      </c:pt>
                      <c:pt idx="213">
                        <c:v>-67</c:v>
                      </c:pt>
                      <c:pt idx="214">
                        <c:v>-67</c:v>
                      </c:pt>
                      <c:pt idx="215">
                        <c:v>-67</c:v>
                      </c:pt>
                      <c:pt idx="216">
                        <c:v>-63.8</c:v>
                      </c:pt>
                      <c:pt idx="217">
                        <c:v>-65.5</c:v>
                      </c:pt>
                      <c:pt idx="218">
                        <c:v>-65.7</c:v>
                      </c:pt>
                      <c:pt idx="219">
                        <c:v>-64.099999999999994</c:v>
                      </c:pt>
                      <c:pt idx="220">
                        <c:v>-66.67</c:v>
                      </c:pt>
                      <c:pt idx="221">
                        <c:v>-66.22</c:v>
                      </c:pt>
                      <c:pt idx="222">
                        <c:v>-65.19</c:v>
                      </c:pt>
                      <c:pt idx="223">
                        <c:v>-66.37</c:v>
                      </c:pt>
                      <c:pt idx="224">
                        <c:v>-67</c:v>
                      </c:pt>
                      <c:pt idx="225">
                        <c:v>-67</c:v>
                      </c:pt>
                      <c:pt idx="226">
                        <c:v>-69</c:v>
                      </c:pt>
                      <c:pt idx="227">
                        <c:v>-66.11</c:v>
                      </c:pt>
                      <c:pt idx="228">
                        <c:v>-66</c:v>
                      </c:pt>
                      <c:pt idx="229">
                        <c:v>-66</c:v>
                      </c:pt>
                      <c:pt idx="230">
                        <c:v>-65</c:v>
                      </c:pt>
                      <c:pt idx="231">
                        <c:v>-67</c:v>
                      </c:pt>
                      <c:pt idx="232">
                        <c:v>-67</c:v>
                      </c:pt>
                      <c:pt idx="233">
                        <c:v>-68</c:v>
                      </c:pt>
                      <c:pt idx="234">
                        <c:v>-68</c:v>
                      </c:pt>
                      <c:pt idx="235">
                        <c:v>-68</c:v>
                      </c:pt>
                      <c:pt idx="236">
                        <c:v>-70</c:v>
                      </c:pt>
                      <c:pt idx="237">
                        <c:v>-74</c:v>
                      </c:pt>
                      <c:pt idx="238">
                        <c:v>-73.8</c:v>
                      </c:pt>
                      <c:pt idx="239">
                        <c:v>-71.2</c:v>
                      </c:pt>
                      <c:pt idx="240">
                        <c:v>-71</c:v>
                      </c:pt>
                      <c:pt idx="241">
                        <c:v>-70</c:v>
                      </c:pt>
                      <c:pt idx="242">
                        <c:v>-71</c:v>
                      </c:pt>
                      <c:pt idx="243">
                        <c:v>-71.400000000000006</c:v>
                      </c:pt>
                      <c:pt idx="244">
                        <c:v>-70</c:v>
                      </c:pt>
                      <c:pt idx="245">
                        <c:v>-72.5</c:v>
                      </c:pt>
                      <c:pt idx="246">
                        <c:v>-72</c:v>
                      </c:pt>
                      <c:pt idx="247">
                        <c:v>-72</c:v>
                      </c:pt>
                      <c:pt idx="248">
                        <c:v>-73</c:v>
                      </c:pt>
                      <c:pt idx="249">
                        <c:v>-73</c:v>
                      </c:pt>
                      <c:pt idx="250">
                        <c:v>-71</c:v>
                      </c:pt>
                      <c:pt idx="251">
                        <c:v>-72</c:v>
                      </c:pt>
                      <c:pt idx="252">
                        <c:v>-72</c:v>
                      </c:pt>
                      <c:pt idx="253">
                        <c:v>-73</c:v>
                      </c:pt>
                      <c:pt idx="254">
                        <c:v>-72</c:v>
                      </c:pt>
                      <c:pt idx="255">
                        <c:v>0</c:v>
                      </c:pt>
                      <c:pt idx="256">
                        <c:v>-74</c:v>
                      </c:pt>
                      <c:pt idx="257">
                        <c:v>-71</c:v>
                      </c:pt>
                      <c:pt idx="258">
                        <c:v>-72</c:v>
                      </c:pt>
                      <c:pt idx="259">
                        <c:v>-68</c:v>
                      </c:pt>
                      <c:pt idx="260">
                        <c:v>-73</c:v>
                      </c:pt>
                      <c:pt idx="261">
                        <c:v>-73</c:v>
                      </c:pt>
                      <c:pt idx="262">
                        <c:v>-72</c:v>
                      </c:pt>
                      <c:pt idx="263">
                        <c:v>-74</c:v>
                      </c:pt>
                      <c:pt idx="264">
                        <c:v>-74</c:v>
                      </c:pt>
                      <c:pt idx="265">
                        <c:v>-72</c:v>
                      </c:pt>
                      <c:pt idx="266">
                        <c:v>-72</c:v>
                      </c:pt>
                      <c:pt idx="267">
                        <c:v>-75</c:v>
                      </c:pt>
                      <c:pt idx="268">
                        <c:v>-76</c:v>
                      </c:pt>
                      <c:pt idx="269">
                        <c:v>-74</c:v>
                      </c:pt>
                      <c:pt idx="270">
                        <c:v>-75</c:v>
                      </c:pt>
                      <c:pt idx="271">
                        <c:v>-74</c:v>
                      </c:pt>
                      <c:pt idx="272">
                        <c:v>-74</c:v>
                      </c:pt>
                      <c:pt idx="273">
                        <c:v>-75</c:v>
                      </c:pt>
                      <c:pt idx="274">
                        <c:v>-73</c:v>
                      </c:pt>
                      <c:pt idx="275">
                        <c:v>-75</c:v>
                      </c:pt>
                      <c:pt idx="276">
                        <c:v>-75</c:v>
                      </c:pt>
                      <c:pt idx="277">
                        <c:v>-75</c:v>
                      </c:pt>
                      <c:pt idx="278">
                        <c:v>-75</c:v>
                      </c:pt>
                      <c:pt idx="279">
                        <c:v>-73</c:v>
                      </c:pt>
                      <c:pt idx="280">
                        <c:v>-73</c:v>
                      </c:pt>
                      <c:pt idx="281">
                        <c:v>-73</c:v>
                      </c:pt>
                      <c:pt idx="282">
                        <c:v>-75</c:v>
                      </c:pt>
                      <c:pt idx="283">
                        <c:v>-73</c:v>
                      </c:pt>
                      <c:pt idx="284">
                        <c:v>-74</c:v>
                      </c:pt>
                      <c:pt idx="285">
                        <c:v>-74</c:v>
                      </c:pt>
                      <c:pt idx="286">
                        <c:v>-75</c:v>
                      </c:pt>
                      <c:pt idx="287">
                        <c:v>-75</c:v>
                      </c:pt>
                      <c:pt idx="288">
                        <c:v>-75</c:v>
                      </c:pt>
                      <c:pt idx="289">
                        <c:v>-76</c:v>
                      </c:pt>
                      <c:pt idx="290">
                        <c:v>-73</c:v>
                      </c:pt>
                      <c:pt idx="291">
                        <c:v>-73</c:v>
                      </c:pt>
                      <c:pt idx="292">
                        <c:v>-70</c:v>
                      </c:pt>
                      <c:pt idx="293">
                        <c:v>-73</c:v>
                      </c:pt>
                      <c:pt idx="294">
                        <c:v>-78</c:v>
                      </c:pt>
                      <c:pt idx="295">
                        <c:v>-76</c:v>
                      </c:pt>
                      <c:pt idx="296">
                        <c:v>-78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(4)'!$E$1</c15:sqref>
                        </c15:formulaRef>
                      </c:ext>
                    </c:extLst>
                    <c:strCache>
                      <c:ptCount val="1"/>
                      <c:pt idx="0">
                        <c:v>min_temp_fahrenheit</c:v>
                      </c:pt>
                    </c:strCache>
                  </c:strRef>
                </c:tx>
                <c:spPr>
                  <a:ln w="3810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(4)'!$E$2:$E$298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-115.6</c:v>
                      </c:pt>
                      <c:pt idx="1">
                        <c:v>-117.4</c:v>
                      </c:pt>
                      <c:pt idx="2">
                        <c:v>-117.4</c:v>
                      </c:pt>
                      <c:pt idx="3">
                        <c:v>-121</c:v>
                      </c:pt>
                      <c:pt idx="4">
                        <c:v>-121</c:v>
                      </c:pt>
                      <c:pt idx="5">
                        <c:v>-115.6</c:v>
                      </c:pt>
                      <c:pt idx="6">
                        <c:v>-117.4</c:v>
                      </c:pt>
                      <c:pt idx="7">
                        <c:v>-119.2</c:v>
                      </c:pt>
                      <c:pt idx="8">
                        <c:v>-119.2</c:v>
                      </c:pt>
                      <c:pt idx="9">
                        <c:v>-117.4</c:v>
                      </c:pt>
                      <c:pt idx="10">
                        <c:v>-115.6</c:v>
                      </c:pt>
                      <c:pt idx="11">
                        <c:v>-117.4</c:v>
                      </c:pt>
                      <c:pt idx="12">
                        <c:v>-117.4</c:v>
                      </c:pt>
                      <c:pt idx="13">
                        <c:v>-121</c:v>
                      </c:pt>
                      <c:pt idx="14">
                        <c:v>-121</c:v>
                      </c:pt>
                      <c:pt idx="15">
                        <c:v>-115.6</c:v>
                      </c:pt>
                      <c:pt idx="16">
                        <c:v>-117.4</c:v>
                      </c:pt>
                      <c:pt idx="17">
                        <c:v>-119.2</c:v>
                      </c:pt>
                      <c:pt idx="18">
                        <c:v>-119.2</c:v>
                      </c:pt>
                      <c:pt idx="19">
                        <c:v>-117.4</c:v>
                      </c:pt>
                      <c:pt idx="20">
                        <c:v>-121</c:v>
                      </c:pt>
                      <c:pt idx="21">
                        <c:v>-122.8</c:v>
                      </c:pt>
                      <c:pt idx="22">
                        <c:v>-121</c:v>
                      </c:pt>
                      <c:pt idx="23">
                        <c:v>-121</c:v>
                      </c:pt>
                      <c:pt idx="24">
                        <c:v>-119.2</c:v>
                      </c:pt>
                      <c:pt idx="25">
                        <c:v>-119.2</c:v>
                      </c:pt>
                      <c:pt idx="26">
                        <c:v>-122.8</c:v>
                      </c:pt>
                      <c:pt idx="27">
                        <c:v>-124.6</c:v>
                      </c:pt>
                      <c:pt idx="28">
                        <c:v>-122.8</c:v>
                      </c:pt>
                      <c:pt idx="29">
                        <c:v>-121</c:v>
                      </c:pt>
                      <c:pt idx="30">
                        <c:v>-122.8</c:v>
                      </c:pt>
                      <c:pt idx="31">
                        <c:v>-121</c:v>
                      </c:pt>
                      <c:pt idx="32">
                        <c:v>-121</c:v>
                      </c:pt>
                      <c:pt idx="33">
                        <c:v>-196.6</c:v>
                      </c:pt>
                      <c:pt idx="34">
                        <c:v>-126.4</c:v>
                      </c:pt>
                      <c:pt idx="35">
                        <c:v>-122.8</c:v>
                      </c:pt>
                      <c:pt idx="36">
                        <c:v>-126.4</c:v>
                      </c:pt>
                      <c:pt idx="37">
                        <c:v>-124.6</c:v>
                      </c:pt>
                      <c:pt idx="38">
                        <c:v>-122.8</c:v>
                      </c:pt>
                      <c:pt idx="39">
                        <c:v>-122.8</c:v>
                      </c:pt>
                      <c:pt idx="40">
                        <c:v>-124.6</c:v>
                      </c:pt>
                      <c:pt idx="41">
                        <c:v>-124.6</c:v>
                      </c:pt>
                      <c:pt idx="42">
                        <c:v>-121</c:v>
                      </c:pt>
                      <c:pt idx="43">
                        <c:v>-124.6</c:v>
                      </c:pt>
                      <c:pt idx="44">
                        <c:v>-122.8</c:v>
                      </c:pt>
                      <c:pt idx="45">
                        <c:v>-122.8</c:v>
                      </c:pt>
                      <c:pt idx="46">
                        <c:v>-122.8</c:v>
                      </c:pt>
                      <c:pt idx="47">
                        <c:v>-173.2</c:v>
                      </c:pt>
                      <c:pt idx="48">
                        <c:v>-121</c:v>
                      </c:pt>
                      <c:pt idx="49">
                        <c:v>-121</c:v>
                      </c:pt>
                      <c:pt idx="50">
                        <c:v>-122.8</c:v>
                      </c:pt>
                      <c:pt idx="51">
                        <c:v>-121</c:v>
                      </c:pt>
                      <c:pt idx="52">
                        <c:v>-121</c:v>
                      </c:pt>
                      <c:pt idx="53">
                        <c:v>-193</c:v>
                      </c:pt>
                      <c:pt idx="54">
                        <c:v>-121</c:v>
                      </c:pt>
                      <c:pt idx="55">
                        <c:v>-153.4</c:v>
                      </c:pt>
                      <c:pt idx="56">
                        <c:v>-166</c:v>
                      </c:pt>
                      <c:pt idx="57">
                        <c:v>-121</c:v>
                      </c:pt>
                      <c:pt idx="58">
                        <c:v>-121</c:v>
                      </c:pt>
                      <c:pt idx="59">
                        <c:v>-122.8</c:v>
                      </c:pt>
                      <c:pt idx="60">
                        <c:v>-119.2</c:v>
                      </c:pt>
                      <c:pt idx="61">
                        <c:v>-121</c:v>
                      </c:pt>
                      <c:pt idx="62">
                        <c:v>-119.2</c:v>
                      </c:pt>
                      <c:pt idx="63">
                        <c:v>-101.2</c:v>
                      </c:pt>
                      <c:pt idx="64">
                        <c:v>-117.4</c:v>
                      </c:pt>
                      <c:pt idx="65">
                        <c:v>-113.8</c:v>
                      </c:pt>
                      <c:pt idx="66">
                        <c:v>-112</c:v>
                      </c:pt>
                      <c:pt idx="67">
                        <c:v>-110.2</c:v>
                      </c:pt>
                      <c:pt idx="68">
                        <c:v>-115.6</c:v>
                      </c:pt>
                      <c:pt idx="69">
                        <c:v>-113.8</c:v>
                      </c:pt>
                      <c:pt idx="70">
                        <c:v>-113.8</c:v>
                      </c:pt>
                      <c:pt idx="71">
                        <c:v>-113.8</c:v>
                      </c:pt>
                      <c:pt idx="72">
                        <c:v>-117.4</c:v>
                      </c:pt>
                      <c:pt idx="73">
                        <c:v>-115.6</c:v>
                      </c:pt>
                      <c:pt idx="74">
                        <c:v>-113.8</c:v>
                      </c:pt>
                      <c:pt idx="75">
                        <c:v>-113.8</c:v>
                      </c:pt>
                      <c:pt idx="76">
                        <c:v>-113.8</c:v>
                      </c:pt>
                      <c:pt idx="77">
                        <c:v>-110.2</c:v>
                      </c:pt>
                      <c:pt idx="78">
                        <c:v>-115.6</c:v>
                      </c:pt>
                      <c:pt idx="79">
                        <c:v>-110.2</c:v>
                      </c:pt>
                      <c:pt idx="80">
                        <c:v>-110.2</c:v>
                      </c:pt>
                      <c:pt idx="81">
                        <c:v>-112</c:v>
                      </c:pt>
                      <c:pt idx="82">
                        <c:v>-113.8</c:v>
                      </c:pt>
                      <c:pt idx="83">
                        <c:v>-115.6</c:v>
                      </c:pt>
                      <c:pt idx="84">
                        <c:v>-112</c:v>
                      </c:pt>
                      <c:pt idx="85">
                        <c:v>-110.2</c:v>
                      </c:pt>
                      <c:pt idx="86">
                        <c:v>-110.2</c:v>
                      </c:pt>
                      <c:pt idx="87">
                        <c:v>-103</c:v>
                      </c:pt>
                      <c:pt idx="88">
                        <c:v>-108.4</c:v>
                      </c:pt>
                      <c:pt idx="89">
                        <c:v>-106.6</c:v>
                      </c:pt>
                      <c:pt idx="90">
                        <c:v>-110.2</c:v>
                      </c:pt>
                      <c:pt idx="91">
                        <c:v>-108.4</c:v>
                      </c:pt>
                      <c:pt idx="92">
                        <c:v>-110.2</c:v>
                      </c:pt>
                      <c:pt idx="93">
                        <c:v>-110.2</c:v>
                      </c:pt>
                      <c:pt idx="94">
                        <c:v>-106.6</c:v>
                      </c:pt>
                      <c:pt idx="95">
                        <c:v>-106.6</c:v>
                      </c:pt>
                      <c:pt idx="96">
                        <c:v>-108.4</c:v>
                      </c:pt>
                      <c:pt idx="97">
                        <c:v>-106.6</c:v>
                      </c:pt>
                      <c:pt idx="98">
                        <c:v>-110.2</c:v>
                      </c:pt>
                      <c:pt idx="99">
                        <c:v>-110.2</c:v>
                      </c:pt>
                      <c:pt idx="100">
                        <c:v>-106.6</c:v>
                      </c:pt>
                      <c:pt idx="101">
                        <c:v>-110.2</c:v>
                      </c:pt>
                      <c:pt idx="102">
                        <c:v>-103</c:v>
                      </c:pt>
                      <c:pt idx="103">
                        <c:v>-106.6</c:v>
                      </c:pt>
                      <c:pt idx="104">
                        <c:v>-104.8</c:v>
                      </c:pt>
                      <c:pt idx="105">
                        <c:v>-104.8</c:v>
                      </c:pt>
                      <c:pt idx="106">
                        <c:v>-103</c:v>
                      </c:pt>
                      <c:pt idx="107">
                        <c:v>-103</c:v>
                      </c:pt>
                      <c:pt idx="108">
                        <c:v>-106.6</c:v>
                      </c:pt>
                      <c:pt idx="109">
                        <c:v>-103</c:v>
                      </c:pt>
                      <c:pt idx="110">
                        <c:v>-106.6</c:v>
                      </c:pt>
                      <c:pt idx="111">
                        <c:v>-106.6</c:v>
                      </c:pt>
                      <c:pt idx="112">
                        <c:v>-106.6</c:v>
                      </c:pt>
                      <c:pt idx="113">
                        <c:v>-104.8</c:v>
                      </c:pt>
                      <c:pt idx="114">
                        <c:v>-104.8</c:v>
                      </c:pt>
                      <c:pt idx="115">
                        <c:v>-103</c:v>
                      </c:pt>
                      <c:pt idx="116">
                        <c:v>-104.8</c:v>
                      </c:pt>
                      <c:pt idx="117">
                        <c:v>-101.2</c:v>
                      </c:pt>
                      <c:pt idx="118">
                        <c:v>-103</c:v>
                      </c:pt>
                      <c:pt idx="119">
                        <c:v>-101.2</c:v>
                      </c:pt>
                      <c:pt idx="120">
                        <c:v>-103</c:v>
                      </c:pt>
                      <c:pt idx="121">
                        <c:v>-103</c:v>
                      </c:pt>
                      <c:pt idx="122">
                        <c:v>-101.2</c:v>
                      </c:pt>
                      <c:pt idx="123">
                        <c:v>-97.6</c:v>
                      </c:pt>
                      <c:pt idx="124">
                        <c:v>-103</c:v>
                      </c:pt>
                      <c:pt idx="125">
                        <c:v>-101.2</c:v>
                      </c:pt>
                      <c:pt idx="126">
                        <c:v>-103</c:v>
                      </c:pt>
                      <c:pt idx="127">
                        <c:v>-95.8</c:v>
                      </c:pt>
                      <c:pt idx="128">
                        <c:v>-101.2</c:v>
                      </c:pt>
                      <c:pt idx="129">
                        <c:v>-101.2</c:v>
                      </c:pt>
                      <c:pt idx="130">
                        <c:v>-99.4</c:v>
                      </c:pt>
                      <c:pt idx="131">
                        <c:v>-106.6</c:v>
                      </c:pt>
                      <c:pt idx="132">
                        <c:v>-97.6</c:v>
                      </c:pt>
                      <c:pt idx="133">
                        <c:v>-97.6</c:v>
                      </c:pt>
                      <c:pt idx="134">
                        <c:v>-95.8</c:v>
                      </c:pt>
                      <c:pt idx="135">
                        <c:v>-95.8</c:v>
                      </c:pt>
                      <c:pt idx="136">
                        <c:v>-95.8</c:v>
                      </c:pt>
                      <c:pt idx="137">
                        <c:v>-99.4</c:v>
                      </c:pt>
                      <c:pt idx="138">
                        <c:v>-97.6</c:v>
                      </c:pt>
                      <c:pt idx="139">
                        <c:v>-95.8</c:v>
                      </c:pt>
                      <c:pt idx="140">
                        <c:v>-124.6</c:v>
                      </c:pt>
                      <c:pt idx="141">
                        <c:v>-173.2</c:v>
                      </c:pt>
                      <c:pt idx="142">
                        <c:v>-151.6</c:v>
                      </c:pt>
                      <c:pt idx="143">
                        <c:v>-103</c:v>
                      </c:pt>
                      <c:pt idx="144">
                        <c:v>-95.8</c:v>
                      </c:pt>
                      <c:pt idx="145">
                        <c:v>-96.07</c:v>
                      </c:pt>
                      <c:pt idx="146">
                        <c:v>-92.47</c:v>
                      </c:pt>
                      <c:pt idx="147">
                        <c:v>-93.37</c:v>
                      </c:pt>
                      <c:pt idx="148">
                        <c:v>-90.63</c:v>
                      </c:pt>
                      <c:pt idx="149">
                        <c:v>-88.87</c:v>
                      </c:pt>
                      <c:pt idx="150">
                        <c:v>-92.29</c:v>
                      </c:pt>
                      <c:pt idx="151">
                        <c:v>-90.85</c:v>
                      </c:pt>
                      <c:pt idx="152">
                        <c:v>-95.8</c:v>
                      </c:pt>
                      <c:pt idx="153">
                        <c:v>-94</c:v>
                      </c:pt>
                      <c:pt idx="154">
                        <c:v>-96.88</c:v>
                      </c:pt>
                      <c:pt idx="155">
                        <c:v>-94.18</c:v>
                      </c:pt>
                      <c:pt idx="156">
                        <c:v>-93.55</c:v>
                      </c:pt>
                      <c:pt idx="157">
                        <c:v>-93.05</c:v>
                      </c:pt>
                      <c:pt idx="158">
                        <c:v>-92.67</c:v>
                      </c:pt>
                      <c:pt idx="159">
                        <c:v>-95.17</c:v>
                      </c:pt>
                      <c:pt idx="160">
                        <c:v>-94.9</c:v>
                      </c:pt>
                      <c:pt idx="161">
                        <c:v>-93.96</c:v>
                      </c:pt>
                      <c:pt idx="162">
                        <c:v>-95.37</c:v>
                      </c:pt>
                      <c:pt idx="163">
                        <c:v>-94</c:v>
                      </c:pt>
                      <c:pt idx="164">
                        <c:v>-94</c:v>
                      </c:pt>
                      <c:pt idx="165">
                        <c:v>-87.09</c:v>
                      </c:pt>
                      <c:pt idx="166">
                        <c:v>-88.78</c:v>
                      </c:pt>
                      <c:pt idx="167">
                        <c:v>-90.4</c:v>
                      </c:pt>
                      <c:pt idx="168">
                        <c:v>-88.6</c:v>
                      </c:pt>
                      <c:pt idx="169">
                        <c:v>-90.94</c:v>
                      </c:pt>
                      <c:pt idx="170">
                        <c:v>-90.4</c:v>
                      </c:pt>
                      <c:pt idx="171">
                        <c:v>-88.6</c:v>
                      </c:pt>
                      <c:pt idx="172">
                        <c:v>-86.8</c:v>
                      </c:pt>
                      <c:pt idx="173">
                        <c:v>-90.4</c:v>
                      </c:pt>
                      <c:pt idx="174">
                        <c:v>-88.6</c:v>
                      </c:pt>
                      <c:pt idx="175">
                        <c:v>-89.14</c:v>
                      </c:pt>
                      <c:pt idx="176">
                        <c:v>-87.88</c:v>
                      </c:pt>
                      <c:pt idx="177">
                        <c:v>-87.25</c:v>
                      </c:pt>
                      <c:pt idx="178">
                        <c:v>-86.1</c:v>
                      </c:pt>
                      <c:pt idx="179">
                        <c:v>-88.06</c:v>
                      </c:pt>
                      <c:pt idx="180">
                        <c:v>-88.6</c:v>
                      </c:pt>
                      <c:pt idx="181">
                        <c:v>-86.8</c:v>
                      </c:pt>
                      <c:pt idx="182">
                        <c:v>-86.8</c:v>
                      </c:pt>
                      <c:pt idx="183">
                        <c:v>-86.8</c:v>
                      </c:pt>
                      <c:pt idx="184">
                        <c:v>-86.8</c:v>
                      </c:pt>
                      <c:pt idx="185">
                        <c:v>-86.8</c:v>
                      </c:pt>
                      <c:pt idx="186">
                        <c:v>-85</c:v>
                      </c:pt>
                      <c:pt idx="187">
                        <c:v>-85</c:v>
                      </c:pt>
                      <c:pt idx="188">
                        <c:v>-84.39</c:v>
                      </c:pt>
                      <c:pt idx="189">
                        <c:v>-84.5</c:v>
                      </c:pt>
                      <c:pt idx="190">
                        <c:v>-85</c:v>
                      </c:pt>
                      <c:pt idx="191">
                        <c:v>-85</c:v>
                      </c:pt>
                      <c:pt idx="192">
                        <c:v>-85</c:v>
                      </c:pt>
                      <c:pt idx="193">
                        <c:v>-88.04</c:v>
                      </c:pt>
                      <c:pt idx="194">
                        <c:v>-85.4</c:v>
                      </c:pt>
                      <c:pt idx="195">
                        <c:v>-87.65</c:v>
                      </c:pt>
                      <c:pt idx="196">
                        <c:v>-83.96</c:v>
                      </c:pt>
                      <c:pt idx="197">
                        <c:v>-85.56</c:v>
                      </c:pt>
                      <c:pt idx="198">
                        <c:v>-84.01</c:v>
                      </c:pt>
                      <c:pt idx="199">
                        <c:v>-84.37</c:v>
                      </c:pt>
                      <c:pt idx="200">
                        <c:v>-85.54</c:v>
                      </c:pt>
                      <c:pt idx="201">
                        <c:v>-80.59</c:v>
                      </c:pt>
                      <c:pt idx="202">
                        <c:v>-83.2</c:v>
                      </c:pt>
                      <c:pt idx="203">
                        <c:v>-85</c:v>
                      </c:pt>
                      <c:pt idx="204">
                        <c:v>-85</c:v>
                      </c:pt>
                      <c:pt idx="205">
                        <c:v>-83.2</c:v>
                      </c:pt>
                      <c:pt idx="206">
                        <c:v>-84.78</c:v>
                      </c:pt>
                      <c:pt idx="207">
                        <c:v>-88.22</c:v>
                      </c:pt>
                      <c:pt idx="208">
                        <c:v>-85.72</c:v>
                      </c:pt>
                      <c:pt idx="209">
                        <c:v>-85.72</c:v>
                      </c:pt>
                      <c:pt idx="210">
                        <c:v>-86.8</c:v>
                      </c:pt>
                      <c:pt idx="211">
                        <c:v>-86.8</c:v>
                      </c:pt>
                      <c:pt idx="212">
                        <c:v>-86.8</c:v>
                      </c:pt>
                      <c:pt idx="213">
                        <c:v>-88.6</c:v>
                      </c:pt>
                      <c:pt idx="214">
                        <c:v>-88.6</c:v>
                      </c:pt>
                      <c:pt idx="215">
                        <c:v>-88.6</c:v>
                      </c:pt>
                      <c:pt idx="216">
                        <c:v>-82.84</c:v>
                      </c:pt>
                      <c:pt idx="217">
                        <c:v>-85.9</c:v>
                      </c:pt>
                      <c:pt idx="218">
                        <c:v>-86.26</c:v>
                      </c:pt>
                      <c:pt idx="219">
                        <c:v>-83.38</c:v>
                      </c:pt>
                      <c:pt idx="220">
                        <c:v>-88.01</c:v>
                      </c:pt>
                      <c:pt idx="221">
                        <c:v>-87.2</c:v>
                      </c:pt>
                      <c:pt idx="222">
                        <c:v>-85.34</c:v>
                      </c:pt>
                      <c:pt idx="223">
                        <c:v>-87.47</c:v>
                      </c:pt>
                      <c:pt idx="224">
                        <c:v>-88.6</c:v>
                      </c:pt>
                      <c:pt idx="225">
                        <c:v>-88.6</c:v>
                      </c:pt>
                      <c:pt idx="226">
                        <c:v>-92.2</c:v>
                      </c:pt>
                      <c:pt idx="227">
                        <c:v>-87</c:v>
                      </c:pt>
                      <c:pt idx="228">
                        <c:v>-86.8</c:v>
                      </c:pt>
                      <c:pt idx="229">
                        <c:v>-86.8</c:v>
                      </c:pt>
                      <c:pt idx="230">
                        <c:v>-85</c:v>
                      </c:pt>
                      <c:pt idx="231">
                        <c:v>-88.6</c:v>
                      </c:pt>
                      <c:pt idx="232">
                        <c:v>-88.6</c:v>
                      </c:pt>
                      <c:pt idx="233">
                        <c:v>-90.4</c:v>
                      </c:pt>
                      <c:pt idx="234">
                        <c:v>-90.4</c:v>
                      </c:pt>
                      <c:pt idx="235">
                        <c:v>-90.4</c:v>
                      </c:pt>
                      <c:pt idx="236">
                        <c:v>-94</c:v>
                      </c:pt>
                      <c:pt idx="237">
                        <c:v>-101.2</c:v>
                      </c:pt>
                      <c:pt idx="238">
                        <c:v>-100.84</c:v>
                      </c:pt>
                      <c:pt idx="239">
                        <c:v>-96.16</c:v>
                      </c:pt>
                      <c:pt idx="240">
                        <c:v>-95.8</c:v>
                      </c:pt>
                      <c:pt idx="241">
                        <c:v>-94</c:v>
                      </c:pt>
                      <c:pt idx="242">
                        <c:v>-95.8</c:v>
                      </c:pt>
                      <c:pt idx="243">
                        <c:v>-96.52</c:v>
                      </c:pt>
                      <c:pt idx="244">
                        <c:v>-94</c:v>
                      </c:pt>
                      <c:pt idx="245">
                        <c:v>-98.5</c:v>
                      </c:pt>
                      <c:pt idx="246">
                        <c:v>-97.6</c:v>
                      </c:pt>
                      <c:pt idx="247">
                        <c:v>-97.6</c:v>
                      </c:pt>
                      <c:pt idx="248">
                        <c:v>-99.4</c:v>
                      </c:pt>
                      <c:pt idx="249">
                        <c:v>-99.4</c:v>
                      </c:pt>
                      <c:pt idx="250">
                        <c:v>-95.8</c:v>
                      </c:pt>
                      <c:pt idx="251">
                        <c:v>-97.6</c:v>
                      </c:pt>
                      <c:pt idx="252">
                        <c:v>-97.6</c:v>
                      </c:pt>
                      <c:pt idx="253">
                        <c:v>-99.4</c:v>
                      </c:pt>
                      <c:pt idx="254">
                        <c:v>-97.6</c:v>
                      </c:pt>
                      <c:pt idx="255">
                        <c:v>0</c:v>
                      </c:pt>
                      <c:pt idx="256">
                        <c:v>-101.2</c:v>
                      </c:pt>
                      <c:pt idx="257">
                        <c:v>-95.8</c:v>
                      </c:pt>
                      <c:pt idx="258">
                        <c:v>-97.6</c:v>
                      </c:pt>
                      <c:pt idx="259">
                        <c:v>-90.4</c:v>
                      </c:pt>
                      <c:pt idx="260">
                        <c:v>-99.4</c:v>
                      </c:pt>
                      <c:pt idx="261">
                        <c:v>-99.4</c:v>
                      </c:pt>
                      <c:pt idx="262">
                        <c:v>-97.6</c:v>
                      </c:pt>
                      <c:pt idx="263">
                        <c:v>-101.2</c:v>
                      </c:pt>
                      <c:pt idx="264">
                        <c:v>-101.2</c:v>
                      </c:pt>
                      <c:pt idx="265">
                        <c:v>-97.6</c:v>
                      </c:pt>
                      <c:pt idx="266">
                        <c:v>-97.6</c:v>
                      </c:pt>
                      <c:pt idx="267">
                        <c:v>-103</c:v>
                      </c:pt>
                      <c:pt idx="268">
                        <c:v>-104.8</c:v>
                      </c:pt>
                      <c:pt idx="269">
                        <c:v>-101.2</c:v>
                      </c:pt>
                      <c:pt idx="270">
                        <c:v>-103</c:v>
                      </c:pt>
                      <c:pt idx="271">
                        <c:v>-101.2</c:v>
                      </c:pt>
                      <c:pt idx="272">
                        <c:v>-101.2</c:v>
                      </c:pt>
                      <c:pt idx="273">
                        <c:v>-103</c:v>
                      </c:pt>
                      <c:pt idx="274">
                        <c:v>-99.4</c:v>
                      </c:pt>
                      <c:pt idx="275">
                        <c:v>-103</c:v>
                      </c:pt>
                      <c:pt idx="276">
                        <c:v>-103</c:v>
                      </c:pt>
                      <c:pt idx="277">
                        <c:v>-103</c:v>
                      </c:pt>
                      <c:pt idx="278">
                        <c:v>-103</c:v>
                      </c:pt>
                      <c:pt idx="279">
                        <c:v>-99.4</c:v>
                      </c:pt>
                      <c:pt idx="280">
                        <c:v>-99.4</c:v>
                      </c:pt>
                      <c:pt idx="281">
                        <c:v>-99.4</c:v>
                      </c:pt>
                      <c:pt idx="282">
                        <c:v>-103</c:v>
                      </c:pt>
                      <c:pt idx="283">
                        <c:v>-99.4</c:v>
                      </c:pt>
                      <c:pt idx="284">
                        <c:v>-101.2</c:v>
                      </c:pt>
                      <c:pt idx="285">
                        <c:v>-101.2</c:v>
                      </c:pt>
                      <c:pt idx="286">
                        <c:v>-103</c:v>
                      </c:pt>
                      <c:pt idx="287">
                        <c:v>-103</c:v>
                      </c:pt>
                      <c:pt idx="288">
                        <c:v>-103</c:v>
                      </c:pt>
                      <c:pt idx="289">
                        <c:v>-104.8</c:v>
                      </c:pt>
                      <c:pt idx="290">
                        <c:v>-99.4</c:v>
                      </c:pt>
                      <c:pt idx="291">
                        <c:v>-99.4</c:v>
                      </c:pt>
                      <c:pt idx="292">
                        <c:v>-94</c:v>
                      </c:pt>
                      <c:pt idx="293">
                        <c:v>-99.4</c:v>
                      </c:pt>
                      <c:pt idx="294">
                        <c:v>-108.4</c:v>
                      </c:pt>
                      <c:pt idx="295">
                        <c:v>-104.8</c:v>
                      </c:pt>
                      <c:pt idx="296">
                        <c:v>-108.4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(4)'!$F$1</c15:sqref>
                        </c15:formulaRef>
                      </c:ext>
                    </c:extLst>
                    <c:strCache>
                      <c:ptCount val="1"/>
                      <c:pt idx="0">
                        <c:v>max_temp</c:v>
                      </c:pt>
                    </c:strCache>
                  </c:strRef>
                </c:tx>
                <c:spPr>
                  <a:ln w="3810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(4)'!$F$2:$F$298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-24</c:v>
                      </c:pt>
                      <c:pt idx="1">
                        <c:v>-23</c:v>
                      </c:pt>
                      <c:pt idx="2">
                        <c:v>-26</c:v>
                      </c:pt>
                      <c:pt idx="3">
                        <c:v>-27</c:v>
                      </c:pt>
                      <c:pt idx="4">
                        <c:v>-28</c:v>
                      </c:pt>
                      <c:pt idx="5">
                        <c:v>-24</c:v>
                      </c:pt>
                      <c:pt idx="6">
                        <c:v>-26</c:v>
                      </c:pt>
                      <c:pt idx="7">
                        <c:v>-27</c:v>
                      </c:pt>
                      <c:pt idx="8">
                        <c:v>-28</c:v>
                      </c:pt>
                      <c:pt idx="9">
                        <c:v>-24</c:v>
                      </c:pt>
                      <c:pt idx="10">
                        <c:v>-24</c:v>
                      </c:pt>
                      <c:pt idx="11">
                        <c:v>-23</c:v>
                      </c:pt>
                      <c:pt idx="12">
                        <c:v>-26</c:v>
                      </c:pt>
                      <c:pt idx="13">
                        <c:v>-27</c:v>
                      </c:pt>
                      <c:pt idx="14">
                        <c:v>-28</c:v>
                      </c:pt>
                      <c:pt idx="15">
                        <c:v>-24</c:v>
                      </c:pt>
                      <c:pt idx="16">
                        <c:v>-26</c:v>
                      </c:pt>
                      <c:pt idx="17">
                        <c:v>-27</c:v>
                      </c:pt>
                      <c:pt idx="18">
                        <c:v>-28</c:v>
                      </c:pt>
                      <c:pt idx="19">
                        <c:v>-24</c:v>
                      </c:pt>
                      <c:pt idx="20">
                        <c:v>-23</c:v>
                      </c:pt>
                      <c:pt idx="21">
                        <c:v>-23</c:v>
                      </c:pt>
                      <c:pt idx="22">
                        <c:v>-27</c:v>
                      </c:pt>
                      <c:pt idx="23">
                        <c:v>-26</c:v>
                      </c:pt>
                      <c:pt idx="24">
                        <c:v>-22</c:v>
                      </c:pt>
                      <c:pt idx="25">
                        <c:v>-26</c:v>
                      </c:pt>
                      <c:pt idx="26">
                        <c:v>-29</c:v>
                      </c:pt>
                      <c:pt idx="27">
                        <c:v>-23</c:v>
                      </c:pt>
                      <c:pt idx="28">
                        <c:v>-28</c:v>
                      </c:pt>
                      <c:pt idx="29">
                        <c:v>-29</c:v>
                      </c:pt>
                      <c:pt idx="30">
                        <c:v>-27</c:v>
                      </c:pt>
                      <c:pt idx="31">
                        <c:v>-29</c:v>
                      </c:pt>
                      <c:pt idx="32">
                        <c:v>-25</c:v>
                      </c:pt>
                      <c:pt idx="33">
                        <c:v>-28</c:v>
                      </c:pt>
                      <c:pt idx="34">
                        <c:v>-29</c:v>
                      </c:pt>
                      <c:pt idx="35">
                        <c:v>-29</c:v>
                      </c:pt>
                      <c:pt idx="36">
                        <c:v>-23</c:v>
                      </c:pt>
                      <c:pt idx="37">
                        <c:v>-28</c:v>
                      </c:pt>
                      <c:pt idx="38">
                        <c:v>-26</c:v>
                      </c:pt>
                      <c:pt idx="39">
                        <c:v>-23</c:v>
                      </c:pt>
                      <c:pt idx="40">
                        <c:v>-24</c:v>
                      </c:pt>
                      <c:pt idx="41">
                        <c:v>-29</c:v>
                      </c:pt>
                      <c:pt idx="42">
                        <c:v>-26</c:v>
                      </c:pt>
                      <c:pt idx="43">
                        <c:v>-26</c:v>
                      </c:pt>
                      <c:pt idx="44">
                        <c:v>-24</c:v>
                      </c:pt>
                      <c:pt idx="45">
                        <c:v>-25</c:v>
                      </c:pt>
                      <c:pt idx="46">
                        <c:v>-27</c:v>
                      </c:pt>
                      <c:pt idx="47">
                        <c:v>-29</c:v>
                      </c:pt>
                      <c:pt idx="48">
                        <c:v>-31</c:v>
                      </c:pt>
                      <c:pt idx="49">
                        <c:v>-25</c:v>
                      </c:pt>
                      <c:pt idx="50">
                        <c:v>-27</c:v>
                      </c:pt>
                      <c:pt idx="51">
                        <c:v>-29</c:v>
                      </c:pt>
                      <c:pt idx="52">
                        <c:v>-29</c:v>
                      </c:pt>
                      <c:pt idx="53">
                        <c:v>-60</c:v>
                      </c:pt>
                      <c:pt idx="54">
                        <c:v>-50</c:v>
                      </c:pt>
                      <c:pt idx="55">
                        <c:v>-29</c:v>
                      </c:pt>
                      <c:pt idx="56">
                        <c:v>-31</c:v>
                      </c:pt>
                      <c:pt idx="57">
                        <c:v>-26</c:v>
                      </c:pt>
                      <c:pt idx="58">
                        <c:v>-25</c:v>
                      </c:pt>
                      <c:pt idx="59">
                        <c:v>-29</c:v>
                      </c:pt>
                      <c:pt idx="60">
                        <c:v>-31</c:v>
                      </c:pt>
                      <c:pt idx="61">
                        <c:v>-29</c:v>
                      </c:pt>
                      <c:pt idx="62">
                        <c:v>-26</c:v>
                      </c:pt>
                      <c:pt idx="63">
                        <c:v>-28</c:v>
                      </c:pt>
                      <c:pt idx="64">
                        <c:v>-26</c:v>
                      </c:pt>
                      <c:pt idx="65">
                        <c:v>-24</c:v>
                      </c:pt>
                      <c:pt idx="66">
                        <c:v>-21</c:v>
                      </c:pt>
                      <c:pt idx="67">
                        <c:v>-26</c:v>
                      </c:pt>
                      <c:pt idx="68">
                        <c:v>-27</c:v>
                      </c:pt>
                      <c:pt idx="69">
                        <c:v>-24</c:v>
                      </c:pt>
                      <c:pt idx="70">
                        <c:v>-24</c:v>
                      </c:pt>
                      <c:pt idx="71">
                        <c:v>-26</c:v>
                      </c:pt>
                      <c:pt idx="72">
                        <c:v>-24</c:v>
                      </c:pt>
                      <c:pt idx="73">
                        <c:v>-21</c:v>
                      </c:pt>
                      <c:pt idx="74">
                        <c:v>-22</c:v>
                      </c:pt>
                      <c:pt idx="75">
                        <c:v>-24</c:v>
                      </c:pt>
                      <c:pt idx="76">
                        <c:v>-24</c:v>
                      </c:pt>
                      <c:pt idx="77">
                        <c:v>-21</c:v>
                      </c:pt>
                      <c:pt idx="78">
                        <c:v>-21</c:v>
                      </c:pt>
                      <c:pt idx="79">
                        <c:v>-18</c:v>
                      </c:pt>
                      <c:pt idx="80">
                        <c:v>-18</c:v>
                      </c:pt>
                      <c:pt idx="81">
                        <c:v>-22</c:v>
                      </c:pt>
                      <c:pt idx="82">
                        <c:v>-17</c:v>
                      </c:pt>
                      <c:pt idx="83">
                        <c:v>-25</c:v>
                      </c:pt>
                      <c:pt idx="84">
                        <c:v>-18</c:v>
                      </c:pt>
                      <c:pt idx="85">
                        <c:v>-15</c:v>
                      </c:pt>
                      <c:pt idx="86">
                        <c:v>-14</c:v>
                      </c:pt>
                      <c:pt idx="87">
                        <c:v>-15</c:v>
                      </c:pt>
                      <c:pt idx="88">
                        <c:v>-15</c:v>
                      </c:pt>
                      <c:pt idx="89">
                        <c:v>-20</c:v>
                      </c:pt>
                      <c:pt idx="90">
                        <c:v>-18</c:v>
                      </c:pt>
                      <c:pt idx="91">
                        <c:v>-17</c:v>
                      </c:pt>
                      <c:pt idx="92">
                        <c:v>-14</c:v>
                      </c:pt>
                      <c:pt idx="93">
                        <c:v>-13</c:v>
                      </c:pt>
                      <c:pt idx="94">
                        <c:v>-12</c:v>
                      </c:pt>
                      <c:pt idx="95">
                        <c:v>-12</c:v>
                      </c:pt>
                      <c:pt idx="96">
                        <c:v>-18</c:v>
                      </c:pt>
                      <c:pt idx="97">
                        <c:v>-9</c:v>
                      </c:pt>
                      <c:pt idx="98">
                        <c:v>-9</c:v>
                      </c:pt>
                      <c:pt idx="99">
                        <c:v>-8</c:v>
                      </c:pt>
                      <c:pt idx="100">
                        <c:v>-11</c:v>
                      </c:pt>
                      <c:pt idx="101">
                        <c:v>-9</c:v>
                      </c:pt>
                      <c:pt idx="102">
                        <c:v>-9</c:v>
                      </c:pt>
                      <c:pt idx="103">
                        <c:v>-9</c:v>
                      </c:pt>
                      <c:pt idx="104">
                        <c:v>-9</c:v>
                      </c:pt>
                      <c:pt idx="105">
                        <c:v>-7</c:v>
                      </c:pt>
                      <c:pt idx="106">
                        <c:v>-7</c:v>
                      </c:pt>
                      <c:pt idx="107">
                        <c:v>-8</c:v>
                      </c:pt>
                      <c:pt idx="108">
                        <c:v>-9</c:v>
                      </c:pt>
                      <c:pt idx="109">
                        <c:v>-12</c:v>
                      </c:pt>
                      <c:pt idx="110">
                        <c:v>-9</c:v>
                      </c:pt>
                      <c:pt idx="111">
                        <c:v>-7</c:v>
                      </c:pt>
                      <c:pt idx="112">
                        <c:v>-11</c:v>
                      </c:pt>
                      <c:pt idx="113">
                        <c:v>-7</c:v>
                      </c:pt>
                      <c:pt idx="114">
                        <c:v>-6</c:v>
                      </c:pt>
                      <c:pt idx="115">
                        <c:v>-7</c:v>
                      </c:pt>
                      <c:pt idx="116">
                        <c:v>-7</c:v>
                      </c:pt>
                      <c:pt idx="117">
                        <c:v>-6</c:v>
                      </c:pt>
                      <c:pt idx="118">
                        <c:v>-5</c:v>
                      </c:pt>
                      <c:pt idx="119">
                        <c:v>-3</c:v>
                      </c:pt>
                      <c:pt idx="120">
                        <c:v>-5</c:v>
                      </c:pt>
                      <c:pt idx="121">
                        <c:v>-5</c:v>
                      </c:pt>
                      <c:pt idx="122">
                        <c:v>-8</c:v>
                      </c:pt>
                      <c:pt idx="123">
                        <c:v>-5</c:v>
                      </c:pt>
                      <c:pt idx="124">
                        <c:v>-8</c:v>
                      </c:pt>
                      <c:pt idx="125">
                        <c:v>-6</c:v>
                      </c:pt>
                      <c:pt idx="126">
                        <c:v>-5</c:v>
                      </c:pt>
                      <c:pt idx="127">
                        <c:v>-4</c:v>
                      </c:pt>
                      <c:pt idx="128">
                        <c:v>-16</c:v>
                      </c:pt>
                      <c:pt idx="129">
                        <c:v>-10</c:v>
                      </c:pt>
                      <c:pt idx="130">
                        <c:v>-11</c:v>
                      </c:pt>
                      <c:pt idx="131">
                        <c:v>-14</c:v>
                      </c:pt>
                      <c:pt idx="132">
                        <c:v>-7</c:v>
                      </c:pt>
                      <c:pt idx="133">
                        <c:v>-8</c:v>
                      </c:pt>
                      <c:pt idx="134">
                        <c:v>-8</c:v>
                      </c:pt>
                      <c:pt idx="135">
                        <c:v>-8</c:v>
                      </c:pt>
                      <c:pt idx="136">
                        <c:v>-3</c:v>
                      </c:pt>
                      <c:pt idx="137">
                        <c:v>-6</c:v>
                      </c:pt>
                      <c:pt idx="138">
                        <c:v>-8</c:v>
                      </c:pt>
                      <c:pt idx="139">
                        <c:v>-9</c:v>
                      </c:pt>
                      <c:pt idx="140">
                        <c:v>-9</c:v>
                      </c:pt>
                      <c:pt idx="141">
                        <c:v>-15</c:v>
                      </c:pt>
                      <c:pt idx="142">
                        <c:v>-4</c:v>
                      </c:pt>
                      <c:pt idx="143">
                        <c:v>-4</c:v>
                      </c:pt>
                      <c:pt idx="144">
                        <c:v>-3</c:v>
                      </c:pt>
                      <c:pt idx="145">
                        <c:v>2.78</c:v>
                      </c:pt>
                      <c:pt idx="146">
                        <c:v>-4.3899999999999997</c:v>
                      </c:pt>
                      <c:pt idx="147">
                        <c:v>-4.66</c:v>
                      </c:pt>
                      <c:pt idx="148">
                        <c:v>-4.37</c:v>
                      </c:pt>
                      <c:pt idx="149">
                        <c:v>-3.15</c:v>
                      </c:pt>
                      <c:pt idx="150">
                        <c:v>-4.37</c:v>
                      </c:pt>
                      <c:pt idx="151">
                        <c:v>-5.25</c:v>
                      </c:pt>
                      <c:pt idx="152">
                        <c:v>-6</c:v>
                      </c:pt>
                      <c:pt idx="153">
                        <c:v>-3</c:v>
                      </c:pt>
                      <c:pt idx="154">
                        <c:v>-2.6</c:v>
                      </c:pt>
                      <c:pt idx="155">
                        <c:v>-5</c:v>
                      </c:pt>
                      <c:pt idx="156">
                        <c:v>-4.4800000000000004</c:v>
                      </c:pt>
                      <c:pt idx="157">
                        <c:v>3.05</c:v>
                      </c:pt>
                      <c:pt idx="158">
                        <c:v>1.39</c:v>
                      </c:pt>
                      <c:pt idx="159">
                        <c:v>2.0299999999999998</c:v>
                      </c:pt>
                      <c:pt idx="160">
                        <c:v>4.8899999999999997</c:v>
                      </c:pt>
                      <c:pt idx="161">
                        <c:v>3.63</c:v>
                      </c:pt>
                      <c:pt idx="162">
                        <c:v>1.27</c:v>
                      </c:pt>
                      <c:pt idx="163">
                        <c:v>3</c:v>
                      </c:pt>
                      <c:pt idx="164">
                        <c:v>3</c:v>
                      </c:pt>
                      <c:pt idx="165">
                        <c:v>6.34</c:v>
                      </c:pt>
                      <c:pt idx="166">
                        <c:v>4.82</c:v>
                      </c:pt>
                      <c:pt idx="167">
                        <c:v>4.3</c:v>
                      </c:pt>
                      <c:pt idx="168">
                        <c:v>-2</c:v>
                      </c:pt>
                      <c:pt idx="169">
                        <c:v>-1.4</c:v>
                      </c:pt>
                      <c:pt idx="170">
                        <c:v>2</c:v>
                      </c:pt>
                      <c:pt idx="171">
                        <c:v>6</c:v>
                      </c:pt>
                      <c:pt idx="172">
                        <c:v>4</c:v>
                      </c:pt>
                      <c:pt idx="173">
                        <c:v>4</c:v>
                      </c:pt>
                      <c:pt idx="174">
                        <c:v>3</c:v>
                      </c:pt>
                      <c:pt idx="175">
                        <c:v>5.8</c:v>
                      </c:pt>
                      <c:pt idx="176">
                        <c:v>3.9</c:v>
                      </c:pt>
                      <c:pt idx="177">
                        <c:v>4.95</c:v>
                      </c:pt>
                      <c:pt idx="178">
                        <c:v>2.2000000000000002</c:v>
                      </c:pt>
                      <c:pt idx="179">
                        <c:v>5.0999999999999996</c:v>
                      </c:pt>
                      <c:pt idx="180">
                        <c:v>5.25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6</c:v>
                      </c:pt>
                      <c:pt idx="184">
                        <c:v>4</c:v>
                      </c:pt>
                      <c:pt idx="185">
                        <c:v>5</c:v>
                      </c:pt>
                      <c:pt idx="186">
                        <c:v>4</c:v>
                      </c:pt>
                      <c:pt idx="187">
                        <c:v>3</c:v>
                      </c:pt>
                      <c:pt idx="188">
                        <c:v>-0.1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-1.98</c:v>
                      </c:pt>
                      <c:pt idx="194">
                        <c:v>3.51</c:v>
                      </c:pt>
                      <c:pt idx="195">
                        <c:v>2.68</c:v>
                      </c:pt>
                      <c:pt idx="196">
                        <c:v>1.75</c:v>
                      </c:pt>
                      <c:pt idx="197">
                        <c:v>1.86</c:v>
                      </c:pt>
                      <c:pt idx="198">
                        <c:v>2.15</c:v>
                      </c:pt>
                      <c:pt idx="199">
                        <c:v>1.45</c:v>
                      </c:pt>
                      <c:pt idx="200">
                        <c:v>2.66</c:v>
                      </c:pt>
                      <c:pt idx="201">
                        <c:v>3.85</c:v>
                      </c:pt>
                      <c:pt idx="202">
                        <c:v>2</c:v>
                      </c:pt>
                      <c:pt idx="203">
                        <c:v>3</c:v>
                      </c:pt>
                      <c:pt idx="204">
                        <c:v>-2</c:v>
                      </c:pt>
                      <c:pt idx="205">
                        <c:v>-3</c:v>
                      </c:pt>
                      <c:pt idx="206">
                        <c:v>-4.66</c:v>
                      </c:pt>
                      <c:pt idx="207">
                        <c:v>-0.62</c:v>
                      </c:pt>
                      <c:pt idx="208">
                        <c:v>0.6</c:v>
                      </c:pt>
                      <c:pt idx="209">
                        <c:v>-6.8</c:v>
                      </c:pt>
                      <c:pt idx="210">
                        <c:v>-7</c:v>
                      </c:pt>
                      <c:pt idx="211">
                        <c:v>-6</c:v>
                      </c:pt>
                      <c:pt idx="212">
                        <c:v>-4</c:v>
                      </c:pt>
                      <c:pt idx="213">
                        <c:v>-4</c:v>
                      </c:pt>
                      <c:pt idx="214">
                        <c:v>2</c:v>
                      </c:pt>
                      <c:pt idx="215">
                        <c:v>-5</c:v>
                      </c:pt>
                      <c:pt idx="216">
                        <c:v>3.4</c:v>
                      </c:pt>
                      <c:pt idx="217">
                        <c:v>5.4</c:v>
                      </c:pt>
                      <c:pt idx="218">
                        <c:v>2.1</c:v>
                      </c:pt>
                      <c:pt idx="219">
                        <c:v>1.31</c:v>
                      </c:pt>
                      <c:pt idx="220">
                        <c:v>5.91</c:v>
                      </c:pt>
                      <c:pt idx="221">
                        <c:v>3.12</c:v>
                      </c:pt>
                      <c:pt idx="222">
                        <c:v>4.53</c:v>
                      </c:pt>
                      <c:pt idx="223">
                        <c:v>3.45</c:v>
                      </c:pt>
                      <c:pt idx="224">
                        <c:v>5</c:v>
                      </c:pt>
                      <c:pt idx="225">
                        <c:v>1.3</c:v>
                      </c:pt>
                      <c:pt idx="226">
                        <c:v>3</c:v>
                      </c:pt>
                      <c:pt idx="227">
                        <c:v>3</c:v>
                      </c:pt>
                      <c:pt idx="228">
                        <c:v>2.85</c:v>
                      </c:pt>
                      <c:pt idx="229">
                        <c:v>5</c:v>
                      </c:pt>
                      <c:pt idx="230">
                        <c:v>5</c:v>
                      </c:pt>
                      <c:pt idx="231">
                        <c:v>4.7</c:v>
                      </c:pt>
                      <c:pt idx="232">
                        <c:v>8</c:v>
                      </c:pt>
                      <c:pt idx="233">
                        <c:v>-1</c:v>
                      </c:pt>
                      <c:pt idx="234">
                        <c:v>-1</c:v>
                      </c:pt>
                      <c:pt idx="235">
                        <c:v>-3</c:v>
                      </c:pt>
                      <c:pt idx="236">
                        <c:v>2</c:v>
                      </c:pt>
                      <c:pt idx="237">
                        <c:v>0</c:v>
                      </c:pt>
                      <c:pt idx="238">
                        <c:v>-0.8</c:v>
                      </c:pt>
                      <c:pt idx="239">
                        <c:v>-0.4</c:v>
                      </c:pt>
                      <c:pt idx="240">
                        <c:v>0</c:v>
                      </c:pt>
                      <c:pt idx="241">
                        <c:v>-2</c:v>
                      </c:pt>
                      <c:pt idx="242">
                        <c:v>-4</c:v>
                      </c:pt>
                      <c:pt idx="243">
                        <c:v>-0.9</c:v>
                      </c:pt>
                      <c:pt idx="244">
                        <c:v>-0.5</c:v>
                      </c:pt>
                      <c:pt idx="245">
                        <c:v>-0.5</c:v>
                      </c:pt>
                      <c:pt idx="246">
                        <c:v>-0.4</c:v>
                      </c:pt>
                      <c:pt idx="247">
                        <c:v>-1.5</c:v>
                      </c:pt>
                      <c:pt idx="248">
                        <c:v>-1</c:v>
                      </c:pt>
                      <c:pt idx="249">
                        <c:v>-2</c:v>
                      </c:pt>
                      <c:pt idx="250">
                        <c:v>0</c:v>
                      </c:pt>
                      <c:pt idx="251">
                        <c:v>-1</c:v>
                      </c:pt>
                      <c:pt idx="252">
                        <c:v>-1</c:v>
                      </c:pt>
                      <c:pt idx="253">
                        <c:v>-1</c:v>
                      </c:pt>
                      <c:pt idx="254">
                        <c:v>-5</c:v>
                      </c:pt>
                      <c:pt idx="255">
                        <c:v>-70</c:v>
                      </c:pt>
                      <c:pt idx="256">
                        <c:v>-2</c:v>
                      </c:pt>
                      <c:pt idx="257">
                        <c:v>-2</c:v>
                      </c:pt>
                      <c:pt idx="258">
                        <c:v>1</c:v>
                      </c:pt>
                      <c:pt idx="259">
                        <c:v>-1</c:v>
                      </c:pt>
                      <c:pt idx="260">
                        <c:v>-5</c:v>
                      </c:pt>
                      <c:pt idx="261">
                        <c:v>-2</c:v>
                      </c:pt>
                      <c:pt idx="262">
                        <c:v>-2</c:v>
                      </c:pt>
                      <c:pt idx="263">
                        <c:v>-1</c:v>
                      </c:pt>
                      <c:pt idx="264">
                        <c:v>-1</c:v>
                      </c:pt>
                      <c:pt idx="265">
                        <c:v>-1</c:v>
                      </c:pt>
                      <c:pt idx="266">
                        <c:v>-1</c:v>
                      </c:pt>
                      <c:pt idx="267">
                        <c:v>-2</c:v>
                      </c:pt>
                      <c:pt idx="268">
                        <c:v>-1</c:v>
                      </c:pt>
                      <c:pt idx="269">
                        <c:v>-3</c:v>
                      </c:pt>
                      <c:pt idx="270">
                        <c:v>6</c:v>
                      </c:pt>
                      <c:pt idx="271">
                        <c:v>4</c:v>
                      </c:pt>
                      <c:pt idx="272">
                        <c:v>2.9</c:v>
                      </c:pt>
                      <c:pt idx="273">
                        <c:v>3.9</c:v>
                      </c:pt>
                      <c:pt idx="274">
                        <c:v>3</c:v>
                      </c:pt>
                      <c:pt idx="275">
                        <c:v>5</c:v>
                      </c:pt>
                      <c:pt idx="276">
                        <c:v>2</c:v>
                      </c:pt>
                      <c:pt idx="277">
                        <c:v>2</c:v>
                      </c:pt>
                      <c:pt idx="278">
                        <c:v>3</c:v>
                      </c:pt>
                      <c:pt idx="279">
                        <c:v>3</c:v>
                      </c:pt>
                      <c:pt idx="280">
                        <c:v>0</c:v>
                      </c:pt>
                      <c:pt idx="281">
                        <c:v>5</c:v>
                      </c:pt>
                      <c:pt idx="282">
                        <c:v>0</c:v>
                      </c:pt>
                      <c:pt idx="283">
                        <c:v>-2</c:v>
                      </c:pt>
                      <c:pt idx="284">
                        <c:v>0</c:v>
                      </c:pt>
                      <c:pt idx="285">
                        <c:v>-3</c:v>
                      </c:pt>
                      <c:pt idx="286">
                        <c:v>-2</c:v>
                      </c:pt>
                      <c:pt idx="287">
                        <c:v>-7</c:v>
                      </c:pt>
                      <c:pt idx="288">
                        <c:v>-6</c:v>
                      </c:pt>
                      <c:pt idx="289">
                        <c:v>-1</c:v>
                      </c:pt>
                      <c:pt idx="290">
                        <c:v>-2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-18</c:v>
                      </c:pt>
                      <c:pt idx="295">
                        <c:v>0</c:v>
                      </c:pt>
                      <c:pt idx="296">
                        <c:v>-1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(4)'!$G$1</c15:sqref>
                        </c15:formulaRef>
                      </c:ext>
                    </c:extLst>
                    <c:strCache>
                      <c:ptCount val="1"/>
                      <c:pt idx="0">
                        <c:v>max_temp_fahrenheit</c:v>
                      </c:pt>
                    </c:strCache>
                  </c:strRef>
                </c:tx>
                <c:spPr>
                  <a:ln w="3810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(4)'!$G$2:$G$298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-11.2</c:v>
                      </c:pt>
                      <c:pt idx="1">
                        <c:v>-9.4</c:v>
                      </c:pt>
                      <c:pt idx="2">
                        <c:v>-14.8</c:v>
                      </c:pt>
                      <c:pt idx="3">
                        <c:v>-16.600000000000001</c:v>
                      </c:pt>
                      <c:pt idx="4">
                        <c:v>-18.399999999999999</c:v>
                      </c:pt>
                      <c:pt idx="5">
                        <c:v>-11.2</c:v>
                      </c:pt>
                      <c:pt idx="6">
                        <c:v>-14.8</c:v>
                      </c:pt>
                      <c:pt idx="7">
                        <c:v>-16.600000000000001</c:v>
                      </c:pt>
                      <c:pt idx="8">
                        <c:v>-18.399999999999999</c:v>
                      </c:pt>
                      <c:pt idx="9">
                        <c:v>-11.2</c:v>
                      </c:pt>
                      <c:pt idx="10">
                        <c:v>-11.2</c:v>
                      </c:pt>
                      <c:pt idx="11">
                        <c:v>-9.4</c:v>
                      </c:pt>
                      <c:pt idx="12">
                        <c:v>-14.8</c:v>
                      </c:pt>
                      <c:pt idx="13">
                        <c:v>-16.600000000000001</c:v>
                      </c:pt>
                      <c:pt idx="14">
                        <c:v>-18.399999999999999</c:v>
                      </c:pt>
                      <c:pt idx="15">
                        <c:v>-11.2</c:v>
                      </c:pt>
                      <c:pt idx="16">
                        <c:v>-14.8</c:v>
                      </c:pt>
                      <c:pt idx="17">
                        <c:v>-16.600000000000001</c:v>
                      </c:pt>
                      <c:pt idx="18">
                        <c:v>-18.399999999999999</c:v>
                      </c:pt>
                      <c:pt idx="19">
                        <c:v>-11.2</c:v>
                      </c:pt>
                      <c:pt idx="20">
                        <c:v>-9.4</c:v>
                      </c:pt>
                      <c:pt idx="21">
                        <c:v>-9.4</c:v>
                      </c:pt>
                      <c:pt idx="22">
                        <c:v>-16.600000000000001</c:v>
                      </c:pt>
                      <c:pt idx="23">
                        <c:v>-14.8</c:v>
                      </c:pt>
                      <c:pt idx="24">
                        <c:v>-7.6</c:v>
                      </c:pt>
                      <c:pt idx="25">
                        <c:v>-14.8</c:v>
                      </c:pt>
                      <c:pt idx="26">
                        <c:v>-20.2</c:v>
                      </c:pt>
                      <c:pt idx="27">
                        <c:v>-9.4</c:v>
                      </c:pt>
                      <c:pt idx="28">
                        <c:v>-18.399999999999999</c:v>
                      </c:pt>
                      <c:pt idx="29">
                        <c:v>-20.2</c:v>
                      </c:pt>
                      <c:pt idx="30">
                        <c:v>-16.600000000000001</c:v>
                      </c:pt>
                      <c:pt idx="31">
                        <c:v>-20.2</c:v>
                      </c:pt>
                      <c:pt idx="32">
                        <c:v>-13</c:v>
                      </c:pt>
                      <c:pt idx="33">
                        <c:v>-18.399999999999999</c:v>
                      </c:pt>
                      <c:pt idx="34">
                        <c:v>-20.2</c:v>
                      </c:pt>
                      <c:pt idx="35">
                        <c:v>-20.2</c:v>
                      </c:pt>
                      <c:pt idx="36">
                        <c:v>-9.4</c:v>
                      </c:pt>
                      <c:pt idx="37">
                        <c:v>-18.399999999999999</c:v>
                      </c:pt>
                      <c:pt idx="38">
                        <c:v>-14.8</c:v>
                      </c:pt>
                      <c:pt idx="39">
                        <c:v>-9.4</c:v>
                      </c:pt>
                      <c:pt idx="40">
                        <c:v>-11.2</c:v>
                      </c:pt>
                      <c:pt idx="41">
                        <c:v>-20.2</c:v>
                      </c:pt>
                      <c:pt idx="42">
                        <c:v>-14.8</c:v>
                      </c:pt>
                      <c:pt idx="43">
                        <c:v>-14.8</c:v>
                      </c:pt>
                      <c:pt idx="44">
                        <c:v>-11.2</c:v>
                      </c:pt>
                      <c:pt idx="45">
                        <c:v>-13</c:v>
                      </c:pt>
                      <c:pt idx="46">
                        <c:v>-16.600000000000001</c:v>
                      </c:pt>
                      <c:pt idx="47">
                        <c:v>-20.2</c:v>
                      </c:pt>
                      <c:pt idx="48">
                        <c:v>-23.8</c:v>
                      </c:pt>
                      <c:pt idx="49">
                        <c:v>-13</c:v>
                      </c:pt>
                      <c:pt idx="50">
                        <c:v>-16.600000000000001</c:v>
                      </c:pt>
                      <c:pt idx="51">
                        <c:v>-20.2</c:v>
                      </c:pt>
                      <c:pt idx="52">
                        <c:v>-20.2</c:v>
                      </c:pt>
                      <c:pt idx="53">
                        <c:v>-76</c:v>
                      </c:pt>
                      <c:pt idx="54">
                        <c:v>-58</c:v>
                      </c:pt>
                      <c:pt idx="55">
                        <c:v>-20.2</c:v>
                      </c:pt>
                      <c:pt idx="56">
                        <c:v>-23.8</c:v>
                      </c:pt>
                      <c:pt idx="57">
                        <c:v>-14.8</c:v>
                      </c:pt>
                      <c:pt idx="58">
                        <c:v>-13</c:v>
                      </c:pt>
                      <c:pt idx="59">
                        <c:v>-20.2</c:v>
                      </c:pt>
                      <c:pt idx="60">
                        <c:v>-23.8</c:v>
                      </c:pt>
                      <c:pt idx="61">
                        <c:v>-20.2</c:v>
                      </c:pt>
                      <c:pt idx="62">
                        <c:v>-14.8</c:v>
                      </c:pt>
                      <c:pt idx="63">
                        <c:v>-18.399999999999999</c:v>
                      </c:pt>
                      <c:pt idx="64">
                        <c:v>-14.8</c:v>
                      </c:pt>
                      <c:pt idx="65">
                        <c:v>-11.2</c:v>
                      </c:pt>
                      <c:pt idx="66">
                        <c:v>-5.8</c:v>
                      </c:pt>
                      <c:pt idx="67">
                        <c:v>-14.8</c:v>
                      </c:pt>
                      <c:pt idx="68">
                        <c:v>-16.600000000000001</c:v>
                      </c:pt>
                      <c:pt idx="69">
                        <c:v>-11.2</c:v>
                      </c:pt>
                      <c:pt idx="70">
                        <c:v>-11.2</c:v>
                      </c:pt>
                      <c:pt idx="71">
                        <c:v>-14.8</c:v>
                      </c:pt>
                      <c:pt idx="72">
                        <c:v>-11.2</c:v>
                      </c:pt>
                      <c:pt idx="73">
                        <c:v>-5.8</c:v>
                      </c:pt>
                      <c:pt idx="74">
                        <c:v>-7.6</c:v>
                      </c:pt>
                      <c:pt idx="75">
                        <c:v>-11.2</c:v>
                      </c:pt>
                      <c:pt idx="76">
                        <c:v>-11.2</c:v>
                      </c:pt>
                      <c:pt idx="77">
                        <c:v>-5.8</c:v>
                      </c:pt>
                      <c:pt idx="78">
                        <c:v>-5.8</c:v>
                      </c:pt>
                      <c:pt idx="79">
                        <c:v>-0.4</c:v>
                      </c:pt>
                      <c:pt idx="80">
                        <c:v>-0.4</c:v>
                      </c:pt>
                      <c:pt idx="81">
                        <c:v>-7.6</c:v>
                      </c:pt>
                      <c:pt idx="82">
                        <c:v>1.4</c:v>
                      </c:pt>
                      <c:pt idx="83">
                        <c:v>-13</c:v>
                      </c:pt>
                      <c:pt idx="84">
                        <c:v>-0.4</c:v>
                      </c:pt>
                      <c:pt idx="85">
                        <c:v>5</c:v>
                      </c:pt>
                      <c:pt idx="86">
                        <c:v>6.8</c:v>
                      </c:pt>
                      <c:pt idx="87">
                        <c:v>5</c:v>
                      </c:pt>
                      <c:pt idx="88">
                        <c:v>5</c:v>
                      </c:pt>
                      <c:pt idx="89">
                        <c:v>-4</c:v>
                      </c:pt>
                      <c:pt idx="90">
                        <c:v>-0.4</c:v>
                      </c:pt>
                      <c:pt idx="91">
                        <c:v>1.4</c:v>
                      </c:pt>
                      <c:pt idx="92">
                        <c:v>6.8</c:v>
                      </c:pt>
                      <c:pt idx="93">
                        <c:v>8.6</c:v>
                      </c:pt>
                      <c:pt idx="94">
                        <c:v>10.4</c:v>
                      </c:pt>
                      <c:pt idx="95">
                        <c:v>10.4</c:v>
                      </c:pt>
                      <c:pt idx="96">
                        <c:v>-0.4</c:v>
                      </c:pt>
                      <c:pt idx="97">
                        <c:v>15.8</c:v>
                      </c:pt>
                      <c:pt idx="98">
                        <c:v>15.8</c:v>
                      </c:pt>
                      <c:pt idx="99">
                        <c:v>17.600000000000001</c:v>
                      </c:pt>
                      <c:pt idx="100">
                        <c:v>12.2</c:v>
                      </c:pt>
                      <c:pt idx="101">
                        <c:v>15.8</c:v>
                      </c:pt>
                      <c:pt idx="102">
                        <c:v>15.8</c:v>
                      </c:pt>
                      <c:pt idx="103">
                        <c:v>15.8</c:v>
                      </c:pt>
                      <c:pt idx="104">
                        <c:v>15.8</c:v>
                      </c:pt>
                      <c:pt idx="105">
                        <c:v>19.399999999999999</c:v>
                      </c:pt>
                      <c:pt idx="106">
                        <c:v>19.399999999999999</c:v>
                      </c:pt>
                      <c:pt idx="107">
                        <c:v>17.600000000000001</c:v>
                      </c:pt>
                      <c:pt idx="108">
                        <c:v>15.8</c:v>
                      </c:pt>
                      <c:pt idx="109">
                        <c:v>10.4</c:v>
                      </c:pt>
                      <c:pt idx="110">
                        <c:v>15.8</c:v>
                      </c:pt>
                      <c:pt idx="111">
                        <c:v>19.399999999999999</c:v>
                      </c:pt>
                      <c:pt idx="112">
                        <c:v>12.2</c:v>
                      </c:pt>
                      <c:pt idx="113">
                        <c:v>19.399999999999999</c:v>
                      </c:pt>
                      <c:pt idx="114">
                        <c:v>21.2</c:v>
                      </c:pt>
                      <c:pt idx="115">
                        <c:v>19.399999999999999</c:v>
                      </c:pt>
                      <c:pt idx="116">
                        <c:v>19.399999999999999</c:v>
                      </c:pt>
                      <c:pt idx="117">
                        <c:v>21.2</c:v>
                      </c:pt>
                      <c:pt idx="118">
                        <c:v>23</c:v>
                      </c:pt>
                      <c:pt idx="119">
                        <c:v>26.6</c:v>
                      </c:pt>
                      <c:pt idx="120">
                        <c:v>23</c:v>
                      </c:pt>
                      <c:pt idx="121">
                        <c:v>23</c:v>
                      </c:pt>
                      <c:pt idx="122">
                        <c:v>17.600000000000001</c:v>
                      </c:pt>
                      <c:pt idx="123">
                        <c:v>23</c:v>
                      </c:pt>
                      <c:pt idx="124">
                        <c:v>17.600000000000001</c:v>
                      </c:pt>
                      <c:pt idx="125">
                        <c:v>21.2</c:v>
                      </c:pt>
                      <c:pt idx="126">
                        <c:v>23</c:v>
                      </c:pt>
                      <c:pt idx="127">
                        <c:v>24.8</c:v>
                      </c:pt>
                      <c:pt idx="128">
                        <c:v>3.2</c:v>
                      </c:pt>
                      <c:pt idx="129">
                        <c:v>14</c:v>
                      </c:pt>
                      <c:pt idx="130">
                        <c:v>12.2</c:v>
                      </c:pt>
                      <c:pt idx="131">
                        <c:v>6.8</c:v>
                      </c:pt>
                      <c:pt idx="132">
                        <c:v>19.399999999999999</c:v>
                      </c:pt>
                      <c:pt idx="133">
                        <c:v>17.600000000000001</c:v>
                      </c:pt>
                      <c:pt idx="134">
                        <c:v>17.600000000000001</c:v>
                      </c:pt>
                      <c:pt idx="135">
                        <c:v>17.600000000000001</c:v>
                      </c:pt>
                      <c:pt idx="136">
                        <c:v>26.6</c:v>
                      </c:pt>
                      <c:pt idx="137">
                        <c:v>21.2</c:v>
                      </c:pt>
                      <c:pt idx="138">
                        <c:v>17.600000000000001</c:v>
                      </c:pt>
                      <c:pt idx="139">
                        <c:v>15.8</c:v>
                      </c:pt>
                      <c:pt idx="140">
                        <c:v>15.8</c:v>
                      </c:pt>
                      <c:pt idx="141">
                        <c:v>5</c:v>
                      </c:pt>
                      <c:pt idx="142">
                        <c:v>24.8</c:v>
                      </c:pt>
                      <c:pt idx="143">
                        <c:v>24.8</c:v>
                      </c:pt>
                      <c:pt idx="144">
                        <c:v>26.6</c:v>
                      </c:pt>
                      <c:pt idx="145">
                        <c:v>37</c:v>
                      </c:pt>
                      <c:pt idx="146">
                        <c:v>24.1</c:v>
                      </c:pt>
                      <c:pt idx="147">
                        <c:v>23.61</c:v>
                      </c:pt>
                      <c:pt idx="148">
                        <c:v>24.13</c:v>
                      </c:pt>
                      <c:pt idx="149">
                        <c:v>26.33</c:v>
                      </c:pt>
                      <c:pt idx="150">
                        <c:v>24.13</c:v>
                      </c:pt>
                      <c:pt idx="151">
                        <c:v>22.55</c:v>
                      </c:pt>
                      <c:pt idx="152">
                        <c:v>21.2</c:v>
                      </c:pt>
                      <c:pt idx="153">
                        <c:v>26.6</c:v>
                      </c:pt>
                      <c:pt idx="154">
                        <c:v>27.32</c:v>
                      </c:pt>
                      <c:pt idx="155">
                        <c:v>23</c:v>
                      </c:pt>
                      <c:pt idx="156">
                        <c:v>23.94</c:v>
                      </c:pt>
                      <c:pt idx="157">
                        <c:v>37.49</c:v>
                      </c:pt>
                      <c:pt idx="158">
                        <c:v>34.5</c:v>
                      </c:pt>
                      <c:pt idx="159">
                        <c:v>35.65</c:v>
                      </c:pt>
                      <c:pt idx="160">
                        <c:v>40.799999999999997</c:v>
                      </c:pt>
                      <c:pt idx="161">
                        <c:v>38.53</c:v>
                      </c:pt>
                      <c:pt idx="162">
                        <c:v>34.29</c:v>
                      </c:pt>
                      <c:pt idx="163">
                        <c:v>37.4</c:v>
                      </c:pt>
                      <c:pt idx="164">
                        <c:v>37.4</c:v>
                      </c:pt>
                      <c:pt idx="165">
                        <c:v>43.41</c:v>
                      </c:pt>
                      <c:pt idx="166">
                        <c:v>40.68</c:v>
                      </c:pt>
                      <c:pt idx="167">
                        <c:v>39.74</c:v>
                      </c:pt>
                      <c:pt idx="168">
                        <c:v>28.4</c:v>
                      </c:pt>
                      <c:pt idx="169">
                        <c:v>29.48</c:v>
                      </c:pt>
                      <c:pt idx="170">
                        <c:v>35.6</c:v>
                      </c:pt>
                      <c:pt idx="171">
                        <c:v>42.8</c:v>
                      </c:pt>
                      <c:pt idx="172">
                        <c:v>39.200000000000003</c:v>
                      </c:pt>
                      <c:pt idx="173">
                        <c:v>39.200000000000003</c:v>
                      </c:pt>
                      <c:pt idx="174">
                        <c:v>37.4</c:v>
                      </c:pt>
                      <c:pt idx="175">
                        <c:v>42.44</c:v>
                      </c:pt>
                      <c:pt idx="176">
                        <c:v>39.020000000000003</c:v>
                      </c:pt>
                      <c:pt idx="177">
                        <c:v>40.909999999999997</c:v>
                      </c:pt>
                      <c:pt idx="178">
                        <c:v>35.96</c:v>
                      </c:pt>
                      <c:pt idx="179">
                        <c:v>41.18</c:v>
                      </c:pt>
                      <c:pt idx="180">
                        <c:v>41.45</c:v>
                      </c:pt>
                      <c:pt idx="181">
                        <c:v>41</c:v>
                      </c:pt>
                      <c:pt idx="182">
                        <c:v>42.8</c:v>
                      </c:pt>
                      <c:pt idx="183">
                        <c:v>42.8</c:v>
                      </c:pt>
                      <c:pt idx="184">
                        <c:v>39.200000000000003</c:v>
                      </c:pt>
                      <c:pt idx="185">
                        <c:v>41</c:v>
                      </c:pt>
                      <c:pt idx="186">
                        <c:v>39.200000000000003</c:v>
                      </c:pt>
                      <c:pt idx="187">
                        <c:v>37.4</c:v>
                      </c:pt>
                      <c:pt idx="188">
                        <c:v>31.82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33.799999999999997</c:v>
                      </c:pt>
                      <c:pt idx="192">
                        <c:v>0</c:v>
                      </c:pt>
                      <c:pt idx="193">
                        <c:v>28.44</c:v>
                      </c:pt>
                      <c:pt idx="194">
                        <c:v>38.32</c:v>
                      </c:pt>
                      <c:pt idx="195">
                        <c:v>36.82</c:v>
                      </c:pt>
                      <c:pt idx="196">
                        <c:v>35.15</c:v>
                      </c:pt>
                      <c:pt idx="197">
                        <c:v>35.35</c:v>
                      </c:pt>
                      <c:pt idx="198">
                        <c:v>35.869999999999997</c:v>
                      </c:pt>
                      <c:pt idx="199">
                        <c:v>34.61</c:v>
                      </c:pt>
                      <c:pt idx="200">
                        <c:v>36.79</c:v>
                      </c:pt>
                      <c:pt idx="201">
                        <c:v>38.93</c:v>
                      </c:pt>
                      <c:pt idx="202">
                        <c:v>35.6</c:v>
                      </c:pt>
                      <c:pt idx="203">
                        <c:v>37.4</c:v>
                      </c:pt>
                      <c:pt idx="204">
                        <c:v>28.4</c:v>
                      </c:pt>
                      <c:pt idx="205">
                        <c:v>26.6</c:v>
                      </c:pt>
                      <c:pt idx="206">
                        <c:v>23.61</c:v>
                      </c:pt>
                      <c:pt idx="207">
                        <c:v>30.88</c:v>
                      </c:pt>
                      <c:pt idx="208">
                        <c:v>33.08</c:v>
                      </c:pt>
                      <c:pt idx="209">
                        <c:v>19.760000000000002</c:v>
                      </c:pt>
                      <c:pt idx="210">
                        <c:v>19.399999999999999</c:v>
                      </c:pt>
                      <c:pt idx="211">
                        <c:v>21.2</c:v>
                      </c:pt>
                      <c:pt idx="212">
                        <c:v>24.8</c:v>
                      </c:pt>
                      <c:pt idx="213">
                        <c:v>24.8</c:v>
                      </c:pt>
                      <c:pt idx="214">
                        <c:v>35.6</c:v>
                      </c:pt>
                      <c:pt idx="215">
                        <c:v>23</c:v>
                      </c:pt>
                      <c:pt idx="216">
                        <c:v>38.119999999999997</c:v>
                      </c:pt>
                      <c:pt idx="217">
                        <c:v>41.72</c:v>
                      </c:pt>
                      <c:pt idx="218">
                        <c:v>35.78</c:v>
                      </c:pt>
                      <c:pt idx="219">
                        <c:v>34.36</c:v>
                      </c:pt>
                      <c:pt idx="220">
                        <c:v>42.64</c:v>
                      </c:pt>
                      <c:pt idx="221">
                        <c:v>37.619999999999997</c:v>
                      </c:pt>
                      <c:pt idx="222">
                        <c:v>40.15</c:v>
                      </c:pt>
                      <c:pt idx="223">
                        <c:v>38.21</c:v>
                      </c:pt>
                      <c:pt idx="224">
                        <c:v>41</c:v>
                      </c:pt>
                      <c:pt idx="225">
                        <c:v>34.340000000000003</c:v>
                      </c:pt>
                      <c:pt idx="226">
                        <c:v>37.4</c:v>
                      </c:pt>
                      <c:pt idx="227">
                        <c:v>37.4</c:v>
                      </c:pt>
                      <c:pt idx="228">
                        <c:v>37.130000000000003</c:v>
                      </c:pt>
                      <c:pt idx="229">
                        <c:v>41</c:v>
                      </c:pt>
                      <c:pt idx="230">
                        <c:v>41</c:v>
                      </c:pt>
                      <c:pt idx="231">
                        <c:v>40.46</c:v>
                      </c:pt>
                      <c:pt idx="232">
                        <c:v>46.4</c:v>
                      </c:pt>
                      <c:pt idx="233">
                        <c:v>30.2</c:v>
                      </c:pt>
                      <c:pt idx="234">
                        <c:v>30.2</c:v>
                      </c:pt>
                      <c:pt idx="235">
                        <c:v>26.6</c:v>
                      </c:pt>
                      <c:pt idx="236">
                        <c:v>35.6</c:v>
                      </c:pt>
                      <c:pt idx="237">
                        <c:v>0</c:v>
                      </c:pt>
                      <c:pt idx="238">
                        <c:v>30.56</c:v>
                      </c:pt>
                      <c:pt idx="239">
                        <c:v>31.28</c:v>
                      </c:pt>
                      <c:pt idx="240">
                        <c:v>0</c:v>
                      </c:pt>
                      <c:pt idx="241">
                        <c:v>28.4</c:v>
                      </c:pt>
                      <c:pt idx="242">
                        <c:v>24.8</c:v>
                      </c:pt>
                      <c:pt idx="243">
                        <c:v>30.38</c:v>
                      </c:pt>
                      <c:pt idx="244">
                        <c:v>31.1</c:v>
                      </c:pt>
                      <c:pt idx="245">
                        <c:v>31.1</c:v>
                      </c:pt>
                      <c:pt idx="246">
                        <c:v>31.28</c:v>
                      </c:pt>
                      <c:pt idx="247">
                        <c:v>29.3</c:v>
                      </c:pt>
                      <c:pt idx="248">
                        <c:v>30.2</c:v>
                      </c:pt>
                      <c:pt idx="249">
                        <c:v>28.4</c:v>
                      </c:pt>
                      <c:pt idx="250">
                        <c:v>0</c:v>
                      </c:pt>
                      <c:pt idx="251">
                        <c:v>30.2</c:v>
                      </c:pt>
                      <c:pt idx="252">
                        <c:v>30.2</c:v>
                      </c:pt>
                      <c:pt idx="253">
                        <c:v>30.2</c:v>
                      </c:pt>
                      <c:pt idx="254">
                        <c:v>23</c:v>
                      </c:pt>
                      <c:pt idx="255">
                        <c:v>-94</c:v>
                      </c:pt>
                      <c:pt idx="256">
                        <c:v>28.4</c:v>
                      </c:pt>
                      <c:pt idx="257">
                        <c:v>28.4</c:v>
                      </c:pt>
                      <c:pt idx="258">
                        <c:v>33.799999999999997</c:v>
                      </c:pt>
                      <c:pt idx="259">
                        <c:v>30.2</c:v>
                      </c:pt>
                      <c:pt idx="260">
                        <c:v>23</c:v>
                      </c:pt>
                      <c:pt idx="261">
                        <c:v>28.4</c:v>
                      </c:pt>
                      <c:pt idx="262">
                        <c:v>28.4</c:v>
                      </c:pt>
                      <c:pt idx="263">
                        <c:v>30.2</c:v>
                      </c:pt>
                      <c:pt idx="264">
                        <c:v>30.2</c:v>
                      </c:pt>
                      <c:pt idx="265">
                        <c:v>30.2</c:v>
                      </c:pt>
                      <c:pt idx="266">
                        <c:v>30.2</c:v>
                      </c:pt>
                      <c:pt idx="267">
                        <c:v>28.4</c:v>
                      </c:pt>
                      <c:pt idx="268">
                        <c:v>30.2</c:v>
                      </c:pt>
                      <c:pt idx="269">
                        <c:v>26.6</c:v>
                      </c:pt>
                      <c:pt idx="270">
                        <c:v>42.8</c:v>
                      </c:pt>
                      <c:pt idx="271">
                        <c:v>39.200000000000003</c:v>
                      </c:pt>
                      <c:pt idx="272">
                        <c:v>37.22</c:v>
                      </c:pt>
                      <c:pt idx="273">
                        <c:v>39.020000000000003</c:v>
                      </c:pt>
                      <c:pt idx="274">
                        <c:v>37.4</c:v>
                      </c:pt>
                      <c:pt idx="275">
                        <c:v>41</c:v>
                      </c:pt>
                      <c:pt idx="276">
                        <c:v>35.6</c:v>
                      </c:pt>
                      <c:pt idx="277">
                        <c:v>35.6</c:v>
                      </c:pt>
                      <c:pt idx="278">
                        <c:v>37.4</c:v>
                      </c:pt>
                      <c:pt idx="279">
                        <c:v>37.4</c:v>
                      </c:pt>
                      <c:pt idx="280">
                        <c:v>0</c:v>
                      </c:pt>
                      <c:pt idx="281">
                        <c:v>41</c:v>
                      </c:pt>
                      <c:pt idx="282">
                        <c:v>0</c:v>
                      </c:pt>
                      <c:pt idx="283">
                        <c:v>28.4</c:v>
                      </c:pt>
                      <c:pt idx="284">
                        <c:v>0</c:v>
                      </c:pt>
                      <c:pt idx="285">
                        <c:v>26.6</c:v>
                      </c:pt>
                      <c:pt idx="286">
                        <c:v>28.4</c:v>
                      </c:pt>
                      <c:pt idx="287">
                        <c:v>19.399999999999999</c:v>
                      </c:pt>
                      <c:pt idx="288">
                        <c:v>21.2</c:v>
                      </c:pt>
                      <c:pt idx="289">
                        <c:v>30.2</c:v>
                      </c:pt>
                      <c:pt idx="290">
                        <c:v>28.4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-0.4</c:v>
                      </c:pt>
                      <c:pt idx="295">
                        <c:v>0</c:v>
                      </c:pt>
                      <c:pt idx="296">
                        <c:v>30.2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(4)'!$I$1</c15:sqref>
                        </c15:formulaRef>
                      </c:ext>
                    </c:extLst>
                    <c:strCache>
                      <c:ptCount val="1"/>
                      <c:pt idx="0">
                        <c:v>pressure_string</c:v>
                      </c:pt>
                    </c:strCache>
                  </c:strRef>
                </c:tx>
                <c:spPr>
                  <a:ln w="3810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(4)'!$I$2:$I$298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(4)'!$J$1</c15:sqref>
                        </c15:formulaRef>
                      </c:ext>
                    </c:extLst>
                    <c:strCache>
                      <c:ptCount val="1"/>
                      <c:pt idx="0">
                        <c:v>abs_humidity</c:v>
                      </c:pt>
                    </c:strCache>
                  </c:strRef>
                </c:tx>
                <c:spPr>
                  <a:ln w="3810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(4)'!$J$2:$J$298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(4)'!$K$1</c15:sqref>
                        </c15:formulaRef>
                      </c:ext>
                    </c:extLst>
                    <c:strCache>
                      <c:ptCount val="1"/>
                      <c:pt idx="0">
                        <c:v>wind_speed</c:v>
                      </c:pt>
                    </c:strCache>
                  </c:strRef>
                </c:tx>
                <c:spPr>
                  <a:ln w="38100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(4)'!$K$2:$K$298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0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2</c:v>
                      </c:pt>
                      <c:pt idx="176">
                        <c:v>2</c:v>
                      </c:pt>
                      <c:pt idx="177">
                        <c:v>2</c:v>
                      </c:pt>
                      <c:pt idx="178">
                        <c:v>2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2</c:v>
                      </c:pt>
                      <c:pt idx="205">
                        <c:v>2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2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2</c:v>
                      </c:pt>
                      <c:pt idx="222">
                        <c:v>2</c:v>
                      </c:pt>
                      <c:pt idx="223">
                        <c:v>2</c:v>
                      </c:pt>
                      <c:pt idx="224">
                        <c:v>2</c:v>
                      </c:pt>
                      <c:pt idx="225">
                        <c:v>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2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2</c:v>
                      </c:pt>
                      <c:pt idx="236">
                        <c:v>2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2</c:v>
                      </c:pt>
                      <c:pt idx="242">
                        <c:v>2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2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2</c:v>
                      </c:pt>
                      <c:pt idx="259">
                        <c:v>2</c:v>
                      </c:pt>
                      <c:pt idx="260">
                        <c:v>2</c:v>
                      </c:pt>
                      <c:pt idx="261">
                        <c:v>2</c:v>
                      </c:pt>
                      <c:pt idx="262">
                        <c:v>2</c:v>
                      </c:pt>
                      <c:pt idx="263">
                        <c:v>2</c:v>
                      </c:pt>
                      <c:pt idx="264">
                        <c:v>2</c:v>
                      </c:pt>
                      <c:pt idx="265">
                        <c:v>2</c:v>
                      </c:pt>
                      <c:pt idx="266">
                        <c:v>2</c:v>
                      </c:pt>
                      <c:pt idx="267">
                        <c:v>2</c:v>
                      </c:pt>
                      <c:pt idx="268">
                        <c:v>2</c:v>
                      </c:pt>
                      <c:pt idx="269">
                        <c:v>2</c:v>
                      </c:pt>
                      <c:pt idx="270">
                        <c:v>2</c:v>
                      </c:pt>
                      <c:pt idx="271">
                        <c:v>2</c:v>
                      </c:pt>
                      <c:pt idx="272">
                        <c:v>2</c:v>
                      </c:pt>
                      <c:pt idx="273">
                        <c:v>2</c:v>
                      </c:pt>
                      <c:pt idx="274">
                        <c:v>2</c:v>
                      </c:pt>
                      <c:pt idx="275">
                        <c:v>2</c:v>
                      </c:pt>
                      <c:pt idx="276">
                        <c:v>2</c:v>
                      </c:pt>
                      <c:pt idx="277">
                        <c:v>2</c:v>
                      </c:pt>
                      <c:pt idx="278">
                        <c:v>2</c:v>
                      </c:pt>
                      <c:pt idx="279">
                        <c:v>2</c:v>
                      </c:pt>
                      <c:pt idx="280">
                        <c:v>2</c:v>
                      </c:pt>
                      <c:pt idx="281">
                        <c:v>2</c:v>
                      </c:pt>
                      <c:pt idx="282">
                        <c:v>2</c:v>
                      </c:pt>
                      <c:pt idx="283">
                        <c:v>2</c:v>
                      </c:pt>
                      <c:pt idx="284">
                        <c:v>2</c:v>
                      </c:pt>
                      <c:pt idx="285">
                        <c:v>2</c:v>
                      </c:pt>
                      <c:pt idx="286">
                        <c:v>2</c:v>
                      </c:pt>
                      <c:pt idx="287">
                        <c:v>2</c:v>
                      </c:pt>
                      <c:pt idx="288">
                        <c:v>2</c:v>
                      </c:pt>
                      <c:pt idx="289">
                        <c:v>2</c:v>
                      </c:pt>
                      <c:pt idx="290">
                        <c:v>2</c:v>
                      </c:pt>
                      <c:pt idx="291">
                        <c:v>2</c:v>
                      </c:pt>
                      <c:pt idx="292">
                        <c:v>2</c:v>
                      </c:pt>
                      <c:pt idx="293">
                        <c:v>2</c:v>
                      </c:pt>
                      <c:pt idx="294">
                        <c:v>2</c:v>
                      </c:pt>
                      <c:pt idx="295">
                        <c:v>2</c:v>
                      </c:pt>
                      <c:pt idx="296">
                        <c:v>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(4)'!$L$1</c15:sqref>
                        </c15:formulaRef>
                      </c:ext>
                    </c:extLst>
                    <c:strCache>
                      <c:ptCount val="1"/>
                      <c:pt idx="0">
                        <c:v>wind_direction</c:v>
                      </c:pt>
                    </c:strCache>
                  </c:strRef>
                </c:tx>
                <c:spPr>
                  <a:ln w="38100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(4)'!$L$2:$L$298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(4)'!$M$1</c15:sqref>
                        </c15:formulaRef>
                      </c:ext>
                    </c:extLst>
                    <c:strCache>
                      <c:ptCount val="1"/>
                      <c:pt idx="0">
                        <c:v>atmo_opacity</c:v>
                      </c:pt>
                    </c:strCache>
                  </c:strRef>
                </c:tx>
                <c:spPr>
                  <a:ln w="38100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(4)'!$M$2:$M$298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(4)'!$N$1</c15:sqref>
                        </c15:formulaRef>
                      </c:ext>
                    </c:extLst>
                    <c:strCache>
                      <c:ptCount val="1"/>
                      <c:pt idx="0">
                        <c:v>season</c:v>
                      </c:pt>
                    </c:strCache>
                  </c:strRef>
                </c:tx>
                <c:spPr>
                  <a:ln w="38100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(4)'!$N$2:$N$298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(4)'!$O$1</c15:sqref>
                        </c15:formulaRef>
                      </c:ext>
                    </c:extLst>
                    <c:strCache>
                      <c:ptCount val="1"/>
                      <c:pt idx="0">
                        <c:v>sunrise</c:v>
                      </c:pt>
                    </c:strCache>
                  </c:strRef>
                </c:tx>
                <c:spPr>
                  <a:ln w="38100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(4)'!$O$2:$O$298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(4)'!$P$1</c15:sqref>
                        </c15:formulaRef>
                      </c:ext>
                    </c:extLst>
                    <c:strCache>
                      <c:ptCount val="1"/>
                      <c:pt idx="0">
                        <c:v>sunset</c:v>
                      </c:pt>
                    </c:strCache>
                  </c:strRef>
                </c:tx>
                <c:spPr>
                  <a:ln w="38100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(4)'!$P$2:$P$298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335692640"/>
        <c:scaling>
          <c:orientation val="minMax"/>
        </c:scaling>
        <c:delete val="0"/>
        <c:axPos val="b"/>
        <c:numFmt formatCode="[$-409]d\-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690680"/>
        <c:crosses val="autoZero"/>
        <c:auto val="1"/>
        <c:lblOffset val="100"/>
        <c:baseTimeUnit val="days"/>
      </c:dateAx>
      <c:valAx>
        <c:axId val="33569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69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9078171333742059E-2"/>
          <c:y val="2.5848869945496653E-2"/>
          <c:w val="0.50961858775286673"/>
          <c:h val="9.6154519146645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9"/>
          <c:order val="9"/>
          <c:tx>
            <c:strRef>
              <c:f>'MyReport_Vehicle_Report (4)'!$K$1</c:f>
              <c:strCache>
                <c:ptCount val="1"/>
                <c:pt idx="0">
                  <c:v>wind_speed</c:v>
                </c:pt>
              </c:strCache>
              <c:extLst xmlns:c15="http://schemas.microsoft.com/office/drawing/2012/chart"/>
            </c:strRef>
          </c:tx>
          <c:spPr>
            <a:ln w="3810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'MyReport_Vehicle_Report (4)'!$A$2:$A$298</c:f>
              <c:numCache>
                <c:formatCode>[$-409]d\-mmm\-yy;@</c:formatCode>
                <c:ptCount val="297"/>
                <c:pt idx="0">
                  <c:v>41739</c:v>
                </c:pt>
                <c:pt idx="1">
                  <c:v>41736</c:v>
                </c:pt>
                <c:pt idx="2">
                  <c:v>41735</c:v>
                </c:pt>
                <c:pt idx="3">
                  <c:v>41732</c:v>
                </c:pt>
                <c:pt idx="4">
                  <c:v>41730</c:v>
                </c:pt>
                <c:pt idx="5">
                  <c:v>41729</c:v>
                </c:pt>
                <c:pt idx="6">
                  <c:v>41728</c:v>
                </c:pt>
                <c:pt idx="7">
                  <c:v>41725</c:v>
                </c:pt>
                <c:pt idx="8">
                  <c:v>41724</c:v>
                </c:pt>
                <c:pt idx="9">
                  <c:v>41723</c:v>
                </c:pt>
                <c:pt idx="10">
                  <c:v>41739</c:v>
                </c:pt>
                <c:pt idx="11">
                  <c:v>41736</c:v>
                </c:pt>
                <c:pt idx="12">
                  <c:v>41735</c:v>
                </c:pt>
                <c:pt idx="13">
                  <c:v>41732</c:v>
                </c:pt>
                <c:pt idx="14">
                  <c:v>41730</c:v>
                </c:pt>
                <c:pt idx="15">
                  <c:v>41729</c:v>
                </c:pt>
                <c:pt idx="16">
                  <c:v>41728</c:v>
                </c:pt>
                <c:pt idx="17">
                  <c:v>41725</c:v>
                </c:pt>
                <c:pt idx="18">
                  <c:v>41724</c:v>
                </c:pt>
                <c:pt idx="19">
                  <c:v>41723</c:v>
                </c:pt>
                <c:pt idx="20">
                  <c:v>41703</c:v>
                </c:pt>
                <c:pt idx="21">
                  <c:v>41702</c:v>
                </c:pt>
                <c:pt idx="22">
                  <c:v>41701</c:v>
                </c:pt>
                <c:pt idx="23">
                  <c:v>41700</c:v>
                </c:pt>
                <c:pt idx="24">
                  <c:v>41696</c:v>
                </c:pt>
                <c:pt idx="25">
                  <c:v>41695</c:v>
                </c:pt>
                <c:pt idx="26">
                  <c:v>41694</c:v>
                </c:pt>
                <c:pt idx="27">
                  <c:v>41691</c:v>
                </c:pt>
                <c:pt idx="28">
                  <c:v>41690</c:v>
                </c:pt>
                <c:pt idx="29">
                  <c:v>41689</c:v>
                </c:pt>
                <c:pt idx="30">
                  <c:v>41686</c:v>
                </c:pt>
                <c:pt idx="31">
                  <c:v>41683</c:v>
                </c:pt>
                <c:pt idx="32">
                  <c:v>41679</c:v>
                </c:pt>
                <c:pt idx="33">
                  <c:v>41678</c:v>
                </c:pt>
                <c:pt idx="34">
                  <c:v>41676</c:v>
                </c:pt>
                <c:pt idx="35">
                  <c:v>41675</c:v>
                </c:pt>
                <c:pt idx="36">
                  <c:v>41673</c:v>
                </c:pt>
                <c:pt idx="37">
                  <c:v>41671</c:v>
                </c:pt>
                <c:pt idx="38">
                  <c:v>41669</c:v>
                </c:pt>
                <c:pt idx="39">
                  <c:v>41668</c:v>
                </c:pt>
                <c:pt idx="40">
                  <c:v>41667</c:v>
                </c:pt>
                <c:pt idx="41">
                  <c:v>41666</c:v>
                </c:pt>
                <c:pt idx="42">
                  <c:v>41663</c:v>
                </c:pt>
                <c:pt idx="43">
                  <c:v>41662</c:v>
                </c:pt>
                <c:pt idx="44">
                  <c:v>41661</c:v>
                </c:pt>
                <c:pt idx="45">
                  <c:v>41660</c:v>
                </c:pt>
                <c:pt idx="46">
                  <c:v>41658</c:v>
                </c:pt>
                <c:pt idx="47">
                  <c:v>41654</c:v>
                </c:pt>
                <c:pt idx="48">
                  <c:v>41651</c:v>
                </c:pt>
                <c:pt idx="49">
                  <c:v>41648</c:v>
                </c:pt>
                <c:pt idx="50">
                  <c:v>41647</c:v>
                </c:pt>
                <c:pt idx="51">
                  <c:v>41645</c:v>
                </c:pt>
                <c:pt idx="52">
                  <c:v>41644</c:v>
                </c:pt>
                <c:pt idx="53">
                  <c:v>41641</c:v>
                </c:pt>
                <c:pt idx="54">
                  <c:v>41640</c:v>
                </c:pt>
                <c:pt idx="55">
                  <c:v>41629</c:v>
                </c:pt>
                <c:pt idx="56">
                  <c:v>41626</c:v>
                </c:pt>
                <c:pt idx="57">
                  <c:v>41617</c:v>
                </c:pt>
                <c:pt idx="58">
                  <c:v>41616</c:v>
                </c:pt>
                <c:pt idx="59">
                  <c:v>41613</c:v>
                </c:pt>
                <c:pt idx="60">
                  <c:v>41612</c:v>
                </c:pt>
                <c:pt idx="61">
                  <c:v>41608</c:v>
                </c:pt>
                <c:pt idx="62">
                  <c:v>41603</c:v>
                </c:pt>
                <c:pt idx="63">
                  <c:v>41601</c:v>
                </c:pt>
                <c:pt idx="64">
                  <c:v>41595</c:v>
                </c:pt>
                <c:pt idx="65">
                  <c:v>41582</c:v>
                </c:pt>
                <c:pt idx="66">
                  <c:v>41578</c:v>
                </c:pt>
                <c:pt idx="67">
                  <c:v>41577</c:v>
                </c:pt>
                <c:pt idx="68">
                  <c:v>41576</c:v>
                </c:pt>
                <c:pt idx="69">
                  <c:v>41575</c:v>
                </c:pt>
                <c:pt idx="70">
                  <c:v>41574</c:v>
                </c:pt>
                <c:pt idx="71">
                  <c:v>41571</c:v>
                </c:pt>
                <c:pt idx="72">
                  <c:v>41569</c:v>
                </c:pt>
                <c:pt idx="73">
                  <c:v>41567</c:v>
                </c:pt>
                <c:pt idx="74">
                  <c:v>41562</c:v>
                </c:pt>
                <c:pt idx="75">
                  <c:v>41561</c:v>
                </c:pt>
                <c:pt idx="76">
                  <c:v>41559</c:v>
                </c:pt>
                <c:pt idx="77">
                  <c:v>41556</c:v>
                </c:pt>
                <c:pt idx="78">
                  <c:v>41555</c:v>
                </c:pt>
                <c:pt idx="79">
                  <c:v>41554</c:v>
                </c:pt>
                <c:pt idx="80">
                  <c:v>41552</c:v>
                </c:pt>
                <c:pt idx="81">
                  <c:v>41550</c:v>
                </c:pt>
                <c:pt idx="82">
                  <c:v>41547</c:v>
                </c:pt>
                <c:pt idx="83">
                  <c:v>41543</c:v>
                </c:pt>
                <c:pt idx="84">
                  <c:v>41541</c:v>
                </c:pt>
                <c:pt idx="85">
                  <c:v>41539</c:v>
                </c:pt>
                <c:pt idx="86">
                  <c:v>41536</c:v>
                </c:pt>
                <c:pt idx="87">
                  <c:v>41535</c:v>
                </c:pt>
                <c:pt idx="88">
                  <c:v>41533</c:v>
                </c:pt>
                <c:pt idx="89">
                  <c:v>41532</c:v>
                </c:pt>
                <c:pt idx="90">
                  <c:v>41531</c:v>
                </c:pt>
                <c:pt idx="91">
                  <c:v>41528</c:v>
                </c:pt>
                <c:pt idx="92">
                  <c:v>41526</c:v>
                </c:pt>
                <c:pt idx="93">
                  <c:v>41525</c:v>
                </c:pt>
                <c:pt idx="94">
                  <c:v>41521</c:v>
                </c:pt>
                <c:pt idx="95">
                  <c:v>41520</c:v>
                </c:pt>
                <c:pt idx="96">
                  <c:v>41515</c:v>
                </c:pt>
                <c:pt idx="97">
                  <c:v>41512</c:v>
                </c:pt>
                <c:pt idx="98">
                  <c:v>41511</c:v>
                </c:pt>
                <c:pt idx="99">
                  <c:v>41510</c:v>
                </c:pt>
                <c:pt idx="100">
                  <c:v>41508</c:v>
                </c:pt>
                <c:pt idx="101">
                  <c:v>41507</c:v>
                </c:pt>
                <c:pt idx="102">
                  <c:v>41506</c:v>
                </c:pt>
                <c:pt idx="103">
                  <c:v>41505</c:v>
                </c:pt>
                <c:pt idx="104">
                  <c:v>41504</c:v>
                </c:pt>
                <c:pt idx="105">
                  <c:v>41493</c:v>
                </c:pt>
                <c:pt idx="106">
                  <c:v>41491</c:v>
                </c:pt>
                <c:pt idx="107">
                  <c:v>41489</c:v>
                </c:pt>
                <c:pt idx="108">
                  <c:v>41488</c:v>
                </c:pt>
                <c:pt idx="109">
                  <c:v>41485</c:v>
                </c:pt>
                <c:pt idx="110">
                  <c:v>41483</c:v>
                </c:pt>
                <c:pt idx="111">
                  <c:v>41481</c:v>
                </c:pt>
                <c:pt idx="112">
                  <c:v>41479</c:v>
                </c:pt>
                <c:pt idx="113">
                  <c:v>41478</c:v>
                </c:pt>
                <c:pt idx="114">
                  <c:v>41476</c:v>
                </c:pt>
                <c:pt idx="115">
                  <c:v>41473</c:v>
                </c:pt>
                <c:pt idx="116">
                  <c:v>41471</c:v>
                </c:pt>
                <c:pt idx="117">
                  <c:v>41470</c:v>
                </c:pt>
                <c:pt idx="118">
                  <c:v>41469</c:v>
                </c:pt>
                <c:pt idx="119">
                  <c:v>41467</c:v>
                </c:pt>
                <c:pt idx="120">
                  <c:v>41466</c:v>
                </c:pt>
                <c:pt idx="121">
                  <c:v>41464</c:v>
                </c:pt>
                <c:pt idx="122">
                  <c:v>41463</c:v>
                </c:pt>
                <c:pt idx="123">
                  <c:v>41462</c:v>
                </c:pt>
                <c:pt idx="124">
                  <c:v>41459</c:v>
                </c:pt>
                <c:pt idx="125">
                  <c:v>41458</c:v>
                </c:pt>
                <c:pt idx="126">
                  <c:v>41456</c:v>
                </c:pt>
                <c:pt idx="127">
                  <c:v>41455</c:v>
                </c:pt>
                <c:pt idx="128">
                  <c:v>41451</c:v>
                </c:pt>
                <c:pt idx="129">
                  <c:v>41450</c:v>
                </c:pt>
                <c:pt idx="130">
                  <c:v>41449</c:v>
                </c:pt>
                <c:pt idx="131">
                  <c:v>41448</c:v>
                </c:pt>
                <c:pt idx="132">
                  <c:v>41444</c:v>
                </c:pt>
                <c:pt idx="133">
                  <c:v>41442</c:v>
                </c:pt>
                <c:pt idx="134">
                  <c:v>41441</c:v>
                </c:pt>
                <c:pt idx="135">
                  <c:v>41438</c:v>
                </c:pt>
                <c:pt idx="136">
                  <c:v>41437</c:v>
                </c:pt>
                <c:pt idx="137">
                  <c:v>41436</c:v>
                </c:pt>
                <c:pt idx="138">
                  <c:v>41435</c:v>
                </c:pt>
                <c:pt idx="139">
                  <c:v>41434</c:v>
                </c:pt>
                <c:pt idx="140">
                  <c:v>41431</c:v>
                </c:pt>
                <c:pt idx="141">
                  <c:v>41430</c:v>
                </c:pt>
                <c:pt idx="142">
                  <c:v>41429</c:v>
                </c:pt>
                <c:pt idx="143">
                  <c:v>41428</c:v>
                </c:pt>
                <c:pt idx="144">
                  <c:v>41425</c:v>
                </c:pt>
                <c:pt idx="145">
                  <c:v>41423</c:v>
                </c:pt>
                <c:pt idx="146">
                  <c:v>41422</c:v>
                </c:pt>
                <c:pt idx="147">
                  <c:v>41419</c:v>
                </c:pt>
                <c:pt idx="148">
                  <c:v>41417</c:v>
                </c:pt>
                <c:pt idx="149">
                  <c:v>41415</c:v>
                </c:pt>
                <c:pt idx="150">
                  <c:v>41414</c:v>
                </c:pt>
                <c:pt idx="151">
                  <c:v>41413</c:v>
                </c:pt>
                <c:pt idx="152">
                  <c:v>41411</c:v>
                </c:pt>
                <c:pt idx="153">
                  <c:v>41409</c:v>
                </c:pt>
                <c:pt idx="154">
                  <c:v>41403</c:v>
                </c:pt>
                <c:pt idx="155">
                  <c:v>41402</c:v>
                </c:pt>
                <c:pt idx="156">
                  <c:v>41395</c:v>
                </c:pt>
                <c:pt idx="157">
                  <c:v>41367</c:v>
                </c:pt>
                <c:pt idx="158">
                  <c:v>41362</c:v>
                </c:pt>
                <c:pt idx="159">
                  <c:v>41361</c:v>
                </c:pt>
                <c:pt idx="160">
                  <c:v>41360</c:v>
                </c:pt>
                <c:pt idx="161">
                  <c:v>41359</c:v>
                </c:pt>
                <c:pt idx="162">
                  <c:v>41358</c:v>
                </c:pt>
                <c:pt idx="163">
                  <c:v>41358</c:v>
                </c:pt>
                <c:pt idx="164">
                  <c:v>41356</c:v>
                </c:pt>
                <c:pt idx="165">
                  <c:v>41331</c:v>
                </c:pt>
                <c:pt idx="166">
                  <c:v>41329</c:v>
                </c:pt>
                <c:pt idx="167">
                  <c:v>41329</c:v>
                </c:pt>
                <c:pt idx="168">
                  <c:v>41322</c:v>
                </c:pt>
                <c:pt idx="169">
                  <c:v>41321</c:v>
                </c:pt>
                <c:pt idx="170">
                  <c:v>41320</c:v>
                </c:pt>
                <c:pt idx="171">
                  <c:v>41319</c:v>
                </c:pt>
                <c:pt idx="172">
                  <c:v>41319</c:v>
                </c:pt>
                <c:pt idx="173">
                  <c:v>41316</c:v>
                </c:pt>
                <c:pt idx="174">
                  <c:v>41315</c:v>
                </c:pt>
                <c:pt idx="175">
                  <c:v>41313</c:v>
                </c:pt>
                <c:pt idx="176">
                  <c:v>41311</c:v>
                </c:pt>
                <c:pt idx="177">
                  <c:v>41310</c:v>
                </c:pt>
                <c:pt idx="178">
                  <c:v>41309</c:v>
                </c:pt>
                <c:pt idx="179">
                  <c:v>41307</c:v>
                </c:pt>
                <c:pt idx="180">
                  <c:v>41305</c:v>
                </c:pt>
                <c:pt idx="181">
                  <c:v>41305</c:v>
                </c:pt>
                <c:pt idx="182">
                  <c:v>41304</c:v>
                </c:pt>
                <c:pt idx="183">
                  <c:v>41303</c:v>
                </c:pt>
                <c:pt idx="184">
                  <c:v>41300</c:v>
                </c:pt>
                <c:pt idx="185">
                  <c:v>41299</c:v>
                </c:pt>
                <c:pt idx="186">
                  <c:v>41298</c:v>
                </c:pt>
                <c:pt idx="187">
                  <c:v>41297</c:v>
                </c:pt>
                <c:pt idx="188">
                  <c:v>40930</c:v>
                </c:pt>
                <c:pt idx="189">
                  <c:v>40929</c:v>
                </c:pt>
                <c:pt idx="190">
                  <c:v>41292</c:v>
                </c:pt>
                <c:pt idx="191">
                  <c:v>41292</c:v>
                </c:pt>
                <c:pt idx="192">
                  <c:v>41292</c:v>
                </c:pt>
                <c:pt idx="193">
                  <c:v>40925</c:v>
                </c:pt>
                <c:pt idx="194">
                  <c:v>40924</c:v>
                </c:pt>
                <c:pt idx="195">
                  <c:v>40923</c:v>
                </c:pt>
                <c:pt idx="196">
                  <c:v>40922</c:v>
                </c:pt>
                <c:pt idx="197">
                  <c:v>40920</c:v>
                </c:pt>
                <c:pt idx="198">
                  <c:v>41292</c:v>
                </c:pt>
                <c:pt idx="199">
                  <c:v>41292</c:v>
                </c:pt>
                <c:pt idx="200">
                  <c:v>41292</c:v>
                </c:pt>
                <c:pt idx="201">
                  <c:v>41292</c:v>
                </c:pt>
                <c:pt idx="202">
                  <c:v>41292</c:v>
                </c:pt>
                <c:pt idx="203">
                  <c:v>41292</c:v>
                </c:pt>
                <c:pt idx="204">
                  <c:v>41292</c:v>
                </c:pt>
                <c:pt idx="205">
                  <c:v>41274</c:v>
                </c:pt>
                <c:pt idx="206">
                  <c:v>41265</c:v>
                </c:pt>
                <c:pt idx="207">
                  <c:v>41264</c:v>
                </c:pt>
                <c:pt idx="208">
                  <c:v>41263</c:v>
                </c:pt>
                <c:pt idx="209">
                  <c:v>41262</c:v>
                </c:pt>
                <c:pt idx="210">
                  <c:v>41261</c:v>
                </c:pt>
                <c:pt idx="211">
                  <c:v>41260</c:v>
                </c:pt>
                <c:pt idx="212">
                  <c:v>41259</c:v>
                </c:pt>
                <c:pt idx="213">
                  <c:v>41258</c:v>
                </c:pt>
                <c:pt idx="214">
                  <c:v>41257</c:v>
                </c:pt>
                <c:pt idx="215">
                  <c:v>41256</c:v>
                </c:pt>
                <c:pt idx="216">
                  <c:v>41255</c:v>
                </c:pt>
                <c:pt idx="217">
                  <c:v>41254</c:v>
                </c:pt>
                <c:pt idx="218">
                  <c:v>41253</c:v>
                </c:pt>
                <c:pt idx="219">
                  <c:v>41251</c:v>
                </c:pt>
                <c:pt idx="220">
                  <c:v>41250</c:v>
                </c:pt>
                <c:pt idx="221">
                  <c:v>41249</c:v>
                </c:pt>
                <c:pt idx="222">
                  <c:v>41248</c:v>
                </c:pt>
                <c:pt idx="223">
                  <c:v>41247</c:v>
                </c:pt>
                <c:pt idx="224">
                  <c:v>41246</c:v>
                </c:pt>
                <c:pt idx="225">
                  <c:v>41245</c:v>
                </c:pt>
                <c:pt idx="226">
                  <c:v>41245</c:v>
                </c:pt>
                <c:pt idx="227">
                  <c:v>41244</c:v>
                </c:pt>
                <c:pt idx="228">
                  <c:v>41243</c:v>
                </c:pt>
                <c:pt idx="229">
                  <c:v>41242</c:v>
                </c:pt>
                <c:pt idx="230">
                  <c:v>41238</c:v>
                </c:pt>
                <c:pt idx="231">
                  <c:v>41233</c:v>
                </c:pt>
                <c:pt idx="232">
                  <c:v>41231</c:v>
                </c:pt>
                <c:pt idx="233">
                  <c:v>41228</c:v>
                </c:pt>
                <c:pt idx="234">
                  <c:v>41227</c:v>
                </c:pt>
                <c:pt idx="235">
                  <c:v>41226</c:v>
                </c:pt>
                <c:pt idx="236">
                  <c:v>41225</c:v>
                </c:pt>
                <c:pt idx="237">
                  <c:v>41221</c:v>
                </c:pt>
                <c:pt idx="238">
                  <c:v>41220</c:v>
                </c:pt>
                <c:pt idx="239">
                  <c:v>41219</c:v>
                </c:pt>
                <c:pt idx="240">
                  <c:v>41224</c:v>
                </c:pt>
                <c:pt idx="241">
                  <c:v>41216</c:v>
                </c:pt>
                <c:pt idx="242">
                  <c:v>41215</c:v>
                </c:pt>
                <c:pt idx="243">
                  <c:v>41214</c:v>
                </c:pt>
                <c:pt idx="244">
                  <c:v>41213</c:v>
                </c:pt>
                <c:pt idx="245">
                  <c:v>41212</c:v>
                </c:pt>
                <c:pt idx="246">
                  <c:v>41211</c:v>
                </c:pt>
                <c:pt idx="247">
                  <c:v>41210</c:v>
                </c:pt>
                <c:pt idx="248">
                  <c:v>41209</c:v>
                </c:pt>
                <c:pt idx="249">
                  <c:v>41208</c:v>
                </c:pt>
                <c:pt idx="250">
                  <c:v>41207</c:v>
                </c:pt>
                <c:pt idx="251">
                  <c:v>41206</c:v>
                </c:pt>
                <c:pt idx="252">
                  <c:v>41205</c:v>
                </c:pt>
                <c:pt idx="253">
                  <c:v>41204</c:v>
                </c:pt>
                <c:pt idx="254">
                  <c:v>41202</c:v>
                </c:pt>
                <c:pt idx="255">
                  <c:v>41201</c:v>
                </c:pt>
                <c:pt idx="256">
                  <c:v>41200</c:v>
                </c:pt>
                <c:pt idx="257">
                  <c:v>41199</c:v>
                </c:pt>
                <c:pt idx="258">
                  <c:v>41198</c:v>
                </c:pt>
                <c:pt idx="259">
                  <c:v>41196</c:v>
                </c:pt>
                <c:pt idx="260">
                  <c:v>41195</c:v>
                </c:pt>
                <c:pt idx="261">
                  <c:v>41193</c:v>
                </c:pt>
                <c:pt idx="262">
                  <c:v>41193</c:v>
                </c:pt>
                <c:pt idx="263">
                  <c:v>41192</c:v>
                </c:pt>
                <c:pt idx="264">
                  <c:v>41191</c:v>
                </c:pt>
                <c:pt idx="265">
                  <c:v>41190</c:v>
                </c:pt>
                <c:pt idx="266">
                  <c:v>41189</c:v>
                </c:pt>
                <c:pt idx="267">
                  <c:v>41188</c:v>
                </c:pt>
                <c:pt idx="268">
                  <c:v>41187</c:v>
                </c:pt>
                <c:pt idx="269">
                  <c:v>41186</c:v>
                </c:pt>
                <c:pt idx="270">
                  <c:v>41175</c:v>
                </c:pt>
                <c:pt idx="271">
                  <c:v>41174</c:v>
                </c:pt>
                <c:pt idx="272">
                  <c:v>41173</c:v>
                </c:pt>
                <c:pt idx="273">
                  <c:v>41172</c:v>
                </c:pt>
                <c:pt idx="274">
                  <c:v>41171</c:v>
                </c:pt>
                <c:pt idx="275">
                  <c:v>41170</c:v>
                </c:pt>
                <c:pt idx="276">
                  <c:v>41169</c:v>
                </c:pt>
                <c:pt idx="277">
                  <c:v>41168</c:v>
                </c:pt>
                <c:pt idx="278">
                  <c:v>41167</c:v>
                </c:pt>
                <c:pt idx="279">
                  <c:v>41166</c:v>
                </c:pt>
                <c:pt idx="280">
                  <c:v>41165</c:v>
                </c:pt>
                <c:pt idx="281">
                  <c:v>41164</c:v>
                </c:pt>
                <c:pt idx="282">
                  <c:v>41162</c:v>
                </c:pt>
                <c:pt idx="283">
                  <c:v>41160</c:v>
                </c:pt>
                <c:pt idx="284">
                  <c:v>41159</c:v>
                </c:pt>
                <c:pt idx="285">
                  <c:v>41158</c:v>
                </c:pt>
                <c:pt idx="286">
                  <c:v>41157</c:v>
                </c:pt>
                <c:pt idx="287">
                  <c:v>41156</c:v>
                </c:pt>
                <c:pt idx="288">
                  <c:v>41155</c:v>
                </c:pt>
                <c:pt idx="289">
                  <c:v>41154</c:v>
                </c:pt>
                <c:pt idx="290">
                  <c:v>41153</c:v>
                </c:pt>
                <c:pt idx="291">
                  <c:v>41150</c:v>
                </c:pt>
                <c:pt idx="292">
                  <c:v>41149</c:v>
                </c:pt>
                <c:pt idx="293">
                  <c:v>41148</c:v>
                </c:pt>
                <c:pt idx="294">
                  <c:v>41146</c:v>
                </c:pt>
                <c:pt idx="295">
                  <c:v>41144</c:v>
                </c:pt>
                <c:pt idx="296">
                  <c:v>41143</c:v>
                </c:pt>
              </c:numCache>
              <c:extLst xmlns:c15="http://schemas.microsoft.com/office/drawing/2012/chart"/>
            </c:numRef>
          </c:cat>
          <c:val>
            <c:numRef>
              <c:f>'MyReport_Vehicle_Report (4)'!$K$2:$K$298</c:f>
              <c:numCache>
                <c:formatCode>General</c:formatCode>
                <c:ptCount val="2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0</c:v>
                </c:pt>
                <c:pt idx="153">
                  <c:v>0</c:v>
                </c:pt>
                <c:pt idx="154">
                  <c:v>2</c:v>
                </c:pt>
                <c:pt idx="155">
                  <c:v>2</c:v>
                </c:pt>
                <c:pt idx="156">
                  <c:v>0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</c:numCache>
              <c:extLst xmlns:c15="http://schemas.microsoft.com/office/drawing/2012/chart"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92248"/>
        <c:axId val="3356930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'MyReport_Vehicle_Report (4)'!$B$1</c15:sqref>
                        </c15:formulaRef>
                      </c:ext>
                    </c:extLst>
                    <c:strCache>
                      <c:ptCount val="1"/>
                      <c:pt idx="0">
                        <c:v>sol</c:v>
                      </c:pt>
                    </c:strCache>
                  </c:strRef>
                </c:tx>
                <c:spPr>
                  <a:ln w="381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'MyReport_Vehicle_Report (4)'!$B$2:$B$298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596</c:v>
                      </c:pt>
                      <c:pt idx="1">
                        <c:v>593</c:v>
                      </c:pt>
                      <c:pt idx="2">
                        <c:v>592</c:v>
                      </c:pt>
                      <c:pt idx="3">
                        <c:v>589</c:v>
                      </c:pt>
                      <c:pt idx="4">
                        <c:v>587</c:v>
                      </c:pt>
                      <c:pt idx="5">
                        <c:v>586</c:v>
                      </c:pt>
                      <c:pt idx="6">
                        <c:v>585</c:v>
                      </c:pt>
                      <c:pt idx="7">
                        <c:v>582</c:v>
                      </c:pt>
                      <c:pt idx="8">
                        <c:v>581</c:v>
                      </c:pt>
                      <c:pt idx="9">
                        <c:v>580</c:v>
                      </c:pt>
                      <c:pt idx="10">
                        <c:v>596</c:v>
                      </c:pt>
                      <c:pt idx="11">
                        <c:v>593</c:v>
                      </c:pt>
                      <c:pt idx="12">
                        <c:v>592</c:v>
                      </c:pt>
                      <c:pt idx="13">
                        <c:v>589</c:v>
                      </c:pt>
                      <c:pt idx="14">
                        <c:v>587</c:v>
                      </c:pt>
                      <c:pt idx="15">
                        <c:v>586</c:v>
                      </c:pt>
                      <c:pt idx="16">
                        <c:v>585</c:v>
                      </c:pt>
                      <c:pt idx="17">
                        <c:v>582</c:v>
                      </c:pt>
                      <c:pt idx="18">
                        <c:v>581</c:v>
                      </c:pt>
                      <c:pt idx="19">
                        <c:v>580</c:v>
                      </c:pt>
                      <c:pt idx="20">
                        <c:v>561</c:v>
                      </c:pt>
                      <c:pt idx="21">
                        <c:v>560</c:v>
                      </c:pt>
                      <c:pt idx="22">
                        <c:v>559</c:v>
                      </c:pt>
                      <c:pt idx="23">
                        <c:v>558</c:v>
                      </c:pt>
                      <c:pt idx="24">
                        <c:v>554</c:v>
                      </c:pt>
                      <c:pt idx="25">
                        <c:v>553</c:v>
                      </c:pt>
                      <c:pt idx="26">
                        <c:v>552</c:v>
                      </c:pt>
                      <c:pt idx="27">
                        <c:v>549</c:v>
                      </c:pt>
                      <c:pt idx="28">
                        <c:v>548</c:v>
                      </c:pt>
                      <c:pt idx="29">
                        <c:v>547</c:v>
                      </c:pt>
                      <c:pt idx="30">
                        <c:v>544</c:v>
                      </c:pt>
                      <c:pt idx="31">
                        <c:v>542</c:v>
                      </c:pt>
                      <c:pt idx="32">
                        <c:v>538</c:v>
                      </c:pt>
                      <c:pt idx="33">
                        <c:v>537</c:v>
                      </c:pt>
                      <c:pt idx="34">
                        <c:v>535</c:v>
                      </c:pt>
                      <c:pt idx="35">
                        <c:v>534</c:v>
                      </c:pt>
                      <c:pt idx="36">
                        <c:v>532</c:v>
                      </c:pt>
                      <c:pt idx="37">
                        <c:v>530</c:v>
                      </c:pt>
                      <c:pt idx="38">
                        <c:v>528</c:v>
                      </c:pt>
                      <c:pt idx="39">
                        <c:v>527</c:v>
                      </c:pt>
                      <c:pt idx="40">
                        <c:v>526</c:v>
                      </c:pt>
                      <c:pt idx="41">
                        <c:v>525</c:v>
                      </c:pt>
                      <c:pt idx="42">
                        <c:v>522</c:v>
                      </c:pt>
                      <c:pt idx="43">
                        <c:v>521</c:v>
                      </c:pt>
                      <c:pt idx="44">
                        <c:v>520</c:v>
                      </c:pt>
                      <c:pt idx="45">
                        <c:v>519</c:v>
                      </c:pt>
                      <c:pt idx="46">
                        <c:v>517</c:v>
                      </c:pt>
                      <c:pt idx="47">
                        <c:v>513</c:v>
                      </c:pt>
                      <c:pt idx="48">
                        <c:v>510</c:v>
                      </c:pt>
                      <c:pt idx="49">
                        <c:v>507</c:v>
                      </c:pt>
                      <c:pt idx="50">
                        <c:v>506</c:v>
                      </c:pt>
                      <c:pt idx="51">
                        <c:v>505</c:v>
                      </c:pt>
                      <c:pt idx="52">
                        <c:v>504</c:v>
                      </c:pt>
                      <c:pt idx="53">
                        <c:v>501</c:v>
                      </c:pt>
                      <c:pt idx="54">
                        <c:v>500</c:v>
                      </c:pt>
                      <c:pt idx="55">
                        <c:v>489</c:v>
                      </c:pt>
                      <c:pt idx="56">
                        <c:v>486</c:v>
                      </c:pt>
                      <c:pt idx="57">
                        <c:v>477</c:v>
                      </c:pt>
                      <c:pt idx="58">
                        <c:v>476</c:v>
                      </c:pt>
                      <c:pt idx="59">
                        <c:v>473</c:v>
                      </c:pt>
                      <c:pt idx="60">
                        <c:v>472</c:v>
                      </c:pt>
                      <c:pt idx="61">
                        <c:v>469</c:v>
                      </c:pt>
                      <c:pt idx="62">
                        <c:v>464</c:v>
                      </c:pt>
                      <c:pt idx="63">
                        <c:v>462</c:v>
                      </c:pt>
                      <c:pt idx="64">
                        <c:v>456</c:v>
                      </c:pt>
                      <c:pt idx="65">
                        <c:v>443</c:v>
                      </c:pt>
                      <c:pt idx="66">
                        <c:v>439</c:v>
                      </c:pt>
                      <c:pt idx="67">
                        <c:v>438</c:v>
                      </c:pt>
                      <c:pt idx="68">
                        <c:v>437</c:v>
                      </c:pt>
                      <c:pt idx="69">
                        <c:v>436</c:v>
                      </c:pt>
                      <c:pt idx="70">
                        <c:v>435</c:v>
                      </c:pt>
                      <c:pt idx="71">
                        <c:v>433</c:v>
                      </c:pt>
                      <c:pt idx="72">
                        <c:v>431</c:v>
                      </c:pt>
                      <c:pt idx="73">
                        <c:v>429</c:v>
                      </c:pt>
                      <c:pt idx="74">
                        <c:v>424</c:v>
                      </c:pt>
                      <c:pt idx="75">
                        <c:v>423</c:v>
                      </c:pt>
                      <c:pt idx="76">
                        <c:v>421</c:v>
                      </c:pt>
                      <c:pt idx="77">
                        <c:v>418</c:v>
                      </c:pt>
                      <c:pt idx="78">
                        <c:v>417</c:v>
                      </c:pt>
                      <c:pt idx="79">
                        <c:v>416</c:v>
                      </c:pt>
                      <c:pt idx="80">
                        <c:v>414</c:v>
                      </c:pt>
                      <c:pt idx="81">
                        <c:v>412</c:v>
                      </c:pt>
                      <c:pt idx="82">
                        <c:v>409</c:v>
                      </c:pt>
                      <c:pt idx="83">
                        <c:v>405</c:v>
                      </c:pt>
                      <c:pt idx="84">
                        <c:v>403</c:v>
                      </c:pt>
                      <c:pt idx="85">
                        <c:v>401</c:v>
                      </c:pt>
                      <c:pt idx="86">
                        <c:v>398</c:v>
                      </c:pt>
                      <c:pt idx="87">
                        <c:v>397</c:v>
                      </c:pt>
                      <c:pt idx="88">
                        <c:v>396</c:v>
                      </c:pt>
                      <c:pt idx="89">
                        <c:v>395</c:v>
                      </c:pt>
                      <c:pt idx="90">
                        <c:v>394</c:v>
                      </c:pt>
                      <c:pt idx="91">
                        <c:v>391</c:v>
                      </c:pt>
                      <c:pt idx="92">
                        <c:v>389</c:v>
                      </c:pt>
                      <c:pt idx="93">
                        <c:v>388</c:v>
                      </c:pt>
                      <c:pt idx="94">
                        <c:v>384</c:v>
                      </c:pt>
                      <c:pt idx="95">
                        <c:v>383</c:v>
                      </c:pt>
                      <c:pt idx="96">
                        <c:v>378</c:v>
                      </c:pt>
                      <c:pt idx="97">
                        <c:v>375</c:v>
                      </c:pt>
                      <c:pt idx="98">
                        <c:v>374</c:v>
                      </c:pt>
                      <c:pt idx="99">
                        <c:v>373</c:v>
                      </c:pt>
                      <c:pt idx="100">
                        <c:v>371</c:v>
                      </c:pt>
                      <c:pt idx="101">
                        <c:v>370</c:v>
                      </c:pt>
                      <c:pt idx="102">
                        <c:v>369</c:v>
                      </c:pt>
                      <c:pt idx="103">
                        <c:v>368</c:v>
                      </c:pt>
                      <c:pt idx="104">
                        <c:v>367</c:v>
                      </c:pt>
                      <c:pt idx="105">
                        <c:v>357</c:v>
                      </c:pt>
                      <c:pt idx="106">
                        <c:v>355</c:v>
                      </c:pt>
                      <c:pt idx="107">
                        <c:v>353</c:v>
                      </c:pt>
                      <c:pt idx="108">
                        <c:v>352</c:v>
                      </c:pt>
                      <c:pt idx="109">
                        <c:v>349</c:v>
                      </c:pt>
                      <c:pt idx="110">
                        <c:v>347</c:v>
                      </c:pt>
                      <c:pt idx="111">
                        <c:v>345</c:v>
                      </c:pt>
                      <c:pt idx="112">
                        <c:v>343</c:v>
                      </c:pt>
                      <c:pt idx="113">
                        <c:v>342</c:v>
                      </c:pt>
                      <c:pt idx="114">
                        <c:v>340</c:v>
                      </c:pt>
                      <c:pt idx="115">
                        <c:v>337</c:v>
                      </c:pt>
                      <c:pt idx="116">
                        <c:v>335</c:v>
                      </c:pt>
                      <c:pt idx="117">
                        <c:v>334</c:v>
                      </c:pt>
                      <c:pt idx="118">
                        <c:v>333</c:v>
                      </c:pt>
                      <c:pt idx="119">
                        <c:v>331</c:v>
                      </c:pt>
                      <c:pt idx="120">
                        <c:v>330</c:v>
                      </c:pt>
                      <c:pt idx="121">
                        <c:v>328</c:v>
                      </c:pt>
                      <c:pt idx="122">
                        <c:v>327</c:v>
                      </c:pt>
                      <c:pt idx="123">
                        <c:v>326</c:v>
                      </c:pt>
                      <c:pt idx="124">
                        <c:v>324</c:v>
                      </c:pt>
                      <c:pt idx="125">
                        <c:v>323</c:v>
                      </c:pt>
                      <c:pt idx="126">
                        <c:v>321</c:v>
                      </c:pt>
                      <c:pt idx="127">
                        <c:v>320</c:v>
                      </c:pt>
                      <c:pt idx="128">
                        <c:v>316</c:v>
                      </c:pt>
                      <c:pt idx="129">
                        <c:v>315</c:v>
                      </c:pt>
                      <c:pt idx="130">
                        <c:v>314</c:v>
                      </c:pt>
                      <c:pt idx="131">
                        <c:v>313</c:v>
                      </c:pt>
                      <c:pt idx="132">
                        <c:v>309</c:v>
                      </c:pt>
                      <c:pt idx="133">
                        <c:v>307</c:v>
                      </c:pt>
                      <c:pt idx="134">
                        <c:v>306</c:v>
                      </c:pt>
                      <c:pt idx="135">
                        <c:v>303</c:v>
                      </c:pt>
                      <c:pt idx="136">
                        <c:v>302</c:v>
                      </c:pt>
                      <c:pt idx="137">
                        <c:v>301</c:v>
                      </c:pt>
                      <c:pt idx="138">
                        <c:v>300</c:v>
                      </c:pt>
                      <c:pt idx="139">
                        <c:v>299</c:v>
                      </c:pt>
                      <c:pt idx="140">
                        <c:v>296</c:v>
                      </c:pt>
                      <c:pt idx="141">
                        <c:v>295</c:v>
                      </c:pt>
                      <c:pt idx="142">
                        <c:v>294</c:v>
                      </c:pt>
                      <c:pt idx="143">
                        <c:v>293</c:v>
                      </c:pt>
                      <c:pt idx="144">
                        <c:v>290</c:v>
                      </c:pt>
                      <c:pt idx="145">
                        <c:v>289</c:v>
                      </c:pt>
                      <c:pt idx="146">
                        <c:v>288</c:v>
                      </c:pt>
                      <c:pt idx="147">
                        <c:v>285</c:v>
                      </c:pt>
                      <c:pt idx="148">
                        <c:v>283</c:v>
                      </c:pt>
                      <c:pt idx="149">
                        <c:v>281</c:v>
                      </c:pt>
                      <c:pt idx="150">
                        <c:v>280</c:v>
                      </c:pt>
                      <c:pt idx="151">
                        <c:v>279</c:v>
                      </c:pt>
                      <c:pt idx="152">
                        <c:v>275</c:v>
                      </c:pt>
                      <c:pt idx="153">
                        <c:v>274</c:v>
                      </c:pt>
                      <c:pt idx="154">
                        <c:v>269</c:v>
                      </c:pt>
                      <c:pt idx="155">
                        <c:v>268</c:v>
                      </c:pt>
                      <c:pt idx="156">
                        <c:v>261</c:v>
                      </c:pt>
                      <c:pt idx="157">
                        <c:v>231</c:v>
                      </c:pt>
                      <c:pt idx="158">
                        <c:v>229</c:v>
                      </c:pt>
                      <c:pt idx="159">
                        <c:v>228</c:v>
                      </c:pt>
                      <c:pt idx="160">
                        <c:v>227</c:v>
                      </c:pt>
                      <c:pt idx="161">
                        <c:v>226</c:v>
                      </c:pt>
                      <c:pt idx="162">
                        <c:v>225</c:v>
                      </c:pt>
                      <c:pt idx="163">
                        <c:v>224</c:v>
                      </c:pt>
                      <c:pt idx="164">
                        <c:v>222</c:v>
                      </c:pt>
                      <c:pt idx="165">
                        <c:v>199</c:v>
                      </c:pt>
                      <c:pt idx="166">
                        <c:v>198</c:v>
                      </c:pt>
                      <c:pt idx="167">
                        <c:v>191</c:v>
                      </c:pt>
                      <c:pt idx="168">
                        <c:v>190</c:v>
                      </c:pt>
                      <c:pt idx="169">
                        <c:v>189</c:v>
                      </c:pt>
                      <c:pt idx="170">
                        <c:v>188</c:v>
                      </c:pt>
                      <c:pt idx="171">
                        <c:v>187</c:v>
                      </c:pt>
                      <c:pt idx="172">
                        <c:v>186</c:v>
                      </c:pt>
                      <c:pt idx="173">
                        <c:v>185</c:v>
                      </c:pt>
                      <c:pt idx="174">
                        <c:v>184</c:v>
                      </c:pt>
                      <c:pt idx="175">
                        <c:v>182</c:v>
                      </c:pt>
                      <c:pt idx="176">
                        <c:v>180</c:v>
                      </c:pt>
                      <c:pt idx="177">
                        <c:v>179</c:v>
                      </c:pt>
                      <c:pt idx="178">
                        <c:v>177</c:v>
                      </c:pt>
                      <c:pt idx="179">
                        <c:v>176</c:v>
                      </c:pt>
                      <c:pt idx="180">
                        <c:v>174</c:v>
                      </c:pt>
                      <c:pt idx="181">
                        <c:v>173</c:v>
                      </c:pt>
                      <c:pt idx="182">
                        <c:v>172</c:v>
                      </c:pt>
                      <c:pt idx="183">
                        <c:v>171</c:v>
                      </c:pt>
                      <c:pt idx="184">
                        <c:v>169</c:v>
                      </c:pt>
                      <c:pt idx="185">
                        <c:v>168</c:v>
                      </c:pt>
                      <c:pt idx="186">
                        <c:v>167</c:v>
                      </c:pt>
                      <c:pt idx="187">
                        <c:v>166</c:v>
                      </c:pt>
                      <c:pt idx="188">
                        <c:v>165</c:v>
                      </c:pt>
                      <c:pt idx="189">
                        <c:v>164</c:v>
                      </c:pt>
                      <c:pt idx="190">
                        <c:v>163</c:v>
                      </c:pt>
                      <c:pt idx="191">
                        <c:v>162</c:v>
                      </c:pt>
                      <c:pt idx="192">
                        <c:v>161</c:v>
                      </c:pt>
                      <c:pt idx="193">
                        <c:v>160</c:v>
                      </c:pt>
                      <c:pt idx="194">
                        <c:v>159</c:v>
                      </c:pt>
                      <c:pt idx="195">
                        <c:v>158</c:v>
                      </c:pt>
                      <c:pt idx="196">
                        <c:v>157</c:v>
                      </c:pt>
                      <c:pt idx="197">
                        <c:v>156</c:v>
                      </c:pt>
                      <c:pt idx="198">
                        <c:v>155</c:v>
                      </c:pt>
                      <c:pt idx="199">
                        <c:v>154</c:v>
                      </c:pt>
                      <c:pt idx="200">
                        <c:v>153</c:v>
                      </c:pt>
                      <c:pt idx="201">
                        <c:v>152</c:v>
                      </c:pt>
                      <c:pt idx="202">
                        <c:v>150</c:v>
                      </c:pt>
                      <c:pt idx="203">
                        <c:v>149</c:v>
                      </c:pt>
                      <c:pt idx="204">
                        <c:v>146</c:v>
                      </c:pt>
                      <c:pt idx="205">
                        <c:v>144</c:v>
                      </c:pt>
                      <c:pt idx="206">
                        <c:v>135</c:v>
                      </c:pt>
                      <c:pt idx="207">
                        <c:v>134</c:v>
                      </c:pt>
                      <c:pt idx="208">
                        <c:v>133</c:v>
                      </c:pt>
                      <c:pt idx="209">
                        <c:v>132</c:v>
                      </c:pt>
                      <c:pt idx="210">
                        <c:v>131</c:v>
                      </c:pt>
                      <c:pt idx="211">
                        <c:v>130</c:v>
                      </c:pt>
                      <c:pt idx="212">
                        <c:v>129</c:v>
                      </c:pt>
                      <c:pt idx="213">
                        <c:v>128</c:v>
                      </c:pt>
                      <c:pt idx="214">
                        <c:v>127</c:v>
                      </c:pt>
                      <c:pt idx="215">
                        <c:v>126</c:v>
                      </c:pt>
                      <c:pt idx="216">
                        <c:v>125</c:v>
                      </c:pt>
                      <c:pt idx="217">
                        <c:v>124</c:v>
                      </c:pt>
                      <c:pt idx="218">
                        <c:v>123</c:v>
                      </c:pt>
                      <c:pt idx="219">
                        <c:v>121</c:v>
                      </c:pt>
                      <c:pt idx="220">
                        <c:v>120</c:v>
                      </c:pt>
                      <c:pt idx="221">
                        <c:v>119</c:v>
                      </c:pt>
                      <c:pt idx="222">
                        <c:v>118</c:v>
                      </c:pt>
                      <c:pt idx="223">
                        <c:v>117</c:v>
                      </c:pt>
                      <c:pt idx="224">
                        <c:v>116</c:v>
                      </c:pt>
                      <c:pt idx="225">
                        <c:v>115</c:v>
                      </c:pt>
                      <c:pt idx="226">
                        <c:v>114</c:v>
                      </c:pt>
                      <c:pt idx="227">
                        <c:v>113</c:v>
                      </c:pt>
                      <c:pt idx="228">
                        <c:v>112</c:v>
                      </c:pt>
                      <c:pt idx="229">
                        <c:v>111</c:v>
                      </c:pt>
                      <c:pt idx="230">
                        <c:v>108</c:v>
                      </c:pt>
                      <c:pt idx="231">
                        <c:v>104</c:v>
                      </c:pt>
                      <c:pt idx="232">
                        <c:v>102</c:v>
                      </c:pt>
                      <c:pt idx="233">
                        <c:v>99</c:v>
                      </c:pt>
                      <c:pt idx="234">
                        <c:v>98</c:v>
                      </c:pt>
                      <c:pt idx="235">
                        <c:v>97</c:v>
                      </c:pt>
                      <c:pt idx="236">
                        <c:v>96</c:v>
                      </c:pt>
                      <c:pt idx="237">
                        <c:v>92</c:v>
                      </c:pt>
                      <c:pt idx="238">
                        <c:v>91</c:v>
                      </c:pt>
                      <c:pt idx="239">
                        <c:v>90</c:v>
                      </c:pt>
                      <c:pt idx="240">
                        <c:v>89</c:v>
                      </c:pt>
                      <c:pt idx="241">
                        <c:v>87</c:v>
                      </c:pt>
                      <c:pt idx="242">
                        <c:v>86</c:v>
                      </c:pt>
                      <c:pt idx="243">
                        <c:v>85</c:v>
                      </c:pt>
                      <c:pt idx="244">
                        <c:v>84</c:v>
                      </c:pt>
                      <c:pt idx="245">
                        <c:v>83</c:v>
                      </c:pt>
                      <c:pt idx="246">
                        <c:v>82</c:v>
                      </c:pt>
                      <c:pt idx="247">
                        <c:v>81</c:v>
                      </c:pt>
                      <c:pt idx="248">
                        <c:v>80</c:v>
                      </c:pt>
                      <c:pt idx="249">
                        <c:v>79</c:v>
                      </c:pt>
                      <c:pt idx="250">
                        <c:v>78</c:v>
                      </c:pt>
                      <c:pt idx="251">
                        <c:v>77</c:v>
                      </c:pt>
                      <c:pt idx="252">
                        <c:v>76</c:v>
                      </c:pt>
                      <c:pt idx="253">
                        <c:v>75</c:v>
                      </c:pt>
                      <c:pt idx="254">
                        <c:v>74</c:v>
                      </c:pt>
                      <c:pt idx="255">
                        <c:v>73</c:v>
                      </c:pt>
                      <c:pt idx="256">
                        <c:v>72</c:v>
                      </c:pt>
                      <c:pt idx="257">
                        <c:v>71</c:v>
                      </c:pt>
                      <c:pt idx="258">
                        <c:v>70</c:v>
                      </c:pt>
                      <c:pt idx="259">
                        <c:v>68</c:v>
                      </c:pt>
                      <c:pt idx="260">
                        <c:v>67</c:v>
                      </c:pt>
                      <c:pt idx="261">
                        <c:v>66</c:v>
                      </c:pt>
                      <c:pt idx="262">
                        <c:v>65</c:v>
                      </c:pt>
                      <c:pt idx="263">
                        <c:v>64</c:v>
                      </c:pt>
                      <c:pt idx="264">
                        <c:v>63</c:v>
                      </c:pt>
                      <c:pt idx="265">
                        <c:v>62</c:v>
                      </c:pt>
                      <c:pt idx="266">
                        <c:v>61</c:v>
                      </c:pt>
                      <c:pt idx="267">
                        <c:v>60</c:v>
                      </c:pt>
                      <c:pt idx="268">
                        <c:v>59</c:v>
                      </c:pt>
                      <c:pt idx="269">
                        <c:v>58</c:v>
                      </c:pt>
                      <c:pt idx="270">
                        <c:v>47</c:v>
                      </c:pt>
                      <c:pt idx="271">
                        <c:v>46</c:v>
                      </c:pt>
                      <c:pt idx="272">
                        <c:v>45</c:v>
                      </c:pt>
                      <c:pt idx="273">
                        <c:v>44</c:v>
                      </c:pt>
                      <c:pt idx="274">
                        <c:v>43</c:v>
                      </c:pt>
                      <c:pt idx="275">
                        <c:v>42</c:v>
                      </c:pt>
                      <c:pt idx="276">
                        <c:v>41</c:v>
                      </c:pt>
                      <c:pt idx="277">
                        <c:v>40</c:v>
                      </c:pt>
                      <c:pt idx="278">
                        <c:v>39</c:v>
                      </c:pt>
                      <c:pt idx="279">
                        <c:v>38</c:v>
                      </c:pt>
                      <c:pt idx="280">
                        <c:v>37</c:v>
                      </c:pt>
                      <c:pt idx="281">
                        <c:v>35</c:v>
                      </c:pt>
                      <c:pt idx="282">
                        <c:v>34</c:v>
                      </c:pt>
                      <c:pt idx="283">
                        <c:v>32</c:v>
                      </c:pt>
                      <c:pt idx="284">
                        <c:v>31</c:v>
                      </c:pt>
                      <c:pt idx="285">
                        <c:v>30</c:v>
                      </c:pt>
                      <c:pt idx="286">
                        <c:v>29</c:v>
                      </c:pt>
                      <c:pt idx="287">
                        <c:v>28</c:v>
                      </c:pt>
                      <c:pt idx="288">
                        <c:v>27</c:v>
                      </c:pt>
                      <c:pt idx="289">
                        <c:v>26</c:v>
                      </c:pt>
                      <c:pt idx="290">
                        <c:v>25</c:v>
                      </c:pt>
                      <c:pt idx="291">
                        <c:v>23</c:v>
                      </c:pt>
                      <c:pt idx="292">
                        <c:v>22</c:v>
                      </c:pt>
                      <c:pt idx="293">
                        <c:v>21</c:v>
                      </c:pt>
                      <c:pt idx="294">
                        <c:v>19</c:v>
                      </c:pt>
                      <c:pt idx="295">
                        <c:v>16</c:v>
                      </c:pt>
                      <c:pt idx="296">
                        <c:v>15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(4)'!$C$1</c15:sqref>
                        </c15:formulaRef>
                      </c:ext>
                    </c:extLst>
                    <c:strCache>
                      <c:ptCount val="1"/>
                      <c:pt idx="0">
                        <c:v>ls</c:v>
                      </c:pt>
                    </c:strCache>
                  </c:strRef>
                </c:tx>
                <c:spPr>
                  <a:ln w="381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(4)'!$C$2:$C$298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114</c:v>
                      </c:pt>
                      <c:pt idx="1">
                        <c:v>112</c:v>
                      </c:pt>
                      <c:pt idx="2">
                        <c:v>112</c:v>
                      </c:pt>
                      <c:pt idx="3">
                        <c:v>110</c:v>
                      </c:pt>
                      <c:pt idx="4">
                        <c:v>109</c:v>
                      </c:pt>
                      <c:pt idx="5">
                        <c:v>109</c:v>
                      </c:pt>
                      <c:pt idx="6">
                        <c:v>109</c:v>
                      </c:pt>
                      <c:pt idx="7">
                        <c:v>107</c:v>
                      </c:pt>
                      <c:pt idx="8">
                        <c:v>107</c:v>
                      </c:pt>
                      <c:pt idx="9">
                        <c:v>106</c:v>
                      </c:pt>
                      <c:pt idx="10">
                        <c:v>114</c:v>
                      </c:pt>
                      <c:pt idx="11">
                        <c:v>112</c:v>
                      </c:pt>
                      <c:pt idx="12">
                        <c:v>112</c:v>
                      </c:pt>
                      <c:pt idx="13">
                        <c:v>110</c:v>
                      </c:pt>
                      <c:pt idx="14">
                        <c:v>109</c:v>
                      </c:pt>
                      <c:pt idx="15">
                        <c:v>109</c:v>
                      </c:pt>
                      <c:pt idx="16">
                        <c:v>109</c:v>
                      </c:pt>
                      <c:pt idx="17">
                        <c:v>107</c:v>
                      </c:pt>
                      <c:pt idx="18">
                        <c:v>107</c:v>
                      </c:pt>
                      <c:pt idx="19">
                        <c:v>106</c:v>
                      </c:pt>
                      <c:pt idx="20">
                        <c:v>97</c:v>
                      </c:pt>
                      <c:pt idx="21">
                        <c:v>97</c:v>
                      </c:pt>
                      <c:pt idx="22">
                        <c:v>96</c:v>
                      </c:pt>
                      <c:pt idx="23">
                        <c:v>96</c:v>
                      </c:pt>
                      <c:pt idx="24">
                        <c:v>94</c:v>
                      </c:pt>
                      <c:pt idx="25">
                        <c:v>94</c:v>
                      </c:pt>
                      <c:pt idx="26">
                        <c:v>93</c:v>
                      </c:pt>
                      <c:pt idx="27">
                        <c:v>92</c:v>
                      </c:pt>
                      <c:pt idx="28">
                        <c:v>91</c:v>
                      </c:pt>
                      <c:pt idx="29">
                        <c:v>91</c:v>
                      </c:pt>
                      <c:pt idx="30">
                        <c:v>90</c:v>
                      </c:pt>
                      <c:pt idx="31">
                        <c:v>89</c:v>
                      </c:pt>
                      <c:pt idx="32">
                        <c:v>87</c:v>
                      </c:pt>
                      <c:pt idx="33">
                        <c:v>86</c:v>
                      </c:pt>
                      <c:pt idx="34">
                        <c:v>86</c:v>
                      </c:pt>
                      <c:pt idx="35">
                        <c:v>85</c:v>
                      </c:pt>
                      <c:pt idx="36">
                        <c:v>84</c:v>
                      </c:pt>
                      <c:pt idx="37">
                        <c:v>83</c:v>
                      </c:pt>
                      <c:pt idx="38">
                        <c:v>82</c:v>
                      </c:pt>
                      <c:pt idx="39">
                        <c:v>82</c:v>
                      </c:pt>
                      <c:pt idx="40">
                        <c:v>82</c:v>
                      </c:pt>
                      <c:pt idx="41">
                        <c:v>81</c:v>
                      </c:pt>
                      <c:pt idx="42">
                        <c:v>80</c:v>
                      </c:pt>
                      <c:pt idx="43">
                        <c:v>79</c:v>
                      </c:pt>
                      <c:pt idx="44">
                        <c:v>79</c:v>
                      </c:pt>
                      <c:pt idx="45">
                        <c:v>78</c:v>
                      </c:pt>
                      <c:pt idx="46">
                        <c:v>77</c:v>
                      </c:pt>
                      <c:pt idx="47">
                        <c:v>76</c:v>
                      </c:pt>
                      <c:pt idx="48">
                        <c:v>74</c:v>
                      </c:pt>
                      <c:pt idx="49">
                        <c:v>73</c:v>
                      </c:pt>
                      <c:pt idx="50">
                        <c:v>73</c:v>
                      </c:pt>
                      <c:pt idx="51">
                        <c:v>72</c:v>
                      </c:pt>
                      <c:pt idx="52">
                        <c:v>72</c:v>
                      </c:pt>
                      <c:pt idx="53">
                        <c:v>70</c:v>
                      </c:pt>
                      <c:pt idx="54">
                        <c:v>70</c:v>
                      </c:pt>
                      <c:pt idx="55">
                        <c:v>65</c:v>
                      </c:pt>
                      <c:pt idx="56">
                        <c:v>64</c:v>
                      </c:pt>
                      <c:pt idx="57">
                        <c:v>60</c:v>
                      </c:pt>
                      <c:pt idx="58">
                        <c:v>59</c:v>
                      </c:pt>
                      <c:pt idx="59">
                        <c:v>58</c:v>
                      </c:pt>
                      <c:pt idx="60">
                        <c:v>57</c:v>
                      </c:pt>
                      <c:pt idx="61">
                        <c:v>56</c:v>
                      </c:pt>
                      <c:pt idx="62">
                        <c:v>54</c:v>
                      </c:pt>
                      <c:pt idx="63">
                        <c:v>53</c:v>
                      </c:pt>
                      <c:pt idx="64">
                        <c:v>50</c:v>
                      </c:pt>
                      <c:pt idx="65">
                        <c:v>44</c:v>
                      </c:pt>
                      <c:pt idx="66">
                        <c:v>42</c:v>
                      </c:pt>
                      <c:pt idx="67">
                        <c:v>42</c:v>
                      </c:pt>
                      <c:pt idx="68">
                        <c:v>41</c:v>
                      </c:pt>
                      <c:pt idx="69">
                        <c:v>41</c:v>
                      </c:pt>
                      <c:pt idx="70">
                        <c:v>40</c:v>
                      </c:pt>
                      <c:pt idx="71">
                        <c:v>40</c:v>
                      </c:pt>
                      <c:pt idx="72">
                        <c:v>39</c:v>
                      </c:pt>
                      <c:pt idx="73">
                        <c:v>38</c:v>
                      </c:pt>
                      <c:pt idx="74">
                        <c:v>35</c:v>
                      </c:pt>
                      <c:pt idx="75">
                        <c:v>35</c:v>
                      </c:pt>
                      <c:pt idx="76">
                        <c:v>34</c:v>
                      </c:pt>
                      <c:pt idx="77">
                        <c:v>33</c:v>
                      </c:pt>
                      <c:pt idx="78">
                        <c:v>32</c:v>
                      </c:pt>
                      <c:pt idx="79">
                        <c:v>32</c:v>
                      </c:pt>
                      <c:pt idx="80">
                        <c:v>31</c:v>
                      </c:pt>
                      <c:pt idx="81">
                        <c:v>30</c:v>
                      </c:pt>
                      <c:pt idx="82">
                        <c:v>28</c:v>
                      </c:pt>
                      <c:pt idx="83">
                        <c:v>26</c:v>
                      </c:pt>
                      <c:pt idx="84">
                        <c:v>25</c:v>
                      </c:pt>
                      <c:pt idx="85">
                        <c:v>25</c:v>
                      </c:pt>
                      <c:pt idx="86">
                        <c:v>23</c:v>
                      </c:pt>
                      <c:pt idx="87">
                        <c:v>23</c:v>
                      </c:pt>
                      <c:pt idx="88">
                        <c:v>22</c:v>
                      </c:pt>
                      <c:pt idx="89">
                        <c:v>22</c:v>
                      </c:pt>
                      <c:pt idx="90">
                        <c:v>21</c:v>
                      </c:pt>
                      <c:pt idx="91">
                        <c:v>20</c:v>
                      </c:pt>
                      <c:pt idx="92">
                        <c:v>19</c:v>
                      </c:pt>
                      <c:pt idx="93">
                        <c:v>18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13</c:v>
                      </c:pt>
                      <c:pt idx="97">
                        <c:v>12</c:v>
                      </c:pt>
                      <c:pt idx="98">
                        <c:v>11</c:v>
                      </c:pt>
                      <c:pt idx="99">
                        <c:v>11</c:v>
                      </c:pt>
                      <c:pt idx="100">
                        <c:v>10</c:v>
                      </c:pt>
                      <c:pt idx="101">
                        <c:v>9</c:v>
                      </c:pt>
                      <c:pt idx="102">
                        <c:v>9</c:v>
                      </c:pt>
                      <c:pt idx="103">
                        <c:v>8</c:v>
                      </c:pt>
                      <c:pt idx="104">
                        <c:v>8</c:v>
                      </c:pt>
                      <c:pt idx="105">
                        <c:v>3</c:v>
                      </c:pt>
                      <c:pt idx="106">
                        <c:v>2</c:v>
                      </c:pt>
                      <c:pt idx="107">
                        <c:v>1</c:v>
                      </c:pt>
                      <c:pt idx="108">
                        <c:v>0</c:v>
                      </c:pt>
                      <c:pt idx="109">
                        <c:v>359</c:v>
                      </c:pt>
                      <c:pt idx="110">
                        <c:v>358</c:v>
                      </c:pt>
                      <c:pt idx="111">
                        <c:v>357</c:v>
                      </c:pt>
                      <c:pt idx="112">
                        <c:v>356</c:v>
                      </c:pt>
                      <c:pt idx="113">
                        <c:v>355</c:v>
                      </c:pt>
                      <c:pt idx="114">
                        <c:v>354</c:v>
                      </c:pt>
                      <c:pt idx="115">
                        <c:v>353</c:v>
                      </c:pt>
                      <c:pt idx="116">
                        <c:v>352</c:v>
                      </c:pt>
                      <c:pt idx="117">
                        <c:v>351</c:v>
                      </c:pt>
                      <c:pt idx="118">
                        <c:v>350</c:v>
                      </c:pt>
                      <c:pt idx="119">
                        <c:v>349</c:v>
                      </c:pt>
                      <c:pt idx="120">
                        <c:v>349</c:v>
                      </c:pt>
                      <c:pt idx="121">
                        <c:v>348</c:v>
                      </c:pt>
                      <c:pt idx="122">
                        <c:v>347</c:v>
                      </c:pt>
                      <c:pt idx="123">
                        <c:v>347</c:v>
                      </c:pt>
                      <c:pt idx="124">
                        <c:v>346</c:v>
                      </c:pt>
                      <c:pt idx="125">
                        <c:v>345</c:v>
                      </c:pt>
                      <c:pt idx="126">
                        <c:v>344</c:v>
                      </c:pt>
                      <c:pt idx="127">
                        <c:v>344</c:v>
                      </c:pt>
                      <c:pt idx="128">
                        <c:v>341</c:v>
                      </c:pt>
                      <c:pt idx="129">
                        <c:v>341</c:v>
                      </c:pt>
                      <c:pt idx="130">
                        <c:v>340</c:v>
                      </c:pt>
                      <c:pt idx="131">
                        <c:v>0</c:v>
                      </c:pt>
                      <c:pt idx="132">
                        <c:v>338</c:v>
                      </c:pt>
                      <c:pt idx="133">
                        <c:v>336</c:v>
                      </c:pt>
                      <c:pt idx="134">
                        <c:v>336</c:v>
                      </c:pt>
                      <c:pt idx="135">
                        <c:v>334</c:v>
                      </c:pt>
                      <c:pt idx="136">
                        <c:v>334</c:v>
                      </c:pt>
                      <c:pt idx="137">
                        <c:v>333</c:v>
                      </c:pt>
                      <c:pt idx="138">
                        <c:v>333</c:v>
                      </c:pt>
                      <c:pt idx="139">
                        <c:v>332</c:v>
                      </c:pt>
                      <c:pt idx="140">
                        <c:v>330</c:v>
                      </c:pt>
                      <c:pt idx="141">
                        <c:v>330</c:v>
                      </c:pt>
                      <c:pt idx="142">
                        <c:v>329</c:v>
                      </c:pt>
                      <c:pt idx="143">
                        <c:v>329</c:v>
                      </c:pt>
                      <c:pt idx="144">
                        <c:v>327</c:v>
                      </c:pt>
                      <c:pt idx="145">
                        <c:v>326.39999999999998</c:v>
                      </c:pt>
                      <c:pt idx="146">
                        <c:v>325.8</c:v>
                      </c:pt>
                      <c:pt idx="147">
                        <c:v>324.2</c:v>
                      </c:pt>
                      <c:pt idx="148">
                        <c:v>323.60000000000002</c:v>
                      </c:pt>
                      <c:pt idx="149">
                        <c:v>322.5</c:v>
                      </c:pt>
                      <c:pt idx="150">
                        <c:v>321.89999999999998</c:v>
                      </c:pt>
                      <c:pt idx="151">
                        <c:v>321.39999999999998</c:v>
                      </c:pt>
                      <c:pt idx="152">
                        <c:v>319</c:v>
                      </c:pt>
                      <c:pt idx="153">
                        <c:v>318</c:v>
                      </c:pt>
                      <c:pt idx="154">
                        <c:v>315.10000000000002</c:v>
                      </c:pt>
                      <c:pt idx="155">
                        <c:v>314.5</c:v>
                      </c:pt>
                      <c:pt idx="156">
                        <c:v>310.5</c:v>
                      </c:pt>
                      <c:pt idx="157">
                        <c:v>293.8</c:v>
                      </c:pt>
                      <c:pt idx="158">
                        <c:v>291.7</c:v>
                      </c:pt>
                      <c:pt idx="159">
                        <c:v>290.8</c:v>
                      </c:pt>
                      <c:pt idx="160">
                        <c:v>290.2</c:v>
                      </c:pt>
                      <c:pt idx="161">
                        <c:v>289.5</c:v>
                      </c:pt>
                      <c:pt idx="162">
                        <c:v>288.89999999999998</c:v>
                      </c:pt>
                      <c:pt idx="163">
                        <c:v>288</c:v>
                      </c:pt>
                      <c:pt idx="164">
                        <c:v>287</c:v>
                      </c:pt>
                      <c:pt idx="165">
                        <c:v>271.5</c:v>
                      </c:pt>
                      <c:pt idx="166">
                        <c:v>271.5</c:v>
                      </c:pt>
                      <c:pt idx="167">
                        <c:v>270.3</c:v>
                      </c:pt>
                      <c:pt idx="168">
                        <c:v>266</c:v>
                      </c:pt>
                      <c:pt idx="169">
                        <c:v>265.3</c:v>
                      </c:pt>
                      <c:pt idx="170">
                        <c:v>264.60000000000002</c:v>
                      </c:pt>
                      <c:pt idx="171">
                        <c:v>264</c:v>
                      </c:pt>
                      <c:pt idx="172">
                        <c:v>264</c:v>
                      </c:pt>
                      <c:pt idx="173">
                        <c:v>262.10000000000002</c:v>
                      </c:pt>
                      <c:pt idx="174">
                        <c:v>261.5</c:v>
                      </c:pt>
                      <c:pt idx="175">
                        <c:v>260.2</c:v>
                      </c:pt>
                      <c:pt idx="176">
                        <c:v>258.89999999999998</c:v>
                      </c:pt>
                      <c:pt idx="177">
                        <c:v>258.3</c:v>
                      </c:pt>
                      <c:pt idx="178">
                        <c:v>258.3</c:v>
                      </c:pt>
                      <c:pt idx="179">
                        <c:v>257.10000000000002</c:v>
                      </c:pt>
                      <c:pt idx="180">
                        <c:v>255.1</c:v>
                      </c:pt>
                      <c:pt idx="181">
                        <c:v>254</c:v>
                      </c:pt>
                      <c:pt idx="182">
                        <c:v>254</c:v>
                      </c:pt>
                      <c:pt idx="183">
                        <c:v>254</c:v>
                      </c:pt>
                      <c:pt idx="184">
                        <c:v>252</c:v>
                      </c:pt>
                      <c:pt idx="185">
                        <c:v>251</c:v>
                      </c:pt>
                      <c:pt idx="186">
                        <c:v>250</c:v>
                      </c:pt>
                      <c:pt idx="187">
                        <c:v>250</c:v>
                      </c:pt>
                      <c:pt idx="188">
                        <c:v>249.4</c:v>
                      </c:pt>
                      <c:pt idx="189">
                        <c:v>248.8</c:v>
                      </c:pt>
                      <c:pt idx="190">
                        <c:v>248.8</c:v>
                      </c:pt>
                      <c:pt idx="191">
                        <c:v>246.9</c:v>
                      </c:pt>
                      <c:pt idx="192">
                        <c:v>246.9</c:v>
                      </c:pt>
                      <c:pt idx="193">
                        <c:v>246.2</c:v>
                      </c:pt>
                      <c:pt idx="194">
                        <c:v>245.6</c:v>
                      </c:pt>
                      <c:pt idx="195">
                        <c:v>245</c:v>
                      </c:pt>
                      <c:pt idx="196">
                        <c:v>244.3</c:v>
                      </c:pt>
                      <c:pt idx="197">
                        <c:v>243.7</c:v>
                      </c:pt>
                      <c:pt idx="198">
                        <c:v>243.7</c:v>
                      </c:pt>
                      <c:pt idx="199">
                        <c:v>243.1</c:v>
                      </c:pt>
                      <c:pt idx="200">
                        <c:v>242.4</c:v>
                      </c:pt>
                      <c:pt idx="201">
                        <c:v>241.8</c:v>
                      </c:pt>
                      <c:pt idx="202">
                        <c:v>239.9</c:v>
                      </c:pt>
                      <c:pt idx="203">
                        <c:v>239.3</c:v>
                      </c:pt>
                      <c:pt idx="204">
                        <c:v>237.4</c:v>
                      </c:pt>
                      <c:pt idx="205">
                        <c:v>235.5</c:v>
                      </c:pt>
                      <c:pt idx="206">
                        <c:v>229.8</c:v>
                      </c:pt>
                      <c:pt idx="207">
                        <c:v>229.2</c:v>
                      </c:pt>
                      <c:pt idx="208">
                        <c:v>228.6</c:v>
                      </c:pt>
                      <c:pt idx="209">
                        <c:v>227.9</c:v>
                      </c:pt>
                      <c:pt idx="210">
                        <c:v>227</c:v>
                      </c:pt>
                      <c:pt idx="211">
                        <c:v>226.7</c:v>
                      </c:pt>
                      <c:pt idx="212">
                        <c:v>226.1</c:v>
                      </c:pt>
                      <c:pt idx="213">
                        <c:v>225.4</c:v>
                      </c:pt>
                      <c:pt idx="214">
                        <c:v>224.8</c:v>
                      </c:pt>
                      <c:pt idx="215">
                        <c:v>224.2</c:v>
                      </c:pt>
                      <c:pt idx="216">
                        <c:v>224.8</c:v>
                      </c:pt>
                      <c:pt idx="217">
                        <c:v>222.9</c:v>
                      </c:pt>
                      <c:pt idx="218">
                        <c:v>222.3</c:v>
                      </c:pt>
                      <c:pt idx="219">
                        <c:v>221.7</c:v>
                      </c:pt>
                      <c:pt idx="220">
                        <c:v>221.1</c:v>
                      </c:pt>
                      <c:pt idx="221">
                        <c:v>220.5</c:v>
                      </c:pt>
                      <c:pt idx="222">
                        <c:v>219.8</c:v>
                      </c:pt>
                      <c:pt idx="223">
                        <c:v>219.2</c:v>
                      </c:pt>
                      <c:pt idx="224">
                        <c:v>218</c:v>
                      </c:pt>
                      <c:pt idx="225">
                        <c:v>217.4</c:v>
                      </c:pt>
                      <c:pt idx="226">
                        <c:v>217.4</c:v>
                      </c:pt>
                      <c:pt idx="227">
                        <c:v>216.7</c:v>
                      </c:pt>
                      <c:pt idx="228">
                        <c:v>216</c:v>
                      </c:pt>
                      <c:pt idx="229">
                        <c:v>216</c:v>
                      </c:pt>
                      <c:pt idx="230">
                        <c:v>212</c:v>
                      </c:pt>
                      <c:pt idx="231">
                        <c:v>210</c:v>
                      </c:pt>
                      <c:pt idx="232">
                        <c:v>208.8</c:v>
                      </c:pt>
                      <c:pt idx="233">
                        <c:v>207.1</c:v>
                      </c:pt>
                      <c:pt idx="234">
                        <c:v>206</c:v>
                      </c:pt>
                      <c:pt idx="235">
                        <c:v>205</c:v>
                      </c:pt>
                      <c:pt idx="236">
                        <c:v>205</c:v>
                      </c:pt>
                      <c:pt idx="237">
                        <c:v>201.8</c:v>
                      </c:pt>
                      <c:pt idx="238">
                        <c:v>202.2</c:v>
                      </c:pt>
                      <c:pt idx="239">
                        <c:v>201.6</c:v>
                      </c:pt>
                      <c:pt idx="240">
                        <c:v>205.2</c:v>
                      </c:pt>
                      <c:pt idx="241">
                        <c:v>199.8</c:v>
                      </c:pt>
                      <c:pt idx="242">
                        <c:v>199</c:v>
                      </c:pt>
                      <c:pt idx="243">
                        <c:v>199.2</c:v>
                      </c:pt>
                      <c:pt idx="244">
                        <c:v>198.6</c:v>
                      </c:pt>
                      <c:pt idx="245">
                        <c:v>198</c:v>
                      </c:pt>
                      <c:pt idx="246">
                        <c:v>197.4</c:v>
                      </c:pt>
                      <c:pt idx="247">
                        <c:v>196.8</c:v>
                      </c:pt>
                      <c:pt idx="248">
                        <c:v>195.6</c:v>
                      </c:pt>
                      <c:pt idx="249">
                        <c:v>195</c:v>
                      </c:pt>
                      <c:pt idx="250">
                        <c:v>194.5</c:v>
                      </c:pt>
                      <c:pt idx="251">
                        <c:v>193.9</c:v>
                      </c:pt>
                      <c:pt idx="252">
                        <c:v>193.9</c:v>
                      </c:pt>
                      <c:pt idx="253">
                        <c:v>193</c:v>
                      </c:pt>
                      <c:pt idx="254">
                        <c:v>191</c:v>
                      </c:pt>
                      <c:pt idx="255">
                        <c:v>191</c:v>
                      </c:pt>
                      <c:pt idx="256">
                        <c:v>192</c:v>
                      </c:pt>
                      <c:pt idx="257">
                        <c:v>191</c:v>
                      </c:pt>
                      <c:pt idx="258">
                        <c:v>189</c:v>
                      </c:pt>
                      <c:pt idx="259">
                        <c:v>188</c:v>
                      </c:pt>
                      <c:pt idx="260">
                        <c:v>187</c:v>
                      </c:pt>
                      <c:pt idx="261">
                        <c:v>186.9</c:v>
                      </c:pt>
                      <c:pt idx="262">
                        <c:v>186.3</c:v>
                      </c:pt>
                      <c:pt idx="263">
                        <c:v>185.8</c:v>
                      </c:pt>
                      <c:pt idx="264">
                        <c:v>185.5</c:v>
                      </c:pt>
                      <c:pt idx="265">
                        <c:v>184</c:v>
                      </c:pt>
                      <c:pt idx="266">
                        <c:v>184</c:v>
                      </c:pt>
                      <c:pt idx="267">
                        <c:v>183.5</c:v>
                      </c:pt>
                      <c:pt idx="268">
                        <c:v>182.9</c:v>
                      </c:pt>
                      <c:pt idx="269">
                        <c:v>182.3</c:v>
                      </c:pt>
                      <c:pt idx="270">
                        <c:v>176.7</c:v>
                      </c:pt>
                      <c:pt idx="271">
                        <c:v>176.1</c:v>
                      </c:pt>
                      <c:pt idx="272">
                        <c:v>175.6</c:v>
                      </c:pt>
                      <c:pt idx="273">
                        <c:v>175</c:v>
                      </c:pt>
                      <c:pt idx="274">
                        <c:v>174.6</c:v>
                      </c:pt>
                      <c:pt idx="275">
                        <c:v>173.9</c:v>
                      </c:pt>
                      <c:pt idx="276">
                        <c:v>173.4</c:v>
                      </c:pt>
                      <c:pt idx="277">
                        <c:v>172.8</c:v>
                      </c:pt>
                      <c:pt idx="278">
                        <c:v>171.7</c:v>
                      </c:pt>
                      <c:pt idx="279">
                        <c:v>171.3</c:v>
                      </c:pt>
                      <c:pt idx="280">
                        <c:v>171.2</c:v>
                      </c:pt>
                      <c:pt idx="281">
                        <c:v>170.6</c:v>
                      </c:pt>
                      <c:pt idx="282">
                        <c:v>169.5</c:v>
                      </c:pt>
                      <c:pt idx="283">
                        <c:v>169.1</c:v>
                      </c:pt>
                      <c:pt idx="284">
                        <c:v>167.9</c:v>
                      </c:pt>
                      <c:pt idx="285">
                        <c:v>167.4</c:v>
                      </c:pt>
                      <c:pt idx="286">
                        <c:v>166.4</c:v>
                      </c:pt>
                      <c:pt idx="287">
                        <c:v>166.3</c:v>
                      </c:pt>
                      <c:pt idx="288">
                        <c:v>165.2</c:v>
                      </c:pt>
                      <c:pt idx="289">
                        <c:v>164.8</c:v>
                      </c:pt>
                      <c:pt idx="290">
                        <c:v>165</c:v>
                      </c:pt>
                      <c:pt idx="291">
                        <c:v>163</c:v>
                      </c:pt>
                      <c:pt idx="292">
                        <c:v>162</c:v>
                      </c:pt>
                      <c:pt idx="293">
                        <c:v>161</c:v>
                      </c:pt>
                      <c:pt idx="294">
                        <c:v>160</c:v>
                      </c:pt>
                      <c:pt idx="295">
                        <c:v>159</c:v>
                      </c:pt>
                      <c:pt idx="296">
                        <c:v>159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(4)'!$D$1</c15:sqref>
                        </c15:formulaRef>
                      </c:ext>
                    </c:extLst>
                    <c:strCache>
                      <c:ptCount val="1"/>
                      <c:pt idx="0">
                        <c:v>min_temp</c:v>
                      </c:pt>
                    </c:strCache>
                  </c:strRef>
                </c:tx>
                <c:spPr>
                  <a:ln w="3810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(4)'!$D$2:$D$298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-82</c:v>
                      </c:pt>
                      <c:pt idx="1">
                        <c:v>-83</c:v>
                      </c:pt>
                      <c:pt idx="2">
                        <c:v>-83</c:v>
                      </c:pt>
                      <c:pt idx="3">
                        <c:v>-85</c:v>
                      </c:pt>
                      <c:pt idx="4">
                        <c:v>-85</c:v>
                      </c:pt>
                      <c:pt idx="5">
                        <c:v>-82</c:v>
                      </c:pt>
                      <c:pt idx="6">
                        <c:v>-83</c:v>
                      </c:pt>
                      <c:pt idx="7">
                        <c:v>-84</c:v>
                      </c:pt>
                      <c:pt idx="8">
                        <c:v>-84</c:v>
                      </c:pt>
                      <c:pt idx="9">
                        <c:v>-83</c:v>
                      </c:pt>
                      <c:pt idx="10">
                        <c:v>-82</c:v>
                      </c:pt>
                      <c:pt idx="11">
                        <c:v>-83</c:v>
                      </c:pt>
                      <c:pt idx="12">
                        <c:v>-83</c:v>
                      </c:pt>
                      <c:pt idx="13">
                        <c:v>-85</c:v>
                      </c:pt>
                      <c:pt idx="14">
                        <c:v>-85</c:v>
                      </c:pt>
                      <c:pt idx="15">
                        <c:v>-82</c:v>
                      </c:pt>
                      <c:pt idx="16">
                        <c:v>-83</c:v>
                      </c:pt>
                      <c:pt idx="17">
                        <c:v>-84</c:v>
                      </c:pt>
                      <c:pt idx="18">
                        <c:v>-84</c:v>
                      </c:pt>
                      <c:pt idx="19">
                        <c:v>-83</c:v>
                      </c:pt>
                      <c:pt idx="20">
                        <c:v>-85</c:v>
                      </c:pt>
                      <c:pt idx="21">
                        <c:v>-86</c:v>
                      </c:pt>
                      <c:pt idx="22">
                        <c:v>-85</c:v>
                      </c:pt>
                      <c:pt idx="23">
                        <c:v>-85</c:v>
                      </c:pt>
                      <c:pt idx="24">
                        <c:v>-84</c:v>
                      </c:pt>
                      <c:pt idx="25">
                        <c:v>-84</c:v>
                      </c:pt>
                      <c:pt idx="26">
                        <c:v>-86</c:v>
                      </c:pt>
                      <c:pt idx="27">
                        <c:v>-87</c:v>
                      </c:pt>
                      <c:pt idx="28">
                        <c:v>-86</c:v>
                      </c:pt>
                      <c:pt idx="29">
                        <c:v>-85</c:v>
                      </c:pt>
                      <c:pt idx="30">
                        <c:v>-86</c:v>
                      </c:pt>
                      <c:pt idx="31">
                        <c:v>-85</c:v>
                      </c:pt>
                      <c:pt idx="32">
                        <c:v>-85</c:v>
                      </c:pt>
                      <c:pt idx="33">
                        <c:v>-127</c:v>
                      </c:pt>
                      <c:pt idx="34">
                        <c:v>-88</c:v>
                      </c:pt>
                      <c:pt idx="35">
                        <c:v>-86</c:v>
                      </c:pt>
                      <c:pt idx="36">
                        <c:v>-88</c:v>
                      </c:pt>
                      <c:pt idx="37">
                        <c:v>-87</c:v>
                      </c:pt>
                      <c:pt idx="38">
                        <c:v>-86</c:v>
                      </c:pt>
                      <c:pt idx="39">
                        <c:v>-86</c:v>
                      </c:pt>
                      <c:pt idx="40">
                        <c:v>-87</c:v>
                      </c:pt>
                      <c:pt idx="41">
                        <c:v>-87</c:v>
                      </c:pt>
                      <c:pt idx="42">
                        <c:v>-85</c:v>
                      </c:pt>
                      <c:pt idx="43">
                        <c:v>-87</c:v>
                      </c:pt>
                      <c:pt idx="44">
                        <c:v>-86</c:v>
                      </c:pt>
                      <c:pt idx="45">
                        <c:v>-86</c:v>
                      </c:pt>
                      <c:pt idx="46">
                        <c:v>-86</c:v>
                      </c:pt>
                      <c:pt idx="47">
                        <c:v>-114</c:v>
                      </c:pt>
                      <c:pt idx="48">
                        <c:v>-85</c:v>
                      </c:pt>
                      <c:pt idx="49">
                        <c:v>-85</c:v>
                      </c:pt>
                      <c:pt idx="50">
                        <c:v>-86</c:v>
                      </c:pt>
                      <c:pt idx="51">
                        <c:v>-85</c:v>
                      </c:pt>
                      <c:pt idx="52">
                        <c:v>-85</c:v>
                      </c:pt>
                      <c:pt idx="53">
                        <c:v>-125</c:v>
                      </c:pt>
                      <c:pt idx="54">
                        <c:v>-85</c:v>
                      </c:pt>
                      <c:pt idx="55">
                        <c:v>-103</c:v>
                      </c:pt>
                      <c:pt idx="56">
                        <c:v>-110</c:v>
                      </c:pt>
                      <c:pt idx="57">
                        <c:v>-85</c:v>
                      </c:pt>
                      <c:pt idx="58">
                        <c:v>-85</c:v>
                      </c:pt>
                      <c:pt idx="59">
                        <c:v>-86</c:v>
                      </c:pt>
                      <c:pt idx="60">
                        <c:v>-84</c:v>
                      </c:pt>
                      <c:pt idx="61">
                        <c:v>-85</c:v>
                      </c:pt>
                      <c:pt idx="62">
                        <c:v>-84</c:v>
                      </c:pt>
                      <c:pt idx="63">
                        <c:v>-74</c:v>
                      </c:pt>
                      <c:pt idx="64">
                        <c:v>-83</c:v>
                      </c:pt>
                      <c:pt idx="65">
                        <c:v>-81</c:v>
                      </c:pt>
                      <c:pt idx="66">
                        <c:v>-80</c:v>
                      </c:pt>
                      <c:pt idx="67">
                        <c:v>-79</c:v>
                      </c:pt>
                      <c:pt idx="68">
                        <c:v>-82</c:v>
                      </c:pt>
                      <c:pt idx="69">
                        <c:v>-81</c:v>
                      </c:pt>
                      <c:pt idx="70">
                        <c:v>-81</c:v>
                      </c:pt>
                      <c:pt idx="71">
                        <c:v>-81</c:v>
                      </c:pt>
                      <c:pt idx="72">
                        <c:v>-83</c:v>
                      </c:pt>
                      <c:pt idx="73">
                        <c:v>-82</c:v>
                      </c:pt>
                      <c:pt idx="74">
                        <c:v>-81</c:v>
                      </c:pt>
                      <c:pt idx="75">
                        <c:v>-81</c:v>
                      </c:pt>
                      <c:pt idx="76">
                        <c:v>-81</c:v>
                      </c:pt>
                      <c:pt idx="77">
                        <c:v>-79</c:v>
                      </c:pt>
                      <c:pt idx="78">
                        <c:v>-82</c:v>
                      </c:pt>
                      <c:pt idx="79">
                        <c:v>-79</c:v>
                      </c:pt>
                      <c:pt idx="80">
                        <c:v>-79</c:v>
                      </c:pt>
                      <c:pt idx="81">
                        <c:v>-80</c:v>
                      </c:pt>
                      <c:pt idx="82">
                        <c:v>-81</c:v>
                      </c:pt>
                      <c:pt idx="83">
                        <c:v>-82</c:v>
                      </c:pt>
                      <c:pt idx="84">
                        <c:v>-80</c:v>
                      </c:pt>
                      <c:pt idx="85">
                        <c:v>-79</c:v>
                      </c:pt>
                      <c:pt idx="86">
                        <c:v>-79</c:v>
                      </c:pt>
                      <c:pt idx="87">
                        <c:v>-75</c:v>
                      </c:pt>
                      <c:pt idx="88">
                        <c:v>-78</c:v>
                      </c:pt>
                      <c:pt idx="89">
                        <c:v>-77</c:v>
                      </c:pt>
                      <c:pt idx="90">
                        <c:v>-79</c:v>
                      </c:pt>
                      <c:pt idx="91">
                        <c:v>-78</c:v>
                      </c:pt>
                      <c:pt idx="92">
                        <c:v>-79</c:v>
                      </c:pt>
                      <c:pt idx="93">
                        <c:v>-79</c:v>
                      </c:pt>
                      <c:pt idx="94">
                        <c:v>-77</c:v>
                      </c:pt>
                      <c:pt idx="95">
                        <c:v>-77</c:v>
                      </c:pt>
                      <c:pt idx="96">
                        <c:v>-78</c:v>
                      </c:pt>
                      <c:pt idx="97">
                        <c:v>-77</c:v>
                      </c:pt>
                      <c:pt idx="98">
                        <c:v>-79</c:v>
                      </c:pt>
                      <c:pt idx="99">
                        <c:v>-79</c:v>
                      </c:pt>
                      <c:pt idx="100">
                        <c:v>-77</c:v>
                      </c:pt>
                      <c:pt idx="101">
                        <c:v>-79</c:v>
                      </c:pt>
                      <c:pt idx="102">
                        <c:v>-75</c:v>
                      </c:pt>
                      <c:pt idx="103">
                        <c:v>-77</c:v>
                      </c:pt>
                      <c:pt idx="104">
                        <c:v>-76</c:v>
                      </c:pt>
                      <c:pt idx="105">
                        <c:v>-76</c:v>
                      </c:pt>
                      <c:pt idx="106">
                        <c:v>-75</c:v>
                      </c:pt>
                      <c:pt idx="107">
                        <c:v>-75</c:v>
                      </c:pt>
                      <c:pt idx="108">
                        <c:v>-77</c:v>
                      </c:pt>
                      <c:pt idx="109">
                        <c:v>-75</c:v>
                      </c:pt>
                      <c:pt idx="110">
                        <c:v>-77</c:v>
                      </c:pt>
                      <c:pt idx="111">
                        <c:v>-77</c:v>
                      </c:pt>
                      <c:pt idx="112">
                        <c:v>-77</c:v>
                      </c:pt>
                      <c:pt idx="113">
                        <c:v>-76</c:v>
                      </c:pt>
                      <c:pt idx="114">
                        <c:v>-76</c:v>
                      </c:pt>
                      <c:pt idx="115">
                        <c:v>-75</c:v>
                      </c:pt>
                      <c:pt idx="116">
                        <c:v>-76</c:v>
                      </c:pt>
                      <c:pt idx="117">
                        <c:v>-74</c:v>
                      </c:pt>
                      <c:pt idx="118">
                        <c:v>-75</c:v>
                      </c:pt>
                      <c:pt idx="119">
                        <c:v>-74</c:v>
                      </c:pt>
                      <c:pt idx="120">
                        <c:v>-75</c:v>
                      </c:pt>
                      <c:pt idx="121">
                        <c:v>-75</c:v>
                      </c:pt>
                      <c:pt idx="122">
                        <c:v>-74</c:v>
                      </c:pt>
                      <c:pt idx="123">
                        <c:v>-72</c:v>
                      </c:pt>
                      <c:pt idx="124">
                        <c:v>-75</c:v>
                      </c:pt>
                      <c:pt idx="125">
                        <c:v>-74</c:v>
                      </c:pt>
                      <c:pt idx="126">
                        <c:v>-75</c:v>
                      </c:pt>
                      <c:pt idx="127">
                        <c:v>-71</c:v>
                      </c:pt>
                      <c:pt idx="128">
                        <c:v>-74</c:v>
                      </c:pt>
                      <c:pt idx="129">
                        <c:v>-74</c:v>
                      </c:pt>
                      <c:pt idx="130">
                        <c:v>-73</c:v>
                      </c:pt>
                      <c:pt idx="131">
                        <c:v>-77</c:v>
                      </c:pt>
                      <c:pt idx="132">
                        <c:v>-72</c:v>
                      </c:pt>
                      <c:pt idx="133">
                        <c:v>-72</c:v>
                      </c:pt>
                      <c:pt idx="134">
                        <c:v>-71</c:v>
                      </c:pt>
                      <c:pt idx="135">
                        <c:v>-71</c:v>
                      </c:pt>
                      <c:pt idx="136">
                        <c:v>-71</c:v>
                      </c:pt>
                      <c:pt idx="137">
                        <c:v>-73</c:v>
                      </c:pt>
                      <c:pt idx="138">
                        <c:v>-72</c:v>
                      </c:pt>
                      <c:pt idx="139">
                        <c:v>-71</c:v>
                      </c:pt>
                      <c:pt idx="140">
                        <c:v>-87</c:v>
                      </c:pt>
                      <c:pt idx="141">
                        <c:v>-114</c:v>
                      </c:pt>
                      <c:pt idx="142">
                        <c:v>-102</c:v>
                      </c:pt>
                      <c:pt idx="143">
                        <c:v>-75</c:v>
                      </c:pt>
                      <c:pt idx="144">
                        <c:v>-71</c:v>
                      </c:pt>
                      <c:pt idx="145">
                        <c:v>-71.150000000000006</c:v>
                      </c:pt>
                      <c:pt idx="146">
                        <c:v>-69.150000000000006</c:v>
                      </c:pt>
                      <c:pt idx="147">
                        <c:v>-69.650000000000006</c:v>
                      </c:pt>
                      <c:pt idx="148">
                        <c:v>-68.13</c:v>
                      </c:pt>
                      <c:pt idx="149">
                        <c:v>-67.150000000000006</c:v>
                      </c:pt>
                      <c:pt idx="150">
                        <c:v>-69.05</c:v>
                      </c:pt>
                      <c:pt idx="151">
                        <c:v>-68.25</c:v>
                      </c:pt>
                      <c:pt idx="152">
                        <c:v>-71</c:v>
                      </c:pt>
                      <c:pt idx="153">
                        <c:v>-70</c:v>
                      </c:pt>
                      <c:pt idx="154">
                        <c:v>-71.599999999999994</c:v>
                      </c:pt>
                      <c:pt idx="155">
                        <c:v>-70.099999999999994</c:v>
                      </c:pt>
                      <c:pt idx="156">
                        <c:v>-69.75</c:v>
                      </c:pt>
                      <c:pt idx="157">
                        <c:v>-69.47</c:v>
                      </c:pt>
                      <c:pt idx="158">
                        <c:v>-69.260000000000005</c:v>
                      </c:pt>
                      <c:pt idx="159">
                        <c:v>-70.650000000000006</c:v>
                      </c:pt>
                      <c:pt idx="160">
                        <c:v>-70.5</c:v>
                      </c:pt>
                      <c:pt idx="161">
                        <c:v>-69.98</c:v>
                      </c:pt>
                      <c:pt idx="162">
                        <c:v>-70.760000000000005</c:v>
                      </c:pt>
                      <c:pt idx="163">
                        <c:v>-70</c:v>
                      </c:pt>
                      <c:pt idx="164">
                        <c:v>-70</c:v>
                      </c:pt>
                      <c:pt idx="165">
                        <c:v>-66.16</c:v>
                      </c:pt>
                      <c:pt idx="166">
                        <c:v>-67.099999999999994</c:v>
                      </c:pt>
                      <c:pt idx="167">
                        <c:v>-68</c:v>
                      </c:pt>
                      <c:pt idx="168">
                        <c:v>-67</c:v>
                      </c:pt>
                      <c:pt idx="169">
                        <c:v>-68.3</c:v>
                      </c:pt>
                      <c:pt idx="170">
                        <c:v>-68</c:v>
                      </c:pt>
                      <c:pt idx="171">
                        <c:v>-67</c:v>
                      </c:pt>
                      <c:pt idx="172">
                        <c:v>-66</c:v>
                      </c:pt>
                      <c:pt idx="173">
                        <c:v>-68</c:v>
                      </c:pt>
                      <c:pt idx="174">
                        <c:v>-67</c:v>
                      </c:pt>
                      <c:pt idx="175">
                        <c:v>-67.3</c:v>
                      </c:pt>
                      <c:pt idx="176">
                        <c:v>-66.599999999999994</c:v>
                      </c:pt>
                      <c:pt idx="177">
                        <c:v>-66.25</c:v>
                      </c:pt>
                      <c:pt idx="178">
                        <c:v>-65.61</c:v>
                      </c:pt>
                      <c:pt idx="179">
                        <c:v>-66.7</c:v>
                      </c:pt>
                      <c:pt idx="180">
                        <c:v>-67</c:v>
                      </c:pt>
                      <c:pt idx="181">
                        <c:v>-66</c:v>
                      </c:pt>
                      <c:pt idx="182">
                        <c:v>-66</c:v>
                      </c:pt>
                      <c:pt idx="183">
                        <c:v>-66</c:v>
                      </c:pt>
                      <c:pt idx="184">
                        <c:v>-66</c:v>
                      </c:pt>
                      <c:pt idx="185">
                        <c:v>-66</c:v>
                      </c:pt>
                      <c:pt idx="186">
                        <c:v>-65</c:v>
                      </c:pt>
                      <c:pt idx="187">
                        <c:v>-65</c:v>
                      </c:pt>
                      <c:pt idx="188">
                        <c:v>-64.66</c:v>
                      </c:pt>
                      <c:pt idx="189">
                        <c:v>-64.72</c:v>
                      </c:pt>
                      <c:pt idx="190">
                        <c:v>-65</c:v>
                      </c:pt>
                      <c:pt idx="191">
                        <c:v>-65</c:v>
                      </c:pt>
                      <c:pt idx="192">
                        <c:v>-65</c:v>
                      </c:pt>
                      <c:pt idx="193">
                        <c:v>-66.69</c:v>
                      </c:pt>
                      <c:pt idx="194">
                        <c:v>-65.22</c:v>
                      </c:pt>
                      <c:pt idx="195">
                        <c:v>-66.47</c:v>
                      </c:pt>
                      <c:pt idx="196">
                        <c:v>-64.42</c:v>
                      </c:pt>
                      <c:pt idx="197">
                        <c:v>-65.31</c:v>
                      </c:pt>
                      <c:pt idx="198">
                        <c:v>-64.45</c:v>
                      </c:pt>
                      <c:pt idx="199">
                        <c:v>-64.650000000000006</c:v>
                      </c:pt>
                      <c:pt idx="200">
                        <c:v>-65.3</c:v>
                      </c:pt>
                      <c:pt idx="201">
                        <c:v>-62.55</c:v>
                      </c:pt>
                      <c:pt idx="202">
                        <c:v>-64</c:v>
                      </c:pt>
                      <c:pt idx="203">
                        <c:v>-65</c:v>
                      </c:pt>
                      <c:pt idx="204">
                        <c:v>-65</c:v>
                      </c:pt>
                      <c:pt idx="205">
                        <c:v>-64</c:v>
                      </c:pt>
                      <c:pt idx="206">
                        <c:v>-64.88</c:v>
                      </c:pt>
                      <c:pt idx="207">
                        <c:v>-66.790000000000006</c:v>
                      </c:pt>
                      <c:pt idx="208">
                        <c:v>-65.400000000000006</c:v>
                      </c:pt>
                      <c:pt idx="209">
                        <c:v>-65.400000000000006</c:v>
                      </c:pt>
                      <c:pt idx="210">
                        <c:v>-66</c:v>
                      </c:pt>
                      <c:pt idx="211">
                        <c:v>-66</c:v>
                      </c:pt>
                      <c:pt idx="212">
                        <c:v>-66</c:v>
                      </c:pt>
                      <c:pt idx="213">
                        <c:v>-67</c:v>
                      </c:pt>
                      <c:pt idx="214">
                        <c:v>-67</c:v>
                      </c:pt>
                      <c:pt idx="215">
                        <c:v>-67</c:v>
                      </c:pt>
                      <c:pt idx="216">
                        <c:v>-63.8</c:v>
                      </c:pt>
                      <c:pt idx="217">
                        <c:v>-65.5</c:v>
                      </c:pt>
                      <c:pt idx="218">
                        <c:v>-65.7</c:v>
                      </c:pt>
                      <c:pt idx="219">
                        <c:v>-64.099999999999994</c:v>
                      </c:pt>
                      <c:pt idx="220">
                        <c:v>-66.67</c:v>
                      </c:pt>
                      <c:pt idx="221">
                        <c:v>-66.22</c:v>
                      </c:pt>
                      <c:pt idx="222">
                        <c:v>-65.19</c:v>
                      </c:pt>
                      <c:pt idx="223">
                        <c:v>-66.37</c:v>
                      </c:pt>
                      <c:pt idx="224">
                        <c:v>-67</c:v>
                      </c:pt>
                      <c:pt idx="225">
                        <c:v>-67</c:v>
                      </c:pt>
                      <c:pt idx="226">
                        <c:v>-69</c:v>
                      </c:pt>
                      <c:pt idx="227">
                        <c:v>-66.11</c:v>
                      </c:pt>
                      <c:pt idx="228">
                        <c:v>-66</c:v>
                      </c:pt>
                      <c:pt idx="229">
                        <c:v>-66</c:v>
                      </c:pt>
                      <c:pt idx="230">
                        <c:v>-65</c:v>
                      </c:pt>
                      <c:pt idx="231">
                        <c:v>-67</c:v>
                      </c:pt>
                      <c:pt idx="232">
                        <c:v>-67</c:v>
                      </c:pt>
                      <c:pt idx="233">
                        <c:v>-68</c:v>
                      </c:pt>
                      <c:pt idx="234">
                        <c:v>-68</c:v>
                      </c:pt>
                      <c:pt idx="235">
                        <c:v>-68</c:v>
                      </c:pt>
                      <c:pt idx="236">
                        <c:v>-70</c:v>
                      </c:pt>
                      <c:pt idx="237">
                        <c:v>-74</c:v>
                      </c:pt>
                      <c:pt idx="238">
                        <c:v>-73.8</c:v>
                      </c:pt>
                      <c:pt idx="239">
                        <c:v>-71.2</c:v>
                      </c:pt>
                      <c:pt idx="240">
                        <c:v>-71</c:v>
                      </c:pt>
                      <c:pt idx="241">
                        <c:v>-70</c:v>
                      </c:pt>
                      <c:pt idx="242">
                        <c:v>-71</c:v>
                      </c:pt>
                      <c:pt idx="243">
                        <c:v>-71.400000000000006</c:v>
                      </c:pt>
                      <c:pt idx="244">
                        <c:v>-70</c:v>
                      </c:pt>
                      <c:pt idx="245">
                        <c:v>-72.5</c:v>
                      </c:pt>
                      <c:pt idx="246">
                        <c:v>-72</c:v>
                      </c:pt>
                      <c:pt idx="247">
                        <c:v>-72</c:v>
                      </c:pt>
                      <c:pt idx="248">
                        <c:v>-73</c:v>
                      </c:pt>
                      <c:pt idx="249">
                        <c:v>-73</c:v>
                      </c:pt>
                      <c:pt idx="250">
                        <c:v>-71</c:v>
                      </c:pt>
                      <c:pt idx="251">
                        <c:v>-72</c:v>
                      </c:pt>
                      <c:pt idx="252">
                        <c:v>-72</c:v>
                      </c:pt>
                      <c:pt idx="253">
                        <c:v>-73</c:v>
                      </c:pt>
                      <c:pt idx="254">
                        <c:v>-72</c:v>
                      </c:pt>
                      <c:pt idx="255">
                        <c:v>0</c:v>
                      </c:pt>
                      <c:pt idx="256">
                        <c:v>-74</c:v>
                      </c:pt>
                      <c:pt idx="257">
                        <c:v>-71</c:v>
                      </c:pt>
                      <c:pt idx="258">
                        <c:v>-72</c:v>
                      </c:pt>
                      <c:pt idx="259">
                        <c:v>-68</c:v>
                      </c:pt>
                      <c:pt idx="260">
                        <c:v>-73</c:v>
                      </c:pt>
                      <c:pt idx="261">
                        <c:v>-73</c:v>
                      </c:pt>
                      <c:pt idx="262">
                        <c:v>-72</c:v>
                      </c:pt>
                      <c:pt idx="263">
                        <c:v>-74</c:v>
                      </c:pt>
                      <c:pt idx="264">
                        <c:v>-74</c:v>
                      </c:pt>
                      <c:pt idx="265">
                        <c:v>-72</c:v>
                      </c:pt>
                      <c:pt idx="266">
                        <c:v>-72</c:v>
                      </c:pt>
                      <c:pt idx="267">
                        <c:v>-75</c:v>
                      </c:pt>
                      <c:pt idx="268">
                        <c:v>-76</c:v>
                      </c:pt>
                      <c:pt idx="269">
                        <c:v>-74</c:v>
                      </c:pt>
                      <c:pt idx="270">
                        <c:v>-75</c:v>
                      </c:pt>
                      <c:pt idx="271">
                        <c:v>-74</c:v>
                      </c:pt>
                      <c:pt idx="272">
                        <c:v>-74</c:v>
                      </c:pt>
                      <c:pt idx="273">
                        <c:v>-75</c:v>
                      </c:pt>
                      <c:pt idx="274">
                        <c:v>-73</c:v>
                      </c:pt>
                      <c:pt idx="275">
                        <c:v>-75</c:v>
                      </c:pt>
                      <c:pt idx="276">
                        <c:v>-75</c:v>
                      </c:pt>
                      <c:pt idx="277">
                        <c:v>-75</c:v>
                      </c:pt>
                      <c:pt idx="278">
                        <c:v>-75</c:v>
                      </c:pt>
                      <c:pt idx="279">
                        <c:v>-73</c:v>
                      </c:pt>
                      <c:pt idx="280">
                        <c:v>-73</c:v>
                      </c:pt>
                      <c:pt idx="281">
                        <c:v>-73</c:v>
                      </c:pt>
                      <c:pt idx="282">
                        <c:v>-75</c:v>
                      </c:pt>
                      <c:pt idx="283">
                        <c:v>-73</c:v>
                      </c:pt>
                      <c:pt idx="284">
                        <c:v>-74</c:v>
                      </c:pt>
                      <c:pt idx="285">
                        <c:v>-74</c:v>
                      </c:pt>
                      <c:pt idx="286">
                        <c:v>-75</c:v>
                      </c:pt>
                      <c:pt idx="287">
                        <c:v>-75</c:v>
                      </c:pt>
                      <c:pt idx="288">
                        <c:v>-75</c:v>
                      </c:pt>
                      <c:pt idx="289">
                        <c:v>-76</c:v>
                      </c:pt>
                      <c:pt idx="290">
                        <c:v>-73</c:v>
                      </c:pt>
                      <c:pt idx="291">
                        <c:v>-73</c:v>
                      </c:pt>
                      <c:pt idx="292">
                        <c:v>-70</c:v>
                      </c:pt>
                      <c:pt idx="293">
                        <c:v>-73</c:v>
                      </c:pt>
                      <c:pt idx="294">
                        <c:v>-78</c:v>
                      </c:pt>
                      <c:pt idx="295">
                        <c:v>-76</c:v>
                      </c:pt>
                      <c:pt idx="296">
                        <c:v>-78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(4)'!$E$1</c15:sqref>
                        </c15:formulaRef>
                      </c:ext>
                    </c:extLst>
                    <c:strCache>
                      <c:ptCount val="1"/>
                      <c:pt idx="0">
                        <c:v>min_temp_fahrenheit</c:v>
                      </c:pt>
                    </c:strCache>
                  </c:strRef>
                </c:tx>
                <c:spPr>
                  <a:ln w="3810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(4)'!$E$2:$E$298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-115.6</c:v>
                      </c:pt>
                      <c:pt idx="1">
                        <c:v>-117.4</c:v>
                      </c:pt>
                      <c:pt idx="2">
                        <c:v>-117.4</c:v>
                      </c:pt>
                      <c:pt idx="3">
                        <c:v>-121</c:v>
                      </c:pt>
                      <c:pt idx="4">
                        <c:v>-121</c:v>
                      </c:pt>
                      <c:pt idx="5">
                        <c:v>-115.6</c:v>
                      </c:pt>
                      <c:pt idx="6">
                        <c:v>-117.4</c:v>
                      </c:pt>
                      <c:pt idx="7">
                        <c:v>-119.2</c:v>
                      </c:pt>
                      <c:pt idx="8">
                        <c:v>-119.2</c:v>
                      </c:pt>
                      <c:pt idx="9">
                        <c:v>-117.4</c:v>
                      </c:pt>
                      <c:pt idx="10">
                        <c:v>-115.6</c:v>
                      </c:pt>
                      <c:pt idx="11">
                        <c:v>-117.4</c:v>
                      </c:pt>
                      <c:pt idx="12">
                        <c:v>-117.4</c:v>
                      </c:pt>
                      <c:pt idx="13">
                        <c:v>-121</c:v>
                      </c:pt>
                      <c:pt idx="14">
                        <c:v>-121</c:v>
                      </c:pt>
                      <c:pt idx="15">
                        <c:v>-115.6</c:v>
                      </c:pt>
                      <c:pt idx="16">
                        <c:v>-117.4</c:v>
                      </c:pt>
                      <c:pt idx="17">
                        <c:v>-119.2</c:v>
                      </c:pt>
                      <c:pt idx="18">
                        <c:v>-119.2</c:v>
                      </c:pt>
                      <c:pt idx="19">
                        <c:v>-117.4</c:v>
                      </c:pt>
                      <c:pt idx="20">
                        <c:v>-121</c:v>
                      </c:pt>
                      <c:pt idx="21">
                        <c:v>-122.8</c:v>
                      </c:pt>
                      <c:pt idx="22">
                        <c:v>-121</c:v>
                      </c:pt>
                      <c:pt idx="23">
                        <c:v>-121</c:v>
                      </c:pt>
                      <c:pt idx="24">
                        <c:v>-119.2</c:v>
                      </c:pt>
                      <c:pt idx="25">
                        <c:v>-119.2</c:v>
                      </c:pt>
                      <c:pt idx="26">
                        <c:v>-122.8</c:v>
                      </c:pt>
                      <c:pt idx="27">
                        <c:v>-124.6</c:v>
                      </c:pt>
                      <c:pt idx="28">
                        <c:v>-122.8</c:v>
                      </c:pt>
                      <c:pt idx="29">
                        <c:v>-121</c:v>
                      </c:pt>
                      <c:pt idx="30">
                        <c:v>-122.8</c:v>
                      </c:pt>
                      <c:pt idx="31">
                        <c:v>-121</c:v>
                      </c:pt>
                      <c:pt idx="32">
                        <c:v>-121</c:v>
                      </c:pt>
                      <c:pt idx="33">
                        <c:v>-196.6</c:v>
                      </c:pt>
                      <c:pt idx="34">
                        <c:v>-126.4</c:v>
                      </c:pt>
                      <c:pt idx="35">
                        <c:v>-122.8</c:v>
                      </c:pt>
                      <c:pt idx="36">
                        <c:v>-126.4</c:v>
                      </c:pt>
                      <c:pt idx="37">
                        <c:v>-124.6</c:v>
                      </c:pt>
                      <c:pt idx="38">
                        <c:v>-122.8</c:v>
                      </c:pt>
                      <c:pt idx="39">
                        <c:v>-122.8</c:v>
                      </c:pt>
                      <c:pt idx="40">
                        <c:v>-124.6</c:v>
                      </c:pt>
                      <c:pt idx="41">
                        <c:v>-124.6</c:v>
                      </c:pt>
                      <c:pt idx="42">
                        <c:v>-121</c:v>
                      </c:pt>
                      <c:pt idx="43">
                        <c:v>-124.6</c:v>
                      </c:pt>
                      <c:pt idx="44">
                        <c:v>-122.8</c:v>
                      </c:pt>
                      <c:pt idx="45">
                        <c:v>-122.8</c:v>
                      </c:pt>
                      <c:pt idx="46">
                        <c:v>-122.8</c:v>
                      </c:pt>
                      <c:pt idx="47">
                        <c:v>-173.2</c:v>
                      </c:pt>
                      <c:pt idx="48">
                        <c:v>-121</c:v>
                      </c:pt>
                      <c:pt idx="49">
                        <c:v>-121</c:v>
                      </c:pt>
                      <c:pt idx="50">
                        <c:v>-122.8</c:v>
                      </c:pt>
                      <c:pt idx="51">
                        <c:v>-121</c:v>
                      </c:pt>
                      <c:pt idx="52">
                        <c:v>-121</c:v>
                      </c:pt>
                      <c:pt idx="53">
                        <c:v>-193</c:v>
                      </c:pt>
                      <c:pt idx="54">
                        <c:v>-121</c:v>
                      </c:pt>
                      <c:pt idx="55">
                        <c:v>-153.4</c:v>
                      </c:pt>
                      <c:pt idx="56">
                        <c:v>-166</c:v>
                      </c:pt>
                      <c:pt idx="57">
                        <c:v>-121</c:v>
                      </c:pt>
                      <c:pt idx="58">
                        <c:v>-121</c:v>
                      </c:pt>
                      <c:pt idx="59">
                        <c:v>-122.8</c:v>
                      </c:pt>
                      <c:pt idx="60">
                        <c:v>-119.2</c:v>
                      </c:pt>
                      <c:pt idx="61">
                        <c:v>-121</c:v>
                      </c:pt>
                      <c:pt idx="62">
                        <c:v>-119.2</c:v>
                      </c:pt>
                      <c:pt idx="63">
                        <c:v>-101.2</c:v>
                      </c:pt>
                      <c:pt idx="64">
                        <c:v>-117.4</c:v>
                      </c:pt>
                      <c:pt idx="65">
                        <c:v>-113.8</c:v>
                      </c:pt>
                      <c:pt idx="66">
                        <c:v>-112</c:v>
                      </c:pt>
                      <c:pt idx="67">
                        <c:v>-110.2</c:v>
                      </c:pt>
                      <c:pt idx="68">
                        <c:v>-115.6</c:v>
                      </c:pt>
                      <c:pt idx="69">
                        <c:v>-113.8</c:v>
                      </c:pt>
                      <c:pt idx="70">
                        <c:v>-113.8</c:v>
                      </c:pt>
                      <c:pt idx="71">
                        <c:v>-113.8</c:v>
                      </c:pt>
                      <c:pt idx="72">
                        <c:v>-117.4</c:v>
                      </c:pt>
                      <c:pt idx="73">
                        <c:v>-115.6</c:v>
                      </c:pt>
                      <c:pt idx="74">
                        <c:v>-113.8</c:v>
                      </c:pt>
                      <c:pt idx="75">
                        <c:v>-113.8</c:v>
                      </c:pt>
                      <c:pt idx="76">
                        <c:v>-113.8</c:v>
                      </c:pt>
                      <c:pt idx="77">
                        <c:v>-110.2</c:v>
                      </c:pt>
                      <c:pt idx="78">
                        <c:v>-115.6</c:v>
                      </c:pt>
                      <c:pt idx="79">
                        <c:v>-110.2</c:v>
                      </c:pt>
                      <c:pt idx="80">
                        <c:v>-110.2</c:v>
                      </c:pt>
                      <c:pt idx="81">
                        <c:v>-112</c:v>
                      </c:pt>
                      <c:pt idx="82">
                        <c:v>-113.8</c:v>
                      </c:pt>
                      <c:pt idx="83">
                        <c:v>-115.6</c:v>
                      </c:pt>
                      <c:pt idx="84">
                        <c:v>-112</c:v>
                      </c:pt>
                      <c:pt idx="85">
                        <c:v>-110.2</c:v>
                      </c:pt>
                      <c:pt idx="86">
                        <c:v>-110.2</c:v>
                      </c:pt>
                      <c:pt idx="87">
                        <c:v>-103</c:v>
                      </c:pt>
                      <c:pt idx="88">
                        <c:v>-108.4</c:v>
                      </c:pt>
                      <c:pt idx="89">
                        <c:v>-106.6</c:v>
                      </c:pt>
                      <c:pt idx="90">
                        <c:v>-110.2</c:v>
                      </c:pt>
                      <c:pt idx="91">
                        <c:v>-108.4</c:v>
                      </c:pt>
                      <c:pt idx="92">
                        <c:v>-110.2</c:v>
                      </c:pt>
                      <c:pt idx="93">
                        <c:v>-110.2</c:v>
                      </c:pt>
                      <c:pt idx="94">
                        <c:v>-106.6</c:v>
                      </c:pt>
                      <c:pt idx="95">
                        <c:v>-106.6</c:v>
                      </c:pt>
                      <c:pt idx="96">
                        <c:v>-108.4</c:v>
                      </c:pt>
                      <c:pt idx="97">
                        <c:v>-106.6</c:v>
                      </c:pt>
                      <c:pt idx="98">
                        <c:v>-110.2</c:v>
                      </c:pt>
                      <c:pt idx="99">
                        <c:v>-110.2</c:v>
                      </c:pt>
                      <c:pt idx="100">
                        <c:v>-106.6</c:v>
                      </c:pt>
                      <c:pt idx="101">
                        <c:v>-110.2</c:v>
                      </c:pt>
                      <c:pt idx="102">
                        <c:v>-103</c:v>
                      </c:pt>
                      <c:pt idx="103">
                        <c:v>-106.6</c:v>
                      </c:pt>
                      <c:pt idx="104">
                        <c:v>-104.8</c:v>
                      </c:pt>
                      <c:pt idx="105">
                        <c:v>-104.8</c:v>
                      </c:pt>
                      <c:pt idx="106">
                        <c:v>-103</c:v>
                      </c:pt>
                      <c:pt idx="107">
                        <c:v>-103</c:v>
                      </c:pt>
                      <c:pt idx="108">
                        <c:v>-106.6</c:v>
                      </c:pt>
                      <c:pt idx="109">
                        <c:v>-103</c:v>
                      </c:pt>
                      <c:pt idx="110">
                        <c:v>-106.6</c:v>
                      </c:pt>
                      <c:pt idx="111">
                        <c:v>-106.6</c:v>
                      </c:pt>
                      <c:pt idx="112">
                        <c:v>-106.6</c:v>
                      </c:pt>
                      <c:pt idx="113">
                        <c:v>-104.8</c:v>
                      </c:pt>
                      <c:pt idx="114">
                        <c:v>-104.8</c:v>
                      </c:pt>
                      <c:pt idx="115">
                        <c:v>-103</c:v>
                      </c:pt>
                      <c:pt idx="116">
                        <c:v>-104.8</c:v>
                      </c:pt>
                      <c:pt idx="117">
                        <c:v>-101.2</c:v>
                      </c:pt>
                      <c:pt idx="118">
                        <c:v>-103</c:v>
                      </c:pt>
                      <c:pt idx="119">
                        <c:v>-101.2</c:v>
                      </c:pt>
                      <c:pt idx="120">
                        <c:v>-103</c:v>
                      </c:pt>
                      <c:pt idx="121">
                        <c:v>-103</c:v>
                      </c:pt>
                      <c:pt idx="122">
                        <c:v>-101.2</c:v>
                      </c:pt>
                      <c:pt idx="123">
                        <c:v>-97.6</c:v>
                      </c:pt>
                      <c:pt idx="124">
                        <c:v>-103</c:v>
                      </c:pt>
                      <c:pt idx="125">
                        <c:v>-101.2</c:v>
                      </c:pt>
                      <c:pt idx="126">
                        <c:v>-103</c:v>
                      </c:pt>
                      <c:pt idx="127">
                        <c:v>-95.8</c:v>
                      </c:pt>
                      <c:pt idx="128">
                        <c:v>-101.2</c:v>
                      </c:pt>
                      <c:pt idx="129">
                        <c:v>-101.2</c:v>
                      </c:pt>
                      <c:pt idx="130">
                        <c:v>-99.4</c:v>
                      </c:pt>
                      <c:pt idx="131">
                        <c:v>-106.6</c:v>
                      </c:pt>
                      <c:pt idx="132">
                        <c:v>-97.6</c:v>
                      </c:pt>
                      <c:pt idx="133">
                        <c:v>-97.6</c:v>
                      </c:pt>
                      <c:pt idx="134">
                        <c:v>-95.8</c:v>
                      </c:pt>
                      <c:pt idx="135">
                        <c:v>-95.8</c:v>
                      </c:pt>
                      <c:pt idx="136">
                        <c:v>-95.8</c:v>
                      </c:pt>
                      <c:pt idx="137">
                        <c:v>-99.4</c:v>
                      </c:pt>
                      <c:pt idx="138">
                        <c:v>-97.6</c:v>
                      </c:pt>
                      <c:pt idx="139">
                        <c:v>-95.8</c:v>
                      </c:pt>
                      <c:pt idx="140">
                        <c:v>-124.6</c:v>
                      </c:pt>
                      <c:pt idx="141">
                        <c:v>-173.2</c:v>
                      </c:pt>
                      <c:pt idx="142">
                        <c:v>-151.6</c:v>
                      </c:pt>
                      <c:pt idx="143">
                        <c:v>-103</c:v>
                      </c:pt>
                      <c:pt idx="144">
                        <c:v>-95.8</c:v>
                      </c:pt>
                      <c:pt idx="145">
                        <c:v>-96.07</c:v>
                      </c:pt>
                      <c:pt idx="146">
                        <c:v>-92.47</c:v>
                      </c:pt>
                      <c:pt idx="147">
                        <c:v>-93.37</c:v>
                      </c:pt>
                      <c:pt idx="148">
                        <c:v>-90.63</c:v>
                      </c:pt>
                      <c:pt idx="149">
                        <c:v>-88.87</c:v>
                      </c:pt>
                      <c:pt idx="150">
                        <c:v>-92.29</c:v>
                      </c:pt>
                      <c:pt idx="151">
                        <c:v>-90.85</c:v>
                      </c:pt>
                      <c:pt idx="152">
                        <c:v>-95.8</c:v>
                      </c:pt>
                      <c:pt idx="153">
                        <c:v>-94</c:v>
                      </c:pt>
                      <c:pt idx="154">
                        <c:v>-96.88</c:v>
                      </c:pt>
                      <c:pt idx="155">
                        <c:v>-94.18</c:v>
                      </c:pt>
                      <c:pt idx="156">
                        <c:v>-93.55</c:v>
                      </c:pt>
                      <c:pt idx="157">
                        <c:v>-93.05</c:v>
                      </c:pt>
                      <c:pt idx="158">
                        <c:v>-92.67</c:v>
                      </c:pt>
                      <c:pt idx="159">
                        <c:v>-95.17</c:v>
                      </c:pt>
                      <c:pt idx="160">
                        <c:v>-94.9</c:v>
                      </c:pt>
                      <c:pt idx="161">
                        <c:v>-93.96</c:v>
                      </c:pt>
                      <c:pt idx="162">
                        <c:v>-95.37</c:v>
                      </c:pt>
                      <c:pt idx="163">
                        <c:v>-94</c:v>
                      </c:pt>
                      <c:pt idx="164">
                        <c:v>-94</c:v>
                      </c:pt>
                      <c:pt idx="165">
                        <c:v>-87.09</c:v>
                      </c:pt>
                      <c:pt idx="166">
                        <c:v>-88.78</c:v>
                      </c:pt>
                      <c:pt idx="167">
                        <c:v>-90.4</c:v>
                      </c:pt>
                      <c:pt idx="168">
                        <c:v>-88.6</c:v>
                      </c:pt>
                      <c:pt idx="169">
                        <c:v>-90.94</c:v>
                      </c:pt>
                      <c:pt idx="170">
                        <c:v>-90.4</c:v>
                      </c:pt>
                      <c:pt idx="171">
                        <c:v>-88.6</c:v>
                      </c:pt>
                      <c:pt idx="172">
                        <c:v>-86.8</c:v>
                      </c:pt>
                      <c:pt idx="173">
                        <c:v>-90.4</c:v>
                      </c:pt>
                      <c:pt idx="174">
                        <c:v>-88.6</c:v>
                      </c:pt>
                      <c:pt idx="175">
                        <c:v>-89.14</c:v>
                      </c:pt>
                      <c:pt idx="176">
                        <c:v>-87.88</c:v>
                      </c:pt>
                      <c:pt idx="177">
                        <c:v>-87.25</c:v>
                      </c:pt>
                      <c:pt idx="178">
                        <c:v>-86.1</c:v>
                      </c:pt>
                      <c:pt idx="179">
                        <c:v>-88.06</c:v>
                      </c:pt>
                      <c:pt idx="180">
                        <c:v>-88.6</c:v>
                      </c:pt>
                      <c:pt idx="181">
                        <c:v>-86.8</c:v>
                      </c:pt>
                      <c:pt idx="182">
                        <c:v>-86.8</c:v>
                      </c:pt>
                      <c:pt idx="183">
                        <c:v>-86.8</c:v>
                      </c:pt>
                      <c:pt idx="184">
                        <c:v>-86.8</c:v>
                      </c:pt>
                      <c:pt idx="185">
                        <c:v>-86.8</c:v>
                      </c:pt>
                      <c:pt idx="186">
                        <c:v>-85</c:v>
                      </c:pt>
                      <c:pt idx="187">
                        <c:v>-85</c:v>
                      </c:pt>
                      <c:pt idx="188">
                        <c:v>-84.39</c:v>
                      </c:pt>
                      <c:pt idx="189">
                        <c:v>-84.5</c:v>
                      </c:pt>
                      <c:pt idx="190">
                        <c:v>-85</c:v>
                      </c:pt>
                      <c:pt idx="191">
                        <c:v>-85</c:v>
                      </c:pt>
                      <c:pt idx="192">
                        <c:v>-85</c:v>
                      </c:pt>
                      <c:pt idx="193">
                        <c:v>-88.04</c:v>
                      </c:pt>
                      <c:pt idx="194">
                        <c:v>-85.4</c:v>
                      </c:pt>
                      <c:pt idx="195">
                        <c:v>-87.65</c:v>
                      </c:pt>
                      <c:pt idx="196">
                        <c:v>-83.96</c:v>
                      </c:pt>
                      <c:pt idx="197">
                        <c:v>-85.56</c:v>
                      </c:pt>
                      <c:pt idx="198">
                        <c:v>-84.01</c:v>
                      </c:pt>
                      <c:pt idx="199">
                        <c:v>-84.37</c:v>
                      </c:pt>
                      <c:pt idx="200">
                        <c:v>-85.54</c:v>
                      </c:pt>
                      <c:pt idx="201">
                        <c:v>-80.59</c:v>
                      </c:pt>
                      <c:pt idx="202">
                        <c:v>-83.2</c:v>
                      </c:pt>
                      <c:pt idx="203">
                        <c:v>-85</c:v>
                      </c:pt>
                      <c:pt idx="204">
                        <c:v>-85</c:v>
                      </c:pt>
                      <c:pt idx="205">
                        <c:v>-83.2</c:v>
                      </c:pt>
                      <c:pt idx="206">
                        <c:v>-84.78</c:v>
                      </c:pt>
                      <c:pt idx="207">
                        <c:v>-88.22</c:v>
                      </c:pt>
                      <c:pt idx="208">
                        <c:v>-85.72</c:v>
                      </c:pt>
                      <c:pt idx="209">
                        <c:v>-85.72</c:v>
                      </c:pt>
                      <c:pt idx="210">
                        <c:v>-86.8</c:v>
                      </c:pt>
                      <c:pt idx="211">
                        <c:v>-86.8</c:v>
                      </c:pt>
                      <c:pt idx="212">
                        <c:v>-86.8</c:v>
                      </c:pt>
                      <c:pt idx="213">
                        <c:v>-88.6</c:v>
                      </c:pt>
                      <c:pt idx="214">
                        <c:v>-88.6</c:v>
                      </c:pt>
                      <c:pt idx="215">
                        <c:v>-88.6</c:v>
                      </c:pt>
                      <c:pt idx="216">
                        <c:v>-82.84</c:v>
                      </c:pt>
                      <c:pt idx="217">
                        <c:v>-85.9</c:v>
                      </c:pt>
                      <c:pt idx="218">
                        <c:v>-86.26</c:v>
                      </c:pt>
                      <c:pt idx="219">
                        <c:v>-83.38</c:v>
                      </c:pt>
                      <c:pt idx="220">
                        <c:v>-88.01</c:v>
                      </c:pt>
                      <c:pt idx="221">
                        <c:v>-87.2</c:v>
                      </c:pt>
                      <c:pt idx="222">
                        <c:v>-85.34</c:v>
                      </c:pt>
                      <c:pt idx="223">
                        <c:v>-87.47</c:v>
                      </c:pt>
                      <c:pt idx="224">
                        <c:v>-88.6</c:v>
                      </c:pt>
                      <c:pt idx="225">
                        <c:v>-88.6</c:v>
                      </c:pt>
                      <c:pt idx="226">
                        <c:v>-92.2</c:v>
                      </c:pt>
                      <c:pt idx="227">
                        <c:v>-87</c:v>
                      </c:pt>
                      <c:pt idx="228">
                        <c:v>-86.8</c:v>
                      </c:pt>
                      <c:pt idx="229">
                        <c:v>-86.8</c:v>
                      </c:pt>
                      <c:pt idx="230">
                        <c:v>-85</c:v>
                      </c:pt>
                      <c:pt idx="231">
                        <c:v>-88.6</c:v>
                      </c:pt>
                      <c:pt idx="232">
                        <c:v>-88.6</c:v>
                      </c:pt>
                      <c:pt idx="233">
                        <c:v>-90.4</c:v>
                      </c:pt>
                      <c:pt idx="234">
                        <c:v>-90.4</c:v>
                      </c:pt>
                      <c:pt idx="235">
                        <c:v>-90.4</c:v>
                      </c:pt>
                      <c:pt idx="236">
                        <c:v>-94</c:v>
                      </c:pt>
                      <c:pt idx="237">
                        <c:v>-101.2</c:v>
                      </c:pt>
                      <c:pt idx="238">
                        <c:v>-100.84</c:v>
                      </c:pt>
                      <c:pt idx="239">
                        <c:v>-96.16</c:v>
                      </c:pt>
                      <c:pt idx="240">
                        <c:v>-95.8</c:v>
                      </c:pt>
                      <c:pt idx="241">
                        <c:v>-94</c:v>
                      </c:pt>
                      <c:pt idx="242">
                        <c:v>-95.8</c:v>
                      </c:pt>
                      <c:pt idx="243">
                        <c:v>-96.52</c:v>
                      </c:pt>
                      <c:pt idx="244">
                        <c:v>-94</c:v>
                      </c:pt>
                      <c:pt idx="245">
                        <c:v>-98.5</c:v>
                      </c:pt>
                      <c:pt idx="246">
                        <c:v>-97.6</c:v>
                      </c:pt>
                      <c:pt idx="247">
                        <c:v>-97.6</c:v>
                      </c:pt>
                      <c:pt idx="248">
                        <c:v>-99.4</c:v>
                      </c:pt>
                      <c:pt idx="249">
                        <c:v>-99.4</c:v>
                      </c:pt>
                      <c:pt idx="250">
                        <c:v>-95.8</c:v>
                      </c:pt>
                      <c:pt idx="251">
                        <c:v>-97.6</c:v>
                      </c:pt>
                      <c:pt idx="252">
                        <c:v>-97.6</c:v>
                      </c:pt>
                      <c:pt idx="253">
                        <c:v>-99.4</c:v>
                      </c:pt>
                      <c:pt idx="254">
                        <c:v>-97.6</c:v>
                      </c:pt>
                      <c:pt idx="255">
                        <c:v>0</c:v>
                      </c:pt>
                      <c:pt idx="256">
                        <c:v>-101.2</c:v>
                      </c:pt>
                      <c:pt idx="257">
                        <c:v>-95.8</c:v>
                      </c:pt>
                      <c:pt idx="258">
                        <c:v>-97.6</c:v>
                      </c:pt>
                      <c:pt idx="259">
                        <c:v>-90.4</c:v>
                      </c:pt>
                      <c:pt idx="260">
                        <c:v>-99.4</c:v>
                      </c:pt>
                      <c:pt idx="261">
                        <c:v>-99.4</c:v>
                      </c:pt>
                      <c:pt idx="262">
                        <c:v>-97.6</c:v>
                      </c:pt>
                      <c:pt idx="263">
                        <c:v>-101.2</c:v>
                      </c:pt>
                      <c:pt idx="264">
                        <c:v>-101.2</c:v>
                      </c:pt>
                      <c:pt idx="265">
                        <c:v>-97.6</c:v>
                      </c:pt>
                      <c:pt idx="266">
                        <c:v>-97.6</c:v>
                      </c:pt>
                      <c:pt idx="267">
                        <c:v>-103</c:v>
                      </c:pt>
                      <c:pt idx="268">
                        <c:v>-104.8</c:v>
                      </c:pt>
                      <c:pt idx="269">
                        <c:v>-101.2</c:v>
                      </c:pt>
                      <c:pt idx="270">
                        <c:v>-103</c:v>
                      </c:pt>
                      <c:pt idx="271">
                        <c:v>-101.2</c:v>
                      </c:pt>
                      <c:pt idx="272">
                        <c:v>-101.2</c:v>
                      </c:pt>
                      <c:pt idx="273">
                        <c:v>-103</c:v>
                      </c:pt>
                      <c:pt idx="274">
                        <c:v>-99.4</c:v>
                      </c:pt>
                      <c:pt idx="275">
                        <c:v>-103</c:v>
                      </c:pt>
                      <c:pt idx="276">
                        <c:v>-103</c:v>
                      </c:pt>
                      <c:pt idx="277">
                        <c:v>-103</c:v>
                      </c:pt>
                      <c:pt idx="278">
                        <c:v>-103</c:v>
                      </c:pt>
                      <c:pt idx="279">
                        <c:v>-99.4</c:v>
                      </c:pt>
                      <c:pt idx="280">
                        <c:v>-99.4</c:v>
                      </c:pt>
                      <c:pt idx="281">
                        <c:v>-99.4</c:v>
                      </c:pt>
                      <c:pt idx="282">
                        <c:v>-103</c:v>
                      </c:pt>
                      <c:pt idx="283">
                        <c:v>-99.4</c:v>
                      </c:pt>
                      <c:pt idx="284">
                        <c:v>-101.2</c:v>
                      </c:pt>
                      <c:pt idx="285">
                        <c:v>-101.2</c:v>
                      </c:pt>
                      <c:pt idx="286">
                        <c:v>-103</c:v>
                      </c:pt>
                      <c:pt idx="287">
                        <c:v>-103</c:v>
                      </c:pt>
                      <c:pt idx="288">
                        <c:v>-103</c:v>
                      </c:pt>
                      <c:pt idx="289">
                        <c:v>-104.8</c:v>
                      </c:pt>
                      <c:pt idx="290">
                        <c:v>-99.4</c:v>
                      </c:pt>
                      <c:pt idx="291">
                        <c:v>-99.4</c:v>
                      </c:pt>
                      <c:pt idx="292">
                        <c:v>-94</c:v>
                      </c:pt>
                      <c:pt idx="293">
                        <c:v>-99.4</c:v>
                      </c:pt>
                      <c:pt idx="294">
                        <c:v>-108.4</c:v>
                      </c:pt>
                      <c:pt idx="295">
                        <c:v>-104.8</c:v>
                      </c:pt>
                      <c:pt idx="296">
                        <c:v>-108.4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(4)'!$F$1</c15:sqref>
                        </c15:formulaRef>
                      </c:ext>
                    </c:extLst>
                    <c:strCache>
                      <c:ptCount val="1"/>
                      <c:pt idx="0">
                        <c:v>max_temp</c:v>
                      </c:pt>
                    </c:strCache>
                  </c:strRef>
                </c:tx>
                <c:spPr>
                  <a:ln w="3810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(4)'!$F$2:$F$298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-24</c:v>
                      </c:pt>
                      <c:pt idx="1">
                        <c:v>-23</c:v>
                      </c:pt>
                      <c:pt idx="2">
                        <c:v>-26</c:v>
                      </c:pt>
                      <c:pt idx="3">
                        <c:v>-27</c:v>
                      </c:pt>
                      <c:pt idx="4">
                        <c:v>-28</c:v>
                      </c:pt>
                      <c:pt idx="5">
                        <c:v>-24</c:v>
                      </c:pt>
                      <c:pt idx="6">
                        <c:v>-26</c:v>
                      </c:pt>
                      <c:pt idx="7">
                        <c:v>-27</c:v>
                      </c:pt>
                      <c:pt idx="8">
                        <c:v>-28</c:v>
                      </c:pt>
                      <c:pt idx="9">
                        <c:v>-24</c:v>
                      </c:pt>
                      <c:pt idx="10">
                        <c:v>-24</c:v>
                      </c:pt>
                      <c:pt idx="11">
                        <c:v>-23</c:v>
                      </c:pt>
                      <c:pt idx="12">
                        <c:v>-26</c:v>
                      </c:pt>
                      <c:pt idx="13">
                        <c:v>-27</c:v>
                      </c:pt>
                      <c:pt idx="14">
                        <c:v>-28</c:v>
                      </c:pt>
                      <c:pt idx="15">
                        <c:v>-24</c:v>
                      </c:pt>
                      <c:pt idx="16">
                        <c:v>-26</c:v>
                      </c:pt>
                      <c:pt idx="17">
                        <c:v>-27</c:v>
                      </c:pt>
                      <c:pt idx="18">
                        <c:v>-28</c:v>
                      </c:pt>
                      <c:pt idx="19">
                        <c:v>-24</c:v>
                      </c:pt>
                      <c:pt idx="20">
                        <c:v>-23</c:v>
                      </c:pt>
                      <c:pt idx="21">
                        <c:v>-23</c:v>
                      </c:pt>
                      <c:pt idx="22">
                        <c:v>-27</c:v>
                      </c:pt>
                      <c:pt idx="23">
                        <c:v>-26</c:v>
                      </c:pt>
                      <c:pt idx="24">
                        <c:v>-22</c:v>
                      </c:pt>
                      <c:pt idx="25">
                        <c:v>-26</c:v>
                      </c:pt>
                      <c:pt idx="26">
                        <c:v>-29</c:v>
                      </c:pt>
                      <c:pt idx="27">
                        <c:v>-23</c:v>
                      </c:pt>
                      <c:pt idx="28">
                        <c:v>-28</c:v>
                      </c:pt>
                      <c:pt idx="29">
                        <c:v>-29</c:v>
                      </c:pt>
                      <c:pt idx="30">
                        <c:v>-27</c:v>
                      </c:pt>
                      <c:pt idx="31">
                        <c:v>-29</c:v>
                      </c:pt>
                      <c:pt idx="32">
                        <c:v>-25</c:v>
                      </c:pt>
                      <c:pt idx="33">
                        <c:v>-28</c:v>
                      </c:pt>
                      <c:pt idx="34">
                        <c:v>-29</c:v>
                      </c:pt>
                      <c:pt idx="35">
                        <c:v>-29</c:v>
                      </c:pt>
                      <c:pt idx="36">
                        <c:v>-23</c:v>
                      </c:pt>
                      <c:pt idx="37">
                        <c:v>-28</c:v>
                      </c:pt>
                      <c:pt idx="38">
                        <c:v>-26</c:v>
                      </c:pt>
                      <c:pt idx="39">
                        <c:v>-23</c:v>
                      </c:pt>
                      <c:pt idx="40">
                        <c:v>-24</c:v>
                      </c:pt>
                      <c:pt idx="41">
                        <c:v>-29</c:v>
                      </c:pt>
                      <c:pt idx="42">
                        <c:v>-26</c:v>
                      </c:pt>
                      <c:pt idx="43">
                        <c:v>-26</c:v>
                      </c:pt>
                      <c:pt idx="44">
                        <c:v>-24</c:v>
                      </c:pt>
                      <c:pt idx="45">
                        <c:v>-25</c:v>
                      </c:pt>
                      <c:pt idx="46">
                        <c:v>-27</c:v>
                      </c:pt>
                      <c:pt idx="47">
                        <c:v>-29</c:v>
                      </c:pt>
                      <c:pt idx="48">
                        <c:v>-31</c:v>
                      </c:pt>
                      <c:pt idx="49">
                        <c:v>-25</c:v>
                      </c:pt>
                      <c:pt idx="50">
                        <c:v>-27</c:v>
                      </c:pt>
                      <c:pt idx="51">
                        <c:v>-29</c:v>
                      </c:pt>
                      <c:pt idx="52">
                        <c:v>-29</c:v>
                      </c:pt>
                      <c:pt idx="53">
                        <c:v>-60</c:v>
                      </c:pt>
                      <c:pt idx="54">
                        <c:v>-50</c:v>
                      </c:pt>
                      <c:pt idx="55">
                        <c:v>-29</c:v>
                      </c:pt>
                      <c:pt idx="56">
                        <c:v>-31</c:v>
                      </c:pt>
                      <c:pt idx="57">
                        <c:v>-26</c:v>
                      </c:pt>
                      <c:pt idx="58">
                        <c:v>-25</c:v>
                      </c:pt>
                      <c:pt idx="59">
                        <c:v>-29</c:v>
                      </c:pt>
                      <c:pt idx="60">
                        <c:v>-31</c:v>
                      </c:pt>
                      <c:pt idx="61">
                        <c:v>-29</c:v>
                      </c:pt>
                      <c:pt idx="62">
                        <c:v>-26</c:v>
                      </c:pt>
                      <c:pt idx="63">
                        <c:v>-28</c:v>
                      </c:pt>
                      <c:pt idx="64">
                        <c:v>-26</c:v>
                      </c:pt>
                      <c:pt idx="65">
                        <c:v>-24</c:v>
                      </c:pt>
                      <c:pt idx="66">
                        <c:v>-21</c:v>
                      </c:pt>
                      <c:pt idx="67">
                        <c:v>-26</c:v>
                      </c:pt>
                      <c:pt idx="68">
                        <c:v>-27</c:v>
                      </c:pt>
                      <c:pt idx="69">
                        <c:v>-24</c:v>
                      </c:pt>
                      <c:pt idx="70">
                        <c:v>-24</c:v>
                      </c:pt>
                      <c:pt idx="71">
                        <c:v>-26</c:v>
                      </c:pt>
                      <c:pt idx="72">
                        <c:v>-24</c:v>
                      </c:pt>
                      <c:pt idx="73">
                        <c:v>-21</c:v>
                      </c:pt>
                      <c:pt idx="74">
                        <c:v>-22</c:v>
                      </c:pt>
                      <c:pt idx="75">
                        <c:v>-24</c:v>
                      </c:pt>
                      <c:pt idx="76">
                        <c:v>-24</c:v>
                      </c:pt>
                      <c:pt idx="77">
                        <c:v>-21</c:v>
                      </c:pt>
                      <c:pt idx="78">
                        <c:v>-21</c:v>
                      </c:pt>
                      <c:pt idx="79">
                        <c:v>-18</c:v>
                      </c:pt>
                      <c:pt idx="80">
                        <c:v>-18</c:v>
                      </c:pt>
                      <c:pt idx="81">
                        <c:v>-22</c:v>
                      </c:pt>
                      <c:pt idx="82">
                        <c:v>-17</c:v>
                      </c:pt>
                      <c:pt idx="83">
                        <c:v>-25</c:v>
                      </c:pt>
                      <c:pt idx="84">
                        <c:v>-18</c:v>
                      </c:pt>
                      <c:pt idx="85">
                        <c:v>-15</c:v>
                      </c:pt>
                      <c:pt idx="86">
                        <c:v>-14</c:v>
                      </c:pt>
                      <c:pt idx="87">
                        <c:v>-15</c:v>
                      </c:pt>
                      <c:pt idx="88">
                        <c:v>-15</c:v>
                      </c:pt>
                      <c:pt idx="89">
                        <c:v>-20</c:v>
                      </c:pt>
                      <c:pt idx="90">
                        <c:v>-18</c:v>
                      </c:pt>
                      <c:pt idx="91">
                        <c:v>-17</c:v>
                      </c:pt>
                      <c:pt idx="92">
                        <c:v>-14</c:v>
                      </c:pt>
                      <c:pt idx="93">
                        <c:v>-13</c:v>
                      </c:pt>
                      <c:pt idx="94">
                        <c:v>-12</c:v>
                      </c:pt>
                      <c:pt idx="95">
                        <c:v>-12</c:v>
                      </c:pt>
                      <c:pt idx="96">
                        <c:v>-18</c:v>
                      </c:pt>
                      <c:pt idx="97">
                        <c:v>-9</c:v>
                      </c:pt>
                      <c:pt idx="98">
                        <c:v>-9</c:v>
                      </c:pt>
                      <c:pt idx="99">
                        <c:v>-8</c:v>
                      </c:pt>
                      <c:pt idx="100">
                        <c:v>-11</c:v>
                      </c:pt>
                      <c:pt idx="101">
                        <c:v>-9</c:v>
                      </c:pt>
                      <c:pt idx="102">
                        <c:v>-9</c:v>
                      </c:pt>
                      <c:pt idx="103">
                        <c:v>-9</c:v>
                      </c:pt>
                      <c:pt idx="104">
                        <c:v>-9</c:v>
                      </c:pt>
                      <c:pt idx="105">
                        <c:v>-7</c:v>
                      </c:pt>
                      <c:pt idx="106">
                        <c:v>-7</c:v>
                      </c:pt>
                      <c:pt idx="107">
                        <c:v>-8</c:v>
                      </c:pt>
                      <c:pt idx="108">
                        <c:v>-9</c:v>
                      </c:pt>
                      <c:pt idx="109">
                        <c:v>-12</c:v>
                      </c:pt>
                      <c:pt idx="110">
                        <c:v>-9</c:v>
                      </c:pt>
                      <c:pt idx="111">
                        <c:v>-7</c:v>
                      </c:pt>
                      <c:pt idx="112">
                        <c:v>-11</c:v>
                      </c:pt>
                      <c:pt idx="113">
                        <c:v>-7</c:v>
                      </c:pt>
                      <c:pt idx="114">
                        <c:v>-6</c:v>
                      </c:pt>
                      <c:pt idx="115">
                        <c:v>-7</c:v>
                      </c:pt>
                      <c:pt idx="116">
                        <c:v>-7</c:v>
                      </c:pt>
                      <c:pt idx="117">
                        <c:v>-6</c:v>
                      </c:pt>
                      <c:pt idx="118">
                        <c:v>-5</c:v>
                      </c:pt>
                      <c:pt idx="119">
                        <c:v>-3</c:v>
                      </c:pt>
                      <c:pt idx="120">
                        <c:v>-5</c:v>
                      </c:pt>
                      <c:pt idx="121">
                        <c:v>-5</c:v>
                      </c:pt>
                      <c:pt idx="122">
                        <c:v>-8</c:v>
                      </c:pt>
                      <c:pt idx="123">
                        <c:v>-5</c:v>
                      </c:pt>
                      <c:pt idx="124">
                        <c:v>-8</c:v>
                      </c:pt>
                      <c:pt idx="125">
                        <c:v>-6</c:v>
                      </c:pt>
                      <c:pt idx="126">
                        <c:v>-5</c:v>
                      </c:pt>
                      <c:pt idx="127">
                        <c:v>-4</c:v>
                      </c:pt>
                      <c:pt idx="128">
                        <c:v>-16</c:v>
                      </c:pt>
                      <c:pt idx="129">
                        <c:v>-10</c:v>
                      </c:pt>
                      <c:pt idx="130">
                        <c:v>-11</c:v>
                      </c:pt>
                      <c:pt idx="131">
                        <c:v>-14</c:v>
                      </c:pt>
                      <c:pt idx="132">
                        <c:v>-7</c:v>
                      </c:pt>
                      <c:pt idx="133">
                        <c:v>-8</c:v>
                      </c:pt>
                      <c:pt idx="134">
                        <c:v>-8</c:v>
                      </c:pt>
                      <c:pt idx="135">
                        <c:v>-8</c:v>
                      </c:pt>
                      <c:pt idx="136">
                        <c:v>-3</c:v>
                      </c:pt>
                      <c:pt idx="137">
                        <c:v>-6</c:v>
                      </c:pt>
                      <c:pt idx="138">
                        <c:v>-8</c:v>
                      </c:pt>
                      <c:pt idx="139">
                        <c:v>-9</c:v>
                      </c:pt>
                      <c:pt idx="140">
                        <c:v>-9</c:v>
                      </c:pt>
                      <c:pt idx="141">
                        <c:v>-15</c:v>
                      </c:pt>
                      <c:pt idx="142">
                        <c:v>-4</c:v>
                      </c:pt>
                      <c:pt idx="143">
                        <c:v>-4</c:v>
                      </c:pt>
                      <c:pt idx="144">
                        <c:v>-3</c:v>
                      </c:pt>
                      <c:pt idx="145">
                        <c:v>2.78</c:v>
                      </c:pt>
                      <c:pt idx="146">
                        <c:v>-4.3899999999999997</c:v>
                      </c:pt>
                      <c:pt idx="147">
                        <c:v>-4.66</c:v>
                      </c:pt>
                      <c:pt idx="148">
                        <c:v>-4.37</c:v>
                      </c:pt>
                      <c:pt idx="149">
                        <c:v>-3.15</c:v>
                      </c:pt>
                      <c:pt idx="150">
                        <c:v>-4.37</c:v>
                      </c:pt>
                      <c:pt idx="151">
                        <c:v>-5.25</c:v>
                      </c:pt>
                      <c:pt idx="152">
                        <c:v>-6</c:v>
                      </c:pt>
                      <c:pt idx="153">
                        <c:v>-3</c:v>
                      </c:pt>
                      <c:pt idx="154">
                        <c:v>-2.6</c:v>
                      </c:pt>
                      <c:pt idx="155">
                        <c:v>-5</c:v>
                      </c:pt>
                      <c:pt idx="156">
                        <c:v>-4.4800000000000004</c:v>
                      </c:pt>
                      <c:pt idx="157">
                        <c:v>3.05</c:v>
                      </c:pt>
                      <c:pt idx="158">
                        <c:v>1.39</c:v>
                      </c:pt>
                      <c:pt idx="159">
                        <c:v>2.0299999999999998</c:v>
                      </c:pt>
                      <c:pt idx="160">
                        <c:v>4.8899999999999997</c:v>
                      </c:pt>
                      <c:pt idx="161">
                        <c:v>3.63</c:v>
                      </c:pt>
                      <c:pt idx="162">
                        <c:v>1.27</c:v>
                      </c:pt>
                      <c:pt idx="163">
                        <c:v>3</c:v>
                      </c:pt>
                      <c:pt idx="164">
                        <c:v>3</c:v>
                      </c:pt>
                      <c:pt idx="165">
                        <c:v>6.34</c:v>
                      </c:pt>
                      <c:pt idx="166">
                        <c:v>4.82</c:v>
                      </c:pt>
                      <c:pt idx="167">
                        <c:v>4.3</c:v>
                      </c:pt>
                      <c:pt idx="168">
                        <c:v>-2</c:v>
                      </c:pt>
                      <c:pt idx="169">
                        <c:v>-1.4</c:v>
                      </c:pt>
                      <c:pt idx="170">
                        <c:v>2</c:v>
                      </c:pt>
                      <c:pt idx="171">
                        <c:v>6</c:v>
                      </c:pt>
                      <c:pt idx="172">
                        <c:v>4</c:v>
                      </c:pt>
                      <c:pt idx="173">
                        <c:v>4</c:v>
                      </c:pt>
                      <c:pt idx="174">
                        <c:v>3</c:v>
                      </c:pt>
                      <c:pt idx="175">
                        <c:v>5.8</c:v>
                      </c:pt>
                      <c:pt idx="176">
                        <c:v>3.9</c:v>
                      </c:pt>
                      <c:pt idx="177">
                        <c:v>4.95</c:v>
                      </c:pt>
                      <c:pt idx="178">
                        <c:v>2.2000000000000002</c:v>
                      </c:pt>
                      <c:pt idx="179">
                        <c:v>5.0999999999999996</c:v>
                      </c:pt>
                      <c:pt idx="180">
                        <c:v>5.25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6</c:v>
                      </c:pt>
                      <c:pt idx="184">
                        <c:v>4</c:v>
                      </c:pt>
                      <c:pt idx="185">
                        <c:v>5</c:v>
                      </c:pt>
                      <c:pt idx="186">
                        <c:v>4</c:v>
                      </c:pt>
                      <c:pt idx="187">
                        <c:v>3</c:v>
                      </c:pt>
                      <c:pt idx="188">
                        <c:v>-0.1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-1.98</c:v>
                      </c:pt>
                      <c:pt idx="194">
                        <c:v>3.51</c:v>
                      </c:pt>
                      <c:pt idx="195">
                        <c:v>2.68</c:v>
                      </c:pt>
                      <c:pt idx="196">
                        <c:v>1.75</c:v>
                      </c:pt>
                      <c:pt idx="197">
                        <c:v>1.86</c:v>
                      </c:pt>
                      <c:pt idx="198">
                        <c:v>2.15</c:v>
                      </c:pt>
                      <c:pt idx="199">
                        <c:v>1.45</c:v>
                      </c:pt>
                      <c:pt idx="200">
                        <c:v>2.66</c:v>
                      </c:pt>
                      <c:pt idx="201">
                        <c:v>3.85</c:v>
                      </c:pt>
                      <c:pt idx="202">
                        <c:v>2</c:v>
                      </c:pt>
                      <c:pt idx="203">
                        <c:v>3</c:v>
                      </c:pt>
                      <c:pt idx="204">
                        <c:v>-2</c:v>
                      </c:pt>
                      <c:pt idx="205">
                        <c:v>-3</c:v>
                      </c:pt>
                      <c:pt idx="206">
                        <c:v>-4.66</c:v>
                      </c:pt>
                      <c:pt idx="207">
                        <c:v>-0.62</c:v>
                      </c:pt>
                      <c:pt idx="208">
                        <c:v>0.6</c:v>
                      </c:pt>
                      <c:pt idx="209">
                        <c:v>-6.8</c:v>
                      </c:pt>
                      <c:pt idx="210">
                        <c:v>-7</c:v>
                      </c:pt>
                      <c:pt idx="211">
                        <c:v>-6</c:v>
                      </c:pt>
                      <c:pt idx="212">
                        <c:v>-4</c:v>
                      </c:pt>
                      <c:pt idx="213">
                        <c:v>-4</c:v>
                      </c:pt>
                      <c:pt idx="214">
                        <c:v>2</c:v>
                      </c:pt>
                      <c:pt idx="215">
                        <c:v>-5</c:v>
                      </c:pt>
                      <c:pt idx="216">
                        <c:v>3.4</c:v>
                      </c:pt>
                      <c:pt idx="217">
                        <c:v>5.4</c:v>
                      </c:pt>
                      <c:pt idx="218">
                        <c:v>2.1</c:v>
                      </c:pt>
                      <c:pt idx="219">
                        <c:v>1.31</c:v>
                      </c:pt>
                      <c:pt idx="220">
                        <c:v>5.91</c:v>
                      </c:pt>
                      <c:pt idx="221">
                        <c:v>3.12</c:v>
                      </c:pt>
                      <c:pt idx="222">
                        <c:v>4.53</c:v>
                      </c:pt>
                      <c:pt idx="223">
                        <c:v>3.45</c:v>
                      </c:pt>
                      <c:pt idx="224">
                        <c:v>5</c:v>
                      </c:pt>
                      <c:pt idx="225">
                        <c:v>1.3</c:v>
                      </c:pt>
                      <c:pt idx="226">
                        <c:v>3</c:v>
                      </c:pt>
                      <c:pt idx="227">
                        <c:v>3</c:v>
                      </c:pt>
                      <c:pt idx="228">
                        <c:v>2.85</c:v>
                      </c:pt>
                      <c:pt idx="229">
                        <c:v>5</c:v>
                      </c:pt>
                      <c:pt idx="230">
                        <c:v>5</c:v>
                      </c:pt>
                      <c:pt idx="231">
                        <c:v>4.7</c:v>
                      </c:pt>
                      <c:pt idx="232">
                        <c:v>8</c:v>
                      </c:pt>
                      <c:pt idx="233">
                        <c:v>-1</c:v>
                      </c:pt>
                      <c:pt idx="234">
                        <c:v>-1</c:v>
                      </c:pt>
                      <c:pt idx="235">
                        <c:v>-3</c:v>
                      </c:pt>
                      <c:pt idx="236">
                        <c:v>2</c:v>
                      </c:pt>
                      <c:pt idx="237">
                        <c:v>0</c:v>
                      </c:pt>
                      <c:pt idx="238">
                        <c:v>-0.8</c:v>
                      </c:pt>
                      <c:pt idx="239">
                        <c:v>-0.4</c:v>
                      </c:pt>
                      <c:pt idx="240">
                        <c:v>0</c:v>
                      </c:pt>
                      <c:pt idx="241">
                        <c:v>-2</c:v>
                      </c:pt>
                      <c:pt idx="242">
                        <c:v>-4</c:v>
                      </c:pt>
                      <c:pt idx="243">
                        <c:v>-0.9</c:v>
                      </c:pt>
                      <c:pt idx="244">
                        <c:v>-0.5</c:v>
                      </c:pt>
                      <c:pt idx="245">
                        <c:v>-0.5</c:v>
                      </c:pt>
                      <c:pt idx="246">
                        <c:v>-0.4</c:v>
                      </c:pt>
                      <c:pt idx="247">
                        <c:v>-1.5</c:v>
                      </c:pt>
                      <c:pt idx="248">
                        <c:v>-1</c:v>
                      </c:pt>
                      <c:pt idx="249">
                        <c:v>-2</c:v>
                      </c:pt>
                      <c:pt idx="250">
                        <c:v>0</c:v>
                      </c:pt>
                      <c:pt idx="251">
                        <c:v>-1</c:v>
                      </c:pt>
                      <c:pt idx="252">
                        <c:v>-1</c:v>
                      </c:pt>
                      <c:pt idx="253">
                        <c:v>-1</c:v>
                      </c:pt>
                      <c:pt idx="254">
                        <c:v>-5</c:v>
                      </c:pt>
                      <c:pt idx="255">
                        <c:v>-70</c:v>
                      </c:pt>
                      <c:pt idx="256">
                        <c:v>-2</c:v>
                      </c:pt>
                      <c:pt idx="257">
                        <c:v>-2</c:v>
                      </c:pt>
                      <c:pt idx="258">
                        <c:v>1</c:v>
                      </c:pt>
                      <c:pt idx="259">
                        <c:v>-1</c:v>
                      </c:pt>
                      <c:pt idx="260">
                        <c:v>-5</c:v>
                      </c:pt>
                      <c:pt idx="261">
                        <c:v>-2</c:v>
                      </c:pt>
                      <c:pt idx="262">
                        <c:v>-2</c:v>
                      </c:pt>
                      <c:pt idx="263">
                        <c:v>-1</c:v>
                      </c:pt>
                      <c:pt idx="264">
                        <c:v>-1</c:v>
                      </c:pt>
                      <c:pt idx="265">
                        <c:v>-1</c:v>
                      </c:pt>
                      <c:pt idx="266">
                        <c:v>-1</c:v>
                      </c:pt>
                      <c:pt idx="267">
                        <c:v>-2</c:v>
                      </c:pt>
                      <c:pt idx="268">
                        <c:v>-1</c:v>
                      </c:pt>
                      <c:pt idx="269">
                        <c:v>-3</c:v>
                      </c:pt>
                      <c:pt idx="270">
                        <c:v>6</c:v>
                      </c:pt>
                      <c:pt idx="271">
                        <c:v>4</c:v>
                      </c:pt>
                      <c:pt idx="272">
                        <c:v>2.9</c:v>
                      </c:pt>
                      <c:pt idx="273">
                        <c:v>3.9</c:v>
                      </c:pt>
                      <c:pt idx="274">
                        <c:v>3</c:v>
                      </c:pt>
                      <c:pt idx="275">
                        <c:v>5</c:v>
                      </c:pt>
                      <c:pt idx="276">
                        <c:v>2</c:v>
                      </c:pt>
                      <c:pt idx="277">
                        <c:v>2</c:v>
                      </c:pt>
                      <c:pt idx="278">
                        <c:v>3</c:v>
                      </c:pt>
                      <c:pt idx="279">
                        <c:v>3</c:v>
                      </c:pt>
                      <c:pt idx="280">
                        <c:v>0</c:v>
                      </c:pt>
                      <c:pt idx="281">
                        <c:v>5</c:v>
                      </c:pt>
                      <c:pt idx="282">
                        <c:v>0</c:v>
                      </c:pt>
                      <c:pt idx="283">
                        <c:v>-2</c:v>
                      </c:pt>
                      <c:pt idx="284">
                        <c:v>0</c:v>
                      </c:pt>
                      <c:pt idx="285">
                        <c:v>-3</c:v>
                      </c:pt>
                      <c:pt idx="286">
                        <c:v>-2</c:v>
                      </c:pt>
                      <c:pt idx="287">
                        <c:v>-7</c:v>
                      </c:pt>
                      <c:pt idx="288">
                        <c:v>-6</c:v>
                      </c:pt>
                      <c:pt idx="289">
                        <c:v>-1</c:v>
                      </c:pt>
                      <c:pt idx="290">
                        <c:v>-2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-18</c:v>
                      </c:pt>
                      <c:pt idx="295">
                        <c:v>0</c:v>
                      </c:pt>
                      <c:pt idx="296">
                        <c:v>-1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(4)'!$G$1</c15:sqref>
                        </c15:formulaRef>
                      </c:ext>
                    </c:extLst>
                    <c:strCache>
                      <c:ptCount val="1"/>
                      <c:pt idx="0">
                        <c:v>max_temp_fahrenheit</c:v>
                      </c:pt>
                    </c:strCache>
                  </c:strRef>
                </c:tx>
                <c:spPr>
                  <a:ln w="3810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(4)'!$G$2:$G$298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-11.2</c:v>
                      </c:pt>
                      <c:pt idx="1">
                        <c:v>-9.4</c:v>
                      </c:pt>
                      <c:pt idx="2">
                        <c:v>-14.8</c:v>
                      </c:pt>
                      <c:pt idx="3">
                        <c:v>-16.600000000000001</c:v>
                      </c:pt>
                      <c:pt idx="4">
                        <c:v>-18.399999999999999</c:v>
                      </c:pt>
                      <c:pt idx="5">
                        <c:v>-11.2</c:v>
                      </c:pt>
                      <c:pt idx="6">
                        <c:v>-14.8</c:v>
                      </c:pt>
                      <c:pt idx="7">
                        <c:v>-16.600000000000001</c:v>
                      </c:pt>
                      <c:pt idx="8">
                        <c:v>-18.399999999999999</c:v>
                      </c:pt>
                      <c:pt idx="9">
                        <c:v>-11.2</c:v>
                      </c:pt>
                      <c:pt idx="10">
                        <c:v>-11.2</c:v>
                      </c:pt>
                      <c:pt idx="11">
                        <c:v>-9.4</c:v>
                      </c:pt>
                      <c:pt idx="12">
                        <c:v>-14.8</c:v>
                      </c:pt>
                      <c:pt idx="13">
                        <c:v>-16.600000000000001</c:v>
                      </c:pt>
                      <c:pt idx="14">
                        <c:v>-18.399999999999999</c:v>
                      </c:pt>
                      <c:pt idx="15">
                        <c:v>-11.2</c:v>
                      </c:pt>
                      <c:pt idx="16">
                        <c:v>-14.8</c:v>
                      </c:pt>
                      <c:pt idx="17">
                        <c:v>-16.600000000000001</c:v>
                      </c:pt>
                      <c:pt idx="18">
                        <c:v>-18.399999999999999</c:v>
                      </c:pt>
                      <c:pt idx="19">
                        <c:v>-11.2</c:v>
                      </c:pt>
                      <c:pt idx="20">
                        <c:v>-9.4</c:v>
                      </c:pt>
                      <c:pt idx="21">
                        <c:v>-9.4</c:v>
                      </c:pt>
                      <c:pt idx="22">
                        <c:v>-16.600000000000001</c:v>
                      </c:pt>
                      <c:pt idx="23">
                        <c:v>-14.8</c:v>
                      </c:pt>
                      <c:pt idx="24">
                        <c:v>-7.6</c:v>
                      </c:pt>
                      <c:pt idx="25">
                        <c:v>-14.8</c:v>
                      </c:pt>
                      <c:pt idx="26">
                        <c:v>-20.2</c:v>
                      </c:pt>
                      <c:pt idx="27">
                        <c:v>-9.4</c:v>
                      </c:pt>
                      <c:pt idx="28">
                        <c:v>-18.399999999999999</c:v>
                      </c:pt>
                      <c:pt idx="29">
                        <c:v>-20.2</c:v>
                      </c:pt>
                      <c:pt idx="30">
                        <c:v>-16.600000000000001</c:v>
                      </c:pt>
                      <c:pt idx="31">
                        <c:v>-20.2</c:v>
                      </c:pt>
                      <c:pt idx="32">
                        <c:v>-13</c:v>
                      </c:pt>
                      <c:pt idx="33">
                        <c:v>-18.399999999999999</c:v>
                      </c:pt>
                      <c:pt idx="34">
                        <c:v>-20.2</c:v>
                      </c:pt>
                      <c:pt idx="35">
                        <c:v>-20.2</c:v>
                      </c:pt>
                      <c:pt idx="36">
                        <c:v>-9.4</c:v>
                      </c:pt>
                      <c:pt idx="37">
                        <c:v>-18.399999999999999</c:v>
                      </c:pt>
                      <c:pt idx="38">
                        <c:v>-14.8</c:v>
                      </c:pt>
                      <c:pt idx="39">
                        <c:v>-9.4</c:v>
                      </c:pt>
                      <c:pt idx="40">
                        <c:v>-11.2</c:v>
                      </c:pt>
                      <c:pt idx="41">
                        <c:v>-20.2</c:v>
                      </c:pt>
                      <c:pt idx="42">
                        <c:v>-14.8</c:v>
                      </c:pt>
                      <c:pt idx="43">
                        <c:v>-14.8</c:v>
                      </c:pt>
                      <c:pt idx="44">
                        <c:v>-11.2</c:v>
                      </c:pt>
                      <c:pt idx="45">
                        <c:v>-13</c:v>
                      </c:pt>
                      <c:pt idx="46">
                        <c:v>-16.600000000000001</c:v>
                      </c:pt>
                      <c:pt idx="47">
                        <c:v>-20.2</c:v>
                      </c:pt>
                      <c:pt idx="48">
                        <c:v>-23.8</c:v>
                      </c:pt>
                      <c:pt idx="49">
                        <c:v>-13</c:v>
                      </c:pt>
                      <c:pt idx="50">
                        <c:v>-16.600000000000001</c:v>
                      </c:pt>
                      <c:pt idx="51">
                        <c:v>-20.2</c:v>
                      </c:pt>
                      <c:pt idx="52">
                        <c:v>-20.2</c:v>
                      </c:pt>
                      <c:pt idx="53">
                        <c:v>-76</c:v>
                      </c:pt>
                      <c:pt idx="54">
                        <c:v>-58</c:v>
                      </c:pt>
                      <c:pt idx="55">
                        <c:v>-20.2</c:v>
                      </c:pt>
                      <c:pt idx="56">
                        <c:v>-23.8</c:v>
                      </c:pt>
                      <c:pt idx="57">
                        <c:v>-14.8</c:v>
                      </c:pt>
                      <c:pt idx="58">
                        <c:v>-13</c:v>
                      </c:pt>
                      <c:pt idx="59">
                        <c:v>-20.2</c:v>
                      </c:pt>
                      <c:pt idx="60">
                        <c:v>-23.8</c:v>
                      </c:pt>
                      <c:pt idx="61">
                        <c:v>-20.2</c:v>
                      </c:pt>
                      <c:pt idx="62">
                        <c:v>-14.8</c:v>
                      </c:pt>
                      <c:pt idx="63">
                        <c:v>-18.399999999999999</c:v>
                      </c:pt>
                      <c:pt idx="64">
                        <c:v>-14.8</c:v>
                      </c:pt>
                      <c:pt idx="65">
                        <c:v>-11.2</c:v>
                      </c:pt>
                      <c:pt idx="66">
                        <c:v>-5.8</c:v>
                      </c:pt>
                      <c:pt idx="67">
                        <c:v>-14.8</c:v>
                      </c:pt>
                      <c:pt idx="68">
                        <c:v>-16.600000000000001</c:v>
                      </c:pt>
                      <c:pt idx="69">
                        <c:v>-11.2</c:v>
                      </c:pt>
                      <c:pt idx="70">
                        <c:v>-11.2</c:v>
                      </c:pt>
                      <c:pt idx="71">
                        <c:v>-14.8</c:v>
                      </c:pt>
                      <c:pt idx="72">
                        <c:v>-11.2</c:v>
                      </c:pt>
                      <c:pt idx="73">
                        <c:v>-5.8</c:v>
                      </c:pt>
                      <c:pt idx="74">
                        <c:v>-7.6</c:v>
                      </c:pt>
                      <c:pt idx="75">
                        <c:v>-11.2</c:v>
                      </c:pt>
                      <c:pt idx="76">
                        <c:v>-11.2</c:v>
                      </c:pt>
                      <c:pt idx="77">
                        <c:v>-5.8</c:v>
                      </c:pt>
                      <c:pt idx="78">
                        <c:v>-5.8</c:v>
                      </c:pt>
                      <c:pt idx="79">
                        <c:v>-0.4</c:v>
                      </c:pt>
                      <c:pt idx="80">
                        <c:v>-0.4</c:v>
                      </c:pt>
                      <c:pt idx="81">
                        <c:v>-7.6</c:v>
                      </c:pt>
                      <c:pt idx="82">
                        <c:v>1.4</c:v>
                      </c:pt>
                      <c:pt idx="83">
                        <c:v>-13</c:v>
                      </c:pt>
                      <c:pt idx="84">
                        <c:v>-0.4</c:v>
                      </c:pt>
                      <c:pt idx="85">
                        <c:v>5</c:v>
                      </c:pt>
                      <c:pt idx="86">
                        <c:v>6.8</c:v>
                      </c:pt>
                      <c:pt idx="87">
                        <c:v>5</c:v>
                      </c:pt>
                      <c:pt idx="88">
                        <c:v>5</c:v>
                      </c:pt>
                      <c:pt idx="89">
                        <c:v>-4</c:v>
                      </c:pt>
                      <c:pt idx="90">
                        <c:v>-0.4</c:v>
                      </c:pt>
                      <c:pt idx="91">
                        <c:v>1.4</c:v>
                      </c:pt>
                      <c:pt idx="92">
                        <c:v>6.8</c:v>
                      </c:pt>
                      <c:pt idx="93">
                        <c:v>8.6</c:v>
                      </c:pt>
                      <c:pt idx="94">
                        <c:v>10.4</c:v>
                      </c:pt>
                      <c:pt idx="95">
                        <c:v>10.4</c:v>
                      </c:pt>
                      <c:pt idx="96">
                        <c:v>-0.4</c:v>
                      </c:pt>
                      <c:pt idx="97">
                        <c:v>15.8</c:v>
                      </c:pt>
                      <c:pt idx="98">
                        <c:v>15.8</c:v>
                      </c:pt>
                      <c:pt idx="99">
                        <c:v>17.600000000000001</c:v>
                      </c:pt>
                      <c:pt idx="100">
                        <c:v>12.2</c:v>
                      </c:pt>
                      <c:pt idx="101">
                        <c:v>15.8</c:v>
                      </c:pt>
                      <c:pt idx="102">
                        <c:v>15.8</c:v>
                      </c:pt>
                      <c:pt idx="103">
                        <c:v>15.8</c:v>
                      </c:pt>
                      <c:pt idx="104">
                        <c:v>15.8</c:v>
                      </c:pt>
                      <c:pt idx="105">
                        <c:v>19.399999999999999</c:v>
                      </c:pt>
                      <c:pt idx="106">
                        <c:v>19.399999999999999</c:v>
                      </c:pt>
                      <c:pt idx="107">
                        <c:v>17.600000000000001</c:v>
                      </c:pt>
                      <c:pt idx="108">
                        <c:v>15.8</c:v>
                      </c:pt>
                      <c:pt idx="109">
                        <c:v>10.4</c:v>
                      </c:pt>
                      <c:pt idx="110">
                        <c:v>15.8</c:v>
                      </c:pt>
                      <c:pt idx="111">
                        <c:v>19.399999999999999</c:v>
                      </c:pt>
                      <c:pt idx="112">
                        <c:v>12.2</c:v>
                      </c:pt>
                      <c:pt idx="113">
                        <c:v>19.399999999999999</c:v>
                      </c:pt>
                      <c:pt idx="114">
                        <c:v>21.2</c:v>
                      </c:pt>
                      <c:pt idx="115">
                        <c:v>19.399999999999999</c:v>
                      </c:pt>
                      <c:pt idx="116">
                        <c:v>19.399999999999999</c:v>
                      </c:pt>
                      <c:pt idx="117">
                        <c:v>21.2</c:v>
                      </c:pt>
                      <c:pt idx="118">
                        <c:v>23</c:v>
                      </c:pt>
                      <c:pt idx="119">
                        <c:v>26.6</c:v>
                      </c:pt>
                      <c:pt idx="120">
                        <c:v>23</c:v>
                      </c:pt>
                      <c:pt idx="121">
                        <c:v>23</c:v>
                      </c:pt>
                      <c:pt idx="122">
                        <c:v>17.600000000000001</c:v>
                      </c:pt>
                      <c:pt idx="123">
                        <c:v>23</c:v>
                      </c:pt>
                      <c:pt idx="124">
                        <c:v>17.600000000000001</c:v>
                      </c:pt>
                      <c:pt idx="125">
                        <c:v>21.2</c:v>
                      </c:pt>
                      <c:pt idx="126">
                        <c:v>23</c:v>
                      </c:pt>
                      <c:pt idx="127">
                        <c:v>24.8</c:v>
                      </c:pt>
                      <c:pt idx="128">
                        <c:v>3.2</c:v>
                      </c:pt>
                      <c:pt idx="129">
                        <c:v>14</c:v>
                      </c:pt>
                      <c:pt idx="130">
                        <c:v>12.2</c:v>
                      </c:pt>
                      <c:pt idx="131">
                        <c:v>6.8</c:v>
                      </c:pt>
                      <c:pt idx="132">
                        <c:v>19.399999999999999</c:v>
                      </c:pt>
                      <c:pt idx="133">
                        <c:v>17.600000000000001</c:v>
                      </c:pt>
                      <c:pt idx="134">
                        <c:v>17.600000000000001</c:v>
                      </c:pt>
                      <c:pt idx="135">
                        <c:v>17.600000000000001</c:v>
                      </c:pt>
                      <c:pt idx="136">
                        <c:v>26.6</c:v>
                      </c:pt>
                      <c:pt idx="137">
                        <c:v>21.2</c:v>
                      </c:pt>
                      <c:pt idx="138">
                        <c:v>17.600000000000001</c:v>
                      </c:pt>
                      <c:pt idx="139">
                        <c:v>15.8</c:v>
                      </c:pt>
                      <c:pt idx="140">
                        <c:v>15.8</c:v>
                      </c:pt>
                      <c:pt idx="141">
                        <c:v>5</c:v>
                      </c:pt>
                      <c:pt idx="142">
                        <c:v>24.8</c:v>
                      </c:pt>
                      <c:pt idx="143">
                        <c:v>24.8</c:v>
                      </c:pt>
                      <c:pt idx="144">
                        <c:v>26.6</c:v>
                      </c:pt>
                      <c:pt idx="145">
                        <c:v>37</c:v>
                      </c:pt>
                      <c:pt idx="146">
                        <c:v>24.1</c:v>
                      </c:pt>
                      <c:pt idx="147">
                        <c:v>23.61</c:v>
                      </c:pt>
                      <c:pt idx="148">
                        <c:v>24.13</c:v>
                      </c:pt>
                      <c:pt idx="149">
                        <c:v>26.33</c:v>
                      </c:pt>
                      <c:pt idx="150">
                        <c:v>24.13</c:v>
                      </c:pt>
                      <c:pt idx="151">
                        <c:v>22.55</c:v>
                      </c:pt>
                      <c:pt idx="152">
                        <c:v>21.2</c:v>
                      </c:pt>
                      <c:pt idx="153">
                        <c:v>26.6</c:v>
                      </c:pt>
                      <c:pt idx="154">
                        <c:v>27.32</c:v>
                      </c:pt>
                      <c:pt idx="155">
                        <c:v>23</c:v>
                      </c:pt>
                      <c:pt idx="156">
                        <c:v>23.94</c:v>
                      </c:pt>
                      <c:pt idx="157">
                        <c:v>37.49</c:v>
                      </c:pt>
                      <c:pt idx="158">
                        <c:v>34.5</c:v>
                      </c:pt>
                      <c:pt idx="159">
                        <c:v>35.65</c:v>
                      </c:pt>
                      <c:pt idx="160">
                        <c:v>40.799999999999997</c:v>
                      </c:pt>
                      <c:pt idx="161">
                        <c:v>38.53</c:v>
                      </c:pt>
                      <c:pt idx="162">
                        <c:v>34.29</c:v>
                      </c:pt>
                      <c:pt idx="163">
                        <c:v>37.4</c:v>
                      </c:pt>
                      <c:pt idx="164">
                        <c:v>37.4</c:v>
                      </c:pt>
                      <c:pt idx="165">
                        <c:v>43.41</c:v>
                      </c:pt>
                      <c:pt idx="166">
                        <c:v>40.68</c:v>
                      </c:pt>
                      <c:pt idx="167">
                        <c:v>39.74</c:v>
                      </c:pt>
                      <c:pt idx="168">
                        <c:v>28.4</c:v>
                      </c:pt>
                      <c:pt idx="169">
                        <c:v>29.48</c:v>
                      </c:pt>
                      <c:pt idx="170">
                        <c:v>35.6</c:v>
                      </c:pt>
                      <c:pt idx="171">
                        <c:v>42.8</c:v>
                      </c:pt>
                      <c:pt idx="172">
                        <c:v>39.200000000000003</c:v>
                      </c:pt>
                      <c:pt idx="173">
                        <c:v>39.200000000000003</c:v>
                      </c:pt>
                      <c:pt idx="174">
                        <c:v>37.4</c:v>
                      </c:pt>
                      <c:pt idx="175">
                        <c:v>42.44</c:v>
                      </c:pt>
                      <c:pt idx="176">
                        <c:v>39.020000000000003</c:v>
                      </c:pt>
                      <c:pt idx="177">
                        <c:v>40.909999999999997</c:v>
                      </c:pt>
                      <c:pt idx="178">
                        <c:v>35.96</c:v>
                      </c:pt>
                      <c:pt idx="179">
                        <c:v>41.18</c:v>
                      </c:pt>
                      <c:pt idx="180">
                        <c:v>41.45</c:v>
                      </c:pt>
                      <c:pt idx="181">
                        <c:v>41</c:v>
                      </c:pt>
                      <c:pt idx="182">
                        <c:v>42.8</c:v>
                      </c:pt>
                      <c:pt idx="183">
                        <c:v>42.8</c:v>
                      </c:pt>
                      <c:pt idx="184">
                        <c:v>39.200000000000003</c:v>
                      </c:pt>
                      <c:pt idx="185">
                        <c:v>41</c:v>
                      </c:pt>
                      <c:pt idx="186">
                        <c:v>39.200000000000003</c:v>
                      </c:pt>
                      <c:pt idx="187">
                        <c:v>37.4</c:v>
                      </c:pt>
                      <c:pt idx="188">
                        <c:v>31.82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33.799999999999997</c:v>
                      </c:pt>
                      <c:pt idx="192">
                        <c:v>0</c:v>
                      </c:pt>
                      <c:pt idx="193">
                        <c:v>28.44</c:v>
                      </c:pt>
                      <c:pt idx="194">
                        <c:v>38.32</c:v>
                      </c:pt>
                      <c:pt idx="195">
                        <c:v>36.82</c:v>
                      </c:pt>
                      <c:pt idx="196">
                        <c:v>35.15</c:v>
                      </c:pt>
                      <c:pt idx="197">
                        <c:v>35.35</c:v>
                      </c:pt>
                      <c:pt idx="198">
                        <c:v>35.869999999999997</c:v>
                      </c:pt>
                      <c:pt idx="199">
                        <c:v>34.61</c:v>
                      </c:pt>
                      <c:pt idx="200">
                        <c:v>36.79</c:v>
                      </c:pt>
                      <c:pt idx="201">
                        <c:v>38.93</c:v>
                      </c:pt>
                      <c:pt idx="202">
                        <c:v>35.6</c:v>
                      </c:pt>
                      <c:pt idx="203">
                        <c:v>37.4</c:v>
                      </c:pt>
                      <c:pt idx="204">
                        <c:v>28.4</c:v>
                      </c:pt>
                      <c:pt idx="205">
                        <c:v>26.6</c:v>
                      </c:pt>
                      <c:pt idx="206">
                        <c:v>23.61</c:v>
                      </c:pt>
                      <c:pt idx="207">
                        <c:v>30.88</c:v>
                      </c:pt>
                      <c:pt idx="208">
                        <c:v>33.08</c:v>
                      </c:pt>
                      <c:pt idx="209">
                        <c:v>19.760000000000002</c:v>
                      </c:pt>
                      <c:pt idx="210">
                        <c:v>19.399999999999999</c:v>
                      </c:pt>
                      <c:pt idx="211">
                        <c:v>21.2</c:v>
                      </c:pt>
                      <c:pt idx="212">
                        <c:v>24.8</c:v>
                      </c:pt>
                      <c:pt idx="213">
                        <c:v>24.8</c:v>
                      </c:pt>
                      <c:pt idx="214">
                        <c:v>35.6</c:v>
                      </c:pt>
                      <c:pt idx="215">
                        <c:v>23</c:v>
                      </c:pt>
                      <c:pt idx="216">
                        <c:v>38.119999999999997</c:v>
                      </c:pt>
                      <c:pt idx="217">
                        <c:v>41.72</c:v>
                      </c:pt>
                      <c:pt idx="218">
                        <c:v>35.78</c:v>
                      </c:pt>
                      <c:pt idx="219">
                        <c:v>34.36</c:v>
                      </c:pt>
                      <c:pt idx="220">
                        <c:v>42.64</c:v>
                      </c:pt>
                      <c:pt idx="221">
                        <c:v>37.619999999999997</c:v>
                      </c:pt>
                      <c:pt idx="222">
                        <c:v>40.15</c:v>
                      </c:pt>
                      <c:pt idx="223">
                        <c:v>38.21</c:v>
                      </c:pt>
                      <c:pt idx="224">
                        <c:v>41</c:v>
                      </c:pt>
                      <c:pt idx="225">
                        <c:v>34.340000000000003</c:v>
                      </c:pt>
                      <c:pt idx="226">
                        <c:v>37.4</c:v>
                      </c:pt>
                      <c:pt idx="227">
                        <c:v>37.4</c:v>
                      </c:pt>
                      <c:pt idx="228">
                        <c:v>37.130000000000003</c:v>
                      </c:pt>
                      <c:pt idx="229">
                        <c:v>41</c:v>
                      </c:pt>
                      <c:pt idx="230">
                        <c:v>41</c:v>
                      </c:pt>
                      <c:pt idx="231">
                        <c:v>40.46</c:v>
                      </c:pt>
                      <c:pt idx="232">
                        <c:v>46.4</c:v>
                      </c:pt>
                      <c:pt idx="233">
                        <c:v>30.2</c:v>
                      </c:pt>
                      <c:pt idx="234">
                        <c:v>30.2</c:v>
                      </c:pt>
                      <c:pt idx="235">
                        <c:v>26.6</c:v>
                      </c:pt>
                      <c:pt idx="236">
                        <c:v>35.6</c:v>
                      </c:pt>
                      <c:pt idx="237">
                        <c:v>0</c:v>
                      </c:pt>
                      <c:pt idx="238">
                        <c:v>30.56</c:v>
                      </c:pt>
                      <c:pt idx="239">
                        <c:v>31.28</c:v>
                      </c:pt>
                      <c:pt idx="240">
                        <c:v>0</c:v>
                      </c:pt>
                      <c:pt idx="241">
                        <c:v>28.4</c:v>
                      </c:pt>
                      <c:pt idx="242">
                        <c:v>24.8</c:v>
                      </c:pt>
                      <c:pt idx="243">
                        <c:v>30.38</c:v>
                      </c:pt>
                      <c:pt idx="244">
                        <c:v>31.1</c:v>
                      </c:pt>
                      <c:pt idx="245">
                        <c:v>31.1</c:v>
                      </c:pt>
                      <c:pt idx="246">
                        <c:v>31.28</c:v>
                      </c:pt>
                      <c:pt idx="247">
                        <c:v>29.3</c:v>
                      </c:pt>
                      <c:pt idx="248">
                        <c:v>30.2</c:v>
                      </c:pt>
                      <c:pt idx="249">
                        <c:v>28.4</c:v>
                      </c:pt>
                      <c:pt idx="250">
                        <c:v>0</c:v>
                      </c:pt>
                      <c:pt idx="251">
                        <c:v>30.2</c:v>
                      </c:pt>
                      <c:pt idx="252">
                        <c:v>30.2</c:v>
                      </c:pt>
                      <c:pt idx="253">
                        <c:v>30.2</c:v>
                      </c:pt>
                      <c:pt idx="254">
                        <c:v>23</c:v>
                      </c:pt>
                      <c:pt idx="255">
                        <c:v>-94</c:v>
                      </c:pt>
                      <c:pt idx="256">
                        <c:v>28.4</c:v>
                      </c:pt>
                      <c:pt idx="257">
                        <c:v>28.4</c:v>
                      </c:pt>
                      <c:pt idx="258">
                        <c:v>33.799999999999997</c:v>
                      </c:pt>
                      <c:pt idx="259">
                        <c:v>30.2</c:v>
                      </c:pt>
                      <c:pt idx="260">
                        <c:v>23</c:v>
                      </c:pt>
                      <c:pt idx="261">
                        <c:v>28.4</c:v>
                      </c:pt>
                      <c:pt idx="262">
                        <c:v>28.4</c:v>
                      </c:pt>
                      <c:pt idx="263">
                        <c:v>30.2</c:v>
                      </c:pt>
                      <c:pt idx="264">
                        <c:v>30.2</c:v>
                      </c:pt>
                      <c:pt idx="265">
                        <c:v>30.2</c:v>
                      </c:pt>
                      <c:pt idx="266">
                        <c:v>30.2</c:v>
                      </c:pt>
                      <c:pt idx="267">
                        <c:v>28.4</c:v>
                      </c:pt>
                      <c:pt idx="268">
                        <c:v>30.2</c:v>
                      </c:pt>
                      <c:pt idx="269">
                        <c:v>26.6</c:v>
                      </c:pt>
                      <c:pt idx="270">
                        <c:v>42.8</c:v>
                      </c:pt>
                      <c:pt idx="271">
                        <c:v>39.200000000000003</c:v>
                      </c:pt>
                      <c:pt idx="272">
                        <c:v>37.22</c:v>
                      </c:pt>
                      <c:pt idx="273">
                        <c:v>39.020000000000003</c:v>
                      </c:pt>
                      <c:pt idx="274">
                        <c:v>37.4</c:v>
                      </c:pt>
                      <c:pt idx="275">
                        <c:v>41</c:v>
                      </c:pt>
                      <c:pt idx="276">
                        <c:v>35.6</c:v>
                      </c:pt>
                      <c:pt idx="277">
                        <c:v>35.6</c:v>
                      </c:pt>
                      <c:pt idx="278">
                        <c:v>37.4</c:v>
                      </c:pt>
                      <c:pt idx="279">
                        <c:v>37.4</c:v>
                      </c:pt>
                      <c:pt idx="280">
                        <c:v>0</c:v>
                      </c:pt>
                      <c:pt idx="281">
                        <c:v>41</c:v>
                      </c:pt>
                      <c:pt idx="282">
                        <c:v>0</c:v>
                      </c:pt>
                      <c:pt idx="283">
                        <c:v>28.4</c:v>
                      </c:pt>
                      <c:pt idx="284">
                        <c:v>0</c:v>
                      </c:pt>
                      <c:pt idx="285">
                        <c:v>26.6</c:v>
                      </c:pt>
                      <c:pt idx="286">
                        <c:v>28.4</c:v>
                      </c:pt>
                      <c:pt idx="287">
                        <c:v>19.399999999999999</c:v>
                      </c:pt>
                      <c:pt idx="288">
                        <c:v>21.2</c:v>
                      </c:pt>
                      <c:pt idx="289">
                        <c:v>30.2</c:v>
                      </c:pt>
                      <c:pt idx="290">
                        <c:v>28.4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-0.4</c:v>
                      </c:pt>
                      <c:pt idx="295">
                        <c:v>0</c:v>
                      </c:pt>
                      <c:pt idx="296">
                        <c:v>30.2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(4)'!$H$1</c15:sqref>
                        </c15:formulaRef>
                      </c:ext>
                    </c:extLst>
                    <c:strCache>
                      <c:ptCount val="1"/>
                      <c:pt idx="0">
                        <c:v>pressure</c:v>
                      </c:pt>
                    </c:strCache>
                  </c:strRef>
                </c:tx>
                <c:spPr>
                  <a:ln w="3810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(4)'!$H$2:$H$298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791</c:v>
                      </c:pt>
                      <c:pt idx="1">
                        <c:v>795</c:v>
                      </c:pt>
                      <c:pt idx="2">
                        <c:v>795</c:v>
                      </c:pt>
                      <c:pt idx="3">
                        <c:v>798</c:v>
                      </c:pt>
                      <c:pt idx="4">
                        <c:v>801</c:v>
                      </c:pt>
                      <c:pt idx="5">
                        <c:v>802</c:v>
                      </c:pt>
                      <c:pt idx="6">
                        <c:v>802</c:v>
                      </c:pt>
                      <c:pt idx="7">
                        <c:v>809</c:v>
                      </c:pt>
                      <c:pt idx="8">
                        <c:v>808</c:v>
                      </c:pt>
                      <c:pt idx="9">
                        <c:v>810</c:v>
                      </c:pt>
                      <c:pt idx="10">
                        <c:v>791</c:v>
                      </c:pt>
                      <c:pt idx="11">
                        <c:v>795</c:v>
                      </c:pt>
                      <c:pt idx="12">
                        <c:v>795</c:v>
                      </c:pt>
                      <c:pt idx="13">
                        <c:v>798</c:v>
                      </c:pt>
                      <c:pt idx="14">
                        <c:v>801</c:v>
                      </c:pt>
                      <c:pt idx="15">
                        <c:v>802</c:v>
                      </c:pt>
                      <c:pt idx="16">
                        <c:v>802</c:v>
                      </c:pt>
                      <c:pt idx="17">
                        <c:v>809</c:v>
                      </c:pt>
                      <c:pt idx="18">
                        <c:v>808</c:v>
                      </c:pt>
                      <c:pt idx="19">
                        <c:v>810</c:v>
                      </c:pt>
                      <c:pt idx="20">
                        <c:v>835</c:v>
                      </c:pt>
                      <c:pt idx="21">
                        <c:v>836</c:v>
                      </c:pt>
                      <c:pt idx="22">
                        <c:v>838</c:v>
                      </c:pt>
                      <c:pt idx="23">
                        <c:v>839</c:v>
                      </c:pt>
                      <c:pt idx="24">
                        <c:v>843</c:v>
                      </c:pt>
                      <c:pt idx="25">
                        <c:v>845</c:v>
                      </c:pt>
                      <c:pt idx="26">
                        <c:v>847</c:v>
                      </c:pt>
                      <c:pt idx="27">
                        <c:v>851</c:v>
                      </c:pt>
                      <c:pt idx="28">
                        <c:v>852</c:v>
                      </c:pt>
                      <c:pt idx="29">
                        <c:v>853</c:v>
                      </c:pt>
                      <c:pt idx="30">
                        <c:v>857</c:v>
                      </c:pt>
                      <c:pt idx="31">
                        <c:v>867</c:v>
                      </c:pt>
                      <c:pt idx="32">
                        <c:v>865</c:v>
                      </c:pt>
                      <c:pt idx="33">
                        <c:v>865</c:v>
                      </c:pt>
                      <c:pt idx="34">
                        <c:v>868</c:v>
                      </c:pt>
                      <c:pt idx="35">
                        <c:v>869</c:v>
                      </c:pt>
                      <c:pt idx="36">
                        <c:v>872</c:v>
                      </c:pt>
                      <c:pt idx="37">
                        <c:v>873</c:v>
                      </c:pt>
                      <c:pt idx="38">
                        <c:v>876</c:v>
                      </c:pt>
                      <c:pt idx="39">
                        <c:v>877</c:v>
                      </c:pt>
                      <c:pt idx="40">
                        <c:v>878</c:v>
                      </c:pt>
                      <c:pt idx="41">
                        <c:v>878</c:v>
                      </c:pt>
                      <c:pt idx="42">
                        <c:v>881</c:v>
                      </c:pt>
                      <c:pt idx="43">
                        <c:v>882</c:v>
                      </c:pt>
                      <c:pt idx="44">
                        <c:v>884</c:v>
                      </c:pt>
                      <c:pt idx="45">
                        <c:v>884</c:v>
                      </c:pt>
                      <c:pt idx="46">
                        <c:v>885</c:v>
                      </c:pt>
                      <c:pt idx="47">
                        <c:v>889</c:v>
                      </c:pt>
                      <c:pt idx="48">
                        <c:v>892</c:v>
                      </c:pt>
                      <c:pt idx="49">
                        <c:v>894</c:v>
                      </c:pt>
                      <c:pt idx="50">
                        <c:v>894</c:v>
                      </c:pt>
                      <c:pt idx="51">
                        <c:v>895</c:v>
                      </c:pt>
                      <c:pt idx="52">
                        <c:v>895</c:v>
                      </c:pt>
                      <c:pt idx="53">
                        <c:v>919</c:v>
                      </c:pt>
                      <c:pt idx="54">
                        <c:v>915</c:v>
                      </c:pt>
                      <c:pt idx="55">
                        <c:v>904</c:v>
                      </c:pt>
                      <c:pt idx="56">
                        <c:v>904</c:v>
                      </c:pt>
                      <c:pt idx="57">
                        <c:v>907</c:v>
                      </c:pt>
                      <c:pt idx="58">
                        <c:v>906</c:v>
                      </c:pt>
                      <c:pt idx="59">
                        <c:v>907</c:v>
                      </c:pt>
                      <c:pt idx="60">
                        <c:v>907</c:v>
                      </c:pt>
                      <c:pt idx="61">
                        <c:v>908</c:v>
                      </c:pt>
                      <c:pt idx="62">
                        <c:v>906</c:v>
                      </c:pt>
                      <c:pt idx="63">
                        <c:v>887</c:v>
                      </c:pt>
                      <c:pt idx="64">
                        <c:v>905</c:v>
                      </c:pt>
                      <c:pt idx="65">
                        <c:v>901</c:v>
                      </c:pt>
                      <c:pt idx="66">
                        <c:v>899</c:v>
                      </c:pt>
                      <c:pt idx="67">
                        <c:v>899</c:v>
                      </c:pt>
                      <c:pt idx="68">
                        <c:v>898</c:v>
                      </c:pt>
                      <c:pt idx="69">
                        <c:v>897</c:v>
                      </c:pt>
                      <c:pt idx="70">
                        <c:v>897</c:v>
                      </c:pt>
                      <c:pt idx="71">
                        <c:v>895</c:v>
                      </c:pt>
                      <c:pt idx="72">
                        <c:v>895</c:v>
                      </c:pt>
                      <c:pt idx="73">
                        <c:v>902</c:v>
                      </c:pt>
                      <c:pt idx="74">
                        <c:v>893</c:v>
                      </c:pt>
                      <c:pt idx="75">
                        <c:v>892</c:v>
                      </c:pt>
                      <c:pt idx="76">
                        <c:v>890</c:v>
                      </c:pt>
                      <c:pt idx="77">
                        <c:v>891</c:v>
                      </c:pt>
                      <c:pt idx="78">
                        <c:v>890</c:v>
                      </c:pt>
                      <c:pt idx="79">
                        <c:v>889</c:v>
                      </c:pt>
                      <c:pt idx="80">
                        <c:v>889</c:v>
                      </c:pt>
                      <c:pt idx="81">
                        <c:v>888</c:v>
                      </c:pt>
                      <c:pt idx="82">
                        <c:v>887</c:v>
                      </c:pt>
                      <c:pt idx="83">
                        <c:v>885</c:v>
                      </c:pt>
                      <c:pt idx="84">
                        <c:v>883</c:v>
                      </c:pt>
                      <c:pt idx="85">
                        <c:v>882</c:v>
                      </c:pt>
                      <c:pt idx="86">
                        <c:v>880</c:v>
                      </c:pt>
                      <c:pt idx="87">
                        <c:v>880</c:v>
                      </c:pt>
                      <c:pt idx="88">
                        <c:v>879</c:v>
                      </c:pt>
                      <c:pt idx="89">
                        <c:v>878</c:v>
                      </c:pt>
                      <c:pt idx="90">
                        <c:v>878</c:v>
                      </c:pt>
                      <c:pt idx="91">
                        <c:v>875</c:v>
                      </c:pt>
                      <c:pt idx="92">
                        <c:v>875</c:v>
                      </c:pt>
                      <c:pt idx="93">
                        <c:v>875</c:v>
                      </c:pt>
                      <c:pt idx="94">
                        <c:v>875</c:v>
                      </c:pt>
                      <c:pt idx="95">
                        <c:v>874</c:v>
                      </c:pt>
                      <c:pt idx="96">
                        <c:v>869</c:v>
                      </c:pt>
                      <c:pt idx="97">
                        <c:v>867</c:v>
                      </c:pt>
                      <c:pt idx="98">
                        <c:v>866</c:v>
                      </c:pt>
                      <c:pt idx="99">
                        <c:v>866</c:v>
                      </c:pt>
                      <c:pt idx="100">
                        <c:v>865</c:v>
                      </c:pt>
                      <c:pt idx="101">
                        <c:v>1149</c:v>
                      </c:pt>
                      <c:pt idx="102">
                        <c:v>865</c:v>
                      </c:pt>
                      <c:pt idx="103">
                        <c:v>863</c:v>
                      </c:pt>
                      <c:pt idx="104">
                        <c:v>862</c:v>
                      </c:pt>
                      <c:pt idx="105">
                        <c:v>857</c:v>
                      </c:pt>
                      <c:pt idx="106">
                        <c:v>857</c:v>
                      </c:pt>
                      <c:pt idx="107">
                        <c:v>855</c:v>
                      </c:pt>
                      <c:pt idx="108">
                        <c:v>854</c:v>
                      </c:pt>
                      <c:pt idx="109">
                        <c:v>852</c:v>
                      </c:pt>
                      <c:pt idx="110">
                        <c:v>851</c:v>
                      </c:pt>
                      <c:pt idx="111">
                        <c:v>853</c:v>
                      </c:pt>
                      <c:pt idx="112">
                        <c:v>850</c:v>
                      </c:pt>
                      <c:pt idx="113">
                        <c:v>851</c:v>
                      </c:pt>
                      <c:pt idx="114">
                        <c:v>851</c:v>
                      </c:pt>
                      <c:pt idx="115">
                        <c:v>853</c:v>
                      </c:pt>
                      <c:pt idx="116">
                        <c:v>852</c:v>
                      </c:pt>
                      <c:pt idx="117">
                        <c:v>852</c:v>
                      </c:pt>
                      <c:pt idx="118">
                        <c:v>849</c:v>
                      </c:pt>
                      <c:pt idx="119">
                        <c:v>848</c:v>
                      </c:pt>
                      <c:pt idx="120">
                        <c:v>848</c:v>
                      </c:pt>
                      <c:pt idx="121">
                        <c:v>847</c:v>
                      </c:pt>
                      <c:pt idx="122">
                        <c:v>848</c:v>
                      </c:pt>
                      <c:pt idx="123">
                        <c:v>848</c:v>
                      </c:pt>
                      <c:pt idx="124">
                        <c:v>850</c:v>
                      </c:pt>
                      <c:pt idx="125">
                        <c:v>847</c:v>
                      </c:pt>
                      <c:pt idx="126">
                        <c:v>847</c:v>
                      </c:pt>
                      <c:pt idx="127">
                        <c:v>849</c:v>
                      </c:pt>
                      <c:pt idx="128">
                        <c:v>851</c:v>
                      </c:pt>
                      <c:pt idx="129">
                        <c:v>850</c:v>
                      </c:pt>
                      <c:pt idx="130">
                        <c:v>848</c:v>
                      </c:pt>
                      <c:pt idx="131">
                        <c:v>849</c:v>
                      </c:pt>
                      <c:pt idx="132">
                        <c:v>848</c:v>
                      </c:pt>
                      <c:pt idx="133">
                        <c:v>851</c:v>
                      </c:pt>
                      <c:pt idx="134">
                        <c:v>848</c:v>
                      </c:pt>
                      <c:pt idx="135">
                        <c:v>849</c:v>
                      </c:pt>
                      <c:pt idx="136">
                        <c:v>850</c:v>
                      </c:pt>
                      <c:pt idx="137">
                        <c:v>852</c:v>
                      </c:pt>
                      <c:pt idx="138">
                        <c:v>852</c:v>
                      </c:pt>
                      <c:pt idx="139">
                        <c:v>851</c:v>
                      </c:pt>
                      <c:pt idx="140">
                        <c:v>850</c:v>
                      </c:pt>
                      <c:pt idx="141">
                        <c:v>852</c:v>
                      </c:pt>
                      <c:pt idx="142">
                        <c:v>852</c:v>
                      </c:pt>
                      <c:pt idx="143">
                        <c:v>850</c:v>
                      </c:pt>
                      <c:pt idx="144">
                        <c:v>853</c:v>
                      </c:pt>
                      <c:pt idx="145">
                        <c:v>854.2</c:v>
                      </c:pt>
                      <c:pt idx="146">
                        <c:v>853.68</c:v>
                      </c:pt>
                      <c:pt idx="147">
                        <c:v>851.96</c:v>
                      </c:pt>
                      <c:pt idx="148">
                        <c:v>855.88</c:v>
                      </c:pt>
                      <c:pt idx="149">
                        <c:v>855.5</c:v>
                      </c:pt>
                      <c:pt idx="150">
                        <c:v>855.9</c:v>
                      </c:pt>
                      <c:pt idx="151">
                        <c:v>856.28</c:v>
                      </c:pt>
                      <c:pt idx="152">
                        <c:v>864</c:v>
                      </c:pt>
                      <c:pt idx="153">
                        <c:v>865</c:v>
                      </c:pt>
                      <c:pt idx="154">
                        <c:v>866.21</c:v>
                      </c:pt>
                      <c:pt idx="155">
                        <c:v>864.3</c:v>
                      </c:pt>
                      <c:pt idx="156">
                        <c:v>868.05</c:v>
                      </c:pt>
                      <c:pt idx="157">
                        <c:v>889.18</c:v>
                      </c:pt>
                      <c:pt idx="158">
                        <c:v>8.9459999999999997</c:v>
                      </c:pt>
                      <c:pt idx="159">
                        <c:v>8.9427000000000003</c:v>
                      </c:pt>
                      <c:pt idx="160">
                        <c:v>8.9290000000000003</c:v>
                      </c:pt>
                      <c:pt idx="161">
                        <c:v>8.9465000000000003</c:v>
                      </c:pt>
                      <c:pt idx="162">
                        <c:v>8.9434000000000005</c:v>
                      </c:pt>
                      <c:pt idx="163">
                        <c:v>8.94</c:v>
                      </c:pt>
                      <c:pt idx="164">
                        <c:v>9.18</c:v>
                      </c:pt>
                      <c:pt idx="165">
                        <c:v>9.1754999999999995</c:v>
                      </c:pt>
                      <c:pt idx="166">
                        <c:v>9.1433999999999997</c:v>
                      </c:pt>
                      <c:pt idx="167">
                        <c:v>9.1579999999999995</c:v>
                      </c:pt>
                      <c:pt idx="168">
                        <c:v>9.18</c:v>
                      </c:pt>
                      <c:pt idx="169">
                        <c:v>9.2109000000000005</c:v>
                      </c:pt>
                      <c:pt idx="170">
                        <c:v>9.2050000000000001</c:v>
                      </c:pt>
                      <c:pt idx="171">
                        <c:v>9.2200000000000006</c:v>
                      </c:pt>
                      <c:pt idx="172">
                        <c:v>9.2200000000000006</c:v>
                      </c:pt>
                      <c:pt idx="173">
                        <c:v>9.23</c:v>
                      </c:pt>
                      <c:pt idx="174">
                        <c:v>9.1999999999999993</c:v>
                      </c:pt>
                      <c:pt idx="175">
                        <c:v>9.2195999999999998</c:v>
                      </c:pt>
                      <c:pt idx="176">
                        <c:v>9.2027000000000001</c:v>
                      </c:pt>
                      <c:pt idx="177">
                        <c:v>9.2111000000000001</c:v>
                      </c:pt>
                      <c:pt idx="178">
                        <c:v>9.2131000000000007</c:v>
                      </c:pt>
                      <c:pt idx="179">
                        <c:v>9.1920999999999999</c:v>
                      </c:pt>
                      <c:pt idx="180">
                        <c:v>9.2446999999999999</c:v>
                      </c:pt>
                      <c:pt idx="181">
                        <c:v>9.1999999999999993</c:v>
                      </c:pt>
                      <c:pt idx="182">
                        <c:v>9.24</c:v>
                      </c:pt>
                      <c:pt idx="183">
                        <c:v>9.25</c:v>
                      </c:pt>
                      <c:pt idx="184">
                        <c:v>9.23</c:v>
                      </c:pt>
                      <c:pt idx="185">
                        <c:v>9.24</c:v>
                      </c:pt>
                      <c:pt idx="186">
                        <c:v>9.2100000000000009</c:v>
                      </c:pt>
                      <c:pt idx="187">
                        <c:v>9.2200000000000006</c:v>
                      </c:pt>
                      <c:pt idx="188">
                        <c:v>9.2309000000000001</c:v>
                      </c:pt>
                      <c:pt idx="189">
                        <c:v>9.1945999999999994</c:v>
                      </c:pt>
                      <c:pt idx="190">
                        <c:v>9.1999999999999993</c:v>
                      </c:pt>
                      <c:pt idx="191">
                        <c:v>9.1999999999999993</c:v>
                      </c:pt>
                      <c:pt idx="192">
                        <c:v>9.2029999999999994</c:v>
                      </c:pt>
                      <c:pt idx="193">
                        <c:v>9.1981999999999999</c:v>
                      </c:pt>
                      <c:pt idx="194">
                        <c:v>9.1846999999999994</c:v>
                      </c:pt>
                      <c:pt idx="195">
                        <c:v>9.2299000000000007</c:v>
                      </c:pt>
                      <c:pt idx="196">
                        <c:v>9.2070000000000007</c:v>
                      </c:pt>
                      <c:pt idx="197">
                        <c:v>9.1769999999999996</c:v>
                      </c:pt>
                      <c:pt idx="198">
                        <c:v>9.1750000000000007</c:v>
                      </c:pt>
                      <c:pt idx="199">
                        <c:v>9.1769999999999996</c:v>
                      </c:pt>
                      <c:pt idx="200">
                        <c:v>9.1560000000000006</c:v>
                      </c:pt>
                      <c:pt idx="201">
                        <c:v>9.1449999999999996</c:v>
                      </c:pt>
                      <c:pt idx="202">
                        <c:v>9.1300000000000008</c:v>
                      </c:pt>
                      <c:pt idx="203">
                        <c:v>9.14</c:v>
                      </c:pt>
                      <c:pt idx="204">
                        <c:v>9.08</c:v>
                      </c:pt>
                      <c:pt idx="205">
                        <c:v>9.07</c:v>
                      </c:pt>
                      <c:pt idx="206">
                        <c:v>8.9434000000000005</c:v>
                      </c:pt>
                      <c:pt idx="207">
                        <c:v>8.9398999999999997</c:v>
                      </c:pt>
                      <c:pt idx="208">
                        <c:v>8.9121000000000006</c:v>
                      </c:pt>
                      <c:pt idx="209">
                        <c:v>8.9283999999999999</c:v>
                      </c:pt>
                      <c:pt idx="210">
                        <c:v>8.8800000000000008</c:v>
                      </c:pt>
                      <c:pt idx="211">
                        <c:v>8.89</c:v>
                      </c:pt>
                      <c:pt idx="212">
                        <c:v>8.94</c:v>
                      </c:pt>
                      <c:pt idx="213">
                        <c:v>8.84</c:v>
                      </c:pt>
                      <c:pt idx="214">
                        <c:v>8.84</c:v>
                      </c:pt>
                      <c:pt idx="215">
                        <c:v>8.8000000000000007</c:v>
                      </c:pt>
                      <c:pt idx="216">
                        <c:v>8.7524999999999995</c:v>
                      </c:pt>
                      <c:pt idx="217">
                        <c:v>8.7683999999999997</c:v>
                      </c:pt>
                      <c:pt idx="218">
                        <c:v>8.7596000000000007</c:v>
                      </c:pt>
                      <c:pt idx="219">
                        <c:v>8.6539999999999999</c:v>
                      </c:pt>
                      <c:pt idx="220">
                        <c:v>8.6750000000000007</c:v>
                      </c:pt>
                      <c:pt idx="221">
                        <c:v>8.6630000000000003</c:v>
                      </c:pt>
                      <c:pt idx="222">
                        <c:v>8.64</c:v>
                      </c:pt>
                      <c:pt idx="223">
                        <c:v>8.6199999999999992</c:v>
                      </c:pt>
                      <c:pt idx="224">
                        <c:v>8.57</c:v>
                      </c:pt>
                      <c:pt idx="225">
                        <c:v>8.5725999999999996</c:v>
                      </c:pt>
                      <c:pt idx="226">
                        <c:v>8.58</c:v>
                      </c:pt>
                      <c:pt idx="227">
                        <c:v>8.57</c:v>
                      </c:pt>
                      <c:pt idx="228">
                        <c:v>8.52</c:v>
                      </c:pt>
                      <c:pt idx="229">
                        <c:v>8.5</c:v>
                      </c:pt>
                      <c:pt idx="230">
                        <c:v>8.4700000000000006</c:v>
                      </c:pt>
                      <c:pt idx="231">
                        <c:v>8.39</c:v>
                      </c:pt>
                      <c:pt idx="232">
                        <c:v>8.3340999999999994</c:v>
                      </c:pt>
                      <c:pt idx="233">
                        <c:v>8.2958999999999996</c:v>
                      </c:pt>
                      <c:pt idx="234">
                        <c:v>8.2899999999999991</c:v>
                      </c:pt>
                      <c:pt idx="235">
                        <c:v>8.2799999999999994</c:v>
                      </c:pt>
                      <c:pt idx="236">
                        <c:v>8.27</c:v>
                      </c:pt>
                      <c:pt idx="237">
                        <c:v>8.2028999999999996</c:v>
                      </c:pt>
                      <c:pt idx="238">
                        <c:v>8.18</c:v>
                      </c:pt>
                      <c:pt idx="239">
                        <c:v>8.14</c:v>
                      </c:pt>
                      <c:pt idx="240">
                        <c:v>8.1553000000000004</c:v>
                      </c:pt>
                      <c:pt idx="241">
                        <c:v>8.0869999999999997</c:v>
                      </c:pt>
                      <c:pt idx="242">
                        <c:v>8.08</c:v>
                      </c:pt>
                      <c:pt idx="243">
                        <c:v>8.0500000000000007</c:v>
                      </c:pt>
                      <c:pt idx="244">
                        <c:v>8.0399999999999991</c:v>
                      </c:pt>
                      <c:pt idx="245">
                        <c:v>8.0051000000000005</c:v>
                      </c:pt>
                      <c:pt idx="246">
                        <c:v>7.98</c:v>
                      </c:pt>
                      <c:pt idx="247">
                        <c:v>7.99</c:v>
                      </c:pt>
                      <c:pt idx="248">
                        <c:v>7.97</c:v>
                      </c:pt>
                      <c:pt idx="249">
                        <c:v>7.9550000000000001</c:v>
                      </c:pt>
                      <c:pt idx="250">
                        <c:v>7.94</c:v>
                      </c:pt>
                      <c:pt idx="251">
                        <c:v>7.93</c:v>
                      </c:pt>
                      <c:pt idx="252">
                        <c:v>7.91</c:v>
                      </c:pt>
                      <c:pt idx="253">
                        <c:v>7.91</c:v>
                      </c:pt>
                      <c:pt idx="254">
                        <c:v>7.9</c:v>
                      </c:pt>
                      <c:pt idx="255">
                        <c:v>7.88</c:v>
                      </c:pt>
                      <c:pt idx="256">
                        <c:v>7.86</c:v>
                      </c:pt>
                      <c:pt idx="257">
                        <c:v>7.85</c:v>
                      </c:pt>
                      <c:pt idx="258">
                        <c:v>7.83</c:v>
                      </c:pt>
                      <c:pt idx="259">
                        <c:v>0</c:v>
                      </c:pt>
                      <c:pt idx="260">
                        <c:v>7.81</c:v>
                      </c:pt>
                      <c:pt idx="261">
                        <c:v>7.85</c:v>
                      </c:pt>
                      <c:pt idx="262">
                        <c:v>7.85</c:v>
                      </c:pt>
                      <c:pt idx="263">
                        <c:v>7.85</c:v>
                      </c:pt>
                      <c:pt idx="264">
                        <c:v>7.86</c:v>
                      </c:pt>
                      <c:pt idx="265">
                        <c:v>7.82</c:v>
                      </c:pt>
                      <c:pt idx="266">
                        <c:v>7.79</c:v>
                      </c:pt>
                      <c:pt idx="267">
                        <c:v>7.85</c:v>
                      </c:pt>
                      <c:pt idx="268">
                        <c:v>7.81</c:v>
                      </c:pt>
                      <c:pt idx="269">
                        <c:v>7.79</c:v>
                      </c:pt>
                      <c:pt idx="270">
                        <c:v>7.58</c:v>
                      </c:pt>
                      <c:pt idx="271">
                        <c:v>7.59</c:v>
                      </c:pt>
                      <c:pt idx="272">
                        <c:v>7.57</c:v>
                      </c:pt>
                      <c:pt idx="273">
                        <c:v>7.54</c:v>
                      </c:pt>
                      <c:pt idx="274">
                        <c:v>7.56</c:v>
                      </c:pt>
                      <c:pt idx="275">
                        <c:v>7.55</c:v>
                      </c:pt>
                      <c:pt idx="276">
                        <c:v>7.52</c:v>
                      </c:pt>
                      <c:pt idx="277">
                        <c:v>8.0399999999999991</c:v>
                      </c:pt>
                      <c:pt idx="278">
                        <c:v>7.57</c:v>
                      </c:pt>
                      <c:pt idx="279">
                        <c:v>7.48</c:v>
                      </c:pt>
                      <c:pt idx="280">
                        <c:v>7.52</c:v>
                      </c:pt>
                      <c:pt idx="281">
                        <c:v>7.44</c:v>
                      </c:pt>
                      <c:pt idx="282">
                        <c:v>7.48</c:v>
                      </c:pt>
                      <c:pt idx="283">
                        <c:v>7.48</c:v>
                      </c:pt>
                      <c:pt idx="284">
                        <c:v>7.42</c:v>
                      </c:pt>
                      <c:pt idx="285">
                        <c:v>7.47</c:v>
                      </c:pt>
                      <c:pt idx="286">
                        <c:v>7.47</c:v>
                      </c:pt>
                      <c:pt idx="287">
                        <c:v>7.45</c:v>
                      </c:pt>
                      <c:pt idx="288">
                        <c:v>7.45</c:v>
                      </c:pt>
                      <c:pt idx="289">
                        <c:v>7.43</c:v>
                      </c:pt>
                      <c:pt idx="290">
                        <c:v>7.4</c:v>
                      </c:pt>
                      <c:pt idx="291">
                        <c:v>7.4</c:v>
                      </c:pt>
                      <c:pt idx="292">
                        <c:v>7.4</c:v>
                      </c:pt>
                      <c:pt idx="293">
                        <c:v>7.9</c:v>
                      </c:pt>
                      <c:pt idx="294">
                        <c:v>7.85</c:v>
                      </c:pt>
                      <c:pt idx="295">
                        <c:v>7.4</c:v>
                      </c:pt>
                      <c:pt idx="296">
                        <c:v>7.3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(4)'!$I$1</c15:sqref>
                        </c15:formulaRef>
                      </c:ext>
                    </c:extLst>
                    <c:strCache>
                      <c:ptCount val="1"/>
                      <c:pt idx="0">
                        <c:v>pressure_string</c:v>
                      </c:pt>
                    </c:strCache>
                  </c:strRef>
                </c:tx>
                <c:spPr>
                  <a:ln w="3810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(4)'!$I$2:$I$298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(4)'!$J$1</c15:sqref>
                        </c15:formulaRef>
                      </c:ext>
                    </c:extLst>
                    <c:strCache>
                      <c:ptCount val="1"/>
                      <c:pt idx="0">
                        <c:v>abs_humidity</c:v>
                      </c:pt>
                    </c:strCache>
                  </c:strRef>
                </c:tx>
                <c:spPr>
                  <a:ln w="3810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(4)'!$J$2:$J$298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(4)'!$L$1</c15:sqref>
                        </c15:formulaRef>
                      </c:ext>
                    </c:extLst>
                    <c:strCache>
                      <c:ptCount val="1"/>
                      <c:pt idx="0">
                        <c:v>wind_direction</c:v>
                      </c:pt>
                    </c:strCache>
                  </c:strRef>
                </c:tx>
                <c:spPr>
                  <a:ln w="38100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(4)'!$L$2:$L$298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(4)'!$M$1</c15:sqref>
                        </c15:formulaRef>
                      </c:ext>
                    </c:extLst>
                    <c:strCache>
                      <c:ptCount val="1"/>
                      <c:pt idx="0">
                        <c:v>atmo_opacity</c:v>
                      </c:pt>
                    </c:strCache>
                  </c:strRef>
                </c:tx>
                <c:spPr>
                  <a:ln w="38100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(4)'!$M$2:$M$298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(4)'!$N$1</c15:sqref>
                        </c15:formulaRef>
                      </c:ext>
                    </c:extLst>
                    <c:strCache>
                      <c:ptCount val="1"/>
                      <c:pt idx="0">
                        <c:v>season</c:v>
                      </c:pt>
                    </c:strCache>
                  </c:strRef>
                </c:tx>
                <c:spPr>
                  <a:ln w="38100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(4)'!$N$2:$N$298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(4)'!$O$1</c15:sqref>
                        </c15:formulaRef>
                      </c:ext>
                    </c:extLst>
                    <c:strCache>
                      <c:ptCount val="1"/>
                      <c:pt idx="0">
                        <c:v>sunrise</c:v>
                      </c:pt>
                    </c:strCache>
                  </c:strRef>
                </c:tx>
                <c:spPr>
                  <a:ln w="38100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(4)'!$O$2:$O$298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(4)'!$P$1</c15:sqref>
                        </c15:formulaRef>
                      </c:ext>
                    </c:extLst>
                    <c:strCache>
                      <c:ptCount val="1"/>
                      <c:pt idx="0">
                        <c:v>sunset</c:v>
                      </c:pt>
                    </c:strCache>
                  </c:strRef>
                </c:tx>
                <c:spPr>
                  <a:ln w="38100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(4)'!$A$2:$A$298</c15:sqref>
                        </c15:formulaRef>
                      </c:ext>
                    </c:extLst>
                    <c:numCache>
                      <c:formatCode>[$-409]d\-mmm\-yy;@</c:formatCode>
                      <c:ptCount val="297"/>
                      <c:pt idx="0">
                        <c:v>41739</c:v>
                      </c:pt>
                      <c:pt idx="1">
                        <c:v>41736</c:v>
                      </c:pt>
                      <c:pt idx="2">
                        <c:v>41735</c:v>
                      </c:pt>
                      <c:pt idx="3">
                        <c:v>41732</c:v>
                      </c:pt>
                      <c:pt idx="4">
                        <c:v>41730</c:v>
                      </c:pt>
                      <c:pt idx="5">
                        <c:v>41729</c:v>
                      </c:pt>
                      <c:pt idx="6">
                        <c:v>41728</c:v>
                      </c:pt>
                      <c:pt idx="7">
                        <c:v>41725</c:v>
                      </c:pt>
                      <c:pt idx="8">
                        <c:v>41724</c:v>
                      </c:pt>
                      <c:pt idx="9">
                        <c:v>41723</c:v>
                      </c:pt>
                      <c:pt idx="10">
                        <c:v>41739</c:v>
                      </c:pt>
                      <c:pt idx="11">
                        <c:v>41736</c:v>
                      </c:pt>
                      <c:pt idx="12">
                        <c:v>41735</c:v>
                      </c:pt>
                      <c:pt idx="13">
                        <c:v>41732</c:v>
                      </c:pt>
                      <c:pt idx="14">
                        <c:v>41730</c:v>
                      </c:pt>
                      <c:pt idx="15">
                        <c:v>41729</c:v>
                      </c:pt>
                      <c:pt idx="16">
                        <c:v>41728</c:v>
                      </c:pt>
                      <c:pt idx="17">
                        <c:v>41725</c:v>
                      </c:pt>
                      <c:pt idx="18">
                        <c:v>41724</c:v>
                      </c:pt>
                      <c:pt idx="19">
                        <c:v>41723</c:v>
                      </c:pt>
                      <c:pt idx="20">
                        <c:v>41703</c:v>
                      </c:pt>
                      <c:pt idx="21">
                        <c:v>41702</c:v>
                      </c:pt>
                      <c:pt idx="22">
                        <c:v>41701</c:v>
                      </c:pt>
                      <c:pt idx="23">
                        <c:v>41700</c:v>
                      </c:pt>
                      <c:pt idx="24">
                        <c:v>41696</c:v>
                      </c:pt>
                      <c:pt idx="25">
                        <c:v>41695</c:v>
                      </c:pt>
                      <c:pt idx="26">
                        <c:v>41694</c:v>
                      </c:pt>
                      <c:pt idx="27">
                        <c:v>41691</c:v>
                      </c:pt>
                      <c:pt idx="28">
                        <c:v>41690</c:v>
                      </c:pt>
                      <c:pt idx="29">
                        <c:v>41689</c:v>
                      </c:pt>
                      <c:pt idx="30">
                        <c:v>41686</c:v>
                      </c:pt>
                      <c:pt idx="31">
                        <c:v>41683</c:v>
                      </c:pt>
                      <c:pt idx="32">
                        <c:v>41679</c:v>
                      </c:pt>
                      <c:pt idx="33">
                        <c:v>41678</c:v>
                      </c:pt>
                      <c:pt idx="34">
                        <c:v>41676</c:v>
                      </c:pt>
                      <c:pt idx="35">
                        <c:v>41675</c:v>
                      </c:pt>
                      <c:pt idx="36">
                        <c:v>41673</c:v>
                      </c:pt>
                      <c:pt idx="37">
                        <c:v>41671</c:v>
                      </c:pt>
                      <c:pt idx="38">
                        <c:v>41669</c:v>
                      </c:pt>
                      <c:pt idx="39">
                        <c:v>41668</c:v>
                      </c:pt>
                      <c:pt idx="40">
                        <c:v>41667</c:v>
                      </c:pt>
                      <c:pt idx="41">
                        <c:v>41666</c:v>
                      </c:pt>
                      <c:pt idx="42">
                        <c:v>41663</c:v>
                      </c:pt>
                      <c:pt idx="43">
                        <c:v>41662</c:v>
                      </c:pt>
                      <c:pt idx="44">
                        <c:v>41661</c:v>
                      </c:pt>
                      <c:pt idx="45">
                        <c:v>41660</c:v>
                      </c:pt>
                      <c:pt idx="46">
                        <c:v>41658</c:v>
                      </c:pt>
                      <c:pt idx="47">
                        <c:v>41654</c:v>
                      </c:pt>
                      <c:pt idx="48">
                        <c:v>41651</c:v>
                      </c:pt>
                      <c:pt idx="49">
                        <c:v>41648</c:v>
                      </c:pt>
                      <c:pt idx="50">
                        <c:v>41647</c:v>
                      </c:pt>
                      <c:pt idx="51">
                        <c:v>41645</c:v>
                      </c:pt>
                      <c:pt idx="52">
                        <c:v>41644</c:v>
                      </c:pt>
                      <c:pt idx="53">
                        <c:v>41641</c:v>
                      </c:pt>
                      <c:pt idx="54">
                        <c:v>41640</c:v>
                      </c:pt>
                      <c:pt idx="55">
                        <c:v>41629</c:v>
                      </c:pt>
                      <c:pt idx="56">
                        <c:v>41626</c:v>
                      </c:pt>
                      <c:pt idx="57">
                        <c:v>41617</c:v>
                      </c:pt>
                      <c:pt idx="58">
                        <c:v>41616</c:v>
                      </c:pt>
                      <c:pt idx="59">
                        <c:v>41613</c:v>
                      </c:pt>
                      <c:pt idx="60">
                        <c:v>41612</c:v>
                      </c:pt>
                      <c:pt idx="61">
                        <c:v>41608</c:v>
                      </c:pt>
                      <c:pt idx="62">
                        <c:v>41603</c:v>
                      </c:pt>
                      <c:pt idx="63">
                        <c:v>41601</c:v>
                      </c:pt>
                      <c:pt idx="64">
                        <c:v>41595</c:v>
                      </c:pt>
                      <c:pt idx="65">
                        <c:v>41582</c:v>
                      </c:pt>
                      <c:pt idx="66">
                        <c:v>41578</c:v>
                      </c:pt>
                      <c:pt idx="67">
                        <c:v>41577</c:v>
                      </c:pt>
                      <c:pt idx="68">
                        <c:v>41576</c:v>
                      </c:pt>
                      <c:pt idx="69">
                        <c:v>41575</c:v>
                      </c:pt>
                      <c:pt idx="70">
                        <c:v>41574</c:v>
                      </c:pt>
                      <c:pt idx="71">
                        <c:v>41571</c:v>
                      </c:pt>
                      <c:pt idx="72">
                        <c:v>41569</c:v>
                      </c:pt>
                      <c:pt idx="73">
                        <c:v>41567</c:v>
                      </c:pt>
                      <c:pt idx="74">
                        <c:v>41562</c:v>
                      </c:pt>
                      <c:pt idx="75">
                        <c:v>41561</c:v>
                      </c:pt>
                      <c:pt idx="76">
                        <c:v>41559</c:v>
                      </c:pt>
                      <c:pt idx="77">
                        <c:v>41556</c:v>
                      </c:pt>
                      <c:pt idx="78">
                        <c:v>41555</c:v>
                      </c:pt>
                      <c:pt idx="79">
                        <c:v>41554</c:v>
                      </c:pt>
                      <c:pt idx="80">
                        <c:v>41552</c:v>
                      </c:pt>
                      <c:pt idx="81">
                        <c:v>41550</c:v>
                      </c:pt>
                      <c:pt idx="82">
                        <c:v>41547</c:v>
                      </c:pt>
                      <c:pt idx="83">
                        <c:v>41543</c:v>
                      </c:pt>
                      <c:pt idx="84">
                        <c:v>41541</c:v>
                      </c:pt>
                      <c:pt idx="85">
                        <c:v>41539</c:v>
                      </c:pt>
                      <c:pt idx="86">
                        <c:v>41536</c:v>
                      </c:pt>
                      <c:pt idx="87">
                        <c:v>41535</c:v>
                      </c:pt>
                      <c:pt idx="88">
                        <c:v>41533</c:v>
                      </c:pt>
                      <c:pt idx="89">
                        <c:v>41532</c:v>
                      </c:pt>
                      <c:pt idx="90">
                        <c:v>41531</c:v>
                      </c:pt>
                      <c:pt idx="91">
                        <c:v>41528</c:v>
                      </c:pt>
                      <c:pt idx="92">
                        <c:v>41526</c:v>
                      </c:pt>
                      <c:pt idx="93">
                        <c:v>41525</c:v>
                      </c:pt>
                      <c:pt idx="94">
                        <c:v>41521</c:v>
                      </c:pt>
                      <c:pt idx="95">
                        <c:v>41520</c:v>
                      </c:pt>
                      <c:pt idx="96">
                        <c:v>41515</c:v>
                      </c:pt>
                      <c:pt idx="97">
                        <c:v>41512</c:v>
                      </c:pt>
                      <c:pt idx="98">
                        <c:v>41511</c:v>
                      </c:pt>
                      <c:pt idx="99">
                        <c:v>41510</c:v>
                      </c:pt>
                      <c:pt idx="100">
                        <c:v>41508</c:v>
                      </c:pt>
                      <c:pt idx="101">
                        <c:v>41507</c:v>
                      </c:pt>
                      <c:pt idx="102">
                        <c:v>41506</c:v>
                      </c:pt>
                      <c:pt idx="103">
                        <c:v>41505</c:v>
                      </c:pt>
                      <c:pt idx="104">
                        <c:v>41504</c:v>
                      </c:pt>
                      <c:pt idx="105">
                        <c:v>41493</c:v>
                      </c:pt>
                      <c:pt idx="106">
                        <c:v>41491</c:v>
                      </c:pt>
                      <c:pt idx="107">
                        <c:v>41489</c:v>
                      </c:pt>
                      <c:pt idx="108">
                        <c:v>41488</c:v>
                      </c:pt>
                      <c:pt idx="109">
                        <c:v>41485</c:v>
                      </c:pt>
                      <c:pt idx="110">
                        <c:v>41483</c:v>
                      </c:pt>
                      <c:pt idx="111">
                        <c:v>41481</c:v>
                      </c:pt>
                      <c:pt idx="112">
                        <c:v>41479</c:v>
                      </c:pt>
                      <c:pt idx="113">
                        <c:v>41478</c:v>
                      </c:pt>
                      <c:pt idx="114">
                        <c:v>41476</c:v>
                      </c:pt>
                      <c:pt idx="115">
                        <c:v>41473</c:v>
                      </c:pt>
                      <c:pt idx="116">
                        <c:v>41471</c:v>
                      </c:pt>
                      <c:pt idx="117">
                        <c:v>41470</c:v>
                      </c:pt>
                      <c:pt idx="118">
                        <c:v>41469</c:v>
                      </c:pt>
                      <c:pt idx="119">
                        <c:v>41467</c:v>
                      </c:pt>
                      <c:pt idx="120">
                        <c:v>41466</c:v>
                      </c:pt>
                      <c:pt idx="121">
                        <c:v>41464</c:v>
                      </c:pt>
                      <c:pt idx="122">
                        <c:v>41463</c:v>
                      </c:pt>
                      <c:pt idx="123">
                        <c:v>41462</c:v>
                      </c:pt>
                      <c:pt idx="124">
                        <c:v>41459</c:v>
                      </c:pt>
                      <c:pt idx="125">
                        <c:v>41458</c:v>
                      </c:pt>
                      <c:pt idx="126">
                        <c:v>41456</c:v>
                      </c:pt>
                      <c:pt idx="127">
                        <c:v>41455</c:v>
                      </c:pt>
                      <c:pt idx="128">
                        <c:v>41451</c:v>
                      </c:pt>
                      <c:pt idx="129">
                        <c:v>41450</c:v>
                      </c:pt>
                      <c:pt idx="130">
                        <c:v>41449</c:v>
                      </c:pt>
                      <c:pt idx="131">
                        <c:v>41448</c:v>
                      </c:pt>
                      <c:pt idx="132">
                        <c:v>41444</c:v>
                      </c:pt>
                      <c:pt idx="133">
                        <c:v>41442</c:v>
                      </c:pt>
                      <c:pt idx="134">
                        <c:v>41441</c:v>
                      </c:pt>
                      <c:pt idx="135">
                        <c:v>41438</c:v>
                      </c:pt>
                      <c:pt idx="136">
                        <c:v>41437</c:v>
                      </c:pt>
                      <c:pt idx="137">
                        <c:v>41436</c:v>
                      </c:pt>
                      <c:pt idx="138">
                        <c:v>41435</c:v>
                      </c:pt>
                      <c:pt idx="139">
                        <c:v>41434</c:v>
                      </c:pt>
                      <c:pt idx="140">
                        <c:v>41431</c:v>
                      </c:pt>
                      <c:pt idx="141">
                        <c:v>41430</c:v>
                      </c:pt>
                      <c:pt idx="142">
                        <c:v>41429</c:v>
                      </c:pt>
                      <c:pt idx="143">
                        <c:v>41428</c:v>
                      </c:pt>
                      <c:pt idx="144">
                        <c:v>41425</c:v>
                      </c:pt>
                      <c:pt idx="145">
                        <c:v>41423</c:v>
                      </c:pt>
                      <c:pt idx="146">
                        <c:v>41422</c:v>
                      </c:pt>
                      <c:pt idx="147">
                        <c:v>41419</c:v>
                      </c:pt>
                      <c:pt idx="148">
                        <c:v>41417</c:v>
                      </c:pt>
                      <c:pt idx="149">
                        <c:v>41415</c:v>
                      </c:pt>
                      <c:pt idx="150">
                        <c:v>41414</c:v>
                      </c:pt>
                      <c:pt idx="151">
                        <c:v>41413</c:v>
                      </c:pt>
                      <c:pt idx="152">
                        <c:v>41411</c:v>
                      </c:pt>
                      <c:pt idx="153">
                        <c:v>41409</c:v>
                      </c:pt>
                      <c:pt idx="154">
                        <c:v>41403</c:v>
                      </c:pt>
                      <c:pt idx="155">
                        <c:v>41402</c:v>
                      </c:pt>
                      <c:pt idx="156">
                        <c:v>41395</c:v>
                      </c:pt>
                      <c:pt idx="157">
                        <c:v>41367</c:v>
                      </c:pt>
                      <c:pt idx="158">
                        <c:v>41362</c:v>
                      </c:pt>
                      <c:pt idx="159">
                        <c:v>41361</c:v>
                      </c:pt>
                      <c:pt idx="160">
                        <c:v>41360</c:v>
                      </c:pt>
                      <c:pt idx="161">
                        <c:v>41359</c:v>
                      </c:pt>
                      <c:pt idx="162">
                        <c:v>41358</c:v>
                      </c:pt>
                      <c:pt idx="163">
                        <c:v>41358</c:v>
                      </c:pt>
                      <c:pt idx="164">
                        <c:v>41356</c:v>
                      </c:pt>
                      <c:pt idx="165">
                        <c:v>41331</c:v>
                      </c:pt>
                      <c:pt idx="166">
                        <c:v>41329</c:v>
                      </c:pt>
                      <c:pt idx="167">
                        <c:v>41329</c:v>
                      </c:pt>
                      <c:pt idx="168">
                        <c:v>41322</c:v>
                      </c:pt>
                      <c:pt idx="169">
                        <c:v>41321</c:v>
                      </c:pt>
                      <c:pt idx="170">
                        <c:v>41320</c:v>
                      </c:pt>
                      <c:pt idx="171">
                        <c:v>41319</c:v>
                      </c:pt>
                      <c:pt idx="172">
                        <c:v>41319</c:v>
                      </c:pt>
                      <c:pt idx="173">
                        <c:v>41316</c:v>
                      </c:pt>
                      <c:pt idx="174">
                        <c:v>41315</c:v>
                      </c:pt>
                      <c:pt idx="175">
                        <c:v>41313</c:v>
                      </c:pt>
                      <c:pt idx="176">
                        <c:v>41311</c:v>
                      </c:pt>
                      <c:pt idx="177">
                        <c:v>41310</c:v>
                      </c:pt>
                      <c:pt idx="178">
                        <c:v>41309</c:v>
                      </c:pt>
                      <c:pt idx="179">
                        <c:v>41307</c:v>
                      </c:pt>
                      <c:pt idx="180">
                        <c:v>41305</c:v>
                      </c:pt>
                      <c:pt idx="181">
                        <c:v>41305</c:v>
                      </c:pt>
                      <c:pt idx="182">
                        <c:v>41304</c:v>
                      </c:pt>
                      <c:pt idx="183">
                        <c:v>41303</c:v>
                      </c:pt>
                      <c:pt idx="184">
                        <c:v>41300</c:v>
                      </c:pt>
                      <c:pt idx="185">
                        <c:v>41299</c:v>
                      </c:pt>
                      <c:pt idx="186">
                        <c:v>41298</c:v>
                      </c:pt>
                      <c:pt idx="187">
                        <c:v>41297</c:v>
                      </c:pt>
                      <c:pt idx="188">
                        <c:v>40930</c:v>
                      </c:pt>
                      <c:pt idx="189">
                        <c:v>40929</c:v>
                      </c:pt>
                      <c:pt idx="190">
                        <c:v>41292</c:v>
                      </c:pt>
                      <c:pt idx="191">
                        <c:v>41292</c:v>
                      </c:pt>
                      <c:pt idx="192">
                        <c:v>41292</c:v>
                      </c:pt>
                      <c:pt idx="193">
                        <c:v>40925</c:v>
                      </c:pt>
                      <c:pt idx="194">
                        <c:v>40924</c:v>
                      </c:pt>
                      <c:pt idx="195">
                        <c:v>40923</c:v>
                      </c:pt>
                      <c:pt idx="196">
                        <c:v>40922</c:v>
                      </c:pt>
                      <c:pt idx="197">
                        <c:v>40920</c:v>
                      </c:pt>
                      <c:pt idx="198">
                        <c:v>41292</c:v>
                      </c:pt>
                      <c:pt idx="199">
                        <c:v>41292</c:v>
                      </c:pt>
                      <c:pt idx="200">
                        <c:v>41292</c:v>
                      </c:pt>
                      <c:pt idx="201">
                        <c:v>41292</c:v>
                      </c:pt>
                      <c:pt idx="202">
                        <c:v>41292</c:v>
                      </c:pt>
                      <c:pt idx="203">
                        <c:v>41292</c:v>
                      </c:pt>
                      <c:pt idx="204">
                        <c:v>41292</c:v>
                      </c:pt>
                      <c:pt idx="205">
                        <c:v>41274</c:v>
                      </c:pt>
                      <c:pt idx="206">
                        <c:v>41265</c:v>
                      </c:pt>
                      <c:pt idx="207">
                        <c:v>41264</c:v>
                      </c:pt>
                      <c:pt idx="208">
                        <c:v>41263</c:v>
                      </c:pt>
                      <c:pt idx="209">
                        <c:v>41262</c:v>
                      </c:pt>
                      <c:pt idx="210">
                        <c:v>41261</c:v>
                      </c:pt>
                      <c:pt idx="211">
                        <c:v>41260</c:v>
                      </c:pt>
                      <c:pt idx="212">
                        <c:v>41259</c:v>
                      </c:pt>
                      <c:pt idx="213">
                        <c:v>41258</c:v>
                      </c:pt>
                      <c:pt idx="214">
                        <c:v>41257</c:v>
                      </c:pt>
                      <c:pt idx="215">
                        <c:v>41256</c:v>
                      </c:pt>
                      <c:pt idx="216">
                        <c:v>41255</c:v>
                      </c:pt>
                      <c:pt idx="217">
                        <c:v>41254</c:v>
                      </c:pt>
                      <c:pt idx="218">
                        <c:v>41253</c:v>
                      </c:pt>
                      <c:pt idx="219">
                        <c:v>41251</c:v>
                      </c:pt>
                      <c:pt idx="220">
                        <c:v>41250</c:v>
                      </c:pt>
                      <c:pt idx="221">
                        <c:v>41249</c:v>
                      </c:pt>
                      <c:pt idx="222">
                        <c:v>41248</c:v>
                      </c:pt>
                      <c:pt idx="223">
                        <c:v>41247</c:v>
                      </c:pt>
                      <c:pt idx="224">
                        <c:v>41246</c:v>
                      </c:pt>
                      <c:pt idx="225">
                        <c:v>41245</c:v>
                      </c:pt>
                      <c:pt idx="226">
                        <c:v>41245</c:v>
                      </c:pt>
                      <c:pt idx="227">
                        <c:v>41244</c:v>
                      </c:pt>
                      <c:pt idx="228">
                        <c:v>41243</c:v>
                      </c:pt>
                      <c:pt idx="229">
                        <c:v>41242</c:v>
                      </c:pt>
                      <c:pt idx="230">
                        <c:v>41238</c:v>
                      </c:pt>
                      <c:pt idx="231">
                        <c:v>41233</c:v>
                      </c:pt>
                      <c:pt idx="232">
                        <c:v>41231</c:v>
                      </c:pt>
                      <c:pt idx="233">
                        <c:v>41228</c:v>
                      </c:pt>
                      <c:pt idx="234">
                        <c:v>41227</c:v>
                      </c:pt>
                      <c:pt idx="235">
                        <c:v>41226</c:v>
                      </c:pt>
                      <c:pt idx="236">
                        <c:v>41225</c:v>
                      </c:pt>
                      <c:pt idx="237">
                        <c:v>41221</c:v>
                      </c:pt>
                      <c:pt idx="238">
                        <c:v>41220</c:v>
                      </c:pt>
                      <c:pt idx="239">
                        <c:v>41219</c:v>
                      </c:pt>
                      <c:pt idx="240">
                        <c:v>41224</c:v>
                      </c:pt>
                      <c:pt idx="241">
                        <c:v>41216</c:v>
                      </c:pt>
                      <c:pt idx="242">
                        <c:v>41215</c:v>
                      </c:pt>
                      <c:pt idx="243">
                        <c:v>41214</c:v>
                      </c:pt>
                      <c:pt idx="244">
                        <c:v>41213</c:v>
                      </c:pt>
                      <c:pt idx="245">
                        <c:v>41212</c:v>
                      </c:pt>
                      <c:pt idx="246">
                        <c:v>41211</c:v>
                      </c:pt>
                      <c:pt idx="247">
                        <c:v>41210</c:v>
                      </c:pt>
                      <c:pt idx="248">
                        <c:v>41209</c:v>
                      </c:pt>
                      <c:pt idx="249">
                        <c:v>41208</c:v>
                      </c:pt>
                      <c:pt idx="250">
                        <c:v>41207</c:v>
                      </c:pt>
                      <c:pt idx="251">
                        <c:v>41206</c:v>
                      </c:pt>
                      <c:pt idx="252">
                        <c:v>41205</c:v>
                      </c:pt>
                      <c:pt idx="253">
                        <c:v>41204</c:v>
                      </c:pt>
                      <c:pt idx="254">
                        <c:v>41202</c:v>
                      </c:pt>
                      <c:pt idx="255">
                        <c:v>41201</c:v>
                      </c:pt>
                      <c:pt idx="256">
                        <c:v>41200</c:v>
                      </c:pt>
                      <c:pt idx="257">
                        <c:v>41199</c:v>
                      </c:pt>
                      <c:pt idx="258">
                        <c:v>41198</c:v>
                      </c:pt>
                      <c:pt idx="259">
                        <c:v>41196</c:v>
                      </c:pt>
                      <c:pt idx="260">
                        <c:v>41195</c:v>
                      </c:pt>
                      <c:pt idx="261">
                        <c:v>41193</c:v>
                      </c:pt>
                      <c:pt idx="262">
                        <c:v>41193</c:v>
                      </c:pt>
                      <c:pt idx="263">
                        <c:v>41192</c:v>
                      </c:pt>
                      <c:pt idx="264">
                        <c:v>41191</c:v>
                      </c:pt>
                      <c:pt idx="265">
                        <c:v>41190</c:v>
                      </c:pt>
                      <c:pt idx="266">
                        <c:v>41189</c:v>
                      </c:pt>
                      <c:pt idx="267">
                        <c:v>41188</c:v>
                      </c:pt>
                      <c:pt idx="268">
                        <c:v>41187</c:v>
                      </c:pt>
                      <c:pt idx="269">
                        <c:v>41186</c:v>
                      </c:pt>
                      <c:pt idx="270">
                        <c:v>41175</c:v>
                      </c:pt>
                      <c:pt idx="271">
                        <c:v>41174</c:v>
                      </c:pt>
                      <c:pt idx="272">
                        <c:v>41173</c:v>
                      </c:pt>
                      <c:pt idx="273">
                        <c:v>41172</c:v>
                      </c:pt>
                      <c:pt idx="274">
                        <c:v>41171</c:v>
                      </c:pt>
                      <c:pt idx="275">
                        <c:v>41170</c:v>
                      </c:pt>
                      <c:pt idx="276">
                        <c:v>41169</c:v>
                      </c:pt>
                      <c:pt idx="277">
                        <c:v>41168</c:v>
                      </c:pt>
                      <c:pt idx="278">
                        <c:v>41167</c:v>
                      </c:pt>
                      <c:pt idx="279">
                        <c:v>41166</c:v>
                      </c:pt>
                      <c:pt idx="280">
                        <c:v>41165</c:v>
                      </c:pt>
                      <c:pt idx="281">
                        <c:v>41164</c:v>
                      </c:pt>
                      <c:pt idx="282">
                        <c:v>41162</c:v>
                      </c:pt>
                      <c:pt idx="283">
                        <c:v>41160</c:v>
                      </c:pt>
                      <c:pt idx="284">
                        <c:v>41159</c:v>
                      </c:pt>
                      <c:pt idx="285">
                        <c:v>41158</c:v>
                      </c:pt>
                      <c:pt idx="286">
                        <c:v>41157</c:v>
                      </c:pt>
                      <c:pt idx="287">
                        <c:v>41156</c:v>
                      </c:pt>
                      <c:pt idx="288">
                        <c:v>41155</c:v>
                      </c:pt>
                      <c:pt idx="289">
                        <c:v>41154</c:v>
                      </c:pt>
                      <c:pt idx="290">
                        <c:v>41153</c:v>
                      </c:pt>
                      <c:pt idx="291">
                        <c:v>41150</c:v>
                      </c:pt>
                      <c:pt idx="292">
                        <c:v>41149</c:v>
                      </c:pt>
                      <c:pt idx="293">
                        <c:v>41148</c:v>
                      </c:pt>
                      <c:pt idx="294">
                        <c:v>41146</c:v>
                      </c:pt>
                      <c:pt idx="295">
                        <c:v>41144</c:v>
                      </c:pt>
                      <c:pt idx="296">
                        <c:v>41143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'MyReport_Vehicle_Report (4)'!$P$2:$P$298</c15:sqref>
                        </c15:formulaRef>
                      </c:ext>
                    </c:extLst>
                    <c:numCache>
                      <c:formatCode>General</c:formatCode>
                      <c:ptCount val="29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335692248"/>
        <c:scaling>
          <c:orientation val="minMax"/>
        </c:scaling>
        <c:delete val="0"/>
        <c:axPos val="b"/>
        <c:numFmt formatCode="[$-409]d\-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693032"/>
        <c:crosses val="autoZero"/>
        <c:auto val="1"/>
        <c:lblOffset val="100"/>
        <c:baseTimeUnit val="days"/>
      </c:dateAx>
      <c:valAx>
        <c:axId val="335693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69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2601399372476786E-5"/>
          <c:y val="7.5602834140973421E-2"/>
          <c:w val="0.50961858775286673"/>
          <c:h val="9.6154519146645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Sun, 13, Apr,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6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3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80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3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5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0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1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7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Sun, 13, Apr, 14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1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322" y="0"/>
            <a:ext cx="138843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Mars </a:t>
            </a:r>
            <a:r>
              <a:rPr lang="en-US" dirty="0"/>
              <a:t>I</a:t>
            </a:r>
            <a:r>
              <a:rPr lang="en-US" dirty="0" smtClean="0"/>
              <a:t>nsight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A-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insights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b- Christmas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 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5141" y="5861451"/>
            <a:ext cx="5459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Abhinav Raj, Aditya, </a:t>
            </a:r>
            <a:r>
              <a:rPr lang="en-US" sz="2400" i="1" dirty="0" err="1" smtClean="0">
                <a:solidFill>
                  <a:schemeClr val="bg1"/>
                </a:solidFill>
                <a:latin typeface="Buxton Sketch" panose="03080500000500000004" pitchFamily="66" charset="0"/>
              </a:rPr>
              <a:t>Aashish</a:t>
            </a:r>
            <a:r>
              <a:rPr lang="en-US" sz="2400" i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, </a:t>
            </a:r>
            <a:r>
              <a:rPr lang="en-US" sz="2400" i="1" dirty="0" err="1" smtClean="0">
                <a:solidFill>
                  <a:schemeClr val="bg1"/>
                </a:solidFill>
                <a:latin typeface="Buxton Sketch" panose="03080500000500000004" pitchFamily="66" charset="0"/>
              </a:rPr>
              <a:t>Sankha</a:t>
            </a:r>
            <a:r>
              <a:rPr lang="en-US" sz="2400" i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Buxton Sketch" panose="03080500000500000004" pitchFamily="66" charset="0"/>
              </a:rPr>
              <a:t>Karfa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NASA international space app challenge 2014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9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--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The objective is to study the pattern of weather on Mars surface and make a study of factors like temperature , wind speed , humidity and pressure over time. We are trying to observe seasonal change on the red planet, and compare the pattern with pattern on Earth.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3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Max temperature pattern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2815"/>
              </p:ext>
            </p:extLst>
          </p:nvPr>
        </p:nvGraphicFramePr>
        <p:xfrm>
          <a:off x="573206" y="2251880"/>
          <a:ext cx="10863618" cy="460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822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Min temperature pattern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043260"/>
              </p:ext>
            </p:extLst>
          </p:nvPr>
        </p:nvGraphicFramePr>
        <p:xfrm>
          <a:off x="573206" y="2251880"/>
          <a:ext cx="10863618" cy="460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666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over 2 years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45363"/>
              </p:ext>
            </p:extLst>
          </p:nvPr>
        </p:nvGraphicFramePr>
        <p:xfrm>
          <a:off x="477672" y="2265529"/>
          <a:ext cx="11109277" cy="4326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78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speed over 2 years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139947"/>
              </p:ext>
            </p:extLst>
          </p:nvPr>
        </p:nvGraphicFramePr>
        <p:xfrm>
          <a:off x="532263" y="2603499"/>
          <a:ext cx="11245755" cy="3988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93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Christmas on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Space Awareness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Taking a sci-fi angle at Future Colonization.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Spark people’s imagination.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9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118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Arial</vt:lpstr>
      <vt:lpstr>Arial Rounded MT Bold</vt:lpstr>
      <vt:lpstr>Britannic Bold</vt:lpstr>
      <vt:lpstr>Buxton Sketch</vt:lpstr>
      <vt:lpstr>Century Gothic</vt:lpstr>
      <vt:lpstr>Wingdings 3</vt:lpstr>
      <vt:lpstr>Ion Boardroom</vt:lpstr>
      <vt:lpstr>Mars Insight</vt:lpstr>
      <vt:lpstr>Analysis -- What is it?</vt:lpstr>
      <vt:lpstr>The Max temperature pattern</vt:lpstr>
      <vt:lpstr>The Min temperature pattern</vt:lpstr>
      <vt:lpstr>Pressure over 2 years</vt:lpstr>
      <vt:lpstr>Wind speed over 2 years</vt:lpstr>
      <vt:lpstr>Christmas on Mars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insight</dc:title>
  <dc:creator>abhinav raj</dc:creator>
  <cp:lastModifiedBy>abhinav raj</cp:lastModifiedBy>
  <cp:revision>13</cp:revision>
  <dcterms:created xsi:type="dcterms:W3CDTF">2014-04-13T10:09:52Z</dcterms:created>
  <dcterms:modified xsi:type="dcterms:W3CDTF">2014-04-13T11:43:28Z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