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notesMasterIdLst>
    <p:notesMasterId r:id="rId22"/>
  </p:notesMasterIdLst>
  <p:sldIdLst>
    <p:sldId id="302" r:id="rId2"/>
    <p:sldId id="303" r:id="rId3"/>
    <p:sldId id="306" r:id="rId4"/>
    <p:sldId id="345" r:id="rId5"/>
    <p:sldId id="346" r:id="rId6"/>
    <p:sldId id="347" r:id="rId7"/>
    <p:sldId id="348" r:id="rId8"/>
    <p:sldId id="373" r:id="rId9"/>
    <p:sldId id="349" r:id="rId10"/>
    <p:sldId id="374" r:id="rId11"/>
    <p:sldId id="350" r:id="rId12"/>
    <p:sldId id="375" r:id="rId13"/>
    <p:sldId id="376" r:id="rId14"/>
    <p:sldId id="351" r:id="rId15"/>
    <p:sldId id="353" r:id="rId16"/>
    <p:sldId id="354" r:id="rId17"/>
    <p:sldId id="355" r:id="rId18"/>
    <p:sldId id="356" r:id="rId19"/>
    <p:sldId id="357" r:id="rId20"/>
    <p:sldId id="3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81356" autoAdjust="0"/>
  </p:normalViewPr>
  <p:slideViewPr>
    <p:cSldViewPr snapToGrid="0">
      <p:cViewPr varScale="1">
        <p:scale>
          <a:sx n="51" d="100"/>
          <a:sy n="51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C3430-2B7A-4DCF-A609-02036B734664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80C9-D028-4396-A952-6AA1A6A45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3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Append, </a:t>
            </a:r>
            <a:r>
              <a:rPr lang="fr-FR" dirty="0" err="1" smtClean="0"/>
              <a:t>appendTo</a:t>
            </a:r>
            <a:r>
              <a:rPr lang="fr-FR" dirty="0" smtClean="0"/>
              <a:t>, </a:t>
            </a:r>
            <a:r>
              <a:rPr lang="fr-FR" dirty="0" err="1" smtClean="0"/>
              <a:t>prepend</a:t>
            </a:r>
            <a:r>
              <a:rPr lang="fr-FR" dirty="0" smtClean="0"/>
              <a:t>, </a:t>
            </a:r>
            <a:r>
              <a:rPr lang="fr-FR" dirty="0" err="1" smtClean="0"/>
              <a:t>prependTo</a:t>
            </a:r>
            <a:r>
              <a:rPr lang="fr-FR" dirty="0" smtClean="0"/>
              <a:t> ajoutent un élément, un string html ou un objet jQuery,</a:t>
            </a:r>
          </a:p>
          <a:p>
            <a:r>
              <a:rPr lang="fr-FR" dirty="0" smtClean="0"/>
              <a:t>La différence entre Append et </a:t>
            </a:r>
            <a:r>
              <a:rPr lang="fr-FR" dirty="0" err="1" smtClean="0"/>
              <a:t>AppendTo</a:t>
            </a:r>
            <a:r>
              <a:rPr lang="fr-FR" dirty="0" smtClean="0"/>
              <a:t>:</a:t>
            </a:r>
          </a:p>
          <a:p>
            <a:r>
              <a:rPr lang="fr-FR" dirty="0" smtClean="0"/>
              <a:t>Append peut ajouter aussi du texte</a:t>
            </a:r>
          </a:p>
          <a:p>
            <a:r>
              <a:rPr lang="fr-FR" dirty="0" err="1" smtClean="0"/>
              <a:t>AppendTo</a:t>
            </a:r>
            <a:r>
              <a:rPr lang="fr-FR" dirty="0" smtClean="0"/>
              <a:t> peut prendre en valeur un </a:t>
            </a:r>
            <a:r>
              <a:rPr lang="fr-FR" dirty="0" err="1" smtClean="0"/>
              <a:t>selecteur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D80C9-D028-4396-A952-6AA1A6A45D9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9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dirty="0" smtClean="0"/>
              <a:t>after</a:t>
            </a:r>
            <a:r>
              <a:rPr lang="fr-FR" dirty="0" smtClean="0"/>
              <a:t>, </a:t>
            </a:r>
            <a:r>
              <a:rPr lang="en-US" sz="1200" b="1" i="1" dirty="0" smtClean="0"/>
              <a:t>before</a:t>
            </a:r>
            <a:r>
              <a:rPr lang="fr-FR" dirty="0" smtClean="0"/>
              <a:t>, </a:t>
            </a:r>
            <a:r>
              <a:rPr lang="fr-FR" dirty="0" err="1" smtClean="0"/>
              <a:t>prepend</a:t>
            </a:r>
            <a:r>
              <a:rPr lang="fr-FR" dirty="0" smtClean="0"/>
              <a:t>, </a:t>
            </a:r>
            <a:r>
              <a:rPr lang="fr-FR" dirty="0" err="1" smtClean="0"/>
              <a:t>prependTo</a:t>
            </a:r>
            <a:r>
              <a:rPr lang="fr-FR" dirty="0" smtClean="0"/>
              <a:t> ajoutent un élément, du texte, un string html ou un objet jQuery,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D80C9-D028-4396-A952-6AA1A6A45D9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40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dirty="0" smtClean="0"/>
              <a:t>after</a:t>
            </a:r>
            <a:r>
              <a:rPr lang="fr-FR" dirty="0" smtClean="0"/>
              <a:t>, </a:t>
            </a:r>
            <a:r>
              <a:rPr lang="en-US" sz="1200" b="1" i="1" dirty="0" smtClean="0"/>
              <a:t>before</a:t>
            </a:r>
            <a:r>
              <a:rPr lang="fr-FR" dirty="0" smtClean="0"/>
              <a:t>, </a:t>
            </a:r>
            <a:r>
              <a:rPr lang="fr-FR" dirty="0" err="1" smtClean="0"/>
              <a:t>prepend</a:t>
            </a:r>
            <a:r>
              <a:rPr lang="fr-FR" dirty="0" smtClean="0"/>
              <a:t>, </a:t>
            </a:r>
            <a:r>
              <a:rPr lang="fr-FR" dirty="0" err="1" smtClean="0"/>
              <a:t>prependTo</a:t>
            </a:r>
            <a:r>
              <a:rPr lang="fr-FR" dirty="0" smtClean="0"/>
              <a:t> ajoutent un élément, du texte, un string html ou un objet jQuery,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D80C9-D028-4396-A952-6AA1A6A45D9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36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6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556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476673"/>
            <a:ext cx="10515600" cy="1008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4443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830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25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82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30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841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09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07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64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jQuery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3.2</a:t>
            </a:r>
            <a:r>
              <a:rPr lang="fr-FR" sz="2800" b="1" dirty="0" smtClean="0"/>
              <a:t> </a:t>
            </a:r>
            <a:r>
              <a:rPr lang="fr-FR" sz="2800" b="1" dirty="0"/>
              <a:t>Accéder à un élément du DOM 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3600" dirty="0"/>
              <a:t>Les équivalents en JavaScript sont: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600" b="1" dirty="0" err="1" smtClean="0"/>
              <a:t>document.getElementById</a:t>
            </a:r>
            <a:r>
              <a:rPr lang="fr-FR" sz="3600" b="1" dirty="0" smtClean="0"/>
              <a:t>(</a:t>
            </a:r>
            <a:r>
              <a:rPr lang="fr-FR" sz="3600" b="1" dirty="0"/>
              <a:t>"</a:t>
            </a:r>
            <a:r>
              <a:rPr lang="fr-FR" sz="3600" b="1" dirty="0" smtClean="0"/>
              <a:t>checkbox_3")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/>
              <a:t>	</a:t>
            </a:r>
            <a:r>
              <a:rPr lang="fr-FR" sz="3600" b="1" dirty="0" smtClean="0"/>
              <a:t>.</a:t>
            </a:r>
            <a:r>
              <a:rPr lang="fr-FR" sz="3600" b="1" dirty="0" err="1" smtClean="0"/>
              <a:t>removeAttribute</a:t>
            </a:r>
            <a:r>
              <a:rPr lang="fr-FR" sz="3600" b="1" dirty="0" smtClean="0"/>
              <a:t>(</a:t>
            </a:r>
            <a:r>
              <a:rPr lang="fr-FR" sz="3600" b="1" dirty="0"/>
              <a:t>"</a:t>
            </a:r>
            <a:r>
              <a:rPr lang="fr-FR" sz="3600" b="1" dirty="0" err="1" smtClean="0"/>
              <a:t>disabled</a:t>
            </a:r>
            <a:r>
              <a:rPr lang="fr-FR" sz="3600" b="1" dirty="0" smtClean="0"/>
              <a:t>");</a:t>
            </a:r>
            <a:endParaRPr lang="fr-FR" sz="36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3600" b="1" dirty="0" err="1" smtClean="0"/>
              <a:t>document.getElementById</a:t>
            </a:r>
            <a:r>
              <a:rPr lang="fr-FR" sz="3600" b="1" dirty="0"/>
              <a:t>("checkbox_3")</a:t>
            </a:r>
            <a:br>
              <a:rPr lang="fr-FR" sz="3600" b="1" dirty="0"/>
            </a:br>
            <a:r>
              <a:rPr lang="fr-FR" sz="3600" b="1" dirty="0"/>
              <a:t>		</a:t>
            </a:r>
            <a:r>
              <a:rPr lang="fr-FR" sz="3600" b="1" dirty="0" smtClean="0"/>
              <a:t>.</a:t>
            </a:r>
            <a:r>
              <a:rPr lang="fr-FR" sz="3600" b="1" dirty="0" err="1" smtClean="0"/>
              <a:t>setAttribute</a:t>
            </a:r>
            <a:r>
              <a:rPr lang="fr-FR" sz="3600" b="1" dirty="0" smtClean="0"/>
              <a:t>("</a:t>
            </a:r>
            <a:r>
              <a:rPr lang="fr-FR" sz="3600" b="1" dirty="0" err="1"/>
              <a:t>checked</a:t>
            </a:r>
            <a:r>
              <a:rPr lang="fr-FR" sz="3600" b="1" dirty="0"/>
              <a:t>", "</a:t>
            </a:r>
            <a:r>
              <a:rPr lang="fr-FR" sz="3600" b="1" dirty="0" err="1"/>
              <a:t>checked</a:t>
            </a:r>
            <a:r>
              <a:rPr lang="fr-FR" sz="3600" b="1" dirty="0"/>
              <a:t>");</a:t>
            </a:r>
          </a:p>
          <a:p>
            <a:pPr marL="457200" lvl="1" indent="0">
              <a:buNone/>
            </a:pPr>
            <a:endParaRPr lang="en-US" sz="3600" b="1" i="1" dirty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4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3.3</a:t>
            </a:r>
            <a:r>
              <a:rPr lang="fr-FR" sz="2800" b="1" dirty="0"/>
              <a:t> Ajouter un élément HTML au DOM 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/>
              <a:t>append() et </a:t>
            </a:r>
            <a:r>
              <a:rPr lang="en-US" sz="3600" b="1" i="1" dirty="0" err="1"/>
              <a:t>appendTo</a:t>
            </a:r>
            <a:r>
              <a:rPr lang="en-US" sz="3600" b="1" i="1" dirty="0"/>
              <a:t>() </a:t>
            </a:r>
            <a:r>
              <a:rPr lang="en-US" sz="3600" dirty="0" smtClean="0"/>
              <a:t>– Insert du </a:t>
            </a:r>
            <a:r>
              <a:rPr lang="en-US" sz="3600" dirty="0" err="1" smtClean="0"/>
              <a:t>contenu</a:t>
            </a:r>
            <a:r>
              <a:rPr lang="en-US" sz="3600" dirty="0" smtClean="0"/>
              <a:t> </a:t>
            </a:r>
            <a:r>
              <a:rPr lang="fr-FR" sz="3600" dirty="0"/>
              <a:t>à l'intérieur </a:t>
            </a:r>
            <a:r>
              <a:rPr lang="fr-FR" sz="3600" dirty="0" smtClean="0"/>
              <a:t>d’un élément en </a:t>
            </a:r>
            <a:r>
              <a:rPr lang="fr-FR" sz="3600" dirty="0"/>
              <a:t>dernière </a:t>
            </a:r>
            <a:r>
              <a:rPr lang="fr-FR" sz="3600" dirty="0" smtClean="0"/>
              <a:t>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/>
              <a:t>prepend() et </a:t>
            </a:r>
            <a:r>
              <a:rPr lang="en-US" sz="3600" b="1" i="1" dirty="0" err="1"/>
              <a:t>prependTo</a:t>
            </a:r>
            <a:r>
              <a:rPr lang="en-US" sz="3600" b="1" i="1" dirty="0"/>
              <a:t>() </a:t>
            </a:r>
            <a:r>
              <a:rPr lang="en-US" sz="3600" dirty="0"/>
              <a:t>Insert du </a:t>
            </a:r>
            <a:r>
              <a:rPr lang="en-US" sz="3600" dirty="0" err="1"/>
              <a:t>contenu</a:t>
            </a:r>
            <a:r>
              <a:rPr lang="en-US" sz="3600" dirty="0"/>
              <a:t> </a:t>
            </a:r>
            <a:r>
              <a:rPr lang="fr-FR" sz="3600" dirty="0"/>
              <a:t>à l'intérieur d’un élément en </a:t>
            </a:r>
            <a:r>
              <a:rPr lang="fr-FR" sz="3600" dirty="0" smtClean="0"/>
              <a:t>première </a:t>
            </a:r>
            <a:r>
              <a:rPr lang="fr-FR" sz="3600" dirty="0"/>
              <a:t>position</a:t>
            </a:r>
          </a:p>
          <a:p>
            <a:pPr lvl="1"/>
            <a:endParaRPr lang="en-US" sz="3600" dirty="0" smtClean="0"/>
          </a:p>
          <a:p>
            <a:pPr lvl="1"/>
            <a:endParaRPr lang="fr-FR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3.3</a:t>
            </a:r>
            <a:r>
              <a:rPr lang="fr-FR" sz="2800" b="1" dirty="0"/>
              <a:t> Ajouter un élément HTML au DOM 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after</a:t>
            </a:r>
            <a:r>
              <a:rPr lang="en-US" sz="3600" b="1" i="1" dirty="0"/>
              <a:t>() </a:t>
            </a:r>
            <a:r>
              <a:rPr lang="en-US" sz="3600" dirty="0" smtClean="0"/>
              <a:t>– </a:t>
            </a:r>
            <a:r>
              <a:rPr lang="en-US" sz="3600" dirty="0"/>
              <a:t>Insert du </a:t>
            </a:r>
            <a:r>
              <a:rPr lang="en-US" sz="3600" dirty="0" err="1"/>
              <a:t>contenu</a:t>
            </a:r>
            <a:r>
              <a:rPr lang="en-US" sz="3600" dirty="0"/>
              <a:t> </a:t>
            </a:r>
            <a:r>
              <a:rPr lang="en-US" sz="3600" dirty="0" smtClean="0"/>
              <a:t>après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selectionnés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before</a:t>
            </a:r>
            <a:r>
              <a:rPr lang="en-US" sz="3600" b="1" i="1" dirty="0"/>
              <a:t>() </a:t>
            </a:r>
            <a:r>
              <a:rPr lang="en-US" sz="3600" dirty="0"/>
              <a:t>– Insert du </a:t>
            </a:r>
            <a:r>
              <a:rPr lang="en-US" sz="3600" dirty="0" err="1"/>
              <a:t>contenu</a:t>
            </a:r>
            <a:r>
              <a:rPr lang="en-US" sz="3600" dirty="0"/>
              <a:t> </a:t>
            </a:r>
            <a:r>
              <a:rPr lang="en-US" sz="3600" dirty="0" err="1" smtClean="0"/>
              <a:t>avant</a:t>
            </a:r>
            <a:r>
              <a:rPr lang="en-US" sz="3600" dirty="0" smtClean="0"/>
              <a:t>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 smtClean="0"/>
              <a:t>selectionnés</a:t>
            </a:r>
            <a:endParaRPr lang="en-US" sz="3600" dirty="0" smtClean="0"/>
          </a:p>
          <a:p>
            <a:pPr lvl="1"/>
            <a:endParaRPr lang="en-US" sz="3600" dirty="0" smtClean="0"/>
          </a:p>
          <a:p>
            <a:pPr lvl="1"/>
            <a:endParaRPr lang="fr-FR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0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accent1"/>
                </a:solidFill>
              </a:rPr>
              <a:t>3.3</a:t>
            </a:r>
            <a:r>
              <a:rPr lang="fr-FR" sz="2800" b="1" dirty="0"/>
              <a:t> Ajouter un élément HTML au DOM 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wrap() </a:t>
            </a:r>
            <a:r>
              <a:rPr lang="en-US" sz="3600" dirty="0" smtClean="0"/>
              <a:t>– </a:t>
            </a:r>
            <a:r>
              <a:rPr lang="en-US" sz="3600" dirty="0" err="1" smtClean="0"/>
              <a:t>Enveloppe</a:t>
            </a:r>
            <a:r>
              <a:rPr lang="en-US" sz="3600" dirty="0" smtClean="0"/>
              <a:t> les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selectionnés</a:t>
            </a:r>
            <a:r>
              <a:rPr lang="en-US" sz="3600" dirty="0" smtClean="0"/>
              <a:t> </a:t>
            </a:r>
            <a:r>
              <a:rPr lang="en-US" sz="3600" dirty="0" err="1" smtClean="0"/>
              <a:t>indépendemment</a:t>
            </a:r>
            <a:r>
              <a:rPr lang="en-US" sz="3600" dirty="0" smtClean="0"/>
              <a:t> les </a:t>
            </a:r>
            <a:r>
              <a:rPr lang="en-US" sz="3600" dirty="0" err="1" smtClean="0"/>
              <a:t>uns</a:t>
            </a:r>
            <a:r>
              <a:rPr lang="en-US" sz="3600" dirty="0" smtClean="0"/>
              <a:t> des </a:t>
            </a:r>
            <a:r>
              <a:rPr lang="en-US" sz="3600" dirty="0" err="1" smtClean="0"/>
              <a:t>autres</a:t>
            </a:r>
            <a:r>
              <a:rPr lang="en-US" sz="3600" dirty="0" smtClean="0"/>
              <a:t> avec le tag </a:t>
            </a:r>
            <a:r>
              <a:rPr lang="en-US" sz="3600" dirty="0" err="1" smtClean="0"/>
              <a:t>spécifié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err="1" smtClean="0"/>
              <a:t>wrapAll</a:t>
            </a:r>
            <a:r>
              <a:rPr lang="en-US" sz="3600" b="1" i="1" dirty="0" smtClean="0"/>
              <a:t>() </a:t>
            </a:r>
            <a:r>
              <a:rPr lang="en-US" sz="3600" dirty="0"/>
              <a:t>– </a:t>
            </a:r>
            <a:r>
              <a:rPr lang="en-US" sz="3600" dirty="0" err="1"/>
              <a:t>Enveloppe</a:t>
            </a:r>
            <a:r>
              <a:rPr lang="en-US" sz="3600" dirty="0"/>
              <a:t>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selectionnés</a:t>
            </a:r>
            <a:r>
              <a:rPr lang="en-US" sz="3600" dirty="0"/>
              <a:t> </a:t>
            </a:r>
            <a:r>
              <a:rPr lang="en-US" sz="3600" dirty="0" smtClean="0"/>
              <a:t>avec </a:t>
            </a:r>
            <a:r>
              <a:rPr lang="en-US" sz="3600" dirty="0"/>
              <a:t>le tag </a:t>
            </a:r>
            <a:r>
              <a:rPr lang="en-US" sz="3600" dirty="0" err="1" smtClean="0"/>
              <a:t>spécifié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les </a:t>
            </a:r>
            <a:r>
              <a:rPr lang="en-US" sz="3600" dirty="0" err="1" smtClean="0"/>
              <a:t>regroupant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pPr lvl="1"/>
            <a:endParaRPr lang="en-US" sz="3600" dirty="0" smtClean="0"/>
          </a:p>
          <a:p>
            <a:pPr lvl="1"/>
            <a:endParaRPr lang="fr-FR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3.4</a:t>
            </a:r>
            <a:r>
              <a:rPr lang="fr-FR" sz="2800" b="1" dirty="0" smtClean="0"/>
              <a:t> </a:t>
            </a:r>
            <a:r>
              <a:rPr lang="fr-FR" sz="2800" b="1" dirty="0"/>
              <a:t>Remplacer un élément HTML au DOM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replaceAll</a:t>
            </a:r>
            <a:r>
              <a:rPr lang="en-US" sz="3600" b="1" i="1" dirty="0"/>
              <a:t>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Remplacer</a:t>
            </a:r>
            <a:r>
              <a:rPr lang="en-US" sz="3600" dirty="0" smtClean="0"/>
              <a:t> </a:t>
            </a:r>
            <a:r>
              <a:rPr lang="en-US" sz="3600" dirty="0" err="1" smtClean="0"/>
              <a:t>tous</a:t>
            </a:r>
            <a:r>
              <a:rPr lang="en-US" sz="3600" dirty="0" smtClean="0"/>
              <a:t> les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&lt;p</a:t>
            </a:r>
            <a:r>
              <a:rPr lang="en-US" sz="3600" dirty="0"/>
              <a:t>&gt; </a:t>
            </a:r>
            <a:r>
              <a:rPr lang="en-US" sz="3600" dirty="0" smtClean="0"/>
              <a:t>avec des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&lt;h2</a:t>
            </a:r>
            <a:r>
              <a:rPr lang="en-US" sz="3600" dirty="0"/>
              <a:t>&gt; 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$("&lt;h2&gt;Hello world!&lt;/h2&gt;").</a:t>
            </a:r>
            <a:r>
              <a:rPr lang="en-US" sz="3600" b="1" i="1" dirty="0" err="1"/>
              <a:t>replaceAll</a:t>
            </a:r>
            <a:r>
              <a:rPr lang="en-US" sz="3600" b="1" i="1" dirty="0"/>
              <a:t>("p</a:t>
            </a:r>
            <a:r>
              <a:rPr lang="en-US" sz="3600" b="1" i="1" dirty="0" smtClean="0"/>
              <a:t>");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replaceWith</a:t>
            </a:r>
            <a:r>
              <a:rPr lang="en-US" sz="3600" b="1" i="1" dirty="0"/>
              <a:t>() – </a:t>
            </a:r>
            <a:r>
              <a:rPr lang="en-US" sz="3600" dirty="0" err="1"/>
              <a:t>Remplacer</a:t>
            </a:r>
            <a:r>
              <a:rPr lang="en-US" sz="3600" dirty="0"/>
              <a:t> le </a:t>
            </a:r>
            <a:r>
              <a:rPr lang="en-US" sz="3600" dirty="0" err="1"/>
              <a:t>contenu</a:t>
            </a:r>
            <a:r>
              <a:rPr lang="en-US" sz="3600" dirty="0"/>
              <a:t> de </a:t>
            </a:r>
            <a:r>
              <a:rPr lang="en-US" sz="3600" dirty="0" err="1"/>
              <a:t>l’élément</a:t>
            </a:r>
            <a:r>
              <a:rPr lang="en-US" sz="3600" dirty="0"/>
              <a:t> &lt;p&gt; avec le nouveau </a:t>
            </a:r>
            <a:r>
              <a:rPr lang="en-US" sz="3600" dirty="0" err="1"/>
              <a:t>contenu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&lt;p&gt;Hello JavaScript!&lt;/p&gt;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$("p").</a:t>
            </a:r>
            <a:r>
              <a:rPr lang="en-US" sz="3600" b="1" i="1" dirty="0" err="1"/>
              <a:t>replaceWith</a:t>
            </a:r>
            <a:r>
              <a:rPr lang="en-US" sz="3600" b="1" i="1" dirty="0" smtClean="0"/>
              <a:t>(“&lt;span&gt;Hello </a:t>
            </a:r>
            <a:r>
              <a:rPr lang="en-US" sz="3600" b="1" i="1" dirty="0"/>
              <a:t>jQuery</a:t>
            </a:r>
            <a:r>
              <a:rPr lang="en-US" sz="3600" b="1" i="1" dirty="0" smtClean="0"/>
              <a:t>!&lt;/span&gt;");</a:t>
            </a:r>
            <a:endParaRPr lang="en-US" sz="3600" b="1" i="1" dirty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1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2058400" cy="549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3.5</a:t>
            </a:r>
            <a:r>
              <a:rPr lang="fr-FR" sz="2800" b="1" dirty="0" smtClean="0"/>
              <a:t> </a:t>
            </a:r>
            <a:r>
              <a:rPr lang="fr-FR" sz="2800" b="1" dirty="0"/>
              <a:t>Supprimer un élément HTML au DOM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remove()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Supprime</a:t>
            </a:r>
            <a:r>
              <a:rPr lang="en-US" sz="3600" dirty="0" smtClean="0"/>
              <a:t> les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séléctionnés</a:t>
            </a:r>
            <a:r>
              <a:rPr lang="en-US" sz="3600" dirty="0" smtClean="0"/>
              <a:t> </a:t>
            </a:r>
            <a:r>
              <a:rPr lang="en-US" sz="3600" dirty="0" err="1" smtClean="0"/>
              <a:t>ainsi</a:t>
            </a:r>
            <a:r>
              <a:rPr lang="en-US" sz="3600" dirty="0" smtClean="0"/>
              <a:t> que </a:t>
            </a:r>
            <a:r>
              <a:rPr lang="en-US" sz="3600" dirty="0" err="1" smtClean="0"/>
              <a:t>leurs</a:t>
            </a:r>
            <a:r>
              <a:rPr lang="en-US" sz="3600" dirty="0" smtClean="0"/>
              <a:t> </a:t>
            </a:r>
            <a:r>
              <a:rPr lang="en-US" sz="3600" dirty="0" err="1" smtClean="0"/>
              <a:t>enfants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smtClean="0"/>
              <a:t>$("</a:t>
            </a:r>
            <a:r>
              <a:rPr lang="en-US" sz="3600" b="1" i="1" dirty="0"/>
              <a:t>p").remove(".test); 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empty</a:t>
            </a:r>
            <a:r>
              <a:rPr lang="en-US" sz="3600" b="1" i="1" dirty="0"/>
              <a:t>() – </a:t>
            </a:r>
            <a:r>
              <a:rPr lang="en-US" sz="3600" dirty="0" err="1"/>
              <a:t>Supprime</a:t>
            </a:r>
            <a:r>
              <a:rPr lang="en-US" sz="3600" dirty="0"/>
              <a:t>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 smtClean="0"/>
              <a:t>enfants</a:t>
            </a:r>
            <a:r>
              <a:rPr lang="en-US" sz="3600" dirty="0" smtClean="0"/>
              <a:t> des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séléctionnés</a:t>
            </a:r>
            <a:r>
              <a:rPr lang="en-US" sz="36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smtClean="0"/>
              <a:t>$("</a:t>
            </a:r>
            <a:r>
              <a:rPr lang="en-US" sz="3600" b="1" i="1" dirty="0"/>
              <a:t>p").empty</a:t>
            </a:r>
            <a:r>
              <a:rPr lang="en-US" sz="3600" b="1" i="1" dirty="0" smtClean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unwrap</a:t>
            </a:r>
            <a:r>
              <a:rPr lang="en-US" sz="3600" b="1" i="1" dirty="0"/>
              <a:t>() </a:t>
            </a:r>
            <a:r>
              <a:rPr lang="en-US" sz="3600" dirty="0"/>
              <a:t>– </a:t>
            </a:r>
            <a:r>
              <a:rPr lang="en-US" sz="3600" dirty="0" err="1"/>
              <a:t>Supprime</a:t>
            </a:r>
            <a:r>
              <a:rPr lang="en-US" sz="3600" dirty="0"/>
              <a:t> le </a:t>
            </a:r>
            <a:r>
              <a:rPr lang="en-US" sz="3600" dirty="0" err="1"/>
              <a:t>conteneur</a:t>
            </a:r>
            <a:r>
              <a:rPr lang="en-US" sz="3600" dirty="0"/>
              <a:t> des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selectionnés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600" b="1" i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3600" b="1" i="1" dirty="0" smtClean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6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3.6</a:t>
            </a:r>
            <a:r>
              <a:rPr lang="fr-FR" sz="2800" b="1" dirty="0" smtClean="0"/>
              <a:t> </a:t>
            </a:r>
            <a:r>
              <a:rPr lang="fr-FR" sz="2800" b="1" dirty="0"/>
              <a:t>Stocker des données dans le DOM </a:t>
            </a: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data() – </a:t>
            </a:r>
            <a:r>
              <a:rPr lang="en-US" sz="3600" dirty="0" err="1" smtClean="0"/>
              <a:t>Stocke</a:t>
            </a:r>
            <a:r>
              <a:rPr lang="en-US" sz="3600" dirty="0" smtClean="0"/>
              <a:t> des </a:t>
            </a:r>
            <a:r>
              <a:rPr lang="en-US" sz="3600" dirty="0" err="1" smtClean="0"/>
              <a:t>objets</a:t>
            </a:r>
            <a:r>
              <a:rPr lang="en-US" sz="3600" dirty="0" smtClean="0"/>
              <a:t> JavaScript </a:t>
            </a:r>
            <a:r>
              <a:rPr lang="en-US" sz="3600" dirty="0" err="1" smtClean="0"/>
              <a:t>dans</a:t>
            </a:r>
            <a:r>
              <a:rPr lang="en-US" sz="3600" dirty="0" smtClean="0"/>
              <a:t> des </a:t>
            </a:r>
            <a:r>
              <a:rPr lang="en-US" sz="3600" dirty="0" err="1" smtClean="0"/>
              <a:t>balises</a:t>
            </a:r>
            <a:r>
              <a:rPr lang="en-US" sz="3600" dirty="0" smtClean="0"/>
              <a:t>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$("p</a:t>
            </a:r>
            <a:r>
              <a:rPr lang="en-US" sz="3600" b="1" i="1" dirty="0" smtClean="0"/>
              <a:t>").data(“user”, { id:24, nom: “</a:t>
            </a:r>
            <a:r>
              <a:rPr lang="en-US" sz="3600" b="1" i="1" dirty="0" err="1" smtClean="0"/>
              <a:t>stéphane</a:t>
            </a:r>
            <a:r>
              <a:rPr lang="en-US" sz="3600" b="1" i="1" dirty="0" smtClean="0"/>
              <a:t>”});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600" b="1" i="1" dirty="0" err="1"/>
              <a:t>removeData</a:t>
            </a:r>
            <a:r>
              <a:rPr lang="en-US" sz="3600" b="1" i="1" dirty="0" smtClean="0"/>
              <a:t>() </a:t>
            </a:r>
            <a:r>
              <a:rPr lang="en-US" sz="3600" b="1" i="1" dirty="0"/>
              <a:t>– </a:t>
            </a:r>
            <a:r>
              <a:rPr lang="en-US" sz="3600" dirty="0" err="1" smtClean="0"/>
              <a:t>Supprime</a:t>
            </a:r>
            <a:r>
              <a:rPr lang="en-US" sz="3600" dirty="0" smtClean="0"/>
              <a:t> </a:t>
            </a:r>
            <a:r>
              <a:rPr lang="en-US" sz="3600" dirty="0"/>
              <a:t>des </a:t>
            </a:r>
            <a:r>
              <a:rPr lang="en-US" sz="3600" dirty="0" err="1"/>
              <a:t>objets</a:t>
            </a:r>
            <a:r>
              <a:rPr lang="en-US" sz="3600" dirty="0"/>
              <a:t> </a:t>
            </a:r>
            <a:r>
              <a:rPr lang="en-US" sz="3600" dirty="0" smtClean="0"/>
              <a:t>JavaScript </a:t>
            </a:r>
            <a:r>
              <a:rPr lang="en-US" sz="3600" dirty="0" err="1" smtClean="0"/>
              <a:t>stockés</a:t>
            </a:r>
            <a:r>
              <a:rPr lang="en-US" sz="3600" dirty="0" smtClean="0"/>
              <a:t> </a:t>
            </a:r>
            <a:r>
              <a:rPr lang="en-US" sz="3600" dirty="0" err="1" smtClean="0"/>
              <a:t>dans</a:t>
            </a:r>
            <a:r>
              <a:rPr lang="en-US" sz="3600" dirty="0" smtClean="0"/>
              <a:t> </a:t>
            </a:r>
            <a:r>
              <a:rPr lang="en-US" sz="3600" dirty="0"/>
              <a:t>des </a:t>
            </a:r>
            <a:r>
              <a:rPr lang="en-US" sz="3600" dirty="0" err="1"/>
              <a:t>balises</a:t>
            </a:r>
            <a:r>
              <a:rPr lang="en-US" sz="3600" dirty="0"/>
              <a:t> </a:t>
            </a:r>
            <a:r>
              <a:rPr lang="en-US" sz="3600" dirty="0" smtClean="0"/>
              <a:t>HTML via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clé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$("p</a:t>
            </a:r>
            <a:r>
              <a:rPr lang="en-US" sz="3600" b="1" i="1" dirty="0" smtClean="0"/>
              <a:t>").</a:t>
            </a:r>
            <a:r>
              <a:rPr lang="en-US" sz="3600" b="1" i="1" dirty="0" err="1" smtClean="0"/>
              <a:t>removeData</a:t>
            </a:r>
            <a:r>
              <a:rPr lang="en-US" sz="3600" b="1" i="1" dirty="0"/>
              <a:t>(“user</a:t>
            </a:r>
            <a:r>
              <a:rPr lang="en-US" sz="3600" b="1" i="1" dirty="0" smtClean="0"/>
              <a:t>”);</a:t>
            </a:r>
            <a:endParaRPr lang="en-US" sz="3600" b="1" i="1" dirty="0"/>
          </a:p>
          <a:p>
            <a:endParaRPr lang="en-US" sz="2800" b="1" i="1" dirty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0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3.7</a:t>
            </a:r>
            <a:r>
              <a:rPr lang="fr-FR" sz="2800" b="1" dirty="0" smtClean="0"/>
              <a:t> </a:t>
            </a:r>
            <a:r>
              <a:rPr lang="fr-FR" sz="2800" b="1" dirty="0"/>
              <a:t>Manipuler du CSS </a:t>
            </a:r>
          </a:p>
          <a:p>
            <a:pPr marL="0" indent="0">
              <a:buNone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css</a:t>
            </a:r>
            <a:r>
              <a:rPr lang="en-US" sz="3600" b="1" i="1" dirty="0"/>
              <a:t>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Affecte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retourne</a:t>
            </a:r>
            <a:r>
              <a:rPr lang="en-US" sz="3600" dirty="0" smtClean="0"/>
              <a:t> un style </a:t>
            </a:r>
            <a:r>
              <a:rPr lang="en-US" sz="3600" dirty="0" err="1" smtClean="0"/>
              <a:t>css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$("p").</a:t>
            </a:r>
            <a:r>
              <a:rPr lang="en-US" sz="3600" b="1" i="1" dirty="0" err="1"/>
              <a:t>css</a:t>
            </a:r>
            <a:r>
              <a:rPr lang="en-US" sz="3600" b="1" i="1" dirty="0"/>
              <a:t>("background-color", "yellow"); </a:t>
            </a:r>
            <a:endParaRPr lang="en-US" sz="3600" b="1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toggleClass</a:t>
            </a:r>
            <a:r>
              <a:rPr lang="en-US" sz="3600" b="1" i="1" dirty="0"/>
              <a:t>() – </a:t>
            </a:r>
            <a:r>
              <a:rPr lang="en-US" sz="3600" dirty="0" err="1"/>
              <a:t>Basculer</a:t>
            </a:r>
            <a:r>
              <a:rPr lang="en-US" sz="3600" dirty="0"/>
              <a:t> entre </a:t>
            </a:r>
            <a:r>
              <a:rPr lang="en-US" sz="3600" dirty="0" err="1"/>
              <a:t>ajouter</a:t>
            </a:r>
            <a:r>
              <a:rPr lang="en-US" sz="3600" dirty="0"/>
              <a:t>/</a:t>
            </a:r>
            <a:r>
              <a:rPr lang="en-US" sz="3600" dirty="0" err="1"/>
              <a:t>supprimer</a:t>
            </a:r>
            <a:r>
              <a:rPr lang="en-US" sz="3600" dirty="0"/>
              <a:t> les classes </a:t>
            </a:r>
            <a:r>
              <a:rPr lang="en-US" sz="3600" dirty="0" err="1"/>
              <a:t>depuis</a:t>
            </a:r>
            <a:r>
              <a:rPr lang="en-US" sz="3600" dirty="0"/>
              <a:t> les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séléctionnés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$("h1, h2, p").</a:t>
            </a:r>
            <a:r>
              <a:rPr lang="en-US" sz="3600" b="1" i="1" dirty="0" err="1"/>
              <a:t>toggleClass</a:t>
            </a:r>
            <a:r>
              <a:rPr lang="en-US" sz="3600" b="1" i="1" dirty="0"/>
              <a:t>("blue</a:t>
            </a:r>
            <a:r>
              <a:rPr lang="en-US" sz="3600" b="1" i="1" dirty="0" smtClean="0"/>
              <a:t>");</a:t>
            </a:r>
            <a:endParaRPr lang="en-US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6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3.7</a:t>
            </a:r>
            <a:r>
              <a:rPr lang="fr-FR" sz="2800" b="1" dirty="0" smtClean="0"/>
              <a:t> </a:t>
            </a:r>
            <a:r>
              <a:rPr lang="fr-FR" sz="2800" b="1" dirty="0"/>
              <a:t>Manipuler du CSS </a:t>
            </a:r>
          </a:p>
          <a:p>
            <a:pPr marL="0" indent="0">
              <a:buNone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removeClass</a:t>
            </a:r>
            <a:r>
              <a:rPr lang="en-US" sz="3600" b="1" i="1" dirty="0"/>
              <a:t>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Supprime</a:t>
            </a:r>
            <a:r>
              <a:rPr lang="en-US" sz="3600" dirty="0" smtClean="0"/>
              <a:t>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plusieurs</a:t>
            </a:r>
            <a:r>
              <a:rPr lang="en-US" sz="3600" dirty="0" smtClean="0"/>
              <a:t> classes des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selectionnés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$("h1, h2, p").</a:t>
            </a:r>
            <a:r>
              <a:rPr lang="en-US" sz="3600" b="1" i="1" dirty="0" err="1"/>
              <a:t>removeClass</a:t>
            </a:r>
            <a:r>
              <a:rPr lang="en-US" sz="3600" b="1" i="1" dirty="0"/>
              <a:t>("blue</a:t>
            </a:r>
            <a:r>
              <a:rPr lang="en-US" sz="3600" b="1" i="1" dirty="0" smtClean="0"/>
              <a:t>");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/>
              <a:t>addClass</a:t>
            </a:r>
            <a:r>
              <a:rPr lang="en-US" sz="3600" b="1" i="1" dirty="0"/>
              <a:t>() – </a:t>
            </a:r>
            <a:r>
              <a:rPr lang="en-US" sz="3600" dirty="0" err="1"/>
              <a:t>Ajoute</a:t>
            </a:r>
            <a:r>
              <a:rPr lang="en-US" sz="3600" dirty="0"/>
              <a:t> </a:t>
            </a:r>
            <a:r>
              <a:rPr lang="en-US" sz="3600" dirty="0" err="1"/>
              <a:t>une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plusieurs</a:t>
            </a:r>
            <a:r>
              <a:rPr lang="en-US" sz="3600" dirty="0"/>
              <a:t> classes aux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/>
              <a:t>selectionnés</a:t>
            </a: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/>
              <a:t>$("h1, h2, p").</a:t>
            </a:r>
            <a:r>
              <a:rPr lang="en-US" sz="3600" b="1" i="1" dirty="0" err="1"/>
              <a:t>addClass</a:t>
            </a:r>
            <a:r>
              <a:rPr lang="en-US" sz="3600" b="1" i="1" dirty="0"/>
              <a:t>("blue");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6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3.7</a:t>
            </a:r>
            <a:r>
              <a:rPr lang="fr-FR" sz="2800" b="1" dirty="0" smtClean="0"/>
              <a:t> </a:t>
            </a:r>
            <a:r>
              <a:rPr lang="fr-FR" sz="2800" b="1" dirty="0"/>
              <a:t>Manipuler du CSS </a:t>
            </a:r>
          </a:p>
          <a:p>
            <a:pPr marL="0" indent="0">
              <a:buNone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/>
              <a:t>width() </a:t>
            </a:r>
            <a:r>
              <a:rPr lang="en-US" sz="3600" b="1" i="1" dirty="0" smtClean="0"/>
              <a:t>– </a:t>
            </a:r>
            <a:r>
              <a:rPr lang="en-US" sz="3600" dirty="0" err="1" smtClean="0"/>
              <a:t>Affecte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retourne</a:t>
            </a:r>
            <a:r>
              <a:rPr lang="en-US" sz="3600" dirty="0" smtClean="0"/>
              <a:t> la </a:t>
            </a:r>
            <a:r>
              <a:rPr lang="en-US" sz="3600" dirty="0" err="1" smtClean="0"/>
              <a:t>valeur</a:t>
            </a:r>
            <a:r>
              <a:rPr lang="en-US" sz="3600" dirty="0" smtClean="0"/>
              <a:t> de </a:t>
            </a:r>
            <a:r>
              <a:rPr lang="en-US" sz="3600" dirty="0" err="1" smtClean="0"/>
              <a:t>l’attribut</a:t>
            </a:r>
            <a:r>
              <a:rPr lang="en-US" sz="3600" dirty="0" smtClean="0"/>
              <a:t> width de </a:t>
            </a:r>
            <a:r>
              <a:rPr lang="en-US" sz="3600" dirty="0" err="1" smtClean="0"/>
              <a:t>l’élément</a:t>
            </a:r>
            <a:r>
              <a:rPr lang="en-US" sz="3600" dirty="0" smtClean="0"/>
              <a:t> </a:t>
            </a:r>
            <a:r>
              <a:rPr lang="en-US" sz="3600" dirty="0" err="1"/>
              <a:t>selectionné</a:t>
            </a:r>
            <a:r>
              <a:rPr lang="en-US" sz="3600" dirty="0"/>
              <a:t> 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err="1" smtClean="0"/>
              <a:t>var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divWidth</a:t>
            </a:r>
            <a:r>
              <a:rPr lang="en-US" sz="3600" b="1" i="1" dirty="0" smtClean="0"/>
              <a:t> = $("</a:t>
            </a:r>
            <a:r>
              <a:rPr lang="en-US" sz="3600" b="1" i="1" dirty="0"/>
              <a:t>div").width()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height</a:t>
            </a:r>
            <a:r>
              <a:rPr lang="en-US" sz="3600" b="1" i="1" dirty="0"/>
              <a:t>() - </a:t>
            </a:r>
            <a:r>
              <a:rPr lang="en-US" sz="3600" dirty="0" err="1"/>
              <a:t>Affecte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retourne</a:t>
            </a:r>
            <a:r>
              <a:rPr lang="en-US" sz="3600" dirty="0"/>
              <a:t> la </a:t>
            </a:r>
            <a:r>
              <a:rPr lang="en-US" sz="3600" dirty="0" err="1"/>
              <a:t>valeur</a:t>
            </a:r>
            <a:r>
              <a:rPr lang="en-US" sz="3600" dirty="0"/>
              <a:t> de </a:t>
            </a:r>
            <a:r>
              <a:rPr lang="en-US" sz="3600" dirty="0" err="1"/>
              <a:t>l’attribut</a:t>
            </a:r>
            <a:r>
              <a:rPr lang="en-US" sz="3600" dirty="0"/>
              <a:t> </a:t>
            </a:r>
            <a:r>
              <a:rPr lang="en-US" sz="3600" dirty="0" smtClean="0"/>
              <a:t>height </a:t>
            </a:r>
            <a:r>
              <a:rPr lang="en-US" sz="3600" dirty="0"/>
              <a:t>de </a:t>
            </a:r>
            <a:r>
              <a:rPr lang="en-US" sz="3600" dirty="0" err="1"/>
              <a:t>l’élément</a:t>
            </a:r>
            <a:r>
              <a:rPr lang="en-US" sz="3600" dirty="0"/>
              <a:t> </a:t>
            </a:r>
            <a:r>
              <a:rPr lang="en-US" sz="3600" dirty="0" err="1" smtClean="0"/>
              <a:t>selectionné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err="1"/>
              <a:t>var</a:t>
            </a:r>
            <a:r>
              <a:rPr lang="en-US" sz="3600" b="1" i="1" dirty="0"/>
              <a:t> </a:t>
            </a:r>
            <a:r>
              <a:rPr lang="en-US" sz="3600" b="1" i="1" dirty="0" err="1" smtClean="0"/>
              <a:t>divHeight</a:t>
            </a:r>
            <a:r>
              <a:rPr lang="en-US" sz="3600" b="1" i="1" dirty="0" smtClean="0"/>
              <a:t> </a:t>
            </a:r>
            <a:r>
              <a:rPr lang="en-US" sz="3600" b="1" i="1" dirty="0"/>
              <a:t>= $("div</a:t>
            </a:r>
            <a:r>
              <a:rPr lang="en-US" sz="3600" b="1" i="1" dirty="0" smtClean="0"/>
              <a:t>").height</a:t>
            </a:r>
            <a:r>
              <a:rPr lang="en-US" sz="3600" b="1" i="1" dirty="0"/>
              <a:t>()</a:t>
            </a:r>
          </a:p>
          <a:p>
            <a:pPr marL="457200" lvl="1" indent="0">
              <a:buNone/>
            </a:pP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7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9831910" cy="507653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Introduction </a:t>
            </a:r>
            <a:r>
              <a:rPr lang="fr-FR" sz="4000" b="1" dirty="0"/>
              <a:t>JavaScript et </a:t>
            </a:r>
            <a:r>
              <a:rPr lang="fr-FR" sz="4000" b="1" dirty="0" smtClean="0"/>
              <a:t>jQuery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Les sélecteurs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>
                <a:solidFill>
                  <a:schemeClr val="tx2"/>
                </a:solidFill>
              </a:rPr>
              <a:t>Le DOM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b="1" dirty="0" smtClean="0"/>
              <a:t>Les évènements</a:t>
            </a:r>
          </a:p>
        </p:txBody>
      </p:sp>
    </p:spTree>
    <p:extLst>
      <p:ext uri="{BB962C8B-B14F-4D97-AF65-F5344CB8AC3E}">
        <p14:creationId xmlns:p14="http://schemas.microsoft.com/office/powerpoint/2010/main" val="2956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3.7</a:t>
            </a:r>
            <a:r>
              <a:rPr lang="fr-FR" sz="2800" b="1" dirty="0" smtClean="0"/>
              <a:t> </a:t>
            </a:r>
            <a:r>
              <a:rPr lang="fr-FR" sz="2800" b="1" dirty="0"/>
              <a:t>Manipuler du CSS </a:t>
            </a:r>
          </a:p>
          <a:p>
            <a:pPr marL="0" indent="0">
              <a:buNone/>
            </a:pPr>
            <a:endParaRPr lang="fr-FR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b="1" i="1" dirty="0" err="1" smtClean="0"/>
              <a:t>hasClass</a:t>
            </a:r>
            <a:r>
              <a:rPr lang="en-US" sz="3600" b="1" i="1" dirty="0" smtClean="0"/>
              <a:t>() – </a:t>
            </a:r>
            <a:r>
              <a:rPr lang="en-US" sz="3600" dirty="0" err="1" smtClean="0"/>
              <a:t>renvoie</a:t>
            </a:r>
            <a:r>
              <a:rPr lang="en-US" sz="3600" dirty="0" smtClean="0"/>
              <a:t> true </a:t>
            </a:r>
            <a:r>
              <a:rPr lang="en-US" sz="3600" dirty="0" err="1" smtClean="0"/>
              <a:t>ou</a:t>
            </a:r>
            <a:r>
              <a:rPr lang="en-US" sz="3600" dirty="0" smtClean="0"/>
              <a:t> false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une</a:t>
            </a:r>
            <a:r>
              <a:rPr lang="en-US" sz="3600" dirty="0" smtClean="0"/>
              <a:t> </a:t>
            </a:r>
            <a:r>
              <a:rPr lang="en-US" sz="3600" dirty="0" err="1" smtClean="0"/>
              <a:t>classe</a:t>
            </a:r>
            <a:r>
              <a:rPr lang="en-US" sz="3600" dirty="0" smtClean="0"/>
              <a:t> </a:t>
            </a:r>
            <a:r>
              <a:rPr lang="en-US" sz="3600" dirty="0" err="1" smtClean="0"/>
              <a:t>est</a:t>
            </a:r>
            <a:r>
              <a:rPr lang="en-US" sz="3600" dirty="0" smtClean="0"/>
              <a:t> </a:t>
            </a:r>
            <a:r>
              <a:rPr lang="en-US" sz="3600" dirty="0" err="1" smtClean="0"/>
              <a:t>attribuée</a:t>
            </a:r>
            <a:r>
              <a:rPr lang="en-US" sz="3600" dirty="0" smtClean="0"/>
              <a:t> à un </a:t>
            </a:r>
            <a:r>
              <a:rPr lang="en-US" sz="3600" dirty="0" err="1" smtClean="0"/>
              <a:t>élément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i="1" dirty="0" err="1" smtClean="0"/>
              <a:t>var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hasBlue</a:t>
            </a:r>
            <a:r>
              <a:rPr lang="en-US" sz="3600" b="1" i="1" dirty="0" smtClean="0"/>
              <a:t> = $("</a:t>
            </a:r>
            <a:r>
              <a:rPr lang="en-US" sz="3600" b="1" i="1" dirty="0"/>
              <a:t>div</a:t>
            </a:r>
            <a:r>
              <a:rPr lang="en-US" sz="3600" b="1" i="1" dirty="0" smtClean="0"/>
              <a:t>").</a:t>
            </a:r>
            <a:r>
              <a:rPr lang="en-US" sz="3600" b="1" i="1" dirty="0" err="1" smtClean="0"/>
              <a:t>hasClass</a:t>
            </a:r>
            <a:r>
              <a:rPr lang="en-US" sz="3600" b="1" i="1" dirty="0"/>
              <a:t>("</a:t>
            </a:r>
            <a:r>
              <a:rPr lang="fr-FR" b="1" dirty="0" err="1" smtClean="0"/>
              <a:t>firstDiv</a:t>
            </a:r>
            <a:r>
              <a:rPr lang="en-US" sz="3600" b="1" i="1" dirty="0"/>
              <a:t>")</a:t>
            </a:r>
          </a:p>
          <a:p>
            <a:pPr marL="457200" lvl="1" indent="0">
              <a:buNone/>
            </a:pPr>
            <a:endParaRPr lang="en-US" sz="34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30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8946541" cy="50765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sz="2400" b="1" dirty="0" smtClean="0"/>
              <a:t>Le 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	Interagir avec du contenu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3.2</a:t>
            </a:r>
            <a:r>
              <a:rPr lang="fr-FR" sz="2800" b="1" dirty="0" smtClean="0"/>
              <a:t>	Accéder </a:t>
            </a:r>
            <a:r>
              <a:rPr lang="fr-FR" sz="2800" b="1" dirty="0"/>
              <a:t>à un élément du </a:t>
            </a:r>
            <a:r>
              <a:rPr lang="fr-FR" sz="2800" b="1" dirty="0" smtClean="0"/>
              <a:t>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3.3</a:t>
            </a:r>
            <a:r>
              <a:rPr lang="fr-FR" sz="2800" b="1" dirty="0" smtClean="0"/>
              <a:t>	Ajouter </a:t>
            </a:r>
            <a:r>
              <a:rPr lang="fr-FR" sz="2800" b="1" dirty="0"/>
              <a:t>un élément HTML au </a:t>
            </a:r>
            <a:r>
              <a:rPr lang="fr-FR" sz="2800" b="1" dirty="0" smtClean="0"/>
              <a:t>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3.4</a:t>
            </a:r>
            <a:r>
              <a:rPr lang="fr-FR" sz="2800" b="1" dirty="0" smtClean="0"/>
              <a:t>	Remplacer </a:t>
            </a:r>
            <a:r>
              <a:rPr lang="fr-FR" sz="2800" b="1" dirty="0"/>
              <a:t>un élément HTML au </a:t>
            </a:r>
            <a:r>
              <a:rPr lang="fr-FR" sz="2800" b="1" dirty="0" smtClean="0"/>
              <a:t>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3.5</a:t>
            </a:r>
            <a:r>
              <a:rPr lang="fr-FR" sz="2800" b="1" dirty="0" smtClean="0"/>
              <a:t>	Supprimer </a:t>
            </a:r>
            <a:r>
              <a:rPr lang="fr-FR" sz="2800" b="1" dirty="0"/>
              <a:t>un élément HTML au </a:t>
            </a:r>
            <a:r>
              <a:rPr lang="fr-FR" sz="2800" b="1" dirty="0" smtClean="0"/>
              <a:t>DOM</a:t>
            </a:r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3.6</a:t>
            </a:r>
            <a:r>
              <a:rPr lang="fr-FR" sz="2800" b="1" dirty="0" smtClean="0"/>
              <a:t>	Stocker des données dans le DOM</a:t>
            </a:r>
            <a:endParaRPr lang="fr-FR" sz="2800" b="1" dirty="0"/>
          </a:p>
          <a:p>
            <a:pPr marL="457200" lvl="1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3.7</a:t>
            </a:r>
            <a:r>
              <a:rPr lang="fr-FR" sz="2800" b="1" dirty="0" smtClean="0"/>
              <a:t>	Manipuler </a:t>
            </a:r>
            <a:r>
              <a:rPr lang="fr-FR" sz="2800" b="1" dirty="0"/>
              <a:t>du CSS</a:t>
            </a:r>
          </a:p>
        </p:txBody>
      </p:sp>
    </p:spTree>
    <p:extLst>
      <p:ext uri="{BB962C8B-B14F-4D97-AF65-F5344CB8AC3E}">
        <p14:creationId xmlns:p14="http://schemas.microsoft.com/office/powerpoint/2010/main" val="24123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2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 Interagir </a:t>
            </a:r>
            <a:r>
              <a:rPr lang="fr-FR" sz="2800" b="1" dirty="0"/>
              <a:t>avec du </a:t>
            </a:r>
            <a:r>
              <a:rPr lang="fr-FR" sz="2800" b="1" dirty="0" smtClean="0"/>
              <a:t>contenu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text</a:t>
            </a:r>
            <a:r>
              <a:rPr lang="en-US" sz="3600" b="1" i="1" dirty="0"/>
              <a:t>() </a:t>
            </a:r>
            <a:r>
              <a:rPr lang="en-US" sz="3600" dirty="0" smtClean="0"/>
              <a:t>– </a:t>
            </a:r>
            <a:r>
              <a:rPr lang="en-US" sz="3600" dirty="0" err="1" smtClean="0"/>
              <a:t>Affecte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retourne</a:t>
            </a:r>
            <a:r>
              <a:rPr lang="en-US" sz="3600" dirty="0" smtClean="0"/>
              <a:t> le </a:t>
            </a:r>
            <a:r>
              <a:rPr lang="en-US" sz="3600" dirty="0" err="1" smtClean="0"/>
              <a:t>contenu</a:t>
            </a:r>
            <a:r>
              <a:rPr lang="en-US" sz="3600" dirty="0" smtClean="0"/>
              <a:t> </a:t>
            </a:r>
            <a:r>
              <a:rPr lang="en-US" sz="3600" dirty="0" err="1" smtClean="0"/>
              <a:t>texte</a:t>
            </a:r>
            <a:r>
              <a:rPr lang="en-US" sz="3600" dirty="0" smtClean="0"/>
              <a:t> des </a:t>
            </a:r>
            <a:r>
              <a:rPr lang="en-US" sz="3600" dirty="0" err="1" smtClean="0"/>
              <a:t>éléments</a:t>
            </a:r>
            <a:r>
              <a:rPr lang="en-US" sz="3600" dirty="0" smtClean="0"/>
              <a:t> </a:t>
            </a:r>
            <a:r>
              <a:rPr lang="en-US" sz="3600" dirty="0" err="1" smtClean="0"/>
              <a:t>selectionnés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smtClean="0"/>
              <a:t>html</a:t>
            </a:r>
            <a:r>
              <a:rPr lang="en-US" sz="3600" b="1" i="1" dirty="0"/>
              <a:t>() </a:t>
            </a:r>
            <a:r>
              <a:rPr lang="en-US" sz="3600" dirty="0" err="1"/>
              <a:t>Affecte</a:t>
            </a:r>
            <a:r>
              <a:rPr lang="en-US" sz="3600" dirty="0"/>
              <a:t> </a:t>
            </a:r>
            <a:r>
              <a:rPr lang="en-US" sz="3600" dirty="0" err="1"/>
              <a:t>ou</a:t>
            </a:r>
            <a:r>
              <a:rPr lang="en-US" sz="3600" dirty="0"/>
              <a:t> </a:t>
            </a:r>
            <a:r>
              <a:rPr lang="en-US" sz="3600" dirty="0" err="1"/>
              <a:t>retourne</a:t>
            </a:r>
            <a:r>
              <a:rPr lang="en-US" sz="3600" dirty="0"/>
              <a:t> le </a:t>
            </a:r>
            <a:r>
              <a:rPr lang="en-US" sz="3600" dirty="0" err="1"/>
              <a:t>contenu</a:t>
            </a:r>
            <a:r>
              <a:rPr lang="en-US" sz="3600" dirty="0"/>
              <a:t> </a:t>
            </a:r>
            <a:r>
              <a:rPr lang="en-US" sz="3600" dirty="0" smtClean="0"/>
              <a:t>des </a:t>
            </a:r>
            <a:r>
              <a:rPr lang="en-US" sz="3600" dirty="0" err="1"/>
              <a:t>éléments</a:t>
            </a:r>
            <a:r>
              <a:rPr lang="en-US" sz="3600" dirty="0"/>
              <a:t> </a:t>
            </a:r>
            <a:r>
              <a:rPr lang="en-US" sz="3600" dirty="0" err="1" smtClean="0"/>
              <a:t>selectionnés</a:t>
            </a:r>
            <a:r>
              <a:rPr lang="en-US" sz="3600" dirty="0" smtClean="0"/>
              <a:t> (</a:t>
            </a:r>
            <a:r>
              <a:rPr lang="en-US" sz="3600" dirty="0" err="1" smtClean="0"/>
              <a:t>incluant</a:t>
            </a:r>
            <a:r>
              <a:rPr lang="en-US" sz="3600" dirty="0" smtClean="0"/>
              <a:t> les </a:t>
            </a:r>
            <a:r>
              <a:rPr lang="en-US" sz="3600" dirty="0" err="1" smtClean="0"/>
              <a:t>balises</a:t>
            </a:r>
            <a:r>
              <a:rPr lang="en-US" sz="3600" dirty="0" smtClean="0"/>
              <a:t> HTML)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i="1" dirty="0" err="1" smtClean="0"/>
              <a:t>val</a:t>
            </a:r>
            <a:r>
              <a:rPr lang="en-US" sz="3600" b="1" i="1" dirty="0"/>
              <a:t>() </a:t>
            </a:r>
            <a:r>
              <a:rPr lang="en-US" sz="3600" dirty="0" smtClean="0"/>
              <a:t>– </a:t>
            </a:r>
            <a:r>
              <a:rPr lang="en-US" sz="3600" dirty="0" err="1" smtClean="0"/>
              <a:t>Affecte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retourne</a:t>
            </a:r>
            <a:r>
              <a:rPr lang="en-US" sz="3600" dirty="0" smtClean="0"/>
              <a:t> la </a:t>
            </a:r>
            <a:r>
              <a:rPr lang="en-US" sz="3600" dirty="0" err="1" smtClean="0"/>
              <a:t>valeur</a:t>
            </a:r>
            <a:r>
              <a:rPr lang="en-US" sz="3600" dirty="0" smtClean="0"/>
              <a:t> du champs “value” </a:t>
            </a:r>
            <a:r>
              <a:rPr lang="en-US" sz="3600" dirty="0" err="1" smtClean="0"/>
              <a:t>ou</a:t>
            </a:r>
            <a:r>
              <a:rPr lang="en-US" sz="3600" dirty="0" smtClean="0"/>
              <a:t> le </a:t>
            </a:r>
            <a:r>
              <a:rPr lang="en-US" sz="3600" dirty="0" err="1" smtClean="0"/>
              <a:t>texte</a:t>
            </a:r>
            <a:r>
              <a:rPr lang="en-US" sz="3600" dirty="0" smtClean="0"/>
              <a:t> d’un </a:t>
            </a:r>
            <a:r>
              <a:rPr lang="en-US" sz="3600" dirty="0" err="1" smtClean="0"/>
              <a:t>élément</a:t>
            </a:r>
            <a:r>
              <a:rPr lang="en-US" sz="3600" dirty="0" smtClean="0"/>
              <a:t> de </a:t>
            </a:r>
            <a:r>
              <a:rPr lang="en-US" sz="3600" dirty="0" err="1" smtClean="0"/>
              <a:t>formulaire</a:t>
            </a:r>
            <a:endParaRPr lang="en-US" sz="3600" dirty="0" smtClean="0"/>
          </a:p>
          <a:p>
            <a:pPr lvl="1"/>
            <a:endParaRPr lang="fr-FR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3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499600" cy="523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 Interagir </a:t>
            </a:r>
            <a:r>
              <a:rPr lang="fr-FR" sz="2800" b="1" dirty="0"/>
              <a:t>avec du </a:t>
            </a:r>
            <a:r>
              <a:rPr lang="fr-FR" sz="2800" b="1" dirty="0" smtClean="0"/>
              <a:t>contenu</a:t>
            </a:r>
            <a:endParaRPr lang="fr-FR" dirty="0" smtClean="0"/>
          </a:p>
          <a:p>
            <a:pPr marL="457200" lvl="1" indent="0">
              <a:buNone/>
            </a:pPr>
            <a:r>
              <a:rPr lang="en-US" sz="3600" b="1" i="1" dirty="0" smtClean="0"/>
              <a:t>&lt;span&gt;</a:t>
            </a:r>
            <a:r>
              <a:rPr lang="en-US" sz="3600" b="1" i="1" dirty="0" smtClean="0">
                <a:solidFill>
                  <a:schemeClr val="tx2"/>
                </a:solidFill>
              </a:rPr>
              <a:t>mon </a:t>
            </a:r>
            <a:r>
              <a:rPr lang="en-US" sz="3600" b="1" i="1" dirty="0" err="1" smtClean="0">
                <a:solidFill>
                  <a:schemeClr val="tx2"/>
                </a:solidFill>
              </a:rPr>
              <a:t>texte</a:t>
            </a:r>
            <a:r>
              <a:rPr lang="en-US" sz="3600" b="1" i="1" dirty="0" smtClean="0"/>
              <a:t>&lt;/span&gt;</a:t>
            </a:r>
            <a:br>
              <a:rPr lang="en-US" sz="3600" b="1" i="1" dirty="0" smtClean="0"/>
            </a:br>
            <a:r>
              <a:rPr lang="en-US" sz="3600" b="1" i="1" dirty="0" err="1" smtClean="0"/>
              <a:t>var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spanTxt</a:t>
            </a:r>
            <a:r>
              <a:rPr lang="en-US" sz="3600" b="1" i="1" dirty="0" smtClean="0"/>
              <a:t> = $("#</a:t>
            </a:r>
            <a:r>
              <a:rPr lang="en-US" sz="3600" b="1" i="1" dirty="0" err="1" smtClean="0"/>
              <a:t>mySpan</a:t>
            </a:r>
            <a:r>
              <a:rPr lang="en-US" sz="3600" b="1" i="1" dirty="0" smtClean="0"/>
              <a:t>").</a:t>
            </a:r>
            <a:r>
              <a:rPr lang="en-US" sz="3600" b="1" i="1" dirty="0"/>
              <a:t>text</a:t>
            </a:r>
            <a:r>
              <a:rPr lang="en-US" sz="3600" b="1" i="1" dirty="0" smtClean="0"/>
              <a:t>();</a:t>
            </a:r>
            <a:br>
              <a:rPr lang="en-US" sz="3600" b="1" i="1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// </a:t>
            </a:r>
            <a:r>
              <a:rPr lang="en-US" sz="3600" b="1" dirty="0" err="1" smtClean="0">
                <a:solidFill>
                  <a:schemeClr val="tx2"/>
                </a:solidFill>
              </a:rPr>
              <a:t>spanTxt</a:t>
            </a:r>
            <a:r>
              <a:rPr lang="en-US" sz="3600" b="1" dirty="0" smtClean="0">
                <a:solidFill>
                  <a:schemeClr val="tx2"/>
                </a:solidFill>
              </a:rPr>
              <a:t> a pour </a:t>
            </a:r>
            <a:r>
              <a:rPr lang="en-US" sz="3600" b="1" dirty="0" err="1" smtClean="0">
                <a:solidFill>
                  <a:schemeClr val="tx2"/>
                </a:solidFill>
              </a:rPr>
              <a:t>valeur</a:t>
            </a:r>
            <a:r>
              <a:rPr lang="en-US" sz="3600" b="1" dirty="0" smtClean="0">
                <a:solidFill>
                  <a:schemeClr val="tx2"/>
                </a:solidFill>
              </a:rPr>
              <a:t> “mon </a:t>
            </a:r>
            <a:r>
              <a:rPr lang="en-US" sz="3600" b="1" dirty="0" err="1" smtClean="0">
                <a:solidFill>
                  <a:schemeClr val="tx2"/>
                </a:solidFill>
              </a:rPr>
              <a:t>texte</a:t>
            </a:r>
            <a:r>
              <a:rPr lang="en-US" sz="3600" b="1" dirty="0" smtClean="0">
                <a:solidFill>
                  <a:schemeClr val="tx2"/>
                </a:solidFill>
              </a:rPr>
              <a:t>”</a:t>
            </a:r>
          </a:p>
          <a:p>
            <a:pPr marL="457200" lvl="1" indent="0">
              <a:buNone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sz="3600" b="1" dirty="0" err="1"/>
              <a:t>v</a:t>
            </a:r>
            <a:r>
              <a:rPr lang="en-US" sz="3600" b="1" dirty="0" err="1" smtClean="0"/>
              <a:t>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str</a:t>
            </a:r>
            <a:r>
              <a:rPr lang="en-US" sz="3600" b="1" dirty="0" smtClean="0"/>
              <a:t> = $("</a:t>
            </a:r>
            <a:r>
              <a:rPr lang="en-US" sz="3600" b="1" dirty="0" err="1"/>
              <a:t>div.black</a:t>
            </a:r>
            <a:r>
              <a:rPr lang="en-US" sz="3600" b="1" dirty="0" smtClean="0"/>
              <a:t>").</a:t>
            </a:r>
            <a:r>
              <a:rPr lang="en-US" sz="3600" b="1" dirty="0"/>
              <a:t>text()</a:t>
            </a:r>
          </a:p>
          <a:p>
            <a:pPr marL="457200" lvl="1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// </a:t>
            </a:r>
            <a:r>
              <a:rPr lang="en-US" sz="3600" b="1" dirty="0" err="1">
                <a:solidFill>
                  <a:schemeClr val="tx2"/>
                </a:solidFill>
              </a:rPr>
              <a:t>str</a:t>
            </a:r>
            <a:r>
              <a:rPr lang="en-US" sz="3600" b="1" dirty="0"/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aura pour </a:t>
            </a:r>
            <a:r>
              <a:rPr lang="en-US" sz="3600" b="1" dirty="0" err="1" smtClean="0">
                <a:solidFill>
                  <a:schemeClr val="tx2"/>
                </a:solidFill>
              </a:rPr>
              <a:t>contenu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toutes</a:t>
            </a:r>
            <a:r>
              <a:rPr lang="en-US" sz="3600" b="1" dirty="0" smtClean="0">
                <a:solidFill>
                  <a:schemeClr val="tx2"/>
                </a:solidFill>
              </a:rPr>
              <a:t> les </a:t>
            </a:r>
            <a:r>
              <a:rPr lang="en-US" sz="3600" b="1" dirty="0" err="1" smtClean="0">
                <a:solidFill>
                  <a:schemeClr val="tx2"/>
                </a:solidFill>
              </a:rPr>
              <a:t>chaines</a:t>
            </a:r>
            <a:r>
              <a:rPr lang="en-US" sz="3600" b="1" dirty="0" smtClean="0">
                <a:solidFill>
                  <a:schemeClr val="tx2"/>
                </a:solidFill>
              </a:rPr>
              <a:t> de </a:t>
            </a:r>
            <a:r>
              <a:rPr lang="en-US" sz="3600" b="1" dirty="0" err="1" smtClean="0">
                <a:solidFill>
                  <a:schemeClr val="tx2"/>
                </a:solidFill>
              </a:rPr>
              <a:t>caractères</a:t>
            </a:r>
            <a:r>
              <a:rPr lang="en-US" sz="3600" b="1" dirty="0" smtClean="0">
                <a:solidFill>
                  <a:schemeClr val="tx2"/>
                </a:solidFill>
              </a:rPr>
              <a:t> continues </a:t>
            </a:r>
            <a:r>
              <a:rPr lang="en-US" sz="3600" b="1" dirty="0" err="1" smtClean="0">
                <a:solidFill>
                  <a:schemeClr val="tx2"/>
                </a:solidFill>
              </a:rPr>
              <a:t>dans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tous</a:t>
            </a:r>
            <a:r>
              <a:rPr lang="en-US" sz="3600" b="1" dirty="0" smtClean="0">
                <a:solidFill>
                  <a:schemeClr val="tx2"/>
                </a:solidFill>
              </a:rPr>
              <a:t> les </a:t>
            </a:r>
            <a:r>
              <a:rPr lang="en-US" sz="3600" b="1" dirty="0" err="1" smtClean="0">
                <a:solidFill>
                  <a:schemeClr val="tx2"/>
                </a:solidFill>
              </a:rPr>
              <a:t>éléments</a:t>
            </a:r>
            <a:r>
              <a:rPr lang="en-US" sz="3600" b="1" dirty="0" smtClean="0">
                <a:solidFill>
                  <a:schemeClr val="tx2"/>
                </a:solidFill>
              </a:rPr>
              <a:t> et sous </a:t>
            </a:r>
            <a:r>
              <a:rPr lang="en-US" sz="3600" b="1" dirty="0" err="1" smtClean="0">
                <a:solidFill>
                  <a:schemeClr val="tx2"/>
                </a:solidFill>
              </a:rPr>
              <a:t>éléments</a:t>
            </a:r>
            <a:r>
              <a:rPr lang="en-US" sz="3600" b="1" dirty="0" smtClean="0">
                <a:solidFill>
                  <a:schemeClr val="tx2"/>
                </a:solidFill>
              </a:rPr>
              <a:t> de </a:t>
            </a:r>
            <a:r>
              <a:rPr lang="en-US" sz="3600" b="1" dirty="0">
                <a:solidFill>
                  <a:schemeClr val="tx2"/>
                </a:solidFill>
              </a:rPr>
              <a:t>$("</a:t>
            </a:r>
            <a:r>
              <a:rPr lang="en-US" sz="3600" b="1" dirty="0" err="1">
                <a:solidFill>
                  <a:schemeClr val="tx2"/>
                </a:solidFill>
              </a:rPr>
              <a:t>div.black</a:t>
            </a:r>
            <a:r>
              <a:rPr lang="en-US" sz="3600" b="1" dirty="0" smtClean="0">
                <a:solidFill>
                  <a:schemeClr val="tx2"/>
                </a:solidFill>
              </a:rPr>
              <a:t>")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1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330267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 Interagir </a:t>
            </a:r>
            <a:r>
              <a:rPr lang="fr-FR" sz="2800" b="1" dirty="0"/>
              <a:t>avec du </a:t>
            </a:r>
            <a:r>
              <a:rPr lang="fr-FR" sz="2800" b="1" dirty="0" smtClean="0"/>
              <a:t>contenu</a:t>
            </a:r>
            <a:endParaRPr lang="fr-FR" dirty="0" smtClean="0"/>
          </a:p>
          <a:p>
            <a:pPr marL="457200" lvl="1" indent="0">
              <a:buNone/>
            </a:pPr>
            <a:r>
              <a:rPr lang="en-US" sz="3600" b="1" i="1" dirty="0" smtClean="0"/>
              <a:t>&lt;div id=“</a:t>
            </a:r>
            <a:r>
              <a:rPr lang="en-US" sz="3600" b="1" i="1" dirty="0" err="1" smtClean="0">
                <a:solidFill>
                  <a:schemeClr val="tx2"/>
                </a:solidFill>
              </a:rPr>
              <a:t>myDiv</a:t>
            </a:r>
            <a:r>
              <a:rPr lang="en-US" sz="3600" b="1" i="1" dirty="0" smtClean="0"/>
              <a:t>”&gt;</a:t>
            </a:r>
            <a:r>
              <a:rPr lang="en-US" sz="3600" b="1" i="1" dirty="0" smtClean="0">
                <a:solidFill>
                  <a:schemeClr val="tx2"/>
                </a:solidFill>
              </a:rPr>
              <a:t>&lt;h2&gt;Mon </a:t>
            </a:r>
            <a:r>
              <a:rPr lang="en-US" sz="3600" b="1" i="1" dirty="0" err="1" smtClean="0">
                <a:solidFill>
                  <a:schemeClr val="tx2"/>
                </a:solidFill>
              </a:rPr>
              <a:t>titre</a:t>
            </a:r>
            <a:r>
              <a:rPr lang="en-US" sz="3600" b="1" i="1" dirty="0" smtClean="0">
                <a:solidFill>
                  <a:schemeClr val="tx2"/>
                </a:solidFill>
              </a:rPr>
              <a:t>&lt;/h2&gt;</a:t>
            </a:r>
            <a:r>
              <a:rPr lang="en-US" sz="3600" b="1" i="1" dirty="0" smtClean="0"/>
              <a:t>&lt;/div&gt;</a:t>
            </a:r>
            <a:br>
              <a:rPr lang="en-US" sz="3600" b="1" i="1" dirty="0" smtClean="0"/>
            </a:br>
            <a:r>
              <a:rPr lang="en-US" sz="3600" b="1" i="1" dirty="0" err="1"/>
              <a:t>var</a:t>
            </a:r>
            <a:r>
              <a:rPr lang="en-US" sz="3600" b="1" i="1" dirty="0"/>
              <a:t> </a:t>
            </a:r>
            <a:r>
              <a:rPr lang="en-US" sz="3600" b="1" i="1" dirty="0" err="1"/>
              <a:t>divHtml</a:t>
            </a:r>
            <a:r>
              <a:rPr lang="en-US" sz="3600" b="1" i="1" dirty="0"/>
              <a:t> = $("#</a:t>
            </a:r>
            <a:r>
              <a:rPr lang="en-US" sz="3600" b="1" i="1" dirty="0" err="1"/>
              <a:t>myDiv</a:t>
            </a:r>
            <a:r>
              <a:rPr lang="en-US" sz="3600" b="1" i="1" dirty="0"/>
              <a:t>").html</a:t>
            </a:r>
            <a:r>
              <a:rPr lang="en-US" sz="3600" b="1" i="1" dirty="0" smtClean="0"/>
              <a:t>();</a:t>
            </a:r>
            <a:br>
              <a:rPr lang="en-US" sz="3600" b="1" i="1" dirty="0" smtClean="0"/>
            </a:br>
            <a:r>
              <a:rPr lang="en-US" sz="3600" b="1" dirty="0">
                <a:solidFill>
                  <a:schemeClr val="tx2"/>
                </a:solidFill>
              </a:rPr>
              <a:t>// </a:t>
            </a:r>
            <a:r>
              <a:rPr lang="en-US" sz="3600" b="1" dirty="0" err="1">
                <a:solidFill>
                  <a:schemeClr val="tx2"/>
                </a:solidFill>
              </a:rPr>
              <a:t>divHtml</a:t>
            </a:r>
            <a:r>
              <a:rPr lang="en-US" sz="3600" b="1" dirty="0">
                <a:solidFill>
                  <a:schemeClr val="tx2"/>
                </a:solidFill>
              </a:rPr>
              <a:t> a </a:t>
            </a:r>
            <a:r>
              <a:rPr lang="en-US" sz="3600" b="1" dirty="0" smtClean="0">
                <a:solidFill>
                  <a:schemeClr val="tx2"/>
                </a:solidFill>
              </a:rPr>
              <a:t>pour </a:t>
            </a:r>
            <a:r>
              <a:rPr lang="en-US" sz="3600" b="1" dirty="0" err="1" smtClean="0">
                <a:solidFill>
                  <a:schemeClr val="tx2"/>
                </a:solidFill>
              </a:rPr>
              <a:t>valeur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: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“&lt;</a:t>
            </a:r>
            <a:r>
              <a:rPr lang="en-US" sz="3600" b="1" dirty="0">
                <a:solidFill>
                  <a:schemeClr val="tx2"/>
                </a:solidFill>
              </a:rPr>
              <a:t>h2&gt;Mon </a:t>
            </a:r>
            <a:r>
              <a:rPr lang="en-US" sz="3600" b="1" dirty="0" err="1">
                <a:solidFill>
                  <a:schemeClr val="tx2"/>
                </a:solidFill>
              </a:rPr>
              <a:t>titre</a:t>
            </a:r>
            <a:r>
              <a:rPr lang="en-US" sz="3600" b="1" dirty="0">
                <a:solidFill>
                  <a:schemeClr val="tx2"/>
                </a:solidFill>
              </a:rPr>
              <a:t>&lt;/h2</a:t>
            </a:r>
            <a:r>
              <a:rPr lang="en-US" sz="3600" b="1" dirty="0" smtClean="0">
                <a:solidFill>
                  <a:schemeClr val="tx2"/>
                </a:solidFill>
              </a:rPr>
              <a:t>&gt;”</a:t>
            </a:r>
          </a:p>
          <a:p>
            <a:pPr marL="457200" lvl="1" indent="0">
              <a:buNone/>
            </a:pPr>
            <a:endParaRPr lang="en-US" sz="36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7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 Interagir </a:t>
            </a:r>
            <a:r>
              <a:rPr lang="fr-FR" sz="2800" b="1" dirty="0"/>
              <a:t>avec du </a:t>
            </a:r>
            <a:r>
              <a:rPr lang="fr-FR" sz="2800" b="1" dirty="0" smtClean="0"/>
              <a:t>contenu</a:t>
            </a:r>
            <a:endParaRPr lang="fr-FR" dirty="0" smtClean="0"/>
          </a:p>
          <a:p>
            <a:pPr marL="457200" lvl="1" indent="0">
              <a:buNone/>
            </a:pPr>
            <a:r>
              <a:rPr lang="en-US" sz="3600" b="1" i="1" dirty="0" smtClean="0"/>
              <a:t>&lt;input type=“text” id=“</a:t>
            </a:r>
            <a:r>
              <a:rPr lang="en-US" sz="3600" b="1" i="1" dirty="0" err="1"/>
              <a:t>myInput</a:t>
            </a:r>
            <a:r>
              <a:rPr lang="en-US" sz="3600" b="1" i="1" dirty="0" smtClean="0"/>
              <a:t>” </a:t>
            </a:r>
            <a:r>
              <a:rPr lang="en-US" sz="3600" b="1" i="1" dirty="0" smtClean="0">
                <a:solidFill>
                  <a:schemeClr val="tx2"/>
                </a:solidFill>
              </a:rPr>
              <a:t>value</a:t>
            </a:r>
            <a:r>
              <a:rPr lang="en-US" sz="3600" b="1" i="1" dirty="0" smtClean="0"/>
              <a:t>=“ma </a:t>
            </a:r>
            <a:r>
              <a:rPr lang="en-US" sz="3600" b="1" i="1" dirty="0" err="1" smtClean="0"/>
              <a:t>valeure</a:t>
            </a:r>
            <a:r>
              <a:rPr lang="en-US" sz="3600" b="1" i="1" dirty="0" smtClean="0"/>
              <a:t>” /&gt;</a:t>
            </a:r>
            <a:br>
              <a:rPr lang="en-US" sz="3600" b="1" i="1" dirty="0" smtClean="0"/>
            </a:br>
            <a:r>
              <a:rPr lang="en-US" sz="3600" b="1" i="1" dirty="0" err="1"/>
              <a:t>var</a:t>
            </a:r>
            <a:r>
              <a:rPr lang="en-US" sz="3600" b="1" i="1" dirty="0"/>
              <a:t> </a:t>
            </a:r>
            <a:r>
              <a:rPr lang="en-US" sz="3600" b="1" i="1" dirty="0" err="1"/>
              <a:t>inputValue</a:t>
            </a:r>
            <a:r>
              <a:rPr lang="en-US" sz="3600" b="1" i="1" dirty="0"/>
              <a:t> = $("#</a:t>
            </a:r>
            <a:r>
              <a:rPr lang="en-US" sz="3600" b="1" i="1" dirty="0" err="1"/>
              <a:t>myInput</a:t>
            </a:r>
            <a:r>
              <a:rPr lang="en-US" sz="3600" b="1" i="1" dirty="0"/>
              <a:t>").</a:t>
            </a:r>
            <a:r>
              <a:rPr lang="en-US" sz="3600" b="1" i="1" dirty="0" err="1"/>
              <a:t>val</a:t>
            </a:r>
            <a:r>
              <a:rPr lang="en-US" sz="3600" b="1" i="1" dirty="0" smtClean="0"/>
              <a:t>();</a:t>
            </a:r>
            <a:br>
              <a:rPr lang="en-US" sz="3600" b="1" i="1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// </a:t>
            </a:r>
            <a:r>
              <a:rPr lang="en-US" sz="3600" b="1" dirty="0" err="1" smtClean="0">
                <a:solidFill>
                  <a:schemeClr val="tx2"/>
                </a:solidFill>
              </a:rPr>
              <a:t>inputValue</a:t>
            </a:r>
            <a:r>
              <a:rPr lang="en-US" sz="3600" b="1" dirty="0" smtClean="0">
                <a:solidFill>
                  <a:schemeClr val="tx2"/>
                </a:solidFill>
              </a:rPr>
              <a:t> a pour </a:t>
            </a:r>
            <a:r>
              <a:rPr lang="en-US" sz="3600" b="1" dirty="0" err="1" smtClean="0">
                <a:solidFill>
                  <a:schemeClr val="tx2"/>
                </a:solidFill>
              </a:rPr>
              <a:t>valeur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: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“ma </a:t>
            </a:r>
            <a:r>
              <a:rPr lang="en-US" sz="3600" b="1" dirty="0" err="1" smtClean="0">
                <a:solidFill>
                  <a:schemeClr val="tx2"/>
                </a:solidFill>
              </a:rPr>
              <a:t>valeure</a:t>
            </a:r>
            <a:r>
              <a:rPr lang="en-US" sz="3600" b="1" dirty="0" smtClean="0">
                <a:solidFill>
                  <a:schemeClr val="tx2"/>
                </a:solidFill>
              </a:rPr>
              <a:t>”</a:t>
            </a: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8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3.1</a:t>
            </a:r>
            <a:r>
              <a:rPr lang="fr-FR" sz="2800" b="1" dirty="0" smtClean="0"/>
              <a:t> Interagir </a:t>
            </a:r>
            <a:r>
              <a:rPr lang="fr-FR" sz="2800" b="1" dirty="0"/>
              <a:t>avec du </a:t>
            </a:r>
            <a:r>
              <a:rPr lang="fr-FR" sz="2800" b="1" dirty="0" smtClean="0"/>
              <a:t>contenu</a:t>
            </a:r>
            <a:endParaRPr lang="fr-FR" dirty="0" smtClean="0"/>
          </a:p>
          <a:p>
            <a:pPr marL="457200" lvl="1" indent="0">
              <a:buNone/>
            </a:pPr>
            <a:r>
              <a:rPr lang="fr-FR" sz="3600" b="1" i="1" dirty="0"/>
              <a:t>Par contre il n’est pas possible de chaîner les quelques méthodes qui retournent une valeur.</a:t>
            </a:r>
          </a:p>
          <a:p>
            <a:pPr marL="457200" lvl="1" indent="0">
              <a:buNone/>
            </a:pPr>
            <a:r>
              <a:rPr lang="fr-FR" sz="3600" b="1" i="1" dirty="0">
                <a:solidFill>
                  <a:schemeClr val="tx2"/>
                </a:solidFill>
              </a:rPr>
              <a:t>// Impossible de chaîner après val()</a:t>
            </a:r>
          </a:p>
          <a:p>
            <a:pPr marL="457200" lvl="1" indent="0">
              <a:buNone/>
            </a:pPr>
            <a:r>
              <a:rPr lang="fr-FR" sz="3600" b="1" i="1" dirty="0"/>
              <a:t>var value = $("</a:t>
            </a:r>
            <a:r>
              <a:rPr lang="fr-FR" sz="3600" b="1" i="1" dirty="0" err="1"/>
              <a:t>input#foobar</a:t>
            </a:r>
            <a:r>
              <a:rPr lang="fr-FR" sz="3600" b="1" i="1" dirty="0"/>
              <a:t>").val();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5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20000"/>
            <a:ext cx="11652000" cy="508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1"/>
                </a:solidFill>
              </a:rPr>
              <a:t>3.2</a:t>
            </a:r>
            <a:r>
              <a:rPr lang="fr-FR" sz="2800" b="1" dirty="0" smtClean="0"/>
              <a:t> </a:t>
            </a:r>
            <a:r>
              <a:rPr lang="fr-FR" sz="2800" b="1" dirty="0"/>
              <a:t>Accéder à un élément du DOM </a:t>
            </a:r>
            <a:endParaRPr lang="fr-FR" dirty="0" smtClean="0"/>
          </a:p>
          <a:p>
            <a:pPr marL="457200" lvl="1" indent="0">
              <a:buNone/>
            </a:pPr>
            <a:r>
              <a:rPr lang="en-US" sz="3600" b="1" i="1" dirty="0"/>
              <a:t>$("#checkbox1").</a:t>
            </a:r>
            <a:r>
              <a:rPr lang="en-US" sz="3600" b="1" i="1" dirty="0" err="1"/>
              <a:t>attr</a:t>
            </a:r>
            <a:r>
              <a:rPr lang="en-US" sz="3600" b="1" i="1" dirty="0"/>
              <a:t>("checked", "checked</a:t>
            </a:r>
            <a:r>
              <a:rPr lang="en-US" sz="3600" b="1" i="1" dirty="0" smtClean="0"/>
              <a:t>");</a:t>
            </a:r>
            <a:br>
              <a:rPr lang="en-US" sz="3600" b="1" i="1" dirty="0" smtClean="0"/>
            </a:br>
            <a:r>
              <a:rPr lang="en-US" sz="3600" dirty="0" smtClean="0"/>
              <a:t>// Nous </a:t>
            </a:r>
            <a:r>
              <a:rPr lang="en-US" sz="3600" dirty="0" err="1" smtClean="0"/>
              <a:t>attribuons</a:t>
            </a:r>
            <a:r>
              <a:rPr lang="en-US" sz="3600" dirty="0" smtClean="0"/>
              <a:t> la </a:t>
            </a:r>
            <a:r>
              <a:rPr lang="en-US" sz="3600" dirty="0" err="1" smtClean="0"/>
              <a:t>valeur</a:t>
            </a:r>
            <a:r>
              <a:rPr lang="en-US" sz="3600" dirty="0" smtClean="0"/>
              <a:t> checked à </a:t>
            </a:r>
            <a:r>
              <a:rPr lang="en-US" sz="3600" dirty="0" err="1" smtClean="0"/>
              <a:t>l’attribut</a:t>
            </a:r>
            <a:r>
              <a:rPr lang="en-US" sz="3600" dirty="0" smtClean="0"/>
              <a:t> checked</a:t>
            </a:r>
          </a:p>
          <a:p>
            <a:pPr marL="457200" lvl="1" indent="0">
              <a:buNone/>
            </a:pP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$("#</a:t>
            </a:r>
            <a:r>
              <a:rPr lang="en-US" sz="3600" b="1" i="1" dirty="0"/>
              <a:t>checkbox1").</a:t>
            </a:r>
            <a:r>
              <a:rPr lang="en-US" sz="3600" b="1" i="1" dirty="0" err="1"/>
              <a:t>removeAttr</a:t>
            </a:r>
            <a:r>
              <a:rPr lang="en-US" sz="3600" b="1" i="1" dirty="0"/>
              <a:t>("disabled</a:t>
            </a:r>
            <a:r>
              <a:rPr lang="en-US" sz="3600" b="1" i="1" dirty="0" smtClean="0"/>
              <a:t>");</a:t>
            </a:r>
            <a:br>
              <a:rPr lang="en-US" sz="3600" b="1" i="1" dirty="0" smtClean="0"/>
            </a:br>
            <a:r>
              <a:rPr lang="en-US" sz="3600" dirty="0"/>
              <a:t>// Nous </a:t>
            </a:r>
            <a:r>
              <a:rPr lang="en-US" sz="3600" dirty="0" err="1" smtClean="0"/>
              <a:t>supprimons</a:t>
            </a:r>
            <a:r>
              <a:rPr lang="en-US" sz="3600" dirty="0" smtClean="0"/>
              <a:t> </a:t>
            </a:r>
            <a:r>
              <a:rPr lang="en-US" sz="3600" dirty="0" err="1" smtClean="0"/>
              <a:t>l’attribut</a:t>
            </a:r>
            <a:r>
              <a:rPr lang="en-US" sz="3600" dirty="0" smtClean="0"/>
              <a:t> disabled à </a:t>
            </a:r>
            <a:r>
              <a:rPr lang="en-US" sz="3600" dirty="0" err="1" smtClean="0"/>
              <a:t>l’élément</a:t>
            </a:r>
            <a:r>
              <a:rPr lang="en-US" sz="3600" dirty="0" smtClean="0"/>
              <a:t> HTML </a:t>
            </a:r>
            <a:r>
              <a:rPr lang="en-US" sz="3600" dirty="0" err="1" smtClean="0"/>
              <a:t>dont</a:t>
            </a:r>
            <a:r>
              <a:rPr lang="en-US" sz="3600" dirty="0" smtClean="0"/>
              <a:t> </a:t>
            </a:r>
            <a:r>
              <a:rPr lang="en-US" sz="3600" dirty="0" err="1" smtClean="0"/>
              <a:t>l’id</a:t>
            </a:r>
            <a:r>
              <a:rPr lang="en-US" sz="3600" dirty="0" smtClean="0"/>
              <a:t> </a:t>
            </a:r>
            <a:r>
              <a:rPr lang="en-US" sz="3600" dirty="0" err="1" smtClean="0"/>
              <a:t>est</a:t>
            </a:r>
            <a:r>
              <a:rPr lang="en-US" sz="3600" dirty="0" smtClean="0"/>
              <a:t> checkbox1</a:t>
            </a:r>
            <a:endParaRPr lang="en-US" sz="3600" dirty="0"/>
          </a:p>
          <a:p>
            <a:pPr marL="457200" lvl="1" indent="0">
              <a:buNone/>
            </a:pPr>
            <a:endParaRPr lang="en-US" sz="3600" b="1" i="1" dirty="0"/>
          </a:p>
          <a:p>
            <a:pPr marL="457200" lvl="1" indent="0">
              <a:buNone/>
            </a:pPr>
            <a:endParaRPr lang="en-US" sz="3600" b="1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5798" cy="1037415"/>
          </a:xfrm>
        </p:spPr>
        <p:txBody>
          <a:bodyPr/>
          <a:lstStyle/>
          <a:p>
            <a:r>
              <a:rPr lang="fr-FR" sz="4400" b="1" dirty="0"/>
              <a:t>3</a:t>
            </a:r>
            <a:r>
              <a:rPr lang="fr-FR" sz="4400" b="1" dirty="0" smtClean="0"/>
              <a:t>. Le 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61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786</Words>
  <Application>Microsoft Office PowerPoint</Application>
  <PresentationFormat>Grand écran</PresentationFormat>
  <Paragraphs>116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9_Thème Office</vt:lpstr>
      <vt:lpstr>jQuery</vt:lpstr>
      <vt:lpstr>Sommaire</vt:lpstr>
      <vt:lpstr>Sommaire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  <vt:lpstr>3. Le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stephane belkheraz</dc:creator>
  <cp:lastModifiedBy>Stéphane BELKHERAZ</cp:lastModifiedBy>
  <cp:revision>74</cp:revision>
  <dcterms:created xsi:type="dcterms:W3CDTF">2016-12-11T20:23:51Z</dcterms:created>
  <dcterms:modified xsi:type="dcterms:W3CDTF">2017-01-10T05:26:50Z</dcterms:modified>
</cp:coreProperties>
</file>