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405"/>
  </p:normalViewPr>
  <p:slideViewPr>
    <p:cSldViewPr snapToGrid="0" snapToObjects="1">
      <p:cViewPr varScale="1">
        <p:scale>
          <a:sx n="168" d="100"/>
          <a:sy n="16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1117-3C83-434E-97AF-B14DF6F8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0C420-05E2-D540-88EC-83718932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36E2-B85A-9B42-A8B1-CA4296A8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2D93-9934-D449-8B03-537A6197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5D4A-950F-294C-B7F2-F4F58DF7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B72C-FD46-0446-A8FF-7045C806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4C4DA-E007-C945-B7D8-633CC14D3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3676-9AE5-064A-A997-7AC43F1F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4DDC-D4C1-0C4B-AE95-962C46F4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3E2F-4A72-EB46-9EB0-D16E5A47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9F1D2-BCF4-DD49-AEC7-EF5B6256B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60387-50B2-B64C-87C2-5D1EAC54B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509D-40A2-C145-8667-EEFAAE30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AD26-214F-ED43-92BE-6BD83AFF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7E04-4694-DB43-9709-2651E01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CF4C-2007-E64E-872C-D9B4EC3A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FA71-D3EF-F841-805A-26B706B5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6030-8B78-B642-AEF6-2351A076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D1F19-E770-F24C-8FF1-3AAFBE29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D485-E25B-AD46-BAFA-70EE4005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4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2701-FEF1-4749-80F2-45E38CCC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53414-D90B-D947-92D7-A75AFA4F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355F-EB75-DC49-B30F-48A70971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CDB82-B52F-B541-83C2-594AE357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3314-4A7E-9540-A14E-0C5D61B9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E5F6-5075-C644-ABD5-2231BB86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2AC4-CA22-7E44-B9D2-15441C998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47797-8BE4-B645-817B-A2EAE8635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E91E-8569-E74D-A94E-FD5AB540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CEB30-9344-0748-AE89-DF3134DA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5365-BEC5-A34F-BFEF-A742B350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0A66-9E7D-D640-9800-1C7B6B2D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87130-FAD2-9544-87EC-6CE95B88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6A88A-4349-8D47-A1DF-DDA56544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C5C68-D604-344B-A0AD-443D05AA9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EF8D1-46FA-9E43-A261-636A3CF15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1392D-2FF5-A648-8FA3-CC977D14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8A8EC-D9FB-E84C-9AC2-5329416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44FD9-A1B7-F743-8668-177746B8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9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E9A1-1AC9-6A4A-9495-76DFBB19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964A0-773D-CD4C-9303-2304048A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AC37B-DA60-CC48-B2C6-89BFC69E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66F5A-7B61-0848-845D-ADB60B39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F63D2-3FBC-9E41-89F2-1463AE4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2DFA6-1AD5-DF46-8A8E-995D7A70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17F91-4448-D649-8DDE-B2974A3D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8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4CBF-6665-164A-AAF5-DDFA0C5E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0622-760D-5947-B0A9-2AFF4CEA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396F4-8A09-3749-89FA-DC41A29C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5B7E-6DE0-8847-B83C-C5534169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6797B-E773-1345-A678-5579A155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E742-6133-6F47-B9C1-D9352CB4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6064-8980-E649-A189-6B8674E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B484F-4576-F14E-AA49-7AD7127D1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7E6E-2A6F-544D-8279-21FBE644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AA39-DE58-7A44-A121-9B4F4F0E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B1F1C-1B14-AC41-A4CC-56170351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7ADD-BA71-6E45-9149-99779694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4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DCFAF-A19F-1646-AB83-12550137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19D8-3990-9C4F-8631-6F41EBC3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8674-2ADC-B841-BE9B-177F5638E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1564-8313-D047-8706-0BEA18E9BC6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24D5-18A5-A24E-B612-EE0453498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6A4C-CCF7-854F-9695-DF1DF10F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9E46-4463-5B4E-AB7E-C6EA8918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3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12D1BEB-7EEB-F24D-AA1C-33F4297EA007}"/>
              </a:ext>
            </a:extLst>
          </p:cNvPr>
          <p:cNvGrpSpPr/>
          <p:nvPr/>
        </p:nvGrpSpPr>
        <p:grpSpPr>
          <a:xfrm>
            <a:off x="1118681" y="1371600"/>
            <a:ext cx="700392" cy="437745"/>
            <a:chOff x="1118681" y="1371600"/>
            <a:chExt cx="700392" cy="4377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2A85C3-EE39-D341-9F0C-8EBF5F705FE6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45BB73-DA29-C048-8F40-89DBF779E1C8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305F9A-75C0-DE4C-BB7C-8D515B52B9F2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A3381DC-855B-D94B-AB11-A048EE60A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B8938E-6242-BA41-8240-CCB7873B22FF}"/>
              </a:ext>
            </a:extLst>
          </p:cNvPr>
          <p:cNvGrpSpPr/>
          <p:nvPr/>
        </p:nvGrpSpPr>
        <p:grpSpPr>
          <a:xfrm>
            <a:off x="3249001" y="930400"/>
            <a:ext cx="700392" cy="437745"/>
            <a:chOff x="1118681" y="1371600"/>
            <a:chExt cx="700392" cy="4377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E8B77F-FF49-3241-8AC4-9BA4BB25D377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45DE93-70AF-AE4C-8E35-D0F4F0D0ACE6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61B4CB8-0312-0C45-A677-8D6BE7C25F70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38E4EB-8055-C249-9498-16B50BC0D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5A70FC-CADF-884E-ACF4-602376D8993A}"/>
              </a:ext>
            </a:extLst>
          </p:cNvPr>
          <p:cNvGrpSpPr/>
          <p:nvPr/>
        </p:nvGrpSpPr>
        <p:grpSpPr>
          <a:xfrm>
            <a:off x="3083631" y="378204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EC04CFD-5F27-8A45-8D7E-905A54B68760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36B884-E6A8-A644-8A3B-8C50243EF38E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072FC26-58E5-9344-B4F5-AA00B2281307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882B6A-45E6-124D-885D-C8141C9D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DA4254-706C-224D-B41A-985D826AB14A}"/>
              </a:ext>
            </a:extLst>
          </p:cNvPr>
          <p:cNvGrpSpPr/>
          <p:nvPr/>
        </p:nvGrpSpPr>
        <p:grpSpPr>
          <a:xfrm>
            <a:off x="2373543" y="903867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776A638-78DB-AD42-9485-8272AF5345B2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32D0C7-83E0-204A-B3B4-6D70CC7CCDC1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66EFB65-8EA7-CF44-BC02-CD312180F8EB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61945B8-6860-264E-A96F-52381E1302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094BF8-66AB-9A4F-881A-B0D221E2D95E}"/>
              </a:ext>
            </a:extLst>
          </p:cNvPr>
          <p:cNvGrpSpPr/>
          <p:nvPr/>
        </p:nvGrpSpPr>
        <p:grpSpPr>
          <a:xfrm>
            <a:off x="3764567" y="1549828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15731F-2D6A-B149-9137-BFEF87E63F6A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E37882D-0E19-E040-BB0D-BDA5AFD4EE85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0387F4F-1391-AC44-9CE2-99ED0EA5CB18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BDE0F01-C0F6-1648-A1A6-0BD7D8B9E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834131-682A-0B42-BBF6-B8E38E28F15C}"/>
              </a:ext>
            </a:extLst>
          </p:cNvPr>
          <p:cNvGrpSpPr/>
          <p:nvPr/>
        </p:nvGrpSpPr>
        <p:grpSpPr>
          <a:xfrm>
            <a:off x="1167311" y="1999838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6105C5-C976-8646-93BA-D4A1715FA901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3945226-BEE4-F444-A2CB-554F4FD0FEF9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1A6903-1046-2D40-A8BD-1F58289376A5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A08A1D-4599-D744-87DF-E68700EEE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AB21B5-8FC9-E349-A73C-BF5D7D5F9DC5}"/>
              </a:ext>
            </a:extLst>
          </p:cNvPr>
          <p:cNvGrpSpPr/>
          <p:nvPr/>
        </p:nvGrpSpPr>
        <p:grpSpPr>
          <a:xfrm>
            <a:off x="2850175" y="1502923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DEE8693-FEFF-B146-A949-4FF0332C9C00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8739792-9C79-974B-A554-7A0B25F6F1CA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DFC3655-7A29-BF47-8090-320875BC59CE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986EA31-9B07-D840-8980-EDF2A1CC7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DDEADF-1CA9-B644-8266-E9264322A655}"/>
              </a:ext>
            </a:extLst>
          </p:cNvPr>
          <p:cNvGrpSpPr/>
          <p:nvPr/>
        </p:nvGrpSpPr>
        <p:grpSpPr>
          <a:xfrm>
            <a:off x="1498057" y="858061"/>
            <a:ext cx="700392" cy="437745"/>
            <a:chOff x="1118681" y="1371600"/>
            <a:chExt cx="700392" cy="4377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6FEA172-1E12-2E40-9F1C-5E2FA383FFBA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10BD18-F15B-FE48-A3EC-5BF22393238D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8B61570-35EF-FF49-BE25-FFB6F6FDB158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442A90-BEB2-C444-87FA-233B7271A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A795B0-CA39-F44D-BCD8-F9499B8452C8}"/>
              </a:ext>
            </a:extLst>
          </p:cNvPr>
          <p:cNvGrpSpPr/>
          <p:nvPr/>
        </p:nvGrpSpPr>
        <p:grpSpPr>
          <a:xfrm>
            <a:off x="2052502" y="1429530"/>
            <a:ext cx="700392" cy="437745"/>
            <a:chOff x="1118681" y="1371600"/>
            <a:chExt cx="700392" cy="43774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5E79558-313E-6849-BD4C-78C667D6D3BA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4E253B4-8CF8-FF4D-B345-3139B7E501BA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6E5FF57-3370-A943-995C-2DBEE349B248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1D3F620-7EDF-BA47-9337-3EB7B5C93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956A36-01B6-3B4E-904E-FB29FD54BDCA}"/>
              </a:ext>
            </a:extLst>
          </p:cNvPr>
          <p:cNvGrpSpPr/>
          <p:nvPr/>
        </p:nvGrpSpPr>
        <p:grpSpPr>
          <a:xfrm>
            <a:off x="2830719" y="2116570"/>
            <a:ext cx="700392" cy="437745"/>
            <a:chOff x="1118681" y="1371600"/>
            <a:chExt cx="700392" cy="4377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796A15-92B6-594C-94C6-A48F8AC39DF5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E4DE51D-5622-1547-B732-9FCB275D51B9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A393C3C-D028-1943-84D3-C9B5549D4820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F4BDD5-06EF-0340-A58C-15958CC1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5632F19-B121-9942-B8DF-8E0EC33E8DA2}"/>
              </a:ext>
            </a:extLst>
          </p:cNvPr>
          <p:cNvGrpSpPr/>
          <p:nvPr/>
        </p:nvGrpSpPr>
        <p:grpSpPr>
          <a:xfrm>
            <a:off x="2013623" y="2041135"/>
            <a:ext cx="700392" cy="437745"/>
            <a:chOff x="1118681" y="1371600"/>
            <a:chExt cx="700392" cy="43774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0C48382-AD62-7A45-BE33-7D6FC803903E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1D036F-01BA-DC4C-89CB-63D938748768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9D6BE52-F123-5A4E-A039-506D2BD8C22D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C2CBB1-BC4E-EB4A-A1E2-358AA643A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26D84C-E48F-1245-92A5-1D451BA84BBA}"/>
              </a:ext>
            </a:extLst>
          </p:cNvPr>
          <p:cNvGrpSpPr/>
          <p:nvPr/>
        </p:nvGrpSpPr>
        <p:grpSpPr>
          <a:xfrm>
            <a:off x="2217872" y="319402"/>
            <a:ext cx="700392" cy="437745"/>
            <a:chOff x="1118681" y="1371600"/>
            <a:chExt cx="700392" cy="43774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E729843-63ED-004D-993A-A853C31189F6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8D6904-71FF-374E-A537-533EE089F0BD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7DBC431-1BA1-DC4A-8EDB-7E04CDC8B4D4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19954B-1F95-9845-9AE8-7E9C9FE7E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2F4180-DF6C-3044-95E3-8AB4B693AC07}"/>
              </a:ext>
            </a:extLst>
          </p:cNvPr>
          <p:cNvCxnSpPr>
            <a:cxnSpLocks/>
          </p:cNvCxnSpPr>
          <p:nvPr/>
        </p:nvCxnSpPr>
        <p:spPr>
          <a:xfrm flipV="1">
            <a:off x="4513521" y="733228"/>
            <a:ext cx="953386" cy="483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11B1C36-E35E-4346-8DCD-87026F31052C}"/>
              </a:ext>
            </a:extLst>
          </p:cNvPr>
          <p:cNvSpPr txBox="1"/>
          <p:nvPr/>
        </p:nvSpPr>
        <p:spPr>
          <a:xfrm>
            <a:off x="5565637" y="57248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Normal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8D6E28-B01F-584B-8BEB-F4DC2F22B9F6}"/>
              </a:ext>
            </a:extLst>
          </p:cNvPr>
          <p:cNvGrpSpPr/>
          <p:nvPr/>
        </p:nvGrpSpPr>
        <p:grpSpPr>
          <a:xfrm>
            <a:off x="6468746" y="537047"/>
            <a:ext cx="700392" cy="437745"/>
            <a:chOff x="1118681" y="1371600"/>
            <a:chExt cx="700392" cy="4377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E0B91-9968-4D44-ACCA-1E9263558171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146CC3F-BB76-CC46-82E7-E45D4BC4FCE0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C8B6296-C62A-3D40-962C-41C9925EDBE9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ACC9690-04A5-DA4D-A979-6EBFD396C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A6A7DC1-576F-7645-8E2C-366B54EAD8DC}"/>
              </a:ext>
            </a:extLst>
          </p:cNvPr>
          <p:cNvCxnSpPr>
            <a:cxnSpLocks/>
          </p:cNvCxnSpPr>
          <p:nvPr/>
        </p:nvCxnSpPr>
        <p:spPr>
          <a:xfrm>
            <a:off x="4552473" y="1464194"/>
            <a:ext cx="914434" cy="403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4875B2C-D9D1-F64D-AF78-4813A1DD79DB}"/>
              </a:ext>
            </a:extLst>
          </p:cNvPr>
          <p:cNvSpPr txBox="1"/>
          <p:nvPr/>
        </p:nvSpPr>
        <p:spPr>
          <a:xfrm>
            <a:off x="5554272" y="1682609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SPAM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E51EA5-9540-9645-958A-3CF3C608C2D5}"/>
              </a:ext>
            </a:extLst>
          </p:cNvPr>
          <p:cNvGrpSpPr/>
          <p:nvPr/>
        </p:nvGrpSpPr>
        <p:grpSpPr>
          <a:xfrm>
            <a:off x="6468745" y="1637437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D29227A-A528-6544-B16C-096FA642FA61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7F5147F-3CE2-8241-B562-5BCF88A7B7DB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A5F974D-DFDD-384E-8BE3-B105DD3139D4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61CD28-3090-454D-8629-86F34B9E5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74CE36-D41F-AA4E-97F6-BA35EC596DA3}"/>
              </a:ext>
            </a:extLst>
          </p:cNvPr>
          <p:cNvGrpSpPr/>
          <p:nvPr/>
        </p:nvGrpSpPr>
        <p:grpSpPr>
          <a:xfrm>
            <a:off x="1287984" y="4070222"/>
            <a:ext cx="700392" cy="437745"/>
            <a:chOff x="1118681" y="1371600"/>
            <a:chExt cx="700392" cy="43774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8D129F-6D20-C543-9FA7-4B1932E77FCB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F4756B6-4DA4-6740-8366-C8C68ABF73F3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F8F804-0AB1-394D-93EE-A7C638D365B6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871D074-1899-B348-8BDA-897E56393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A1D9EAB-C682-1C49-B0D4-E62486D457EF}"/>
              </a:ext>
            </a:extLst>
          </p:cNvPr>
          <p:cNvGrpSpPr/>
          <p:nvPr/>
        </p:nvGrpSpPr>
        <p:grpSpPr>
          <a:xfrm>
            <a:off x="2524337" y="3556683"/>
            <a:ext cx="700392" cy="437745"/>
            <a:chOff x="1118681" y="1371600"/>
            <a:chExt cx="700392" cy="437745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EA34BEA-9519-A64C-9C35-06DAA6610CD2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9C4ED5E-3720-FD4C-8DAF-FCEA19D1B100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AADEB8F-B55E-B74E-8306-511A49F0475A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735144-46B1-BF44-A75A-888EF8650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FE638C4-436B-9C47-A031-2C258A5924F3}"/>
              </a:ext>
            </a:extLst>
          </p:cNvPr>
          <p:cNvGrpSpPr/>
          <p:nvPr/>
        </p:nvGrpSpPr>
        <p:grpSpPr>
          <a:xfrm>
            <a:off x="1667360" y="3556683"/>
            <a:ext cx="700392" cy="437745"/>
            <a:chOff x="1118681" y="1371600"/>
            <a:chExt cx="700392" cy="43774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9E3D33B-C144-8A48-B94C-1E6125AF571C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F9424F4-1B51-D74F-AC89-12479854BE47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28EA1FA-B731-E647-B80A-34CB051896FE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D5E6CF9-2873-2749-9B15-EE0CD2575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043FBE5-80BA-2341-A773-24EEABCA85C3}"/>
              </a:ext>
            </a:extLst>
          </p:cNvPr>
          <p:cNvGrpSpPr/>
          <p:nvPr/>
        </p:nvGrpSpPr>
        <p:grpSpPr>
          <a:xfrm>
            <a:off x="2130327" y="4147254"/>
            <a:ext cx="700392" cy="437745"/>
            <a:chOff x="1118681" y="1371600"/>
            <a:chExt cx="700392" cy="43774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CACE324-D3CB-174C-8F5F-E31BF7D4817E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0C4CBE-136F-1C4F-951C-EB5D4B82D3A4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4F1AAF8-28FD-B043-BBDD-42DA9BBA1B85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31A2D36-3909-5D4B-A84A-2FEB49BF4A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61B7649-3771-C64C-8448-10AB1043D622}"/>
              </a:ext>
            </a:extLst>
          </p:cNvPr>
          <p:cNvGrpSpPr/>
          <p:nvPr/>
        </p:nvGrpSpPr>
        <p:grpSpPr>
          <a:xfrm>
            <a:off x="2291451" y="4693951"/>
            <a:ext cx="700392" cy="437745"/>
            <a:chOff x="1118681" y="1371600"/>
            <a:chExt cx="700392" cy="43774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97F5A08-E4A8-3A40-83FB-7E87629D159B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0ED8D77-D30E-964C-924B-9F23F4BFE98C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2FC20BB-351B-2A49-9628-49388CF892E8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9FBBEE6-1E90-D042-946E-0EFBA6D00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781C9B-C50E-A54D-A0B1-8C3050471670}"/>
              </a:ext>
            </a:extLst>
          </p:cNvPr>
          <p:cNvGrpSpPr/>
          <p:nvPr/>
        </p:nvGrpSpPr>
        <p:grpSpPr>
          <a:xfrm>
            <a:off x="1313231" y="4675783"/>
            <a:ext cx="700392" cy="437745"/>
            <a:chOff x="1118681" y="1371600"/>
            <a:chExt cx="700392" cy="43774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0634F04-DD5F-1049-A75B-B3ACABF1A783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1F15189-7D06-7A49-A19E-BFF4A469C602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DB2BC1E-F301-824E-9168-B8C0A197B894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2BCDE69-5EDC-FC48-8546-365DFE67C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7E94EA5-18B5-3E45-9103-C21A2B883D81}"/>
              </a:ext>
            </a:extLst>
          </p:cNvPr>
          <p:cNvGrpSpPr/>
          <p:nvPr/>
        </p:nvGrpSpPr>
        <p:grpSpPr>
          <a:xfrm>
            <a:off x="2033046" y="3018024"/>
            <a:ext cx="700392" cy="437745"/>
            <a:chOff x="1118681" y="1371600"/>
            <a:chExt cx="700392" cy="43774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3B31E58-3481-9349-A7EF-BAA5E05162D6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04588F2-4579-204E-8355-B6A452A2CEF6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18A449F-E9DC-EA40-A2FF-AB0921D8A092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8EAAD67-7DE1-AF45-889C-CB1692DE2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D7AABD5-340E-C941-951D-56F55CC87C2A}"/>
              </a:ext>
            </a:extLst>
          </p:cNvPr>
          <p:cNvGrpSpPr/>
          <p:nvPr/>
        </p:nvGrpSpPr>
        <p:grpSpPr>
          <a:xfrm>
            <a:off x="7064358" y="3186237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6394FF0-B392-234A-863E-FD26D3F5ADDC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22A91D8-E738-D142-918F-AA6DF68A9BC2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BD24AFB-54BD-3342-9902-2FF3FEFB9A03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82C172A-6E42-2547-B1F3-7DD15DA2C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4EF848-5551-5B4E-8510-03ABF157539C}"/>
              </a:ext>
            </a:extLst>
          </p:cNvPr>
          <p:cNvGrpSpPr/>
          <p:nvPr/>
        </p:nvGrpSpPr>
        <p:grpSpPr>
          <a:xfrm>
            <a:off x="7311303" y="3716128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1BC061B-950E-A74E-93D1-E7E11923B061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5BB0BFF-7400-5A4C-AD86-58316C3EE962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4E8592E-163B-7B4D-9F6D-707E548B118F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D02BAA-B089-0C41-8462-B31F0A74C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8506A2A-867E-E14B-9693-901F51C9B512}"/>
              </a:ext>
            </a:extLst>
          </p:cNvPr>
          <p:cNvGrpSpPr/>
          <p:nvPr/>
        </p:nvGrpSpPr>
        <p:grpSpPr>
          <a:xfrm>
            <a:off x="7609231" y="4277507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ADD7840-4A58-554C-9110-08C5C284476F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907E5FE-E988-C446-8EDA-3ED281355CCE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A8B2900-BE27-4843-97C2-DFF5E1D50B04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1158E07-D85C-A140-A076-E17E0AD1F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95F2872-CAEF-254F-910E-2B1F0E885308}"/>
              </a:ext>
            </a:extLst>
          </p:cNvPr>
          <p:cNvGrpSpPr/>
          <p:nvPr/>
        </p:nvGrpSpPr>
        <p:grpSpPr>
          <a:xfrm>
            <a:off x="6610911" y="4763064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B3F0337-C4C0-5A43-AC35-B26B256D85F8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8D22780-A1EF-0A4E-8849-0561BAF53B16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63E3F0D-3DD8-0747-8111-2CF0D1FD2B43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AF68E3E-6320-6A48-BA90-2595BA1B7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9961524-A51C-D145-A9D3-F4C6098C2F9E}"/>
              </a:ext>
            </a:extLst>
          </p:cNvPr>
          <p:cNvGrpSpPr/>
          <p:nvPr/>
        </p:nvGrpSpPr>
        <p:grpSpPr>
          <a:xfrm>
            <a:off x="6817756" y="4239596"/>
            <a:ext cx="700392" cy="437745"/>
            <a:chOff x="1118681" y="1371600"/>
            <a:chExt cx="700392" cy="437745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3E70D1F-37F3-0D40-99FD-933B14EE7D29}"/>
                </a:ext>
              </a:extLst>
            </p:cNvPr>
            <p:cNvGrpSpPr/>
            <p:nvPr/>
          </p:nvGrpSpPr>
          <p:grpSpPr>
            <a:xfrm>
              <a:off x="1118681" y="1371600"/>
              <a:ext cx="700391" cy="437745"/>
              <a:chOff x="1118681" y="1371600"/>
              <a:chExt cx="700391" cy="437745"/>
            </a:xfrm>
            <a:grpFill/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22D29E3-B480-2248-80CB-6D660658AF6A}"/>
                  </a:ext>
                </a:extLst>
              </p:cNvPr>
              <p:cNvSpPr/>
              <p:nvPr/>
            </p:nvSpPr>
            <p:spPr>
              <a:xfrm>
                <a:off x="1118681" y="1371600"/>
                <a:ext cx="700391" cy="43774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E292937-4076-484E-8F25-51A99A117837}"/>
                  </a:ext>
                </a:extLst>
              </p:cNvPr>
              <p:cNvCxnSpPr/>
              <p:nvPr/>
            </p:nvCxnSpPr>
            <p:spPr>
              <a:xfrm>
                <a:off x="1118681" y="1371600"/>
                <a:ext cx="330740" cy="2334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0C0078D-D7E1-6340-99CF-2572899FF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9421" y="1371600"/>
              <a:ext cx="369652" cy="23346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20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Cooper</dc:creator>
  <cp:lastModifiedBy>Martha Cooper</cp:lastModifiedBy>
  <cp:revision>4</cp:revision>
  <dcterms:created xsi:type="dcterms:W3CDTF">2020-09-21T01:28:39Z</dcterms:created>
  <dcterms:modified xsi:type="dcterms:W3CDTF">2020-09-21T10:07:59Z</dcterms:modified>
</cp:coreProperties>
</file>