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68" r:id="rId4"/>
    <p:sldId id="269" r:id="rId5"/>
    <p:sldId id="270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67" r:id="rId23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Без стилю та сі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із теми 1 –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78644" autoAdjust="0"/>
  </p:normalViewPr>
  <p:slideViewPr>
    <p:cSldViewPr>
      <p:cViewPr varScale="1">
        <p:scale>
          <a:sx n="55" d="100"/>
          <a:sy n="55" d="100"/>
        </p:scale>
        <p:origin x="175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A2D47-9BBE-4A63-89CA-1D07E9B8BF03}" type="datetimeFigureOut">
              <a:rPr lang="uk-UA" smtClean="0"/>
              <a:pPr/>
              <a:t>09.12.2015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80740-614F-4251-B239-9F4D00BC09EC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132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80740-614F-4251-B239-9F4D00BC09EC}" type="slidenum">
              <a:rPr lang="uk-UA" smtClean="0"/>
              <a:pPr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6047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80740-614F-4251-B239-9F4D00BC09EC}" type="slidenum">
              <a:rPr lang="uk-UA" smtClean="0"/>
              <a:pPr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9712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80740-614F-4251-B239-9F4D00BC09EC}" type="slidenum">
              <a:rPr lang="uk-UA" smtClean="0"/>
              <a:pPr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57957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80740-614F-4251-B239-9F4D00BC09EC}" type="slidenum">
              <a:rPr lang="uk-UA" smtClean="0"/>
              <a:pPr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5304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80740-614F-4251-B239-9F4D00BC09EC}" type="slidenum">
              <a:rPr lang="uk-UA" smtClean="0"/>
              <a:pPr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8198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80740-614F-4251-B239-9F4D00BC09EC}" type="slidenum">
              <a:rPr lang="uk-UA" smtClean="0"/>
              <a:pPr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1696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80740-614F-4251-B239-9F4D00BC09EC}" type="slidenum">
              <a:rPr lang="uk-UA" smtClean="0"/>
              <a:pPr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22973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80740-614F-4251-B239-9F4D00BC09EC}" type="slidenum">
              <a:rPr lang="uk-UA" smtClean="0"/>
              <a:pPr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040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80740-614F-4251-B239-9F4D00BC09EC}" type="slidenum">
              <a:rPr lang="uk-UA" smtClean="0"/>
              <a:pPr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408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uk-UA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80740-614F-4251-B239-9F4D00BC09EC}" type="slidenum">
              <a:rPr lang="uk-UA" smtClean="0"/>
              <a:pPr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12307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uk-UA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80740-614F-4251-B239-9F4D00BC09EC}" type="slidenum">
              <a:rPr lang="uk-UA" smtClean="0"/>
              <a:pPr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3419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80740-614F-4251-B239-9F4D00BC09EC}" type="slidenum">
              <a:rPr lang="uk-UA" smtClean="0"/>
              <a:pPr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61265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uk-UA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80740-614F-4251-B239-9F4D00BC09EC}" type="slidenum">
              <a:rPr lang="uk-UA" smtClean="0"/>
              <a:pPr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6921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80740-614F-4251-B239-9F4D00BC09EC}" type="slidenum">
              <a:rPr lang="uk-UA" smtClean="0"/>
              <a:pPr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74071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80740-614F-4251-B239-9F4D00BC09EC}" type="slidenum">
              <a:rPr lang="uk-UA" smtClean="0"/>
              <a:pPr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7172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80740-614F-4251-B239-9F4D00BC09EC}" type="slidenum">
              <a:rPr lang="uk-UA" smtClean="0"/>
              <a:pPr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1866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80740-614F-4251-B239-9F4D00BC09EC}" type="slidenum">
              <a:rPr lang="uk-UA" smtClean="0"/>
              <a:pPr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1012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80740-614F-4251-B239-9F4D00BC09EC}" type="slidenum">
              <a:rPr lang="uk-UA" smtClean="0"/>
              <a:pPr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54482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80740-614F-4251-B239-9F4D00BC09EC}" type="slidenum">
              <a:rPr lang="uk-UA" smtClean="0"/>
              <a:pPr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17742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80740-614F-4251-B239-9F4D00BC09EC}" type="slidenum">
              <a:rPr lang="uk-UA" smtClean="0"/>
              <a:pPr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9157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80740-614F-4251-B239-9F4D00BC09EC}" type="slidenum">
              <a:rPr lang="uk-UA" smtClean="0"/>
              <a:pPr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16758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59E6-847B-4937-8C3D-49CDB5BA4EF3}" type="datetimeFigureOut">
              <a:rPr lang="uk-UA" smtClean="0"/>
              <a:pPr/>
              <a:t>09.12.2015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255C-740D-4BFE-A60D-37750E3706AB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b="9271"/>
          <a:stretch/>
        </p:blipFill>
        <p:spPr>
          <a:xfrm>
            <a:off x="8555836" y="71414"/>
            <a:ext cx="516758" cy="772730"/>
          </a:xfrm>
          <a:prstGeom prst="rect">
            <a:avLst/>
          </a:prstGeom>
        </p:spPr>
      </p:pic>
      <p:pic>
        <p:nvPicPr>
          <p:cNvPr id="8" name="Picture 8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 flipV="1">
            <a:off x="0" y="6812304"/>
            <a:ext cx="9144000" cy="457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напис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59E6-847B-4937-8C3D-49CDB5BA4EF3}" type="datetimeFigureOut">
              <a:rPr lang="uk-UA" smtClean="0"/>
              <a:pPr/>
              <a:t>09.12.2015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255C-740D-4BFE-A60D-37750E3706A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напис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59E6-847B-4937-8C3D-49CDB5BA4EF3}" type="datetimeFigureOut">
              <a:rPr lang="uk-UA" smtClean="0"/>
              <a:pPr/>
              <a:t>09.12.2015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255C-740D-4BFE-A60D-37750E3706A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59E6-847B-4937-8C3D-49CDB5BA4EF3}" type="datetimeFigureOut">
              <a:rPr lang="uk-UA" smtClean="0"/>
              <a:pPr/>
              <a:t>09.12.2015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255C-740D-4BFE-A60D-37750E3706A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59E6-847B-4937-8C3D-49CDB5BA4EF3}" type="datetimeFigureOut">
              <a:rPr lang="uk-UA" smtClean="0"/>
              <a:pPr/>
              <a:t>09.12.2015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255C-740D-4BFE-A60D-37750E3706A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59E6-847B-4937-8C3D-49CDB5BA4EF3}" type="datetimeFigureOut">
              <a:rPr lang="uk-UA" smtClean="0"/>
              <a:pPr/>
              <a:t>09.12.2015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255C-740D-4BFE-A60D-37750E3706A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59E6-847B-4937-8C3D-49CDB5BA4EF3}" type="datetimeFigureOut">
              <a:rPr lang="uk-UA" smtClean="0"/>
              <a:pPr/>
              <a:t>09.12.2015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255C-740D-4BFE-A60D-37750E3706A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59E6-847B-4937-8C3D-49CDB5BA4EF3}" type="datetimeFigureOut">
              <a:rPr lang="uk-UA" smtClean="0"/>
              <a:pPr/>
              <a:t>09.12.2015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255C-740D-4BFE-A60D-37750E3706A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59E6-847B-4937-8C3D-49CDB5BA4EF3}" type="datetimeFigureOut">
              <a:rPr lang="uk-UA" smtClean="0"/>
              <a:pPr/>
              <a:t>09.12.2015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255C-740D-4BFE-A60D-37750E3706A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59E6-847B-4937-8C3D-49CDB5BA4EF3}" type="datetimeFigureOut">
              <a:rPr lang="uk-UA" smtClean="0"/>
              <a:pPr/>
              <a:t>09.12.2015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255C-740D-4BFE-A60D-37750E3706A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рисунк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59E6-847B-4937-8C3D-49CDB5BA4EF3}" type="datetimeFigureOut">
              <a:rPr lang="uk-UA" smtClean="0"/>
              <a:pPr/>
              <a:t>09.12.2015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255C-740D-4BFE-A60D-37750E3706A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959E6-847B-4937-8C3D-49CDB5BA4EF3}" type="datetimeFigureOut">
              <a:rPr lang="uk-UA" smtClean="0"/>
              <a:pPr/>
              <a:t>09.12.2015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D255C-740D-4BFE-A60D-37750E3706AB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/>
          <a:srcRect b="9271"/>
          <a:stretch/>
        </p:blipFill>
        <p:spPr>
          <a:xfrm>
            <a:off x="8555836" y="71414"/>
            <a:ext cx="516758" cy="772730"/>
          </a:xfrm>
          <a:prstGeom prst="rect">
            <a:avLst/>
          </a:prstGeom>
        </p:spPr>
      </p:pic>
      <p:pic>
        <p:nvPicPr>
          <p:cNvPr id="8" name="Picture 8"/>
          <p:cNvPicPr>
            <a:picLocks/>
          </p:cNvPicPr>
          <p:nvPr userDrawn="1"/>
        </p:nvPicPr>
        <p:blipFill>
          <a:blip r:embed="rId14"/>
          <a:stretch>
            <a:fillRect/>
          </a:stretch>
        </p:blipFill>
        <p:spPr>
          <a:xfrm flipV="1">
            <a:off x="0" y="6812304"/>
            <a:ext cx="9144000" cy="4571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596" y="1971666"/>
            <a:ext cx="8286808" cy="1743086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</a:t>
            </a:r>
            <a:br>
              <a:rPr lang="en-US" sz="6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(Hyper Text Markup Language)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85818"/>
          </a:xfrm>
        </p:spPr>
        <p:txBody>
          <a:bodyPr>
            <a:normAutofit/>
          </a:bodyPr>
          <a:lstStyle/>
          <a:p>
            <a:r>
              <a:rPr lang="uk-UA" dirty="0" smtClean="0"/>
              <a:t>тег            елемент            </a:t>
            </a: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атрибут</a:t>
            </a:r>
            <a:endParaRPr lang="uk-UA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20254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&lt;div id=”main”&gt;Text&lt;/div&gt;</a:t>
            </a:r>
            <a:endParaRPr lang="uk-UA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85818"/>
          </a:xfrm>
        </p:spPr>
        <p:txBody>
          <a:bodyPr>
            <a:normAutofit/>
          </a:bodyPr>
          <a:lstStyle/>
          <a:p>
            <a:r>
              <a:rPr lang="uk-UA" dirty="0" smtClean="0"/>
              <a:t>тег            елемент            </a:t>
            </a: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атрибут</a:t>
            </a:r>
            <a:endParaRPr lang="uk-UA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20254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&lt;div </a:t>
            </a:r>
            <a:r>
              <a:rPr lang="en-US" sz="4800" b="1" dirty="0" smtClean="0">
                <a:solidFill>
                  <a:srgbClr val="FF0000"/>
                </a:solidFill>
              </a:rPr>
              <a:t>id=”main”</a:t>
            </a:r>
            <a:r>
              <a:rPr lang="en-US" sz="4800" dirty="0" smtClean="0"/>
              <a:t>&gt;Text&lt;/div&gt;</a:t>
            </a:r>
            <a:endParaRPr lang="uk-UA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000132"/>
          </a:xfrm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Базова структура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</a:t>
            </a: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документа</a:t>
            </a:r>
            <a:endParaRPr lang="uk-UA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500174"/>
            <a:ext cx="757242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&lt;!DOCTYPE html&gt;</a:t>
            </a:r>
            <a:br>
              <a:rPr lang="en-US" sz="2400" dirty="0" smtClean="0"/>
            </a:br>
            <a:r>
              <a:rPr lang="uk-UA" sz="2400" dirty="0" smtClean="0"/>
              <a:t>    </a:t>
            </a:r>
            <a:r>
              <a:rPr lang="en-US" sz="2400" dirty="0" smtClean="0"/>
              <a:t>&lt;html&gt;</a:t>
            </a:r>
            <a:endParaRPr lang="uk-UA" sz="2400" dirty="0" smtClean="0"/>
          </a:p>
          <a:p>
            <a:endParaRPr lang="uk-UA" sz="2400" dirty="0" smtClean="0"/>
          </a:p>
          <a:p>
            <a:r>
              <a:rPr lang="en-US" sz="2400" dirty="0" smtClean="0"/>
              <a:t>    </a:t>
            </a:r>
            <a:r>
              <a:rPr lang="uk-UA" sz="2400" dirty="0" smtClean="0"/>
              <a:t>    </a:t>
            </a:r>
            <a:r>
              <a:rPr lang="en-US" sz="2400" dirty="0" smtClean="0"/>
              <a:t>&lt;head&gt;</a:t>
            </a:r>
            <a:endParaRPr lang="uk-UA" sz="2400" dirty="0" smtClean="0"/>
          </a:p>
          <a:p>
            <a:r>
              <a:rPr lang="en-US" sz="2400" dirty="0" smtClean="0"/>
              <a:t>      </a:t>
            </a:r>
            <a:r>
              <a:rPr lang="uk-UA" sz="2400" dirty="0" smtClean="0"/>
              <a:t>      </a:t>
            </a:r>
            <a:r>
              <a:rPr lang="en-US" sz="2400" dirty="0" smtClean="0"/>
              <a:t>&lt;meta </a:t>
            </a:r>
            <a:r>
              <a:rPr lang="en-US" sz="2400" dirty="0" err="1" smtClean="0"/>
              <a:t>charset</a:t>
            </a:r>
            <a:r>
              <a:rPr lang="en-US" sz="2400" dirty="0" smtClean="0"/>
              <a:t>=”UTF-8” /&gt;</a:t>
            </a:r>
            <a:endParaRPr lang="uk-UA" sz="2400" dirty="0" smtClean="0"/>
          </a:p>
          <a:p>
            <a:r>
              <a:rPr lang="en-US" sz="2400" dirty="0" smtClean="0"/>
              <a:t>      </a:t>
            </a:r>
            <a:r>
              <a:rPr lang="uk-UA" sz="2400" dirty="0" smtClean="0"/>
              <a:t>      </a:t>
            </a:r>
            <a:r>
              <a:rPr lang="en-US" sz="2400" dirty="0" smtClean="0"/>
              <a:t>&lt;title&gt;title&lt;/title&gt;</a:t>
            </a:r>
            <a:endParaRPr lang="uk-UA" sz="2400" dirty="0" smtClean="0"/>
          </a:p>
          <a:p>
            <a:r>
              <a:rPr lang="en-US" sz="2400" dirty="0" smtClean="0"/>
              <a:t>    </a:t>
            </a:r>
            <a:r>
              <a:rPr lang="uk-UA" sz="2400" dirty="0" smtClean="0"/>
              <a:t>    </a:t>
            </a:r>
            <a:r>
              <a:rPr lang="en-US" sz="2400" dirty="0" smtClean="0"/>
              <a:t>&lt;/head&gt;</a:t>
            </a:r>
            <a:endParaRPr lang="uk-UA" sz="2400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uk-UA" sz="2400" dirty="0" smtClean="0"/>
              <a:t>        </a:t>
            </a:r>
            <a:r>
              <a:rPr lang="en-US" sz="2400" dirty="0" smtClean="0"/>
              <a:t>&lt;body&gt;</a:t>
            </a:r>
            <a:br>
              <a:rPr lang="en-US" sz="2400" dirty="0" smtClean="0"/>
            </a:br>
            <a:r>
              <a:rPr lang="en-US" sz="2400" dirty="0" smtClean="0"/>
              <a:t>     </a:t>
            </a:r>
            <a:r>
              <a:rPr lang="uk-UA" sz="2400" dirty="0" smtClean="0"/>
              <a:t>      </a:t>
            </a:r>
            <a:r>
              <a:rPr lang="en-US" sz="2400" dirty="0" smtClean="0"/>
              <a:t> &lt;p&gt;My first paragraph.&lt;/p&gt;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uk-UA" sz="2400" dirty="0" smtClean="0"/>
              <a:t>    </a:t>
            </a:r>
            <a:r>
              <a:rPr lang="en-US" sz="2400" dirty="0" smtClean="0"/>
              <a:t>&lt;/body&gt;</a:t>
            </a:r>
            <a:endParaRPr lang="uk-UA" sz="2400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uk-UA" sz="2400" dirty="0" smtClean="0"/>
              <a:t>  </a:t>
            </a:r>
            <a:r>
              <a:rPr lang="en-US" sz="2400" dirty="0" smtClean="0"/>
              <a:t>&lt;/html&gt;</a:t>
            </a:r>
            <a:endParaRPr lang="uk-UA" sz="2400" dirty="0" smtClean="0"/>
          </a:p>
          <a:p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000132"/>
          </a:xfrm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Базова структура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</a:t>
            </a: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документа</a:t>
            </a:r>
            <a:endParaRPr lang="uk-UA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500174"/>
            <a:ext cx="757242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&lt;!DOCTYPE html&gt;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uk-UA" sz="2400" dirty="0" smtClean="0"/>
              <a:t>    </a:t>
            </a:r>
            <a:r>
              <a:rPr lang="en-US" sz="2400" dirty="0" smtClean="0"/>
              <a:t>&lt;html&gt;</a:t>
            </a:r>
            <a:endParaRPr lang="uk-UA" sz="2400" dirty="0" smtClean="0"/>
          </a:p>
          <a:p>
            <a:endParaRPr lang="uk-UA" sz="2400" dirty="0" smtClean="0"/>
          </a:p>
          <a:p>
            <a:r>
              <a:rPr lang="en-US" sz="2400" dirty="0" smtClean="0"/>
              <a:t>    </a:t>
            </a:r>
            <a:r>
              <a:rPr lang="uk-UA" sz="2400" dirty="0" smtClean="0"/>
              <a:t>    </a:t>
            </a:r>
            <a:r>
              <a:rPr lang="en-US" sz="2400" dirty="0" smtClean="0"/>
              <a:t>&lt;head&gt;</a:t>
            </a:r>
            <a:endParaRPr lang="uk-UA" sz="2400" dirty="0" smtClean="0"/>
          </a:p>
          <a:p>
            <a:r>
              <a:rPr lang="en-US" sz="2400" dirty="0" smtClean="0"/>
              <a:t>      </a:t>
            </a:r>
            <a:r>
              <a:rPr lang="uk-UA" sz="2400" dirty="0" smtClean="0"/>
              <a:t>      </a:t>
            </a:r>
            <a:r>
              <a:rPr lang="en-US" sz="2400" dirty="0" smtClean="0"/>
              <a:t>&lt;meta </a:t>
            </a:r>
            <a:r>
              <a:rPr lang="en-US" sz="2400" dirty="0" err="1" smtClean="0"/>
              <a:t>charset</a:t>
            </a:r>
            <a:r>
              <a:rPr lang="en-US" sz="2400" dirty="0" smtClean="0"/>
              <a:t>=”UTF-8” /&gt;</a:t>
            </a:r>
            <a:endParaRPr lang="uk-UA" sz="2400" dirty="0" smtClean="0"/>
          </a:p>
          <a:p>
            <a:r>
              <a:rPr lang="en-US" sz="2400" dirty="0" smtClean="0"/>
              <a:t>      </a:t>
            </a:r>
            <a:r>
              <a:rPr lang="uk-UA" sz="2400" dirty="0" smtClean="0"/>
              <a:t>      </a:t>
            </a:r>
            <a:r>
              <a:rPr lang="en-US" sz="2400" dirty="0" smtClean="0"/>
              <a:t>&lt;title&gt;title&lt;/title&gt;</a:t>
            </a:r>
            <a:endParaRPr lang="uk-UA" sz="2400" dirty="0" smtClean="0"/>
          </a:p>
          <a:p>
            <a:r>
              <a:rPr lang="en-US" sz="2400" dirty="0" smtClean="0"/>
              <a:t>    </a:t>
            </a:r>
            <a:r>
              <a:rPr lang="uk-UA" sz="2400" dirty="0" smtClean="0"/>
              <a:t>    </a:t>
            </a:r>
            <a:r>
              <a:rPr lang="en-US" sz="2400" dirty="0" smtClean="0"/>
              <a:t>&lt;/head&gt;</a:t>
            </a:r>
            <a:endParaRPr lang="uk-UA" sz="2400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uk-UA" sz="2400" dirty="0" smtClean="0"/>
              <a:t>        </a:t>
            </a:r>
            <a:r>
              <a:rPr lang="en-US" sz="2400" dirty="0" smtClean="0"/>
              <a:t>&lt;body&gt;</a:t>
            </a:r>
            <a:br>
              <a:rPr lang="en-US" sz="2400" dirty="0" smtClean="0"/>
            </a:br>
            <a:r>
              <a:rPr lang="en-US" sz="2400" dirty="0" smtClean="0"/>
              <a:t>     </a:t>
            </a:r>
            <a:r>
              <a:rPr lang="uk-UA" sz="2400" dirty="0" smtClean="0"/>
              <a:t>      </a:t>
            </a:r>
            <a:r>
              <a:rPr lang="en-US" sz="2400" dirty="0" smtClean="0"/>
              <a:t> &lt;p&gt;My first paragraph.&lt;/p&gt;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uk-UA" sz="2400" dirty="0" smtClean="0"/>
              <a:t>    </a:t>
            </a:r>
            <a:r>
              <a:rPr lang="en-US" sz="2400" dirty="0" smtClean="0"/>
              <a:t>&lt;/body&gt;</a:t>
            </a:r>
            <a:endParaRPr lang="uk-UA" sz="2400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uk-UA" sz="2400" dirty="0" smtClean="0"/>
              <a:t>  </a:t>
            </a:r>
            <a:r>
              <a:rPr lang="en-US" sz="2400" dirty="0" smtClean="0"/>
              <a:t>&lt;/html&gt;</a:t>
            </a:r>
            <a:endParaRPr lang="uk-UA" sz="2400" dirty="0" smtClean="0"/>
          </a:p>
          <a:p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000132"/>
          </a:xfrm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Базова структура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</a:t>
            </a: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документа</a:t>
            </a:r>
            <a:endParaRPr lang="uk-UA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500174"/>
            <a:ext cx="757242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&lt;!DOCTYPE html&gt;</a:t>
            </a:r>
            <a:br>
              <a:rPr lang="en-US" sz="2400" dirty="0" smtClean="0"/>
            </a:br>
            <a:r>
              <a:rPr lang="uk-UA" sz="2400" dirty="0" smtClean="0"/>
              <a:t>    </a:t>
            </a:r>
            <a:r>
              <a:rPr lang="en-US" sz="2400" b="1" dirty="0" smtClean="0">
                <a:solidFill>
                  <a:srgbClr val="FF0000"/>
                </a:solidFill>
              </a:rPr>
              <a:t>&lt;html&gt;</a:t>
            </a:r>
            <a:endParaRPr lang="uk-UA" sz="2400" b="1" dirty="0" smtClean="0">
              <a:solidFill>
                <a:srgbClr val="FF0000"/>
              </a:solidFill>
            </a:endParaRPr>
          </a:p>
          <a:p>
            <a:endParaRPr lang="uk-UA" sz="2400" dirty="0" smtClean="0"/>
          </a:p>
          <a:p>
            <a:r>
              <a:rPr lang="en-US" sz="2400" dirty="0" smtClean="0"/>
              <a:t>    </a:t>
            </a:r>
            <a:r>
              <a:rPr lang="uk-UA" sz="2400" dirty="0" smtClean="0"/>
              <a:t>    </a:t>
            </a:r>
            <a:r>
              <a:rPr lang="en-US" sz="2400" dirty="0" smtClean="0"/>
              <a:t>&lt;head&gt;</a:t>
            </a:r>
            <a:endParaRPr lang="uk-UA" sz="2400" dirty="0" smtClean="0"/>
          </a:p>
          <a:p>
            <a:r>
              <a:rPr lang="en-US" sz="2400" dirty="0" smtClean="0"/>
              <a:t>      </a:t>
            </a:r>
            <a:r>
              <a:rPr lang="uk-UA" sz="2400" dirty="0" smtClean="0"/>
              <a:t>      </a:t>
            </a:r>
            <a:r>
              <a:rPr lang="en-US" sz="2400" dirty="0" smtClean="0"/>
              <a:t>&lt;meta </a:t>
            </a:r>
            <a:r>
              <a:rPr lang="en-US" sz="2400" dirty="0" err="1" smtClean="0"/>
              <a:t>charset</a:t>
            </a:r>
            <a:r>
              <a:rPr lang="en-US" sz="2400" dirty="0" smtClean="0"/>
              <a:t>=”UTF-8” /&gt;</a:t>
            </a:r>
            <a:endParaRPr lang="uk-UA" sz="2400" dirty="0" smtClean="0"/>
          </a:p>
          <a:p>
            <a:r>
              <a:rPr lang="en-US" sz="2400" dirty="0" smtClean="0"/>
              <a:t>      </a:t>
            </a:r>
            <a:r>
              <a:rPr lang="uk-UA" sz="2400" dirty="0" smtClean="0"/>
              <a:t>      </a:t>
            </a:r>
            <a:r>
              <a:rPr lang="en-US" sz="2400" dirty="0" smtClean="0"/>
              <a:t>&lt;title&gt;title&lt;/title&gt;</a:t>
            </a:r>
            <a:endParaRPr lang="uk-UA" sz="2400" dirty="0" smtClean="0"/>
          </a:p>
          <a:p>
            <a:r>
              <a:rPr lang="en-US" sz="2400" dirty="0" smtClean="0"/>
              <a:t>    </a:t>
            </a:r>
            <a:r>
              <a:rPr lang="uk-UA" sz="2400" dirty="0" smtClean="0"/>
              <a:t>    </a:t>
            </a:r>
            <a:r>
              <a:rPr lang="en-US" sz="2400" dirty="0" smtClean="0"/>
              <a:t>&lt;/head&gt;</a:t>
            </a:r>
            <a:endParaRPr lang="uk-UA" sz="2400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uk-UA" sz="2400" dirty="0" smtClean="0"/>
              <a:t>        </a:t>
            </a:r>
            <a:r>
              <a:rPr lang="en-US" sz="2400" dirty="0" smtClean="0"/>
              <a:t>&lt;body&gt;</a:t>
            </a:r>
            <a:br>
              <a:rPr lang="en-US" sz="2400" dirty="0" smtClean="0"/>
            </a:br>
            <a:r>
              <a:rPr lang="en-US" sz="2400" dirty="0" smtClean="0"/>
              <a:t>     </a:t>
            </a:r>
            <a:r>
              <a:rPr lang="uk-UA" sz="2400" dirty="0" smtClean="0"/>
              <a:t>      </a:t>
            </a:r>
            <a:r>
              <a:rPr lang="en-US" sz="2400" dirty="0" smtClean="0"/>
              <a:t> &lt;p&gt;My first paragraph.&lt;/p&gt;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uk-UA" sz="2400" dirty="0" smtClean="0"/>
              <a:t>    </a:t>
            </a:r>
            <a:r>
              <a:rPr lang="en-US" sz="2400" dirty="0" smtClean="0"/>
              <a:t>&lt;/body&gt;</a:t>
            </a:r>
            <a:endParaRPr lang="uk-UA" sz="2400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uk-UA" sz="2400" dirty="0" smtClean="0"/>
              <a:t>  </a:t>
            </a:r>
            <a:r>
              <a:rPr lang="en-US" sz="2400" b="1" dirty="0" smtClean="0">
                <a:solidFill>
                  <a:srgbClr val="FF0000"/>
                </a:solidFill>
              </a:rPr>
              <a:t>&lt;/html&gt;</a:t>
            </a:r>
            <a:endParaRPr lang="uk-UA" sz="2400" b="1" dirty="0" smtClean="0">
              <a:solidFill>
                <a:srgbClr val="FF0000"/>
              </a:solidFill>
            </a:endParaRPr>
          </a:p>
          <a:p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000132"/>
          </a:xfrm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Базова структура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</a:t>
            </a: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документа</a:t>
            </a:r>
            <a:endParaRPr lang="uk-UA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500174"/>
            <a:ext cx="757242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&lt;!DOCTYPE html&gt;</a:t>
            </a:r>
            <a:br>
              <a:rPr lang="en-US" sz="2400" dirty="0" smtClean="0"/>
            </a:br>
            <a:r>
              <a:rPr lang="uk-UA" sz="2400" dirty="0" smtClean="0"/>
              <a:t>    </a:t>
            </a:r>
            <a:r>
              <a:rPr lang="en-US" sz="2400" dirty="0" smtClean="0"/>
              <a:t>&lt;html&gt;</a:t>
            </a:r>
            <a:endParaRPr lang="uk-UA" sz="2400" dirty="0" smtClean="0"/>
          </a:p>
          <a:p>
            <a:endParaRPr lang="uk-UA" sz="2400" dirty="0" smtClean="0"/>
          </a:p>
          <a:p>
            <a:r>
              <a:rPr lang="en-US" sz="2400" dirty="0" smtClean="0"/>
              <a:t>    </a:t>
            </a:r>
            <a:r>
              <a:rPr lang="uk-UA" sz="2400" dirty="0" smtClean="0"/>
              <a:t>    </a:t>
            </a:r>
            <a:r>
              <a:rPr lang="en-US" sz="2400" b="1" dirty="0" smtClean="0">
                <a:solidFill>
                  <a:srgbClr val="FF0000"/>
                </a:solidFill>
              </a:rPr>
              <a:t>&lt;head&gt;</a:t>
            </a:r>
            <a:endParaRPr lang="uk-UA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      </a:t>
            </a:r>
            <a:r>
              <a:rPr lang="uk-UA" sz="2400" dirty="0" smtClean="0"/>
              <a:t>      </a:t>
            </a:r>
            <a:r>
              <a:rPr lang="en-US" sz="2400" dirty="0" smtClean="0"/>
              <a:t>&lt;meta </a:t>
            </a:r>
            <a:r>
              <a:rPr lang="en-US" sz="2400" dirty="0" err="1" smtClean="0"/>
              <a:t>charset</a:t>
            </a:r>
            <a:r>
              <a:rPr lang="en-US" sz="2400" dirty="0" smtClean="0"/>
              <a:t>=”UTF-8” /&gt;</a:t>
            </a:r>
            <a:endParaRPr lang="uk-UA" sz="2400" dirty="0" smtClean="0"/>
          </a:p>
          <a:p>
            <a:r>
              <a:rPr lang="en-US" sz="2400" dirty="0" smtClean="0"/>
              <a:t>      </a:t>
            </a:r>
            <a:r>
              <a:rPr lang="uk-UA" sz="2400" dirty="0" smtClean="0"/>
              <a:t>      </a:t>
            </a:r>
            <a:r>
              <a:rPr lang="en-US" sz="2400" dirty="0" smtClean="0"/>
              <a:t>&lt;title&gt;title&lt;/title&gt;</a:t>
            </a:r>
            <a:endParaRPr lang="uk-UA" sz="2400" dirty="0" smtClean="0"/>
          </a:p>
          <a:p>
            <a:r>
              <a:rPr lang="en-US" sz="2400" dirty="0" smtClean="0"/>
              <a:t>    </a:t>
            </a:r>
            <a:r>
              <a:rPr lang="uk-UA" sz="2400" dirty="0" smtClean="0"/>
              <a:t>    </a:t>
            </a:r>
            <a:r>
              <a:rPr lang="en-US" sz="2400" b="1" dirty="0" smtClean="0">
                <a:solidFill>
                  <a:srgbClr val="FF0000"/>
                </a:solidFill>
              </a:rPr>
              <a:t>&lt;/head&gt;</a:t>
            </a:r>
            <a:endParaRPr lang="uk-UA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uk-UA" sz="2400" dirty="0" smtClean="0"/>
              <a:t>        </a:t>
            </a:r>
            <a:r>
              <a:rPr lang="en-US" sz="2400" dirty="0" smtClean="0"/>
              <a:t>&lt;body&gt;</a:t>
            </a:r>
            <a:br>
              <a:rPr lang="en-US" sz="2400" dirty="0" smtClean="0"/>
            </a:br>
            <a:r>
              <a:rPr lang="en-US" sz="2400" dirty="0" smtClean="0"/>
              <a:t>     </a:t>
            </a:r>
            <a:r>
              <a:rPr lang="uk-UA" sz="2400" dirty="0" smtClean="0"/>
              <a:t>      </a:t>
            </a:r>
            <a:r>
              <a:rPr lang="en-US" sz="2400" dirty="0" smtClean="0"/>
              <a:t> &lt;p&gt;My first paragraph.&lt;/p&gt;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uk-UA" sz="2400" dirty="0" smtClean="0"/>
              <a:t>    </a:t>
            </a:r>
            <a:r>
              <a:rPr lang="en-US" sz="2400" dirty="0" smtClean="0"/>
              <a:t>&lt;/body&gt;</a:t>
            </a:r>
            <a:endParaRPr lang="uk-UA" sz="2400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uk-UA" sz="2400" dirty="0" smtClean="0"/>
              <a:t>  </a:t>
            </a:r>
            <a:r>
              <a:rPr lang="en-US" sz="2400" dirty="0" smtClean="0"/>
              <a:t>&lt;/html&gt;</a:t>
            </a:r>
            <a:endParaRPr lang="uk-UA" sz="2400" dirty="0" smtClean="0"/>
          </a:p>
          <a:p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000132"/>
          </a:xfrm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Базова структура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</a:t>
            </a: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документа</a:t>
            </a:r>
            <a:endParaRPr lang="uk-UA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500174"/>
            <a:ext cx="757242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&lt;!DOCTYPE html&gt;</a:t>
            </a:r>
            <a:br>
              <a:rPr lang="en-US" sz="2400" dirty="0" smtClean="0"/>
            </a:br>
            <a:r>
              <a:rPr lang="uk-UA" sz="2400" dirty="0" smtClean="0"/>
              <a:t>    </a:t>
            </a:r>
            <a:r>
              <a:rPr lang="en-US" sz="2400" dirty="0" smtClean="0"/>
              <a:t>&lt;html&gt;</a:t>
            </a:r>
            <a:endParaRPr lang="uk-UA" sz="2400" dirty="0" smtClean="0"/>
          </a:p>
          <a:p>
            <a:endParaRPr lang="uk-UA" sz="2400" dirty="0" smtClean="0"/>
          </a:p>
          <a:p>
            <a:r>
              <a:rPr lang="en-US" sz="2400" dirty="0" smtClean="0"/>
              <a:t>    </a:t>
            </a:r>
            <a:r>
              <a:rPr lang="uk-UA" sz="2400" dirty="0" smtClean="0"/>
              <a:t>    </a:t>
            </a:r>
            <a:r>
              <a:rPr lang="en-US" sz="2400" dirty="0" smtClean="0"/>
              <a:t>&lt;head&gt;</a:t>
            </a:r>
            <a:endParaRPr lang="uk-UA" sz="2400" dirty="0" smtClean="0"/>
          </a:p>
          <a:p>
            <a:r>
              <a:rPr lang="en-US" sz="2400" dirty="0" smtClean="0"/>
              <a:t>      </a:t>
            </a:r>
            <a:r>
              <a:rPr lang="uk-UA" sz="2400" dirty="0" smtClean="0"/>
              <a:t>      </a:t>
            </a:r>
            <a:r>
              <a:rPr lang="en-US" sz="2400" dirty="0" smtClean="0"/>
              <a:t>&lt;meta </a:t>
            </a:r>
            <a:r>
              <a:rPr lang="en-US" sz="2400" dirty="0" err="1" smtClean="0"/>
              <a:t>charset</a:t>
            </a:r>
            <a:r>
              <a:rPr lang="en-US" sz="2400" dirty="0" smtClean="0"/>
              <a:t>=”UTF-8” /&gt;</a:t>
            </a:r>
            <a:endParaRPr lang="uk-UA" sz="2400" dirty="0" smtClean="0"/>
          </a:p>
          <a:p>
            <a:r>
              <a:rPr lang="en-US" sz="2400" dirty="0" smtClean="0"/>
              <a:t>      </a:t>
            </a:r>
            <a:r>
              <a:rPr lang="uk-UA" sz="2400" dirty="0" smtClean="0"/>
              <a:t>      </a:t>
            </a:r>
            <a:r>
              <a:rPr lang="en-US" sz="2400" b="1" dirty="0" smtClean="0">
                <a:solidFill>
                  <a:srgbClr val="FF0000"/>
                </a:solidFill>
              </a:rPr>
              <a:t>&lt;title&gt;title&lt;/title&gt;</a:t>
            </a:r>
            <a:endParaRPr lang="uk-UA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    </a:t>
            </a:r>
            <a:r>
              <a:rPr lang="uk-UA" sz="2400" dirty="0" smtClean="0"/>
              <a:t>    </a:t>
            </a:r>
            <a:r>
              <a:rPr lang="en-US" sz="2400" dirty="0" smtClean="0"/>
              <a:t>&lt;/head&gt;</a:t>
            </a:r>
            <a:endParaRPr lang="uk-UA" sz="2400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uk-UA" sz="2400" dirty="0" smtClean="0"/>
              <a:t>        </a:t>
            </a:r>
            <a:r>
              <a:rPr lang="en-US" sz="2400" dirty="0" smtClean="0"/>
              <a:t>&lt;body&gt;</a:t>
            </a:r>
            <a:br>
              <a:rPr lang="en-US" sz="2400" dirty="0" smtClean="0"/>
            </a:br>
            <a:r>
              <a:rPr lang="en-US" sz="2400" dirty="0" smtClean="0"/>
              <a:t>     </a:t>
            </a:r>
            <a:r>
              <a:rPr lang="uk-UA" sz="2400" dirty="0" smtClean="0"/>
              <a:t>      </a:t>
            </a:r>
            <a:r>
              <a:rPr lang="en-US" sz="2400" dirty="0" smtClean="0"/>
              <a:t> &lt;p&gt;My first paragraph.&lt;/p&gt;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uk-UA" sz="2400" dirty="0" smtClean="0"/>
              <a:t>    </a:t>
            </a:r>
            <a:r>
              <a:rPr lang="en-US" sz="2400" dirty="0" smtClean="0"/>
              <a:t>&lt;/body&gt;</a:t>
            </a:r>
            <a:endParaRPr lang="uk-UA" sz="2400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uk-UA" sz="2400" dirty="0" smtClean="0"/>
              <a:t>  </a:t>
            </a:r>
            <a:r>
              <a:rPr lang="en-US" sz="2400" dirty="0" smtClean="0"/>
              <a:t>&lt;/html&gt;</a:t>
            </a:r>
            <a:endParaRPr lang="uk-UA" sz="2400" dirty="0" smtClean="0"/>
          </a:p>
          <a:p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000132"/>
          </a:xfrm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Базова структура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</a:t>
            </a: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документа</a:t>
            </a:r>
            <a:endParaRPr lang="uk-UA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500174"/>
            <a:ext cx="757242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&lt;!DOCTYPE html&gt;</a:t>
            </a:r>
            <a:br>
              <a:rPr lang="en-US" sz="2400" dirty="0" smtClean="0"/>
            </a:br>
            <a:r>
              <a:rPr lang="uk-UA" sz="2400" dirty="0" smtClean="0"/>
              <a:t>    </a:t>
            </a:r>
            <a:r>
              <a:rPr lang="en-US" sz="2400" dirty="0" smtClean="0"/>
              <a:t>&lt;html&gt;</a:t>
            </a:r>
            <a:endParaRPr lang="uk-UA" sz="2400" dirty="0" smtClean="0"/>
          </a:p>
          <a:p>
            <a:endParaRPr lang="uk-UA" sz="2400" dirty="0" smtClean="0"/>
          </a:p>
          <a:p>
            <a:r>
              <a:rPr lang="en-US" sz="2400" dirty="0" smtClean="0"/>
              <a:t>    </a:t>
            </a:r>
            <a:r>
              <a:rPr lang="uk-UA" sz="2400" dirty="0" smtClean="0"/>
              <a:t>    </a:t>
            </a:r>
            <a:r>
              <a:rPr lang="en-US" sz="2400" dirty="0" smtClean="0"/>
              <a:t>&lt;head&gt;</a:t>
            </a:r>
            <a:endParaRPr lang="uk-UA" sz="2400" dirty="0" smtClean="0"/>
          </a:p>
          <a:p>
            <a:r>
              <a:rPr lang="en-US" sz="2400" dirty="0" smtClean="0"/>
              <a:t>      </a:t>
            </a:r>
            <a:r>
              <a:rPr lang="uk-UA" sz="2400" dirty="0" smtClean="0"/>
              <a:t>      </a:t>
            </a:r>
            <a:r>
              <a:rPr lang="en-US" sz="2400" b="1" dirty="0" smtClean="0">
                <a:solidFill>
                  <a:srgbClr val="FF0000"/>
                </a:solidFill>
              </a:rPr>
              <a:t>&lt;meta </a:t>
            </a:r>
            <a:r>
              <a:rPr lang="en-US" sz="2400" b="1" dirty="0" err="1" smtClean="0">
                <a:solidFill>
                  <a:srgbClr val="FF0000"/>
                </a:solidFill>
              </a:rPr>
              <a:t>charset</a:t>
            </a:r>
            <a:r>
              <a:rPr lang="en-US" sz="2400" b="1" dirty="0" smtClean="0">
                <a:solidFill>
                  <a:srgbClr val="FF0000"/>
                </a:solidFill>
              </a:rPr>
              <a:t>=”UTF-8” /&gt;</a:t>
            </a:r>
            <a:endParaRPr lang="uk-UA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      </a:t>
            </a:r>
            <a:r>
              <a:rPr lang="uk-UA" sz="2400" dirty="0" smtClean="0"/>
              <a:t>      </a:t>
            </a:r>
            <a:r>
              <a:rPr lang="en-US" sz="2400" dirty="0" smtClean="0"/>
              <a:t>&lt;title&gt;title&lt;/title&gt;</a:t>
            </a:r>
            <a:endParaRPr lang="uk-UA" sz="2400" dirty="0" smtClean="0"/>
          </a:p>
          <a:p>
            <a:r>
              <a:rPr lang="en-US" sz="2400" dirty="0" smtClean="0"/>
              <a:t>    </a:t>
            </a:r>
            <a:r>
              <a:rPr lang="uk-UA" sz="2400" dirty="0" smtClean="0"/>
              <a:t>    </a:t>
            </a:r>
            <a:r>
              <a:rPr lang="en-US" sz="2400" dirty="0" smtClean="0"/>
              <a:t>&lt;/head&gt;</a:t>
            </a:r>
            <a:endParaRPr lang="uk-UA" sz="2400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uk-UA" sz="2400" dirty="0" smtClean="0"/>
              <a:t>        </a:t>
            </a:r>
            <a:r>
              <a:rPr lang="en-US" sz="2400" dirty="0" smtClean="0"/>
              <a:t>&lt;body&gt;</a:t>
            </a:r>
            <a:br>
              <a:rPr lang="en-US" sz="2400" dirty="0" smtClean="0"/>
            </a:br>
            <a:r>
              <a:rPr lang="en-US" sz="2400" dirty="0" smtClean="0"/>
              <a:t>     </a:t>
            </a:r>
            <a:r>
              <a:rPr lang="uk-UA" sz="2400" dirty="0" smtClean="0"/>
              <a:t>      </a:t>
            </a:r>
            <a:r>
              <a:rPr lang="en-US" sz="2400" dirty="0" smtClean="0"/>
              <a:t> &lt;p&gt;My first paragraph.&lt;/p&gt;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uk-UA" sz="2400" dirty="0" smtClean="0"/>
              <a:t>    </a:t>
            </a:r>
            <a:r>
              <a:rPr lang="en-US" sz="2400" dirty="0" smtClean="0"/>
              <a:t>&lt;/body&gt;</a:t>
            </a:r>
            <a:endParaRPr lang="uk-UA" sz="2400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uk-UA" sz="2400" dirty="0" smtClean="0"/>
              <a:t>  </a:t>
            </a:r>
            <a:r>
              <a:rPr lang="en-US" sz="2400" dirty="0" smtClean="0"/>
              <a:t>&lt;/html&gt;</a:t>
            </a:r>
            <a:endParaRPr lang="uk-UA" sz="2400" dirty="0" smtClean="0"/>
          </a:p>
          <a:p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000132"/>
          </a:xfrm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Базова структура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</a:t>
            </a: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документа</a:t>
            </a:r>
            <a:endParaRPr lang="uk-UA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500174"/>
            <a:ext cx="757242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&lt;!DOCTYPE html&gt;</a:t>
            </a:r>
            <a:br>
              <a:rPr lang="en-US" sz="2400" dirty="0" smtClean="0"/>
            </a:br>
            <a:r>
              <a:rPr lang="uk-UA" sz="2400" dirty="0" smtClean="0"/>
              <a:t>    </a:t>
            </a:r>
            <a:r>
              <a:rPr lang="en-US" sz="2400" dirty="0" smtClean="0"/>
              <a:t>&lt;html&gt;</a:t>
            </a:r>
            <a:endParaRPr lang="uk-UA" sz="2400" dirty="0" smtClean="0"/>
          </a:p>
          <a:p>
            <a:endParaRPr lang="uk-UA" sz="2400" dirty="0" smtClean="0"/>
          </a:p>
          <a:p>
            <a:r>
              <a:rPr lang="en-US" sz="2400" dirty="0" smtClean="0"/>
              <a:t>    </a:t>
            </a:r>
            <a:r>
              <a:rPr lang="uk-UA" sz="2400" dirty="0" smtClean="0"/>
              <a:t>    </a:t>
            </a:r>
            <a:r>
              <a:rPr lang="en-US" sz="2400" dirty="0" smtClean="0"/>
              <a:t>&lt;head&gt;</a:t>
            </a:r>
            <a:endParaRPr lang="uk-UA" sz="2400" dirty="0" smtClean="0"/>
          </a:p>
          <a:p>
            <a:r>
              <a:rPr lang="en-US" sz="2400" dirty="0" smtClean="0"/>
              <a:t>      </a:t>
            </a:r>
            <a:r>
              <a:rPr lang="uk-UA" sz="2400" dirty="0" smtClean="0"/>
              <a:t>      </a:t>
            </a:r>
            <a:r>
              <a:rPr lang="en-US" sz="2400" dirty="0" smtClean="0"/>
              <a:t>&lt;meta </a:t>
            </a:r>
            <a:r>
              <a:rPr lang="en-US" sz="2400" dirty="0" err="1" smtClean="0"/>
              <a:t>charset</a:t>
            </a:r>
            <a:r>
              <a:rPr lang="en-US" sz="2400" dirty="0" smtClean="0"/>
              <a:t>=”UTF-8” /&gt;</a:t>
            </a:r>
            <a:endParaRPr lang="uk-UA" sz="2400" dirty="0" smtClean="0"/>
          </a:p>
          <a:p>
            <a:r>
              <a:rPr lang="en-US" sz="2400" dirty="0" smtClean="0"/>
              <a:t>      </a:t>
            </a:r>
            <a:r>
              <a:rPr lang="uk-UA" sz="2400" dirty="0" smtClean="0"/>
              <a:t>      </a:t>
            </a:r>
            <a:r>
              <a:rPr lang="en-US" sz="2400" dirty="0" smtClean="0"/>
              <a:t>&lt;title&gt;title&lt;/title&gt;</a:t>
            </a:r>
            <a:endParaRPr lang="uk-UA" sz="2400" dirty="0" smtClean="0"/>
          </a:p>
          <a:p>
            <a:r>
              <a:rPr lang="en-US" sz="2400" dirty="0" smtClean="0"/>
              <a:t>    </a:t>
            </a:r>
            <a:r>
              <a:rPr lang="uk-UA" sz="2400" dirty="0" smtClean="0"/>
              <a:t>    </a:t>
            </a:r>
            <a:r>
              <a:rPr lang="en-US" sz="2400" dirty="0" smtClean="0"/>
              <a:t>&lt;/head&gt;</a:t>
            </a:r>
            <a:endParaRPr lang="uk-UA" sz="2400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uk-UA" sz="2400" dirty="0" smtClean="0"/>
              <a:t>        </a:t>
            </a:r>
            <a:r>
              <a:rPr lang="en-US" sz="2400" b="1" dirty="0" smtClean="0">
                <a:solidFill>
                  <a:srgbClr val="FF0000"/>
                </a:solidFill>
              </a:rPr>
              <a:t>&lt;body&gt;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</a:t>
            </a:r>
            <a:r>
              <a:rPr lang="uk-UA" sz="2400" dirty="0" smtClean="0"/>
              <a:t>      </a:t>
            </a:r>
            <a:r>
              <a:rPr lang="en-US" sz="2400" dirty="0" smtClean="0"/>
              <a:t> &lt;p&gt;My first paragraph.&lt;/p&gt;</a:t>
            </a:r>
            <a:br>
              <a:rPr lang="en-US" sz="2400" dirty="0" smtClean="0"/>
            </a:br>
            <a:r>
              <a:rPr lang="en-US" sz="2400" b="1" dirty="0" smtClean="0">
                <a:solidFill>
                  <a:srgbClr val="FF0000"/>
                </a:solidFill>
              </a:rPr>
              <a:t>    </a:t>
            </a:r>
            <a:r>
              <a:rPr lang="uk-UA" sz="2400" b="1" dirty="0" smtClean="0">
                <a:solidFill>
                  <a:srgbClr val="FF0000"/>
                </a:solidFill>
              </a:rPr>
              <a:t>    </a:t>
            </a:r>
            <a:r>
              <a:rPr lang="en-US" sz="2400" b="1" dirty="0" smtClean="0">
                <a:solidFill>
                  <a:srgbClr val="FF0000"/>
                </a:solidFill>
              </a:rPr>
              <a:t>&lt;/body&gt;</a:t>
            </a:r>
            <a:endParaRPr lang="uk-UA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uk-UA" sz="2400" dirty="0" smtClean="0"/>
              <a:t>  </a:t>
            </a:r>
            <a:r>
              <a:rPr lang="en-US" sz="2400" dirty="0" smtClean="0"/>
              <a:t>&lt;/html&gt;</a:t>
            </a:r>
            <a:endParaRPr lang="uk-UA" sz="2400" dirty="0" smtClean="0"/>
          </a:p>
          <a:p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000132"/>
          </a:xfrm>
        </p:spPr>
        <p:txBody>
          <a:bodyPr>
            <a:normAutofit/>
          </a:bodyPr>
          <a:lstStyle/>
          <a:p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Блочні та лінійні елементи</a:t>
            </a:r>
            <a:endParaRPr lang="uk-UA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http://girldevelopit.github.io/gdi-core-html-css/images/example-blockinlin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1161199"/>
            <a:ext cx="5072098" cy="55539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85818"/>
          </a:xfrm>
        </p:spPr>
        <p:txBody>
          <a:bodyPr>
            <a:normAutofit/>
          </a:bodyPr>
          <a:lstStyle/>
          <a:p>
            <a:r>
              <a:rPr lang="uk-UA" dirty="0" smtClean="0"/>
              <a:t>тег            елемент            атрибут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Семантика</a:t>
            </a:r>
            <a:endParaRPr lang="uk-UA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357298"/>
            <a:ext cx="82868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2800" dirty="0" smtClean="0"/>
              <a:t>&lt;header&gt;</a:t>
            </a:r>
            <a:endParaRPr lang="uk-UA" sz="2800" dirty="0" smtClean="0"/>
          </a:p>
          <a:p>
            <a:pPr lvl="0" algn="ctr">
              <a:lnSpc>
                <a:spcPct val="150000"/>
              </a:lnSpc>
            </a:pPr>
            <a:r>
              <a:rPr lang="en-US" sz="2800" dirty="0" smtClean="0"/>
              <a:t>&lt;footer&gt;</a:t>
            </a:r>
            <a:endParaRPr lang="uk-UA" sz="2800" dirty="0" smtClean="0"/>
          </a:p>
          <a:p>
            <a:pPr lvl="0" algn="ctr">
              <a:lnSpc>
                <a:spcPct val="150000"/>
              </a:lnSpc>
            </a:pPr>
            <a:r>
              <a:rPr lang="en-US" sz="2800" dirty="0" smtClean="0"/>
              <a:t>&lt;article&gt;</a:t>
            </a:r>
            <a:endParaRPr lang="uk-UA" sz="2800" dirty="0" smtClean="0"/>
          </a:p>
          <a:p>
            <a:pPr lvl="0" algn="ctr">
              <a:lnSpc>
                <a:spcPct val="150000"/>
              </a:lnSpc>
            </a:pPr>
            <a:r>
              <a:rPr lang="en-US" sz="2800" dirty="0" smtClean="0"/>
              <a:t>&lt;aside&gt;</a:t>
            </a:r>
            <a:endParaRPr lang="uk-UA" sz="2800" dirty="0" smtClean="0"/>
          </a:p>
          <a:p>
            <a:pPr lvl="0" algn="ctr">
              <a:lnSpc>
                <a:spcPct val="150000"/>
              </a:lnSpc>
            </a:pPr>
            <a:r>
              <a:rPr lang="en-US" sz="2800" dirty="0" smtClean="0"/>
              <a:t>&lt;section&gt;</a:t>
            </a:r>
            <a:endParaRPr lang="uk-UA" sz="2800" dirty="0" smtClean="0"/>
          </a:p>
          <a:p>
            <a:pPr lvl="0" algn="ctr">
              <a:lnSpc>
                <a:spcPct val="150000"/>
              </a:lnSpc>
            </a:pPr>
            <a:r>
              <a:rPr lang="en-US" sz="2800" dirty="0" smtClean="0"/>
              <a:t>&lt;main&gt;</a:t>
            </a:r>
            <a:endParaRPr lang="uk-UA" sz="2800" dirty="0" smtClean="0"/>
          </a:p>
          <a:p>
            <a:pPr algn="ctr">
              <a:lnSpc>
                <a:spcPct val="150000"/>
              </a:lnSpc>
            </a:pPr>
            <a:r>
              <a:rPr lang="ru-RU" sz="2800" dirty="0" smtClean="0"/>
              <a:t>&lt;</a:t>
            </a:r>
            <a:r>
              <a:rPr lang="en-US" sz="2800" dirty="0" err="1" smtClean="0"/>
              <a:t>nav</a:t>
            </a:r>
            <a:r>
              <a:rPr lang="ru-RU" sz="2800" dirty="0" smtClean="0"/>
              <a:t>&gt; </a:t>
            </a:r>
          </a:p>
          <a:p>
            <a:pPr algn="ctr">
              <a:lnSpc>
                <a:spcPct val="150000"/>
              </a:lnSpc>
            </a:pPr>
            <a:r>
              <a:rPr lang="ru-RU" sz="2800" dirty="0" smtClean="0"/>
              <a:t>… </a:t>
            </a:r>
            <a:endParaRPr lang="uk-U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Форматування тексту</a:t>
            </a:r>
            <a:endParaRPr lang="uk-UA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357298"/>
            <a:ext cx="82868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2800" dirty="0" smtClean="0"/>
              <a:t>&lt;b&gt;</a:t>
            </a:r>
          </a:p>
          <a:p>
            <a:pPr lvl="0" algn="ctr">
              <a:lnSpc>
                <a:spcPct val="150000"/>
              </a:lnSpc>
            </a:pPr>
            <a:r>
              <a:rPr lang="en-US" sz="2800" dirty="0" smtClean="0"/>
              <a:t>&lt;</a:t>
            </a:r>
            <a:r>
              <a:rPr lang="en-US" sz="2800" dirty="0" err="1" smtClean="0"/>
              <a:t>em</a:t>
            </a:r>
            <a:r>
              <a:rPr lang="en-US" sz="2800" dirty="0" smtClean="0"/>
              <a:t>&gt;</a:t>
            </a:r>
          </a:p>
          <a:p>
            <a:pPr lvl="0" algn="ctr">
              <a:lnSpc>
                <a:spcPct val="150000"/>
              </a:lnSpc>
            </a:pPr>
            <a:r>
              <a:rPr lang="en-US" sz="2800" dirty="0" smtClean="0"/>
              <a:t>&lt;</a:t>
            </a:r>
            <a:r>
              <a:rPr lang="en-US" sz="2800" dirty="0" err="1" smtClean="0"/>
              <a:t>i</a:t>
            </a:r>
            <a:r>
              <a:rPr lang="en-US" sz="2800" dirty="0" smtClean="0"/>
              <a:t>&gt;</a:t>
            </a:r>
          </a:p>
          <a:p>
            <a:pPr lvl="0" algn="ctr">
              <a:lnSpc>
                <a:spcPct val="150000"/>
              </a:lnSpc>
            </a:pPr>
            <a:r>
              <a:rPr lang="en-US" sz="2800" dirty="0" smtClean="0"/>
              <a:t>&lt;small&gt;</a:t>
            </a:r>
          </a:p>
          <a:p>
            <a:pPr lvl="0" algn="ctr">
              <a:lnSpc>
                <a:spcPct val="150000"/>
              </a:lnSpc>
            </a:pPr>
            <a:r>
              <a:rPr lang="en-US" sz="2800" dirty="0" smtClean="0"/>
              <a:t>&lt;strong&gt;</a:t>
            </a:r>
          </a:p>
          <a:p>
            <a:pPr lvl="0" algn="ctr">
              <a:lnSpc>
                <a:spcPct val="150000"/>
              </a:lnSpc>
            </a:pPr>
            <a:r>
              <a:rPr lang="en-US" sz="2800" dirty="0" smtClean="0"/>
              <a:t>&lt;sub&gt;</a:t>
            </a:r>
          </a:p>
          <a:p>
            <a:pPr lvl="0" algn="ctr">
              <a:lnSpc>
                <a:spcPct val="150000"/>
              </a:lnSpc>
            </a:pPr>
            <a:r>
              <a:rPr lang="en-US" sz="2800" dirty="0" smtClean="0"/>
              <a:t>&lt;sup&gt;</a:t>
            </a:r>
            <a:endParaRPr lang="uk-UA" sz="2800" dirty="0" smtClean="0"/>
          </a:p>
          <a:p>
            <a:pPr lvl="0" algn="ctr">
              <a:lnSpc>
                <a:spcPct val="150000"/>
              </a:lnSpc>
            </a:pPr>
            <a:r>
              <a:rPr lang="uk-UA" sz="2800" dirty="0" smtClean="0"/>
              <a:t>…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43182"/>
            <a:ext cx="8229600" cy="1143000"/>
          </a:xfrm>
        </p:spPr>
        <p:txBody>
          <a:bodyPr/>
          <a:lstStyle/>
          <a:p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Дякую за увагу!</a:t>
            </a:r>
            <a:endParaRPr lang="uk-UA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85818"/>
          </a:xfrm>
        </p:spPr>
        <p:txBody>
          <a:bodyPr>
            <a:normAutofit/>
          </a:bodyPr>
          <a:lstStyle/>
          <a:p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тег</a:t>
            </a:r>
            <a:r>
              <a:rPr lang="uk-UA" dirty="0" smtClean="0"/>
              <a:t>            елемент            атрибут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20254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 smtClean="0"/>
              <a:t>&lt;</a:t>
            </a:r>
            <a:r>
              <a:rPr lang="en-US" sz="4800" dirty="0" smtClean="0"/>
              <a:t>html</a:t>
            </a:r>
            <a:r>
              <a:rPr lang="uk-UA" sz="4800" dirty="0" smtClean="0"/>
              <a:t>&gt;</a:t>
            </a:r>
            <a:endParaRPr lang="uk-UA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85818"/>
          </a:xfrm>
        </p:spPr>
        <p:txBody>
          <a:bodyPr>
            <a:normAutofit/>
          </a:bodyPr>
          <a:lstStyle/>
          <a:p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тег</a:t>
            </a:r>
            <a:r>
              <a:rPr lang="uk-UA" dirty="0" smtClean="0"/>
              <a:t>            елемент            атрибут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20254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 smtClean="0"/>
              <a:t>&lt;</a:t>
            </a:r>
            <a:r>
              <a:rPr lang="en-US" sz="4800" b="1" dirty="0" smtClean="0">
                <a:solidFill>
                  <a:srgbClr val="FF0000"/>
                </a:solidFill>
              </a:rPr>
              <a:t>html</a:t>
            </a:r>
            <a:r>
              <a:rPr lang="uk-UA" sz="4800" dirty="0" smtClean="0"/>
              <a:t>&gt;</a:t>
            </a:r>
            <a:endParaRPr lang="uk-UA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85818"/>
          </a:xfrm>
        </p:spPr>
        <p:txBody>
          <a:bodyPr>
            <a:normAutofit/>
          </a:bodyPr>
          <a:lstStyle/>
          <a:p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тег</a:t>
            </a:r>
            <a:r>
              <a:rPr lang="uk-UA" dirty="0" smtClean="0"/>
              <a:t>            елемент            атрибут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20254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 smtClean="0">
                <a:solidFill>
                  <a:srgbClr val="FF0000"/>
                </a:solidFill>
              </a:rPr>
              <a:t>&lt;</a:t>
            </a:r>
            <a:r>
              <a:rPr lang="en-US" sz="4800" dirty="0" smtClean="0"/>
              <a:t>html</a:t>
            </a:r>
            <a:r>
              <a:rPr lang="uk-UA" sz="4800" b="1" dirty="0" smtClean="0">
                <a:solidFill>
                  <a:srgbClr val="FF0000"/>
                </a:solidFill>
              </a:rPr>
              <a:t>&gt;</a:t>
            </a:r>
            <a:endParaRPr lang="uk-UA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85818"/>
          </a:xfrm>
        </p:spPr>
        <p:txBody>
          <a:bodyPr>
            <a:normAutofit/>
          </a:bodyPr>
          <a:lstStyle/>
          <a:p>
            <a:r>
              <a:rPr lang="uk-UA" dirty="0" smtClean="0"/>
              <a:t>тег            </a:t>
            </a: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елемент</a:t>
            </a:r>
            <a:r>
              <a:rPr lang="uk-UA" dirty="0" smtClean="0"/>
              <a:t>            атрибут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20254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&lt;</a:t>
            </a:r>
            <a:r>
              <a:rPr lang="en-US" sz="4800" dirty="0" smtClean="0"/>
              <a:t>p</a:t>
            </a:r>
            <a:r>
              <a:rPr lang="ru-RU" sz="4800" dirty="0" smtClean="0"/>
              <a:t>&gt;</a:t>
            </a:r>
            <a:r>
              <a:rPr lang="en-US" sz="4800" dirty="0" smtClean="0"/>
              <a:t>Text</a:t>
            </a:r>
            <a:r>
              <a:rPr lang="ru-RU" sz="4800" dirty="0" smtClean="0"/>
              <a:t>&lt;/</a:t>
            </a:r>
            <a:r>
              <a:rPr lang="en-US" sz="4800" dirty="0" smtClean="0"/>
              <a:t>p</a:t>
            </a:r>
            <a:r>
              <a:rPr lang="ru-RU" sz="4800" dirty="0" smtClean="0"/>
              <a:t>&gt;</a:t>
            </a:r>
            <a:endParaRPr lang="uk-UA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85818"/>
          </a:xfrm>
        </p:spPr>
        <p:txBody>
          <a:bodyPr>
            <a:normAutofit/>
          </a:bodyPr>
          <a:lstStyle/>
          <a:p>
            <a:r>
              <a:rPr lang="uk-UA" dirty="0" smtClean="0"/>
              <a:t>тег            </a:t>
            </a: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елемент</a:t>
            </a:r>
            <a:r>
              <a:rPr lang="uk-UA" dirty="0" smtClean="0"/>
              <a:t>            атрибут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20254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solidFill>
                  <a:srgbClr val="FF0000"/>
                </a:solidFill>
              </a:rPr>
              <a:t>&lt;</a:t>
            </a:r>
            <a:r>
              <a:rPr lang="en-US" sz="4800" b="1" dirty="0" smtClean="0">
                <a:solidFill>
                  <a:srgbClr val="FF0000"/>
                </a:solidFill>
              </a:rPr>
              <a:t>p</a:t>
            </a:r>
            <a:r>
              <a:rPr lang="ru-RU" sz="4800" b="1" dirty="0" smtClean="0">
                <a:solidFill>
                  <a:srgbClr val="FF0000"/>
                </a:solidFill>
              </a:rPr>
              <a:t>&gt;</a:t>
            </a:r>
            <a:r>
              <a:rPr lang="en-US" sz="4800" dirty="0" smtClean="0"/>
              <a:t>Text</a:t>
            </a:r>
            <a:r>
              <a:rPr lang="ru-RU" sz="4800" b="1" dirty="0" smtClean="0">
                <a:solidFill>
                  <a:srgbClr val="FF0000"/>
                </a:solidFill>
              </a:rPr>
              <a:t>&lt;/</a:t>
            </a:r>
            <a:r>
              <a:rPr lang="en-US" sz="4800" b="1" dirty="0" smtClean="0">
                <a:solidFill>
                  <a:srgbClr val="FF0000"/>
                </a:solidFill>
              </a:rPr>
              <a:t>p</a:t>
            </a:r>
            <a:r>
              <a:rPr lang="ru-RU" sz="4800" b="1" dirty="0" smtClean="0">
                <a:solidFill>
                  <a:srgbClr val="FF0000"/>
                </a:solidFill>
              </a:rPr>
              <a:t>&gt;</a:t>
            </a:r>
            <a:endParaRPr lang="uk-UA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85818"/>
          </a:xfrm>
        </p:spPr>
        <p:txBody>
          <a:bodyPr>
            <a:normAutofit/>
          </a:bodyPr>
          <a:lstStyle/>
          <a:p>
            <a:r>
              <a:rPr lang="uk-UA" dirty="0" smtClean="0"/>
              <a:t>тег            </a:t>
            </a: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елемент</a:t>
            </a:r>
            <a:r>
              <a:rPr lang="uk-UA" dirty="0" smtClean="0"/>
              <a:t>            атрибут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20254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&lt;</a:t>
            </a:r>
            <a:r>
              <a:rPr lang="en-US" sz="4800" dirty="0" smtClean="0"/>
              <a:t>p</a:t>
            </a:r>
            <a:r>
              <a:rPr lang="ru-RU" sz="4800" dirty="0" smtClean="0"/>
              <a:t>&gt;</a:t>
            </a:r>
            <a:r>
              <a:rPr lang="en-US" sz="4800" b="1" dirty="0" smtClean="0">
                <a:solidFill>
                  <a:srgbClr val="FF0000"/>
                </a:solidFill>
              </a:rPr>
              <a:t>Text</a:t>
            </a:r>
            <a:r>
              <a:rPr lang="ru-RU" sz="4800" dirty="0" smtClean="0"/>
              <a:t>&lt;/</a:t>
            </a:r>
            <a:r>
              <a:rPr lang="en-US" sz="4800" dirty="0" smtClean="0"/>
              <a:t>p</a:t>
            </a:r>
            <a:r>
              <a:rPr lang="ru-RU" sz="4800" dirty="0" smtClean="0"/>
              <a:t>&gt;</a:t>
            </a:r>
            <a:endParaRPr lang="uk-UA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85818"/>
          </a:xfrm>
        </p:spPr>
        <p:txBody>
          <a:bodyPr>
            <a:normAutofit/>
          </a:bodyPr>
          <a:lstStyle/>
          <a:p>
            <a:r>
              <a:rPr lang="uk-UA" dirty="0" smtClean="0"/>
              <a:t>тег            </a:t>
            </a: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елемент</a:t>
            </a:r>
            <a:r>
              <a:rPr lang="uk-UA" dirty="0" smtClean="0"/>
              <a:t>            атрибут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20254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&lt;</a:t>
            </a:r>
            <a:r>
              <a:rPr lang="en-US" sz="4800" dirty="0" smtClean="0"/>
              <a:t>p</a:t>
            </a:r>
            <a:r>
              <a:rPr lang="ru-RU" sz="4800" dirty="0" smtClean="0"/>
              <a:t>&gt;</a:t>
            </a:r>
            <a:r>
              <a:rPr lang="en-US" sz="4800" dirty="0" smtClean="0"/>
              <a:t>Text</a:t>
            </a:r>
            <a:r>
              <a:rPr lang="ru-RU" sz="4800" dirty="0" smtClean="0"/>
              <a:t>&lt;/</a:t>
            </a:r>
            <a:r>
              <a:rPr lang="en-US" sz="4800" dirty="0" smtClean="0"/>
              <a:t>p</a:t>
            </a:r>
            <a:r>
              <a:rPr lang="ru-RU" sz="4800" dirty="0" smtClean="0"/>
              <a:t>&gt;</a:t>
            </a:r>
            <a:endParaRPr lang="uk-UA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-32" y="4669705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solidFill>
                  <a:srgbClr val="FF0000"/>
                </a:solidFill>
              </a:rPr>
              <a:t>&lt;</a:t>
            </a:r>
            <a:r>
              <a:rPr lang="en-US" sz="4800" b="1" dirty="0" err="1" smtClean="0">
                <a:solidFill>
                  <a:srgbClr val="FF0000"/>
                </a:solidFill>
              </a:rPr>
              <a:t>br</a:t>
            </a:r>
            <a:r>
              <a:rPr lang="ru-RU" sz="4800" b="1" dirty="0" smtClean="0">
                <a:solidFill>
                  <a:srgbClr val="FF0000"/>
                </a:solidFill>
              </a:rPr>
              <a:t>&gt;</a:t>
            </a:r>
            <a:endParaRPr lang="uk-UA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209</Words>
  <PresentationFormat>Экран (4:3)</PresentationFormat>
  <Paragraphs>125</Paragraphs>
  <Slides>22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5" baseType="lpstr">
      <vt:lpstr>Arial</vt:lpstr>
      <vt:lpstr>Calibri</vt:lpstr>
      <vt:lpstr>Тема Office</vt:lpstr>
      <vt:lpstr>HTML  (Hyper Text Markup Language)</vt:lpstr>
      <vt:lpstr>тег            елемент            атрибут</vt:lpstr>
      <vt:lpstr>тег            елемент            атрибут</vt:lpstr>
      <vt:lpstr>тег            елемент            атрибут</vt:lpstr>
      <vt:lpstr>тег            елемент            атрибут</vt:lpstr>
      <vt:lpstr>тег            елемент            атрибут</vt:lpstr>
      <vt:lpstr>тег            елемент            атрибут</vt:lpstr>
      <vt:lpstr>тег            елемент            атрибут</vt:lpstr>
      <vt:lpstr>тег            елемент            атрибут</vt:lpstr>
      <vt:lpstr>тег            елемент            атрибут</vt:lpstr>
      <vt:lpstr>тег            елемент            атрибут</vt:lpstr>
      <vt:lpstr>Базова структура HTML документа</vt:lpstr>
      <vt:lpstr>Базова структура HTML документа</vt:lpstr>
      <vt:lpstr>Базова структура HTML документа</vt:lpstr>
      <vt:lpstr>Базова структура HTML документа</vt:lpstr>
      <vt:lpstr>Базова структура HTML документа</vt:lpstr>
      <vt:lpstr>Базова структура HTML документа</vt:lpstr>
      <vt:lpstr>Базова структура HTML документа</vt:lpstr>
      <vt:lpstr>Блочні та лінійні елементи</vt:lpstr>
      <vt:lpstr>Семантика</vt:lpstr>
      <vt:lpstr>Форматування тексту</vt:lpstr>
      <vt:lpstr>Дякую за увагу!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2015-03-30T18:00:34Z</dcterms:created>
  <dcterms:modified xsi:type="dcterms:W3CDTF">2015-12-09T21:24:28Z</dcterms:modified>
</cp:coreProperties>
</file>