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5" r:id="rId1"/>
  </p:sldMasterIdLst>
  <p:sldIdLst>
    <p:sldId id="256" r:id="rId2"/>
    <p:sldId id="270" r:id="rId3"/>
    <p:sldId id="257" r:id="rId4"/>
    <p:sldId id="260" r:id="rId5"/>
    <p:sldId id="258" r:id="rId6"/>
    <p:sldId id="263" r:id="rId7"/>
    <p:sldId id="261" r:id="rId8"/>
    <p:sldId id="262" r:id="rId9"/>
    <p:sldId id="269" r:id="rId10"/>
    <p:sldId id="265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ha caro" userId="43b87d6618a1c8aa" providerId="LiveId" clId="{48030C80-7086-4C77-A10C-D7E514669639}"/>
    <pc:docChg chg="undo custSel addSld delSld modSld">
      <pc:chgData name="martha caro" userId="43b87d6618a1c8aa" providerId="LiveId" clId="{48030C80-7086-4C77-A10C-D7E514669639}" dt="2025-06-14T00:53:55.179" v="432" actId="1076"/>
      <pc:docMkLst>
        <pc:docMk/>
      </pc:docMkLst>
      <pc:sldChg chg="modSp mod">
        <pc:chgData name="martha caro" userId="43b87d6618a1c8aa" providerId="LiveId" clId="{48030C80-7086-4C77-A10C-D7E514669639}" dt="2025-06-14T00:45:36.922" v="378" actId="403"/>
        <pc:sldMkLst>
          <pc:docMk/>
          <pc:sldMk cId="2435687777" sldId="256"/>
        </pc:sldMkLst>
        <pc:spChg chg="mod">
          <ac:chgData name="martha caro" userId="43b87d6618a1c8aa" providerId="LiveId" clId="{48030C80-7086-4C77-A10C-D7E514669639}" dt="2025-06-14T00:45:36.922" v="378" actId="403"/>
          <ac:spMkLst>
            <pc:docMk/>
            <pc:sldMk cId="2435687777" sldId="256"/>
            <ac:spMk id="3" creationId="{7F76DEEF-032C-4EC9-9163-CBACDD9F800B}"/>
          </ac:spMkLst>
        </pc:spChg>
      </pc:sldChg>
      <pc:sldChg chg="modSp mod">
        <pc:chgData name="martha caro" userId="43b87d6618a1c8aa" providerId="LiveId" clId="{48030C80-7086-4C77-A10C-D7E514669639}" dt="2025-06-14T00:52:20.344" v="405" actId="113"/>
        <pc:sldMkLst>
          <pc:docMk/>
          <pc:sldMk cId="3037718622" sldId="257"/>
        </pc:sldMkLst>
        <pc:spChg chg="mod">
          <ac:chgData name="martha caro" userId="43b87d6618a1c8aa" providerId="LiveId" clId="{48030C80-7086-4C77-A10C-D7E514669639}" dt="2025-06-14T00:52:20.344" v="405" actId="113"/>
          <ac:spMkLst>
            <pc:docMk/>
            <pc:sldMk cId="3037718622" sldId="257"/>
            <ac:spMk id="2" creationId="{55A4B896-3F06-4DDE-9626-811B44171DE7}"/>
          </ac:spMkLst>
        </pc:spChg>
      </pc:sldChg>
      <pc:sldChg chg="modSp mod">
        <pc:chgData name="martha caro" userId="43b87d6618a1c8aa" providerId="LiveId" clId="{48030C80-7086-4C77-A10C-D7E514669639}" dt="2025-06-14T00:52:24.615" v="406" actId="113"/>
        <pc:sldMkLst>
          <pc:docMk/>
          <pc:sldMk cId="163259873" sldId="258"/>
        </pc:sldMkLst>
        <pc:spChg chg="mod">
          <ac:chgData name="martha caro" userId="43b87d6618a1c8aa" providerId="LiveId" clId="{48030C80-7086-4C77-A10C-D7E514669639}" dt="2025-06-14T00:52:24.615" v="406" actId="113"/>
          <ac:spMkLst>
            <pc:docMk/>
            <pc:sldMk cId="163259873" sldId="258"/>
            <ac:spMk id="2" creationId="{4A7E31C9-FCC1-4F95-ACFB-17380797CD57}"/>
          </ac:spMkLst>
        </pc:spChg>
      </pc:sldChg>
      <pc:sldChg chg="modSp mod">
        <pc:chgData name="martha caro" userId="43b87d6618a1c8aa" providerId="LiveId" clId="{48030C80-7086-4C77-A10C-D7E514669639}" dt="2025-06-14T00:52:45.741" v="407" actId="113"/>
        <pc:sldMkLst>
          <pc:docMk/>
          <pc:sldMk cId="3854954148" sldId="259"/>
        </pc:sldMkLst>
        <pc:spChg chg="mod">
          <ac:chgData name="martha caro" userId="43b87d6618a1c8aa" providerId="LiveId" clId="{48030C80-7086-4C77-A10C-D7E514669639}" dt="2025-06-14T00:52:45.741" v="407" actId="113"/>
          <ac:spMkLst>
            <pc:docMk/>
            <pc:sldMk cId="3854954148" sldId="259"/>
            <ac:spMk id="2" creationId="{FB0939D8-DBAA-423F-95C0-4FC5F45E37D3}"/>
          </ac:spMkLst>
        </pc:spChg>
      </pc:sldChg>
      <pc:sldChg chg="modSp mod">
        <pc:chgData name="martha caro" userId="43b87d6618a1c8aa" providerId="LiveId" clId="{48030C80-7086-4C77-A10C-D7E514669639}" dt="2025-06-14T00:52:49.457" v="408" actId="113"/>
        <pc:sldMkLst>
          <pc:docMk/>
          <pc:sldMk cId="3720424668" sldId="260"/>
        </pc:sldMkLst>
        <pc:spChg chg="mod">
          <ac:chgData name="martha caro" userId="43b87d6618a1c8aa" providerId="LiveId" clId="{48030C80-7086-4C77-A10C-D7E514669639}" dt="2025-06-14T00:52:49.457" v="408" actId="113"/>
          <ac:spMkLst>
            <pc:docMk/>
            <pc:sldMk cId="3720424668" sldId="260"/>
            <ac:spMk id="2" creationId="{14BB90E1-4FC5-46FF-AD0D-43B6867E4C92}"/>
          </ac:spMkLst>
        </pc:spChg>
      </pc:sldChg>
      <pc:sldChg chg="addSp modSp mod">
        <pc:chgData name="martha caro" userId="43b87d6618a1c8aa" providerId="LiveId" clId="{48030C80-7086-4C77-A10C-D7E514669639}" dt="2025-06-14T00:53:13.393" v="424" actId="1076"/>
        <pc:sldMkLst>
          <pc:docMk/>
          <pc:sldMk cId="1119356572" sldId="261"/>
        </pc:sldMkLst>
        <pc:spChg chg="mod">
          <ac:chgData name="martha caro" userId="43b87d6618a1c8aa" providerId="LiveId" clId="{48030C80-7086-4C77-A10C-D7E514669639}" dt="2025-06-14T00:53:13.393" v="424" actId="1076"/>
          <ac:spMkLst>
            <pc:docMk/>
            <pc:sldMk cId="1119356572" sldId="261"/>
            <ac:spMk id="2" creationId="{C98215F3-72E0-4CF5-8852-DCB38636F343}"/>
          </ac:spMkLst>
        </pc:spChg>
        <pc:spChg chg="mod">
          <ac:chgData name="martha caro" userId="43b87d6618a1c8aa" providerId="LiveId" clId="{48030C80-7086-4C77-A10C-D7E514669639}" dt="2025-06-13T21:31:45.422" v="31" actId="14100"/>
          <ac:spMkLst>
            <pc:docMk/>
            <pc:sldMk cId="1119356572" sldId="261"/>
            <ac:spMk id="3" creationId="{714EBA44-7838-43AE-B2B0-1596DB7EBA86}"/>
          </ac:spMkLst>
        </pc:spChg>
        <pc:picChg chg="add mod">
          <ac:chgData name="martha caro" userId="43b87d6618a1c8aa" providerId="LiveId" clId="{48030C80-7086-4C77-A10C-D7E514669639}" dt="2025-06-13T21:31:56.037" v="36" actId="14100"/>
          <ac:picMkLst>
            <pc:docMk/>
            <pc:sldMk cId="1119356572" sldId="261"/>
            <ac:picMk id="4" creationId="{DA0A9492-4F97-478A-8AD1-6F16001220EB}"/>
          </ac:picMkLst>
        </pc:picChg>
      </pc:sldChg>
      <pc:sldChg chg="addSp modSp new mod">
        <pc:chgData name="martha caro" userId="43b87d6618a1c8aa" providerId="LiveId" clId="{48030C80-7086-4C77-A10C-D7E514669639}" dt="2025-06-14T00:53:19.281" v="425" actId="113"/>
        <pc:sldMkLst>
          <pc:docMk/>
          <pc:sldMk cId="1808101097" sldId="262"/>
        </pc:sldMkLst>
        <pc:spChg chg="mod">
          <ac:chgData name="martha caro" userId="43b87d6618a1c8aa" providerId="LiveId" clId="{48030C80-7086-4C77-A10C-D7E514669639}" dt="2025-06-14T00:53:19.281" v="425" actId="113"/>
          <ac:spMkLst>
            <pc:docMk/>
            <pc:sldMk cId="1808101097" sldId="262"/>
            <ac:spMk id="2" creationId="{D3D166EA-C5D9-4481-B25B-94404A037C23}"/>
          </ac:spMkLst>
        </pc:spChg>
        <pc:spChg chg="mod">
          <ac:chgData name="martha caro" userId="43b87d6618a1c8aa" providerId="LiveId" clId="{48030C80-7086-4C77-A10C-D7E514669639}" dt="2025-06-14T00:15:24.308" v="98" actId="20577"/>
          <ac:spMkLst>
            <pc:docMk/>
            <pc:sldMk cId="1808101097" sldId="262"/>
            <ac:spMk id="3" creationId="{E2948CC6-D45A-4DA5-94D8-32740946AC19}"/>
          </ac:spMkLst>
        </pc:spChg>
        <pc:picChg chg="add mod">
          <ac:chgData name="martha caro" userId="43b87d6618a1c8aa" providerId="LiveId" clId="{48030C80-7086-4C77-A10C-D7E514669639}" dt="2025-06-14T00:15:07.440" v="81" actId="14100"/>
          <ac:picMkLst>
            <pc:docMk/>
            <pc:sldMk cId="1808101097" sldId="262"/>
            <ac:picMk id="4" creationId="{E5533DA4-9222-4B81-81D0-21BB76409642}"/>
          </ac:picMkLst>
        </pc:picChg>
      </pc:sldChg>
      <pc:sldChg chg="addSp delSp modSp new mod">
        <pc:chgData name="martha caro" userId="43b87d6618a1c8aa" providerId="LiveId" clId="{48030C80-7086-4C77-A10C-D7E514669639}" dt="2025-06-14T00:53:24.529" v="426" actId="113"/>
        <pc:sldMkLst>
          <pc:docMk/>
          <pc:sldMk cId="223415455" sldId="263"/>
        </pc:sldMkLst>
        <pc:spChg chg="mod">
          <ac:chgData name="martha caro" userId="43b87d6618a1c8aa" providerId="LiveId" clId="{48030C80-7086-4C77-A10C-D7E514669639}" dt="2025-06-14T00:53:24.529" v="426" actId="113"/>
          <ac:spMkLst>
            <pc:docMk/>
            <pc:sldMk cId="223415455" sldId="263"/>
            <ac:spMk id="2" creationId="{8CB0E2F2-2702-4904-AD6E-7C5149748CC1}"/>
          </ac:spMkLst>
        </pc:spChg>
        <pc:spChg chg="mod">
          <ac:chgData name="martha caro" userId="43b87d6618a1c8aa" providerId="LiveId" clId="{48030C80-7086-4C77-A10C-D7E514669639}" dt="2025-06-14T00:32:23.846" v="200" actId="20577"/>
          <ac:spMkLst>
            <pc:docMk/>
            <pc:sldMk cId="223415455" sldId="263"/>
            <ac:spMk id="3" creationId="{CC0A8A8A-A8D2-48E8-B83E-2D86D5661D27}"/>
          </ac:spMkLst>
        </pc:spChg>
        <pc:spChg chg="add del mod">
          <ac:chgData name="martha caro" userId="43b87d6618a1c8aa" providerId="LiveId" clId="{48030C80-7086-4C77-A10C-D7E514669639}" dt="2025-06-14T00:29:54.097" v="172" actId="21"/>
          <ac:spMkLst>
            <pc:docMk/>
            <pc:sldMk cId="223415455" sldId="263"/>
            <ac:spMk id="8" creationId="{2EAB69D1-2792-4F02-8EF7-9C69397F3B8D}"/>
          </ac:spMkLst>
        </pc:spChg>
        <pc:picChg chg="add del mod">
          <ac:chgData name="martha caro" userId="43b87d6618a1c8aa" providerId="LiveId" clId="{48030C80-7086-4C77-A10C-D7E514669639}" dt="2025-06-14T00:21:03.797" v="119" actId="21"/>
          <ac:picMkLst>
            <pc:docMk/>
            <pc:sldMk cId="223415455" sldId="263"/>
            <ac:picMk id="4" creationId="{CA89F867-9139-4AB3-BCE8-75B1E821C806}"/>
          </ac:picMkLst>
        </pc:picChg>
        <pc:picChg chg="add del mod modCrop">
          <ac:chgData name="martha caro" userId="43b87d6618a1c8aa" providerId="LiveId" clId="{48030C80-7086-4C77-A10C-D7E514669639}" dt="2025-06-14T00:29:45.561" v="168" actId="21"/>
          <ac:picMkLst>
            <pc:docMk/>
            <pc:sldMk cId="223415455" sldId="263"/>
            <ac:picMk id="5" creationId="{E5637198-93BB-4A3F-BD98-60B25D9177D6}"/>
          </ac:picMkLst>
        </pc:picChg>
        <pc:picChg chg="add del mod">
          <ac:chgData name="martha caro" userId="43b87d6618a1c8aa" providerId="LiveId" clId="{48030C80-7086-4C77-A10C-D7E514669639}" dt="2025-06-14T00:29:43.581" v="167" actId="21"/>
          <ac:picMkLst>
            <pc:docMk/>
            <pc:sldMk cId="223415455" sldId="263"/>
            <ac:picMk id="9" creationId="{B1A5BF7D-6295-40A5-BC7F-092439907BB0}"/>
          </ac:picMkLst>
        </pc:picChg>
        <pc:cxnChg chg="add del">
          <ac:chgData name="martha caro" userId="43b87d6618a1c8aa" providerId="LiveId" clId="{48030C80-7086-4C77-A10C-D7E514669639}" dt="2025-06-14T00:24:39.254" v="145" actId="11529"/>
          <ac:cxnSpMkLst>
            <pc:docMk/>
            <pc:sldMk cId="223415455" sldId="263"/>
            <ac:cxnSpMk id="7" creationId="{C3435C86-D3F4-4FAC-93AD-E20B70ACB699}"/>
          </ac:cxnSpMkLst>
        </pc:cxnChg>
      </pc:sldChg>
      <pc:sldChg chg="addSp delSp modSp new mod">
        <pc:chgData name="martha caro" userId="43b87d6618a1c8aa" providerId="LiveId" clId="{48030C80-7086-4C77-A10C-D7E514669639}" dt="2025-06-14T00:53:30.838" v="427" actId="113"/>
        <pc:sldMkLst>
          <pc:docMk/>
          <pc:sldMk cId="1152564250" sldId="264"/>
        </pc:sldMkLst>
        <pc:spChg chg="mod">
          <ac:chgData name="martha caro" userId="43b87d6618a1c8aa" providerId="LiveId" clId="{48030C80-7086-4C77-A10C-D7E514669639}" dt="2025-06-14T00:53:30.838" v="427" actId="113"/>
          <ac:spMkLst>
            <pc:docMk/>
            <pc:sldMk cId="1152564250" sldId="264"/>
            <ac:spMk id="2" creationId="{AB457A42-BE4B-4923-B694-D757F00B87DB}"/>
          </ac:spMkLst>
        </pc:spChg>
        <pc:spChg chg="del mod">
          <ac:chgData name="martha caro" userId="43b87d6618a1c8aa" providerId="LiveId" clId="{48030C80-7086-4C77-A10C-D7E514669639}" dt="2025-06-14T00:29:50.177" v="170"/>
          <ac:spMkLst>
            <pc:docMk/>
            <pc:sldMk cId="1152564250" sldId="264"/>
            <ac:spMk id="3" creationId="{BD9BF438-FBD8-4316-8862-94B50C271D5F}"/>
          </ac:spMkLst>
        </pc:spChg>
        <pc:spChg chg="add mod">
          <ac:chgData name="martha caro" userId="43b87d6618a1c8aa" providerId="LiveId" clId="{48030C80-7086-4C77-A10C-D7E514669639}" dt="2025-06-14T00:48:52.734" v="383" actId="1076"/>
          <ac:spMkLst>
            <pc:docMk/>
            <pc:sldMk cId="1152564250" sldId="264"/>
            <ac:spMk id="6" creationId="{B853B119-B5B5-401F-87FC-EA4B68A9EBB8}"/>
          </ac:spMkLst>
        </pc:spChg>
        <pc:picChg chg="add mod">
          <ac:chgData name="martha caro" userId="43b87d6618a1c8aa" providerId="LiveId" clId="{48030C80-7086-4C77-A10C-D7E514669639}" dt="2025-06-14T00:31:05.080" v="188" actId="14100"/>
          <ac:picMkLst>
            <pc:docMk/>
            <pc:sldMk cId="1152564250" sldId="264"/>
            <ac:picMk id="4" creationId="{262F60C6-773E-4685-BB03-2C9C940764A3}"/>
          </ac:picMkLst>
        </pc:picChg>
        <pc:picChg chg="add mod">
          <ac:chgData name="martha caro" userId="43b87d6618a1c8aa" providerId="LiveId" clId="{48030C80-7086-4C77-A10C-D7E514669639}" dt="2025-06-14T00:31:01.496" v="187" actId="14100"/>
          <ac:picMkLst>
            <pc:docMk/>
            <pc:sldMk cId="1152564250" sldId="264"/>
            <ac:picMk id="5" creationId="{2219B626-543A-43EB-9529-6C4ED325162B}"/>
          </ac:picMkLst>
        </pc:picChg>
      </pc:sldChg>
      <pc:sldChg chg="modSp add mod">
        <pc:chgData name="martha caro" userId="43b87d6618a1c8aa" providerId="LiveId" clId="{48030C80-7086-4C77-A10C-D7E514669639}" dt="2025-06-14T00:53:37.704" v="428" actId="113"/>
        <pc:sldMkLst>
          <pc:docMk/>
          <pc:sldMk cId="2985763299" sldId="265"/>
        </pc:sldMkLst>
        <pc:spChg chg="mod">
          <ac:chgData name="martha caro" userId="43b87d6618a1c8aa" providerId="LiveId" clId="{48030C80-7086-4C77-A10C-D7E514669639}" dt="2025-06-14T00:53:37.704" v="428" actId="113"/>
          <ac:spMkLst>
            <pc:docMk/>
            <pc:sldMk cId="2985763299" sldId="265"/>
            <ac:spMk id="2" creationId="{AB457A42-BE4B-4923-B694-D757F00B87DB}"/>
          </ac:spMkLst>
        </pc:spChg>
        <pc:spChg chg="mod">
          <ac:chgData name="martha caro" userId="43b87d6618a1c8aa" providerId="LiveId" clId="{48030C80-7086-4C77-A10C-D7E514669639}" dt="2025-06-14T00:32:18.935" v="197" actId="113"/>
          <ac:spMkLst>
            <pc:docMk/>
            <pc:sldMk cId="2985763299" sldId="265"/>
            <ac:spMk id="3" creationId="{BD9BF438-FBD8-4316-8862-94B50C271D5F}"/>
          </ac:spMkLst>
        </pc:spChg>
      </pc:sldChg>
      <pc:sldChg chg="addSp delSp modSp new mod">
        <pc:chgData name="martha caro" userId="43b87d6618a1c8aa" providerId="LiveId" clId="{48030C80-7086-4C77-A10C-D7E514669639}" dt="2025-06-14T00:53:43.497" v="429" actId="113"/>
        <pc:sldMkLst>
          <pc:docMk/>
          <pc:sldMk cId="1218932362" sldId="266"/>
        </pc:sldMkLst>
        <pc:spChg chg="mod">
          <ac:chgData name="martha caro" userId="43b87d6618a1c8aa" providerId="LiveId" clId="{48030C80-7086-4C77-A10C-D7E514669639}" dt="2025-06-14T00:53:43.497" v="429" actId="113"/>
          <ac:spMkLst>
            <pc:docMk/>
            <pc:sldMk cId="1218932362" sldId="266"/>
            <ac:spMk id="2" creationId="{594FA86C-294C-4EE0-ABAF-F9BDB90BC7F2}"/>
          </ac:spMkLst>
        </pc:spChg>
        <pc:spChg chg="del">
          <ac:chgData name="martha caro" userId="43b87d6618a1c8aa" providerId="LiveId" clId="{48030C80-7086-4C77-A10C-D7E514669639}" dt="2025-06-14T00:31:30.549" v="190"/>
          <ac:spMkLst>
            <pc:docMk/>
            <pc:sldMk cId="1218932362" sldId="266"/>
            <ac:spMk id="3" creationId="{E488B950-16D4-49ED-8738-4B6556FE7133}"/>
          </ac:spMkLst>
        </pc:spChg>
        <pc:spChg chg="add mod">
          <ac:chgData name="martha caro" userId="43b87d6618a1c8aa" providerId="LiveId" clId="{48030C80-7086-4C77-A10C-D7E514669639}" dt="2025-06-14T00:49:32.697" v="385" actId="1076"/>
          <ac:spMkLst>
            <pc:docMk/>
            <pc:sldMk cId="1218932362" sldId="266"/>
            <ac:spMk id="6" creationId="{ED9882DC-34D0-4427-8CB8-C4671B88674B}"/>
          </ac:spMkLst>
        </pc:spChg>
        <pc:picChg chg="add mod modCrop">
          <ac:chgData name="martha caro" userId="43b87d6618a1c8aa" providerId="LiveId" clId="{48030C80-7086-4C77-A10C-D7E514669639}" dt="2025-06-14T00:33:17.167" v="215" actId="14100"/>
          <ac:picMkLst>
            <pc:docMk/>
            <pc:sldMk cId="1218932362" sldId="266"/>
            <ac:picMk id="4" creationId="{C20B26E5-7925-4093-A4F7-A31735BCE3E3}"/>
          </ac:picMkLst>
        </pc:picChg>
        <pc:picChg chg="add mod">
          <ac:chgData name="martha caro" userId="43b87d6618a1c8aa" providerId="LiveId" clId="{48030C80-7086-4C77-A10C-D7E514669639}" dt="2025-06-14T00:33:22.815" v="218" actId="1076"/>
          <ac:picMkLst>
            <pc:docMk/>
            <pc:sldMk cId="1218932362" sldId="266"/>
            <ac:picMk id="5" creationId="{BA1C8A57-8CE5-4A47-8855-203B886A1F2E}"/>
          </ac:picMkLst>
        </pc:picChg>
      </pc:sldChg>
      <pc:sldChg chg="modSp new mod">
        <pc:chgData name="martha caro" userId="43b87d6618a1c8aa" providerId="LiveId" clId="{48030C80-7086-4C77-A10C-D7E514669639}" dt="2025-06-14T00:53:47.121" v="430" actId="113"/>
        <pc:sldMkLst>
          <pc:docMk/>
          <pc:sldMk cId="3875589882" sldId="267"/>
        </pc:sldMkLst>
        <pc:spChg chg="mod">
          <ac:chgData name="martha caro" userId="43b87d6618a1c8aa" providerId="LiveId" clId="{48030C80-7086-4C77-A10C-D7E514669639}" dt="2025-06-14T00:53:47.121" v="430" actId="113"/>
          <ac:spMkLst>
            <pc:docMk/>
            <pc:sldMk cId="3875589882" sldId="267"/>
            <ac:spMk id="2" creationId="{74E5EB0D-384C-4C79-A154-CC9B0BAB29AC}"/>
          </ac:spMkLst>
        </pc:spChg>
        <pc:spChg chg="mod">
          <ac:chgData name="martha caro" userId="43b87d6618a1c8aa" providerId="LiveId" clId="{48030C80-7086-4C77-A10C-D7E514669639}" dt="2025-06-14T00:34:33.155" v="241" actId="27636"/>
          <ac:spMkLst>
            <pc:docMk/>
            <pc:sldMk cId="3875589882" sldId="267"/>
            <ac:spMk id="3" creationId="{A8A7870A-C2A6-4AC9-9BC5-1C335ADD136D}"/>
          </ac:spMkLst>
        </pc:spChg>
      </pc:sldChg>
      <pc:sldChg chg="new del">
        <pc:chgData name="martha caro" userId="43b87d6618a1c8aa" providerId="LiveId" clId="{48030C80-7086-4C77-A10C-D7E514669639}" dt="2025-06-14T00:34:58.915" v="243" actId="680"/>
        <pc:sldMkLst>
          <pc:docMk/>
          <pc:sldMk cId="2712840302" sldId="268"/>
        </pc:sldMkLst>
      </pc:sldChg>
      <pc:sldChg chg="addSp delSp modSp new mod">
        <pc:chgData name="martha caro" userId="43b87d6618a1c8aa" providerId="LiveId" clId="{48030C80-7086-4C77-A10C-D7E514669639}" dt="2025-06-14T00:53:55.179" v="432" actId="1076"/>
        <pc:sldMkLst>
          <pc:docMk/>
          <pc:sldMk cId="4101552407" sldId="268"/>
        </pc:sldMkLst>
        <pc:spChg chg="mod">
          <ac:chgData name="martha caro" userId="43b87d6618a1c8aa" providerId="LiveId" clId="{48030C80-7086-4C77-A10C-D7E514669639}" dt="2025-06-14T00:53:51.672" v="431" actId="113"/>
          <ac:spMkLst>
            <pc:docMk/>
            <pc:sldMk cId="4101552407" sldId="268"/>
            <ac:spMk id="2" creationId="{CFA6299F-9F5B-45FD-BFE1-93F6771DF1D3}"/>
          </ac:spMkLst>
        </pc:spChg>
        <pc:spChg chg="mod">
          <ac:chgData name="martha caro" userId="43b87d6618a1c8aa" providerId="LiveId" clId="{48030C80-7086-4C77-A10C-D7E514669639}" dt="2025-06-14T00:51:35.397" v="400" actId="14100"/>
          <ac:spMkLst>
            <pc:docMk/>
            <pc:sldMk cId="4101552407" sldId="268"/>
            <ac:spMk id="3" creationId="{6C475118-19AA-48A3-9EAB-6577A1C27ADD}"/>
          </ac:spMkLst>
        </pc:spChg>
        <pc:spChg chg="add mod">
          <ac:chgData name="martha caro" userId="43b87d6618a1c8aa" providerId="LiveId" clId="{48030C80-7086-4C77-A10C-D7E514669639}" dt="2025-06-14T00:51:39.143" v="402" actId="1076"/>
          <ac:spMkLst>
            <pc:docMk/>
            <pc:sldMk cId="4101552407" sldId="268"/>
            <ac:spMk id="5" creationId="{3E0E16FA-5BD5-407D-A9BB-19C8D85FD666}"/>
          </ac:spMkLst>
        </pc:spChg>
        <pc:picChg chg="add del mod">
          <ac:chgData name="martha caro" userId="43b87d6618a1c8aa" providerId="LiveId" clId="{48030C80-7086-4C77-A10C-D7E514669639}" dt="2025-06-14T00:39:04.189" v="342" actId="478"/>
          <ac:picMkLst>
            <pc:docMk/>
            <pc:sldMk cId="4101552407" sldId="268"/>
            <ac:picMk id="4" creationId="{6BB3DA46-B65F-4876-A013-7DA6586C4086}"/>
          </ac:picMkLst>
        </pc:picChg>
        <pc:picChg chg="add mod">
          <ac:chgData name="martha caro" userId="43b87d6618a1c8aa" providerId="LiveId" clId="{48030C80-7086-4C77-A10C-D7E514669639}" dt="2025-06-14T00:53:55.179" v="432" actId="1076"/>
          <ac:picMkLst>
            <pc:docMk/>
            <pc:sldMk cId="4101552407" sldId="268"/>
            <ac:picMk id="4" creationId="{E8E6047E-466C-49C3-A46F-604080C95595}"/>
          </ac:picMkLst>
        </pc:picChg>
      </pc:sldChg>
      <pc:sldChg chg="addSp delSp modSp new del mod">
        <pc:chgData name="martha caro" userId="43b87d6618a1c8aa" providerId="LiveId" clId="{48030C80-7086-4C77-A10C-D7E514669639}" dt="2025-06-14T00:51:48.426" v="403" actId="2696"/>
        <pc:sldMkLst>
          <pc:docMk/>
          <pc:sldMk cId="2125324987" sldId="269"/>
        </pc:sldMkLst>
        <pc:spChg chg="mod">
          <ac:chgData name="martha caro" userId="43b87d6618a1c8aa" providerId="LiveId" clId="{48030C80-7086-4C77-A10C-D7E514669639}" dt="2025-06-14T00:38:50.930" v="341"/>
          <ac:spMkLst>
            <pc:docMk/>
            <pc:sldMk cId="2125324987" sldId="269"/>
            <ac:spMk id="2" creationId="{209F4102-CEB9-4468-A055-142030F96E17}"/>
          </ac:spMkLst>
        </pc:spChg>
        <pc:spChg chg="del">
          <ac:chgData name="martha caro" userId="43b87d6618a1c8aa" providerId="LiveId" clId="{48030C80-7086-4C77-A10C-D7E514669639}" dt="2025-06-14T00:38:02.777" v="325"/>
          <ac:spMkLst>
            <pc:docMk/>
            <pc:sldMk cId="2125324987" sldId="269"/>
            <ac:spMk id="3" creationId="{4F5F7949-9A8D-4B88-AE01-6931DB684D70}"/>
          </ac:spMkLst>
        </pc:spChg>
        <pc:spChg chg="add mod">
          <ac:chgData name="martha caro" userId="43b87d6618a1c8aa" providerId="LiveId" clId="{48030C80-7086-4C77-A10C-D7E514669639}" dt="2025-06-14T00:40:50.584" v="365" actId="1076"/>
          <ac:spMkLst>
            <pc:docMk/>
            <pc:sldMk cId="2125324987" sldId="269"/>
            <ac:spMk id="6" creationId="{5565F0AA-2168-456C-8553-4F57898CD0B5}"/>
          </ac:spMkLst>
        </pc:spChg>
        <pc:picChg chg="add mod">
          <ac:chgData name="martha caro" userId="43b87d6618a1c8aa" providerId="LiveId" clId="{48030C80-7086-4C77-A10C-D7E514669639}" dt="2025-06-14T00:41:11.919" v="367" actId="1076"/>
          <ac:picMkLst>
            <pc:docMk/>
            <pc:sldMk cId="2125324987" sldId="269"/>
            <ac:picMk id="4" creationId="{8EA96FA1-7E43-47E8-A529-B788FFC88787}"/>
          </ac:picMkLst>
        </pc:picChg>
        <pc:picChg chg="add mod">
          <ac:chgData name="martha caro" userId="43b87d6618a1c8aa" providerId="LiveId" clId="{48030C80-7086-4C77-A10C-D7E514669639}" dt="2025-06-14T00:41:10.094" v="366" actId="1076"/>
          <ac:picMkLst>
            <pc:docMk/>
            <pc:sldMk cId="2125324987" sldId="269"/>
            <ac:picMk id="5" creationId="{497470E6-707D-4F76-8CF6-083A584608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6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22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607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664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8111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186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754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26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850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4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7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708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22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.png"/><Relationship Id="rId7" Type="http://schemas.openxmlformats.org/officeDocument/2006/relationships/slide" Target="slide7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5.xml"/><Relationship Id="rId7" Type="http://schemas.openxmlformats.org/officeDocument/2006/relationships/image" Target="../media/image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slide" Target="slide5.xml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rgbClr val="EDA349"/>
            </a:gs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85000">
              <a:schemeClr val="accent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B83349E-6BC9-4DB0-81ED-230CC50DC00E}"/>
              </a:ext>
            </a:extLst>
          </p:cNvPr>
          <p:cNvSpPr txBox="1"/>
          <p:nvPr/>
        </p:nvSpPr>
        <p:spPr>
          <a:xfrm>
            <a:off x="10922449" y="1785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2D2197-27CE-48B5-82FF-5BC2A2926B79}"/>
              </a:ext>
            </a:extLst>
          </p:cNvPr>
          <p:cNvSpPr txBox="1">
            <a:spLocks/>
          </p:cNvSpPr>
          <p:nvPr/>
        </p:nvSpPr>
        <p:spPr>
          <a:xfrm>
            <a:off x="1819175" y="1476922"/>
            <a:ext cx="8701238" cy="1506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/>
                <a:latin typeface="Arial Rounded MT Bold" panose="020F0704030504030204" pitchFamily="34" charset="0"/>
              </a:rPr>
              <a:t>APLICACIÓN DE GESTIÓN PARA </a:t>
            </a:r>
            <a:r>
              <a:rPr lang="es-E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latin typeface="Arial Rounded MT Bold" panose="020F0704030504030204" pitchFamily="34" charset="0"/>
              </a:rPr>
              <a:t>GIMNASIOS</a:t>
            </a:r>
            <a:endParaRPr lang="es-E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60A730-79E7-44F3-A869-D17381D8A418}"/>
              </a:ext>
            </a:extLst>
          </p:cNvPr>
          <p:cNvSpPr txBox="1">
            <a:spLocks/>
          </p:cNvSpPr>
          <p:nvPr/>
        </p:nvSpPr>
        <p:spPr>
          <a:xfrm>
            <a:off x="4646054" y="3618124"/>
            <a:ext cx="3047479" cy="771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5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/>
              </a:rPr>
              <a:t>GYMPRO</a:t>
            </a:r>
            <a:endParaRPr lang="es-E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78F9711-5DB3-4C00-832C-41BAF5D1878B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E9658E1-A5BD-4E0C-B13F-61F7348B1C7F}"/>
              </a:ext>
            </a:extLst>
          </p:cNvPr>
          <p:cNvSpPr txBox="1"/>
          <p:nvPr/>
        </p:nvSpPr>
        <p:spPr>
          <a:xfrm>
            <a:off x="4895790" y="5381078"/>
            <a:ext cx="2723949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Junio de 2025</a:t>
            </a:r>
            <a:endParaRPr lang="es-CO" sz="105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31C49A-E1FF-481A-A9D6-6075E7BE9FC6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0F5FE6E-1194-4F2B-92DB-97F91C6FE50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8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57A42-BE4B-4923-B694-D757F00B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427"/>
          </a:xfrm>
        </p:spPr>
        <p:txBody>
          <a:bodyPr/>
          <a:lstStyle/>
          <a:p>
            <a:r>
              <a:rPr lang="es-MX" b="1" dirty="0"/>
              <a:t>7. Pagos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BF438-FBD8-4316-8862-94B50C271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904" y="1248906"/>
            <a:ext cx="3231382" cy="5028199"/>
          </a:xfrm>
        </p:spPr>
        <p:txBody>
          <a:bodyPr>
            <a:no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Accede al módulo de pagos desde el menú principal o desde la sección de membresías.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Revisa los métodos de pago disponibles.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Realiza el pago correspondiente a la membresía seleccionada.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Verifica el estado del pago.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Registra la transacción y asocia el pago al usuario.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Muestra confirmación y actualiza el estado de la membresía.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CBDE68-883D-4B99-83AD-32B349B9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36" t="10304" r="35535" b="1456"/>
          <a:stretch/>
        </p:blipFill>
        <p:spPr>
          <a:xfrm>
            <a:off x="759268" y="1400603"/>
            <a:ext cx="2956084" cy="488435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F201655-E2E5-4D9B-A90E-7557D068B87C}"/>
              </a:ext>
            </a:extLst>
          </p:cNvPr>
          <p:cNvSpPr/>
          <p:nvPr/>
        </p:nvSpPr>
        <p:spPr>
          <a:xfrm rot="432080">
            <a:off x="1011796" y="5600586"/>
            <a:ext cx="834270" cy="4035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Signo menos 8">
            <a:extLst>
              <a:ext uri="{FF2B5EF4-FFF2-40B4-BE49-F238E27FC236}">
                <a16:creationId xmlns:a16="http://schemas.microsoft.com/office/drawing/2014/main" id="{DD752296-A061-41CF-9FC4-345E3C9173C3}"/>
              </a:ext>
            </a:extLst>
          </p:cNvPr>
          <p:cNvSpPr/>
          <p:nvPr/>
        </p:nvSpPr>
        <p:spPr>
          <a:xfrm rot="16200000">
            <a:off x="4767803" y="3816765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C619BB-B1F9-492D-9E89-1613F68B6A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1461904"/>
            <a:ext cx="3275477" cy="4771986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9CBEE51-A2E6-4DE0-B22E-09F7944A505D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893078-309B-4ACA-AAEB-FA13DB09F62D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Casa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2BEDBE5E-1934-4735-A6C5-8DAFCE4F8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2474" y="5561502"/>
            <a:ext cx="552238" cy="552238"/>
          </a:xfrm>
          <a:prstGeom prst="rect">
            <a:avLst/>
          </a:prstGeom>
        </p:spPr>
      </p:pic>
      <p:pic>
        <p:nvPicPr>
          <p:cNvPr id="14" name="Gráfico 13" descr="Curso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4594BB12-DB9B-442C-B002-09CE2312B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174469">
            <a:off x="6109041" y="2828551"/>
            <a:ext cx="1000907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5485C92-E9FB-46EB-A46F-505D6F1C2C92}"/>
              </a:ext>
            </a:extLst>
          </p:cNvPr>
          <p:cNvSpPr txBox="1"/>
          <p:nvPr/>
        </p:nvSpPr>
        <p:spPr>
          <a:xfrm>
            <a:off x="7337625" y="3041055"/>
            <a:ext cx="12816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Después de pagar la membresía inscribe las clases deseadas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5C9A44-B3B4-466C-AF58-5C0D7BAE915A}"/>
              </a:ext>
            </a:extLst>
          </p:cNvPr>
          <p:cNvPicPr/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EB0D-384C-4C79-A154-CC9B0BAB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9305"/>
          </a:xfrm>
        </p:spPr>
        <p:txBody>
          <a:bodyPr/>
          <a:lstStyle/>
          <a:p>
            <a:r>
              <a:rPr lang="es-MX" b="1" dirty="0"/>
              <a:t>8. Perfil de usuario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7870A-C2A6-4AC9-9BC5-1C335ADD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6926" y="1456208"/>
            <a:ext cx="3279658" cy="4780475"/>
          </a:xfrm>
        </p:spPr>
        <p:txBody>
          <a:bodyPr>
            <a:no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- Accede a su perfil desde el menú superior o lateral.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- Visualiza su información personal, membresía activa, clases inscritas y progreso.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- Puede editar datos como nombre, teléfono, dirección o contraseña.</a:t>
            </a: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- Carga los datos del usuario autenticado.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- Permite actualizar y guardar los cambios realizados.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- Muestra confirmación de modificación exitosa.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D547A6BC-1116-4FDA-92DE-86F490414217}"/>
              </a:ext>
            </a:extLst>
          </p:cNvPr>
          <p:cNvSpPr/>
          <p:nvPr/>
        </p:nvSpPr>
        <p:spPr>
          <a:xfrm rot="16200000">
            <a:off x="4767803" y="3816765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A5A8EDA5-4601-4A67-AD27-2041DFDE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00" y="1601310"/>
            <a:ext cx="7084194" cy="451073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44E652A-9DD8-4C36-BACD-57EBE15A77DB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506A9F-A60F-4BC2-89BB-8658E51209D5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áfico 9" descr="Casa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9EFEC7CF-D1F2-41DA-8A26-8AD757AAE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7490" y="5607929"/>
            <a:ext cx="552238" cy="5522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69850-5C17-4A54-94FD-62F2D52783F0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8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6299F-9F5B-45FD-BFE1-93F6771D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6050"/>
          </a:xfrm>
        </p:spPr>
        <p:txBody>
          <a:bodyPr/>
          <a:lstStyle/>
          <a:p>
            <a:r>
              <a:rPr lang="es-MX" b="1" dirty="0"/>
              <a:t>9. Cerrar Sesión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75118-19AA-48A3-9EAB-6577A1C27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645" y="1474045"/>
            <a:ext cx="3243713" cy="3199590"/>
          </a:xfrm>
        </p:spPr>
        <p:txBody>
          <a:bodyPr>
            <a:no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-Selecciona la opción 'Cerrar sesión' desde el menú principal.</a:t>
            </a: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Finaliza la sesión activa del usuario.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Redirige automáticamente a la página de inicio para ingresar correo y contraseña.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E6047E-466C-49C3-A46F-604080C955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4" y="1900666"/>
            <a:ext cx="7603697" cy="2772969"/>
          </a:xfrm>
          <a:prstGeom prst="rect">
            <a:avLst/>
          </a:prstGeom>
        </p:spPr>
      </p:pic>
      <p:sp>
        <p:nvSpPr>
          <p:cNvPr id="10" name="Signo menos 9">
            <a:extLst>
              <a:ext uri="{FF2B5EF4-FFF2-40B4-BE49-F238E27FC236}">
                <a16:creationId xmlns:a16="http://schemas.microsoft.com/office/drawing/2014/main" id="{A1F74215-0ED5-4AE2-8FE8-C403AE12B189}"/>
              </a:ext>
            </a:extLst>
          </p:cNvPr>
          <p:cNvSpPr/>
          <p:nvPr/>
        </p:nvSpPr>
        <p:spPr>
          <a:xfrm rot="16200000">
            <a:off x="4767803" y="3816765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A2219B6-3CD6-4014-A353-F9BA7BC87A3A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BEE20F-9F29-414F-AF60-DF0F1157331D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áfico 10" descr="Casa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DF4ADAD7-0643-4B41-8A86-1870C80CF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7490" y="5607929"/>
            <a:ext cx="552238" cy="552238"/>
          </a:xfrm>
          <a:prstGeom prst="rect">
            <a:avLst/>
          </a:prstGeom>
        </p:spPr>
      </p:pic>
      <p:pic>
        <p:nvPicPr>
          <p:cNvPr id="12" name="Gráfico 11" descr="Curso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28DB01AC-6002-4E6F-B806-4C9AF3FB7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695678">
            <a:off x="3260003" y="1738952"/>
            <a:ext cx="1000907" cy="914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48EE9E5-6D6A-4591-9685-49F411A15745}"/>
              </a:ext>
            </a:extLst>
          </p:cNvPr>
          <p:cNvSpPr txBox="1"/>
          <p:nvPr/>
        </p:nvSpPr>
        <p:spPr>
          <a:xfrm>
            <a:off x="3817232" y="1315891"/>
            <a:ext cx="2528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 cerrar cesión, lo dirige a la página de inicio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F099655-2920-4CB4-BD51-6B31C776188F}"/>
              </a:ext>
            </a:extLst>
          </p:cNvPr>
          <p:cNvPicPr/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5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F9E84-EA0D-48AF-8F4F-8427B0DC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>
                <a:latin typeface="Arial" panose="020B0604020202020204" pitchFamily="34" charset="0"/>
                <a:cs typeface="Arial" panose="020B0604020202020204" pitchFamily="34" charset="0"/>
              </a:rPr>
              <a:t>Control de cambios</a:t>
            </a:r>
            <a:endParaRPr lang="es-CO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E9BC981-C781-4FD0-B31E-6C00D00EC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85803"/>
              </p:ext>
            </p:extLst>
          </p:nvPr>
        </p:nvGraphicFramePr>
        <p:xfrm>
          <a:off x="2589213" y="2133600"/>
          <a:ext cx="8915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420603645"/>
                    </a:ext>
                  </a:extLst>
                </a:gridCol>
                <a:gridCol w="1256347">
                  <a:extLst>
                    <a:ext uri="{9D8B030D-6E8A-4147-A177-3AD203B41FA5}">
                      <a16:colId xmlns:a16="http://schemas.microsoft.com/office/drawing/2014/main" val="1050041767"/>
                    </a:ext>
                  </a:extLst>
                </a:gridCol>
                <a:gridCol w="2309813">
                  <a:extLst>
                    <a:ext uri="{9D8B030D-6E8A-4147-A177-3AD203B41FA5}">
                      <a16:colId xmlns:a16="http://schemas.microsoft.com/office/drawing/2014/main" val="383203294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74950173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629919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Fecha de actualización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Versión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Cambio realizado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Aprobado por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aprobación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5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08/06/2025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Creación del documento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Equipo GYMPRO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10/06/2025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30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16/06/2025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Actualización y ajustes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Equipo GYMPRO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16/06/2025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15155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5CF88602-7F3E-4303-879D-5C3720AD5183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GYMPRO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5FF4E-FB98-4078-BCC2-A5ECD8BEFD20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2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C5ED-C56E-400E-AF4E-A9424720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latin typeface="Arial" panose="020B0604020202020204" pitchFamily="34" charset="0"/>
                <a:cs typeface="Arial" panose="020B0604020202020204" pitchFamily="34" charset="0"/>
              </a:rPr>
              <a:t>Instrucciones de uso</a:t>
            </a:r>
            <a:endParaRPr lang="es-CO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 descr="Casa con relleno sólido">
            <a:extLst>
              <a:ext uri="{FF2B5EF4-FFF2-40B4-BE49-F238E27FC236}">
                <a16:creationId xmlns:a16="http://schemas.microsoft.com/office/drawing/2014/main" id="{51286DEC-F20C-4C60-AD6A-21069F40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7817" y="3620253"/>
            <a:ext cx="734398" cy="6120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2E47720-F04E-4AE3-A246-E6D7D2621CAE}"/>
              </a:ext>
            </a:extLst>
          </p:cNvPr>
          <p:cNvSpPr txBox="1">
            <a:spLocks/>
          </p:cNvSpPr>
          <p:nvPr/>
        </p:nvSpPr>
        <p:spPr>
          <a:xfrm>
            <a:off x="2965104" y="1629914"/>
            <a:ext cx="7151048" cy="3598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CO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FCDF513-A8DF-44DC-8046-9E2D6F1A5D45}"/>
              </a:ext>
            </a:extLst>
          </p:cNvPr>
          <p:cNvSpPr txBox="1">
            <a:spLocks/>
          </p:cNvSpPr>
          <p:nvPr/>
        </p:nvSpPr>
        <p:spPr>
          <a:xfrm>
            <a:off x="2727678" y="2193856"/>
            <a:ext cx="8109873" cy="33995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áfico 7" descr="Curso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A4DC6D0E-57AD-4FCA-A92A-087242105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818139">
            <a:off x="3471913" y="4217939"/>
            <a:ext cx="971710" cy="88772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A947822-23CC-46DD-931C-871A00AA13A3}"/>
              </a:ext>
            </a:extLst>
          </p:cNvPr>
          <p:cNvSpPr txBox="1"/>
          <p:nvPr/>
        </p:nvSpPr>
        <p:spPr>
          <a:xfrm>
            <a:off x="3081166" y="3620253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CAF8BC7-80C7-4786-A1D0-F5ECBD10F71F}"/>
              </a:ext>
            </a:extLst>
          </p:cNvPr>
          <p:cNvSpPr txBox="1">
            <a:spLocks/>
          </p:cNvSpPr>
          <p:nvPr/>
        </p:nvSpPr>
        <p:spPr>
          <a:xfrm>
            <a:off x="3084374" y="1913823"/>
            <a:ext cx="6703436" cy="3688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En el costado derecho se detallan las actividades que debe ejecutar el usuario y las respuestas esperadas por parte del sistema para completar correctamente cada proceso.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Al final del documento se encuentra la sección destinada al registro de los cambios realizados en el contenido.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Puedes utilizar los hipervínculos incorporados para desplazarte entre las diferentes pantallas, según el escenario que desees consultar.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Este símbolo lo lleva a inicio de sesión con control + clic</a:t>
            </a:r>
          </a:p>
          <a:p>
            <a:pPr marL="0" indent="0">
              <a:buNone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Al dar clic en la flecha, hace recorrido  por las diferentes plantillas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C9B5A2A-7C7A-47C3-8E59-F305AB5F30D7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F9F46D-E9EF-49EE-92AF-47CA71BB9859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57EBAA9-360C-4E94-90C9-AA9FCEAFA283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B896-3F06-4DDE-9626-811B4417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289" y="2895672"/>
            <a:ext cx="3047479" cy="771553"/>
          </a:xfrm>
        </p:spPr>
        <p:txBody>
          <a:bodyPr>
            <a:normAutofit/>
          </a:bodyPr>
          <a:lstStyle/>
          <a:p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AA51D-6A47-4683-9741-06AFF19E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20" y="1516216"/>
            <a:ext cx="5242279" cy="3825568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1. Registro de usuarios </a:t>
            </a:r>
          </a:p>
          <a:p>
            <a:r>
              <a:rPr lang="es-MX" sz="2400" dirty="0"/>
              <a:t>2. Inicio de sesión </a:t>
            </a:r>
          </a:p>
          <a:p>
            <a:r>
              <a:rPr lang="es-MX" sz="2400" dirty="0"/>
              <a:t>3. Membresías </a:t>
            </a:r>
          </a:p>
          <a:p>
            <a:r>
              <a:rPr lang="es-MX" sz="2400" dirty="0"/>
              <a:t>4. Visualización de clases  </a:t>
            </a:r>
          </a:p>
          <a:p>
            <a:r>
              <a:rPr lang="es-MX" sz="2400" dirty="0"/>
              <a:t>5. Inscripción a clases  </a:t>
            </a:r>
          </a:p>
          <a:p>
            <a:r>
              <a:rPr lang="es-MX" sz="2400" dirty="0"/>
              <a:t>6. Progreso</a:t>
            </a:r>
          </a:p>
          <a:p>
            <a:r>
              <a:rPr lang="es-MX" sz="2400" dirty="0"/>
              <a:t>7. Pagos  </a:t>
            </a:r>
          </a:p>
          <a:p>
            <a:r>
              <a:rPr lang="es-MX" sz="2400" dirty="0"/>
              <a:t>8. Perfil del usuario  </a:t>
            </a:r>
          </a:p>
          <a:p>
            <a:r>
              <a:rPr lang="es-MX" sz="2400" dirty="0"/>
              <a:t>9. Cerrar sesión</a:t>
            </a:r>
            <a:endParaRPr lang="es-CO" dirty="0"/>
          </a:p>
        </p:txBody>
      </p:sp>
      <p:sp>
        <p:nvSpPr>
          <p:cNvPr id="5" name="Signo menos 4">
            <a:extLst>
              <a:ext uri="{FF2B5EF4-FFF2-40B4-BE49-F238E27FC236}">
                <a16:creationId xmlns:a16="http://schemas.microsoft.com/office/drawing/2014/main" id="{9FE63837-77C3-42B6-A99B-DF1C3466D261}"/>
              </a:ext>
            </a:extLst>
          </p:cNvPr>
          <p:cNvSpPr/>
          <p:nvPr/>
        </p:nvSpPr>
        <p:spPr>
          <a:xfrm rot="16200000">
            <a:off x="1173243" y="3553731"/>
            <a:ext cx="7390264" cy="226987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3F4BA22-60E3-4AD1-80D6-8F123BDDC6FF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864422-7599-4312-A5E0-684406AEF448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C7F5A4-295E-4583-8E50-7F14516C2FD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B90E1-4FC5-46FF-AD0D-43B6867E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0642"/>
          </a:xfrm>
        </p:spPr>
        <p:txBody>
          <a:bodyPr/>
          <a:lstStyle/>
          <a:p>
            <a:r>
              <a:rPr lang="es-MX" b="1" dirty="0"/>
              <a:t>1. Registro de Usuarios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0B9C9-54D5-4D71-863B-D68A7001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0114" y="1527529"/>
            <a:ext cx="3214836" cy="4201294"/>
          </a:xfrm>
        </p:spPr>
        <p:txBody>
          <a:bodyPr>
            <a:normAutofit fontScale="92500" lnSpcReduction="10000"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Accede al formulario de registro desde la página principal.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Ingresa datos personales: nombre, correo, contraseña, etc.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Envía el formulario.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Valida los campos ingresados.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Registra el nuevo usuario en la base de datos.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Envía mensaje de confirmación.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F7ACAF-0196-4986-AF29-DEF4B8CC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82" y="1342095"/>
            <a:ext cx="2814425" cy="4891796"/>
          </a:xfrm>
          <a:prstGeom prst="rect">
            <a:avLst/>
          </a:prstGeom>
        </p:spPr>
      </p:pic>
      <p:sp>
        <p:nvSpPr>
          <p:cNvPr id="6" name="Signo menos 5">
            <a:extLst>
              <a:ext uri="{FF2B5EF4-FFF2-40B4-BE49-F238E27FC236}">
                <a16:creationId xmlns:a16="http://schemas.microsoft.com/office/drawing/2014/main" id="{003EA2AD-9FA2-4A2B-8ED4-9A5A5A023ECF}"/>
              </a:ext>
            </a:extLst>
          </p:cNvPr>
          <p:cNvSpPr/>
          <p:nvPr/>
        </p:nvSpPr>
        <p:spPr>
          <a:xfrm rot="16200000">
            <a:off x="4725670" y="3507719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8787A86-3B90-490E-8D28-CB4A0DF2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011" y="1342095"/>
            <a:ext cx="2814425" cy="489179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EB61A645-A88E-42A3-8542-F4D31D854921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66A5E2-EA4B-4F28-8AC4-477D46848AAE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áfico 12" descr="Casa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A3EA2016-3F8A-4E12-AEB5-69096C719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6545" y="5681652"/>
            <a:ext cx="552238" cy="55223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6AB73D5-BC22-4D8F-A1EE-6909A3B0753F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31C9-FCC1-4F95-ACFB-1738079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2. Inicio de Sesión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75FE9-2518-4A91-B356-30939C5C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486" y="1360035"/>
            <a:ext cx="3548514" cy="1537170"/>
          </a:xfrm>
        </p:spPr>
        <p:txBody>
          <a:bodyPr>
            <a:norm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Ingresa correo electrónico y contraseña.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Marca la casilla ‘Iniciar sesión’.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5428BA-78A6-45FF-A0C7-0F6D9EE5D8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4" y="1360034"/>
            <a:ext cx="6265224" cy="22715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AE7D1C-64EE-468B-AB05-B8DDC379DE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4" y="3962326"/>
            <a:ext cx="6265224" cy="227156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CC68778-2EC6-420C-9122-5F35D9B17273}"/>
              </a:ext>
            </a:extLst>
          </p:cNvPr>
          <p:cNvSpPr txBox="1">
            <a:spLocks/>
          </p:cNvSpPr>
          <p:nvPr/>
        </p:nvSpPr>
        <p:spPr>
          <a:xfrm>
            <a:off x="8643486" y="2897204"/>
            <a:ext cx="2764970" cy="2403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600" dirty="0"/>
              <a:t>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Verifica credenciales.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Muestra mensaje de error si son incorrectas.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Si son correctas, redirige al menú principal.</a:t>
            </a:r>
          </a:p>
          <a:p>
            <a:endParaRPr lang="es-CO" dirty="0"/>
          </a:p>
        </p:txBody>
      </p:sp>
      <p:sp>
        <p:nvSpPr>
          <p:cNvPr id="4" name="Signo menos 3">
            <a:extLst>
              <a:ext uri="{FF2B5EF4-FFF2-40B4-BE49-F238E27FC236}">
                <a16:creationId xmlns:a16="http://schemas.microsoft.com/office/drawing/2014/main" id="{DB96E91C-B70B-4186-AA17-35A73535F1DA}"/>
              </a:ext>
            </a:extLst>
          </p:cNvPr>
          <p:cNvSpPr/>
          <p:nvPr/>
        </p:nvSpPr>
        <p:spPr>
          <a:xfrm rot="16200000">
            <a:off x="4834860" y="3581638"/>
            <a:ext cx="7390264" cy="226987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87FC201-9FBA-4545-A578-F02607324DBC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F19F9B0-FE19-49AD-B09D-DE24789FE8C4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0A34EBE-6F9C-4721-83F2-413543EBC238}"/>
              </a:ext>
            </a:extLst>
          </p:cNvPr>
          <p:cNvSpPr txBox="1">
            <a:spLocks/>
          </p:cNvSpPr>
          <p:nvPr/>
        </p:nvSpPr>
        <p:spPr>
          <a:xfrm>
            <a:off x="7147508" y="3154984"/>
            <a:ext cx="1178346" cy="807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1400" dirty="0"/>
              <a:t>Al iniciar sesión puede comprar la membresía</a:t>
            </a:r>
            <a:endParaRPr lang="es-CO" sz="1400" dirty="0"/>
          </a:p>
        </p:txBody>
      </p:sp>
      <p:pic>
        <p:nvPicPr>
          <p:cNvPr id="17" name="Gráfico 16" descr="Curso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B6935058-508B-4767-843E-2F88AD7C6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818139">
            <a:off x="6775302" y="2486709"/>
            <a:ext cx="1000907" cy="914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3456F94-BC14-45BA-B32C-B823E7E6342B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E2F2-2702-4904-AD6E-7C514974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2303"/>
          </a:xfrm>
        </p:spPr>
        <p:txBody>
          <a:bodyPr/>
          <a:lstStyle/>
          <a:p>
            <a:r>
              <a:rPr lang="es-MX" b="1" dirty="0"/>
              <a:t>3. Membresía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A8A8A-A8D2-48E8-B83E-2D86D566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232" y="1472664"/>
            <a:ext cx="3616542" cy="4591252"/>
          </a:xfrm>
        </p:spPr>
        <p:txBody>
          <a:bodyPr>
            <a:no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Accede al módulo de membresías desde el menú principal.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Consulta los planes disponibles, duración, precios y beneficios.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Selecciona una membresía y procede con la adquisición.</a:t>
            </a: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Muestra las membresías activas y disponibles.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Permite asociar la membresía con el usuario autenticado.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Registra la adquisición y la vincula al historial del cliente.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F8C61E-191C-4A11-80FB-78752E6E11CE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9" t="178" r="11953" b="21089"/>
          <a:stretch/>
        </p:blipFill>
        <p:spPr>
          <a:xfrm>
            <a:off x="352272" y="1499721"/>
            <a:ext cx="4004110" cy="47852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62D27E-6A62-4FE7-A5C1-60A6061953E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r="15513"/>
          <a:stretch/>
        </p:blipFill>
        <p:spPr>
          <a:xfrm>
            <a:off x="4678209" y="1499721"/>
            <a:ext cx="2305373" cy="4679354"/>
          </a:xfrm>
          <a:prstGeom prst="rect">
            <a:avLst/>
          </a:prstGeom>
        </p:spPr>
      </p:pic>
      <p:sp>
        <p:nvSpPr>
          <p:cNvPr id="8" name="Signo menos 7">
            <a:extLst>
              <a:ext uri="{FF2B5EF4-FFF2-40B4-BE49-F238E27FC236}">
                <a16:creationId xmlns:a16="http://schemas.microsoft.com/office/drawing/2014/main" id="{74BAEFA1-E277-44FB-B075-4A00A41C1758}"/>
              </a:ext>
            </a:extLst>
          </p:cNvPr>
          <p:cNvSpPr/>
          <p:nvPr/>
        </p:nvSpPr>
        <p:spPr>
          <a:xfrm rot="16200000">
            <a:off x="4725670" y="3507719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F4DD098-8178-427F-BAE1-719EFD5A9F75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3F2FBA-5FCD-4C4E-9D4B-0880621E80E6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áfico 10" descr="Casa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89F7AA33-D201-43C3-9DC0-675A4A6CB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490" y="5607929"/>
            <a:ext cx="552238" cy="552238"/>
          </a:xfrm>
          <a:prstGeom prst="rect">
            <a:avLst/>
          </a:prstGeom>
        </p:spPr>
      </p:pic>
      <p:pic>
        <p:nvPicPr>
          <p:cNvPr id="12" name="Gráfico 11" descr="Curso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F73D7997-CCBD-4605-ABFA-D2B739BCF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818139">
            <a:off x="6338587" y="3534881"/>
            <a:ext cx="1000907" cy="914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6756415-76F0-43AD-B526-AB3AB218576F}"/>
              </a:ext>
            </a:extLst>
          </p:cNvPr>
          <p:cNvSpPr txBox="1"/>
          <p:nvPr/>
        </p:nvSpPr>
        <p:spPr>
          <a:xfrm>
            <a:off x="6939217" y="4154742"/>
            <a:ext cx="1665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Escoge la membresía y lo dirige a pagos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0888F5-7AA6-4359-B958-B82FEDBA24FD}"/>
              </a:ext>
            </a:extLst>
          </p:cNvPr>
          <p:cNvPicPr/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215F3-72E0-4CF5-8852-DCB38636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169" y="364638"/>
            <a:ext cx="8911687" cy="875832"/>
          </a:xfrm>
        </p:spPr>
        <p:txBody>
          <a:bodyPr>
            <a:normAutofit/>
          </a:bodyPr>
          <a:lstStyle/>
          <a:p>
            <a:r>
              <a:rPr lang="es-MX" b="1" dirty="0"/>
              <a:t>4. Visualización de clases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EBA44-7838-43AE-B2B0-1596DB7EB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5014" y="1292191"/>
            <a:ext cx="2437614" cy="4694723"/>
          </a:xfrm>
        </p:spPr>
        <p:txBody>
          <a:bodyPr>
            <a:no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Ingresa al módulo 'Clases' desde el menú principal.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Visualiza la lista de clases disponibles con nombre, duración, instructor y cupos.</a:t>
            </a: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Muestra en tiempo real las clases programadas con su disponibilidad.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Permite filtrar por tipo de clase o día.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0A9492-4F97-478A-8AD1-6F16001220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2" y="1347537"/>
            <a:ext cx="7215285" cy="4923255"/>
          </a:xfrm>
          <a:prstGeom prst="rect">
            <a:avLst/>
          </a:prstGeom>
        </p:spPr>
      </p:pic>
      <p:sp>
        <p:nvSpPr>
          <p:cNvPr id="6" name="Signo menos 5">
            <a:extLst>
              <a:ext uri="{FF2B5EF4-FFF2-40B4-BE49-F238E27FC236}">
                <a16:creationId xmlns:a16="http://schemas.microsoft.com/office/drawing/2014/main" id="{BB8FCE9F-C7BA-4441-AB77-C57BC2B3DDCB}"/>
              </a:ext>
            </a:extLst>
          </p:cNvPr>
          <p:cNvSpPr/>
          <p:nvPr/>
        </p:nvSpPr>
        <p:spPr>
          <a:xfrm rot="16200000">
            <a:off x="4726169" y="3688707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32321C7-162D-4A4A-9DAC-8482B93FB4E7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73EDB1-EE96-4C16-9B2D-CCD9197CC44C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áfico 9" descr="Curso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B097DAA8-30C6-48C5-A013-7EC1917F0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38111">
            <a:off x="5945411" y="3419506"/>
            <a:ext cx="1000907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DCED9A0-1693-4B20-A070-6F9F225E9542}"/>
              </a:ext>
            </a:extLst>
          </p:cNvPr>
          <p:cNvSpPr txBox="1"/>
          <p:nvPr/>
        </p:nvSpPr>
        <p:spPr>
          <a:xfrm>
            <a:off x="6201789" y="4140344"/>
            <a:ext cx="16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Elige y separa la clase</a:t>
            </a:r>
            <a:endParaRPr lang="es-CO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F5AE20-B90A-4C4C-AA63-09F2A7AF42C9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166EA-C5D9-4481-B25B-94404A03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6425"/>
          </a:xfrm>
        </p:spPr>
        <p:txBody>
          <a:bodyPr/>
          <a:lstStyle/>
          <a:p>
            <a:r>
              <a:rPr lang="es-MX" b="1" dirty="0"/>
              <a:t>5. Inscripción a Clases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48CC6-D45A-4DA5-94D8-32740946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89" y="2025136"/>
            <a:ext cx="3378661" cy="3439607"/>
          </a:xfrm>
        </p:spPr>
        <p:txBody>
          <a:bodyPr>
            <a:normAutofit fontScale="92500" lnSpcReduction="10000"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Selecciona una clase de la lista.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Da clic en el botón ‘Reservar clase’.</a:t>
            </a:r>
          </a:p>
          <a:p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Verifica disponibilidad de cupos.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Registra la inscripción del usuario.</a:t>
            </a:r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Muestra mensaje de confirmación.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533DA4-9222-4B81-81D0-21BB764096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" y="2067025"/>
            <a:ext cx="6275672" cy="2217224"/>
          </a:xfrm>
          <a:prstGeom prst="rect">
            <a:avLst/>
          </a:prstGeom>
        </p:spPr>
      </p:pic>
      <p:sp>
        <p:nvSpPr>
          <p:cNvPr id="6" name="Signo menos 5">
            <a:extLst>
              <a:ext uri="{FF2B5EF4-FFF2-40B4-BE49-F238E27FC236}">
                <a16:creationId xmlns:a16="http://schemas.microsoft.com/office/drawing/2014/main" id="{878B50DF-1D5D-4059-B780-6F79FD703735}"/>
              </a:ext>
            </a:extLst>
          </p:cNvPr>
          <p:cNvSpPr/>
          <p:nvPr/>
        </p:nvSpPr>
        <p:spPr>
          <a:xfrm rot="16200000">
            <a:off x="4725670" y="3507719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5789CC-AA74-48C6-AFD5-661133F346D6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8FF7E0-5700-48D6-98DD-05E45ED1217F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1901C7-5681-4278-A0F8-F2EA2AE4F3B7}"/>
              </a:ext>
            </a:extLst>
          </p:cNvPr>
          <p:cNvSpPr txBox="1"/>
          <p:nvPr/>
        </p:nvSpPr>
        <p:spPr>
          <a:xfrm>
            <a:off x="7274670" y="3149653"/>
            <a:ext cx="1665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Reserva clase y verifica las clases inscritas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áfico 9" descr="Curso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17BA12DB-4C26-4B8B-BCA6-A2860EA0D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38111">
            <a:off x="6548314" y="2612675"/>
            <a:ext cx="1000907" cy="914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D36E08C-A637-4447-847E-AA6F75C31F6E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0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471ED-C7FD-4F5C-9556-6552B18A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677"/>
          </a:xfrm>
        </p:spPr>
        <p:txBody>
          <a:bodyPr/>
          <a:lstStyle/>
          <a:p>
            <a:r>
              <a:rPr lang="es-MX" b="1" dirty="0"/>
              <a:t>6. Progreso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F7DB-827A-48EC-8F8F-D8B97636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4793" y="1366787"/>
            <a:ext cx="3190900" cy="5226518"/>
          </a:xfrm>
        </p:spPr>
        <p:txBody>
          <a:bodyPr>
            <a:no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Usuario: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Accede al módulo "Progreso" desde el menú superior.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Diligencia el formulario con datos físicos personales: peso, medida de pecho, medida de cintura, observaciones.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Guarda la información para llevar un control de su avance corporal.</a:t>
            </a: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Sistema: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Muestra campos organizados para el ingreso de medidas.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Registra y guarda los datos ingresados por el usuario.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Permite visualizar y actualizar progresos de forma periódica.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2D3BA4FD-3B4A-4FD4-B985-B0AA165DC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8" t="13805" r="11518"/>
          <a:stretch/>
        </p:blipFill>
        <p:spPr>
          <a:xfrm>
            <a:off x="559778" y="1665170"/>
            <a:ext cx="3493969" cy="45687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B0E903-202D-4336-B515-E6AA087933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48" y="1652861"/>
            <a:ext cx="3640489" cy="4568719"/>
          </a:xfrm>
          <a:prstGeom prst="rect">
            <a:avLst/>
          </a:prstGeom>
        </p:spPr>
      </p:pic>
      <p:sp>
        <p:nvSpPr>
          <p:cNvPr id="7" name="Signo menos 6">
            <a:extLst>
              <a:ext uri="{FF2B5EF4-FFF2-40B4-BE49-F238E27FC236}">
                <a16:creationId xmlns:a16="http://schemas.microsoft.com/office/drawing/2014/main" id="{5AEA796A-B5B7-48BE-A13D-4329466F4468}"/>
              </a:ext>
            </a:extLst>
          </p:cNvPr>
          <p:cNvSpPr/>
          <p:nvPr/>
        </p:nvSpPr>
        <p:spPr>
          <a:xfrm rot="16200000">
            <a:off x="4767803" y="3816765"/>
            <a:ext cx="7517333" cy="240913"/>
          </a:xfrm>
          <a:prstGeom prst="mathMinus">
            <a:avLst>
              <a:gd name="adj1" fmla="val 31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B1096BB-C4D5-4D72-8ECA-52472AD08B9B}"/>
              </a:ext>
            </a:extLst>
          </p:cNvPr>
          <p:cNvSpPr txBox="1">
            <a:spLocks/>
          </p:cNvSpPr>
          <p:nvPr/>
        </p:nvSpPr>
        <p:spPr>
          <a:xfrm>
            <a:off x="163628" y="6336015"/>
            <a:ext cx="12028371" cy="5219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Versión: 1.0</a:t>
            </a:r>
            <a:endParaRPr lang="es-CO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3D0B5B-43DC-4822-9DEC-7B3E0209547D}"/>
              </a:ext>
            </a:extLst>
          </p:cNvPr>
          <p:cNvSpPr txBox="1"/>
          <p:nvPr/>
        </p:nvSpPr>
        <p:spPr>
          <a:xfrm>
            <a:off x="10922449" y="6336015"/>
            <a:ext cx="131358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accent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GYMPRO</a:t>
            </a:r>
            <a:endParaRPr lang="es-CO" sz="1050" dirty="0">
              <a:solidFill>
                <a:schemeClr val="accent1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áfico 9" descr="Cursor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5D85871D-8480-4B66-8F0E-7DA4F1471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879072">
            <a:off x="6548314" y="1494044"/>
            <a:ext cx="1000907" cy="914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69FAD76-8E4C-41C9-8CBB-6C8144F0ACC2}"/>
              </a:ext>
            </a:extLst>
          </p:cNvPr>
          <p:cNvSpPr txBox="1"/>
          <p:nvPr/>
        </p:nvSpPr>
        <p:spPr>
          <a:xfrm>
            <a:off x="6791280" y="834173"/>
            <a:ext cx="1665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Lleva un control del progreso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1AC9EF1-15D2-4017-848D-5A0CADF1CE5F}"/>
              </a:ext>
            </a:extLst>
          </p:cNvPr>
          <p:cNvPicPr/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1376" y1="22979" x2="51376" y2="22979"/>
                        <a14:foregroundMark x1="36391" y1="37447" x2="36391" y2="37447"/>
                        <a14:foregroundMark x1="26300" y1="40426" x2="26300" y2="40426"/>
                        <a14:foregroundMark x1="51376" y1="40000" x2="51376" y2="40000"/>
                        <a14:foregroundMark x1="74618" y1="38723" x2="74618" y2="38723"/>
                        <a14:foregroundMark x1="61162" y1="53191" x2="61162" y2="53191"/>
                        <a14:foregroundMark x1="50153" y1="65106" x2="50153" y2="65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28123"/>
            <a:ext cx="1358900" cy="11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48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rde de resplandor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794</Words>
  <Application>Microsoft Office PowerPoint</Application>
  <PresentationFormat>Panorámica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Book Antiqua</vt:lpstr>
      <vt:lpstr>Calibri</vt:lpstr>
      <vt:lpstr>Century Gothic</vt:lpstr>
      <vt:lpstr>Wingdings 3</vt:lpstr>
      <vt:lpstr>Espiral</vt:lpstr>
      <vt:lpstr>Presentación de PowerPoint</vt:lpstr>
      <vt:lpstr>Instrucciones de uso</vt:lpstr>
      <vt:lpstr>Contenido</vt:lpstr>
      <vt:lpstr>1. Registro de Usuarios</vt:lpstr>
      <vt:lpstr>2. Inicio de Sesión</vt:lpstr>
      <vt:lpstr>3. Membresía</vt:lpstr>
      <vt:lpstr>4. Visualización de clases</vt:lpstr>
      <vt:lpstr>5. Inscripción a Clases</vt:lpstr>
      <vt:lpstr>6. Progreso</vt:lpstr>
      <vt:lpstr>7. Pagos</vt:lpstr>
      <vt:lpstr>8. Perfil de usuario</vt:lpstr>
      <vt:lpstr>9. Cerrar Sesión</vt:lpstr>
      <vt:lpstr>Control de cambios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</dc:title>
  <dc:creator>martha caro</dc:creator>
  <cp:lastModifiedBy>martha caro</cp:lastModifiedBy>
  <cp:revision>30</cp:revision>
  <dcterms:created xsi:type="dcterms:W3CDTF">2025-06-12T22:44:57Z</dcterms:created>
  <dcterms:modified xsi:type="dcterms:W3CDTF">2025-06-16T22:09:26Z</dcterms:modified>
</cp:coreProperties>
</file>