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>
        <p:scale>
          <a:sx n="90" d="100"/>
          <a:sy n="90" d="100"/>
        </p:scale>
        <p:origin x="4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C6C3E-A37B-D94A-B299-8B965DFB2D9F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2523D-8FCC-BD49-969A-4003C43E55B5}">
      <dgm:prSet phldrT="[Text]"/>
      <dgm:spPr/>
      <dgm:t>
        <a:bodyPr/>
        <a:lstStyle/>
        <a:p>
          <a:r>
            <a:rPr lang="en-US" altLang="zh-CN" dirty="0" smtClean="0"/>
            <a:t>P0</a:t>
          </a:r>
          <a:endParaRPr lang="en-US" dirty="0"/>
        </a:p>
      </dgm:t>
    </dgm:pt>
    <dgm:pt modelId="{1404C55F-9B0F-D148-8B14-B825DE40E271}" type="parTrans" cxnId="{1FF8386B-E49B-0149-847A-69DA4A5E24BA}">
      <dgm:prSet/>
      <dgm:spPr/>
      <dgm:t>
        <a:bodyPr/>
        <a:lstStyle/>
        <a:p>
          <a:endParaRPr lang="en-US"/>
        </a:p>
      </dgm:t>
    </dgm:pt>
    <dgm:pt modelId="{B417DBC1-E1D5-0848-84C3-F8348194F64F}" type="sibTrans" cxnId="{1FF8386B-E49B-0149-847A-69DA4A5E24BA}">
      <dgm:prSet/>
      <dgm:spPr/>
      <dgm:t>
        <a:bodyPr/>
        <a:lstStyle/>
        <a:p>
          <a:endParaRPr lang="en-US"/>
        </a:p>
      </dgm:t>
    </dgm:pt>
    <dgm:pt modelId="{6DEC14E9-903A-8C48-9DE9-1C9A8BB3EA6F}">
      <dgm:prSet phldrT="[Text]"/>
      <dgm:spPr/>
      <dgm:t>
        <a:bodyPr/>
        <a:lstStyle/>
        <a:p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Unified</a:t>
          </a:r>
          <a:r>
            <a:rPr lang="zh-CN" altLang="en-US" dirty="0" smtClean="0"/>
            <a:t> </a:t>
          </a:r>
          <a:r>
            <a:rPr lang="en-US" altLang="zh-CN" dirty="0" smtClean="0"/>
            <a:t>Build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Deploy</a:t>
          </a:r>
          <a:r>
            <a:rPr lang="zh-CN" altLang="en-US" dirty="0" smtClean="0"/>
            <a:t> </a:t>
          </a:r>
          <a:r>
            <a:rPr lang="en-US" altLang="zh-CN" dirty="0" smtClean="0"/>
            <a:t>Procedure</a:t>
          </a:r>
          <a:endParaRPr lang="en-US" dirty="0"/>
        </a:p>
      </dgm:t>
    </dgm:pt>
    <dgm:pt modelId="{AA4480D6-33B3-4744-B397-812EDD3F2769}" type="parTrans" cxnId="{9E7A5B41-249F-F440-9260-1479B565F8F0}">
      <dgm:prSet/>
      <dgm:spPr/>
      <dgm:t>
        <a:bodyPr/>
        <a:lstStyle/>
        <a:p>
          <a:endParaRPr lang="en-US"/>
        </a:p>
      </dgm:t>
    </dgm:pt>
    <dgm:pt modelId="{1CF8FB64-5A00-9F47-A364-C2505216EB7A}" type="sibTrans" cxnId="{9E7A5B41-249F-F440-9260-1479B565F8F0}">
      <dgm:prSet/>
      <dgm:spPr/>
      <dgm:t>
        <a:bodyPr/>
        <a:lstStyle/>
        <a:p>
          <a:endParaRPr lang="en-US"/>
        </a:p>
      </dgm:t>
    </dgm:pt>
    <dgm:pt modelId="{B0A75C12-0831-F849-989B-F48B44850FF8}">
      <dgm:prSet phldrT="[Text]"/>
      <dgm:spPr/>
      <dgm:t>
        <a:bodyPr/>
        <a:lstStyle/>
        <a:p>
          <a:r>
            <a:rPr lang="en-US" altLang="zh-CN" dirty="0" err="1" smtClean="0"/>
            <a:t>Docker</a:t>
          </a:r>
          <a:r>
            <a:rPr lang="zh-CN" altLang="en-US" dirty="0" smtClean="0"/>
            <a:t> </a:t>
          </a:r>
          <a:r>
            <a:rPr lang="en-US" altLang="zh-CN" dirty="0" err="1" smtClean="0"/>
            <a:t>OpenShift</a:t>
          </a:r>
          <a:endParaRPr lang="en-US" altLang="zh-CN" dirty="0" smtClean="0"/>
        </a:p>
      </dgm:t>
    </dgm:pt>
    <dgm:pt modelId="{827B16EE-C658-114C-9895-2FD5BC5CDED4}" type="parTrans" cxnId="{BEB898F0-9E90-3242-9DA8-9A9C7F4A92DA}">
      <dgm:prSet/>
      <dgm:spPr/>
      <dgm:t>
        <a:bodyPr/>
        <a:lstStyle/>
        <a:p>
          <a:endParaRPr lang="en-US"/>
        </a:p>
      </dgm:t>
    </dgm:pt>
    <dgm:pt modelId="{DBB19A52-11CF-A84F-8E62-AC2686FE5117}" type="sibTrans" cxnId="{BEB898F0-9E90-3242-9DA8-9A9C7F4A92DA}">
      <dgm:prSet/>
      <dgm:spPr/>
      <dgm:t>
        <a:bodyPr/>
        <a:lstStyle/>
        <a:p>
          <a:endParaRPr lang="en-US"/>
        </a:p>
      </dgm:t>
    </dgm:pt>
    <dgm:pt modelId="{11410434-3407-5746-8EA4-CB94F531622A}">
      <dgm:prSet phldrT="[Text]"/>
      <dgm:spPr/>
      <dgm:t>
        <a:bodyPr/>
        <a:lstStyle/>
        <a:p>
          <a:r>
            <a:rPr lang="en-US" altLang="zh-CN" dirty="0" smtClean="0"/>
            <a:t>P1</a:t>
          </a:r>
          <a:endParaRPr lang="en-US" dirty="0"/>
        </a:p>
      </dgm:t>
    </dgm:pt>
    <dgm:pt modelId="{0AAF5259-2C88-DE45-B892-3C4DB7CF29EF}" type="parTrans" cxnId="{0291D4C6-ED5D-2E4D-8817-F8F265C8022F}">
      <dgm:prSet/>
      <dgm:spPr/>
      <dgm:t>
        <a:bodyPr/>
        <a:lstStyle/>
        <a:p>
          <a:endParaRPr lang="en-US"/>
        </a:p>
      </dgm:t>
    </dgm:pt>
    <dgm:pt modelId="{65DC284D-4617-5244-A122-BB2CF5A66C20}" type="sibTrans" cxnId="{0291D4C6-ED5D-2E4D-8817-F8F265C8022F}">
      <dgm:prSet/>
      <dgm:spPr/>
      <dgm:t>
        <a:bodyPr/>
        <a:lstStyle/>
        <a:p>
          <a:endParaRPr lang="en-US"/>
        </a:p>
      </dgm:t>
    </dgm:pt>
    <dgm:pt modelId="{96FAF9BF-2F6E-1745-A148-434383979FB2}">
      <dgm:prSet phldrT="[Text]"/>
      <dgm:spPr/>
      <dgm:t>
        <a:bodyPr/>
        <a:lstStyle/>
        <a:p>
          <a:r>
            <a:rPr lang="en-US" altLang="zh-CN" dirty="0" smtClean="0"/>
            <a:t>Common</a:t>
          </a:r>
          <a:r>
            <a:rPr lang="zh-CN" altLang="en-US" dirty="0" smtClean="0"/>
            <a:t> </a:t>
          </a:r>
          <a:r>
            <a:rPr lang="en-US" altLang="zh-CN" dirty="0" smtClean="0"/>
            <a:t>Logger</a:t>
          </a:r>
          <a:r>
            <a:rPr lang="zh-CN" altLang="en-US" dirty="0" smtClean="0"/>
            <a:t> </a:t>
          </a:r>
          <a:r>
            <a:rPr lang="en-US" altLang="zh-CN" dirty="0" smtClean="0"/>
            <a:t>Middleware</a:t>
          </a:r>
          <a:endParaRPr lang="en-US" dirty="0"/>
        </a:p>
      </dgm:t>
    </dgm:pt>
    <dgm:pt modelId="{3F310849-AD6F-A048-B94C-C0E0756DE7E0}" type="parTrans" cxnId="{5BDD5253-B4DD-694E-8F0C-12D21A057E19}">
      <dgm:prSet/>
      <dgm:spPr/>
      <dgm:t>
        <a:bodyPr/>
        <a:lstStyle/>
        <a:p>
          <a:endParaRPr lang="en-US"/>
        </a:p>
      </dgm:t>
    </dgm:pt>
    <dgm:pt modelId="{DE73AE00-1D65-6E49-8D82-62F8965EB038}" type="sibTrans" cxnId="{5BDD5253-B4DD-694E-8F0C-12D21A057E19}">
      <dgm:prSet/>
      <dgm:spPr/>
      <dgm:t>
        <a:bodyPr/>
        <a:lstStyle/>
        <a:p>
          <a:endParaRPr lang="en-US"/>
        </a:p>
      </dgm:t>
    </dgm:pt>
    <dgm:pt modelId="{730BDB2B-BC79-3F49-A98D-238D8AC3BE9D}">
      <dgm:prSet phldrT="[Text]"/>
      <dgm:spPr/>
      <dgm:t>
        <a:bodyPr/>
        <a:lstStyle/>
        <a:p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Service</a:t>
          </a:r>
          <a:r>
            <a:rPr lang="zh-CN" altLang="en-US" dirty="0" smtClean="0"/>
            <a:t> </a:t>
          </a:r>
          <a:r>
            <a:rPr lang="en-US" altLang="zh-CN" dirty="0" smtClean="0"/>
            <a:t>Test</a:t>
          </a:r>
          <a:r>
            <a:rPr lang="zh-CN" altLang="en-US" dirty="0" smtClean="0"/>
            <a:t> </a:t>
          </a:r>
          <a:r>
            <a:rPr lang="en-US" altLang="zh-CN" dirty="0" smtClean="0"/>
            <a:t>Platform</a:t>
          </a:r>
        </a:p>
      </dgm:t>
    </dgm:pt>
    <dgm:pt modelId="{7A71113C-FB4F-804D-8A53-D287A514783F}" type="parTrans" cxnId="{6AF400BB-6EC0-0F4C-B7D1-D08AE84F748D}">
      <dgm:prSet/>
      <dgm:spPr/>
      <dgm:t>
        <a:bodyPr/>
        <a:lstStyle/>
        <a:p>
          <a:endParaRPr lang="en-US"/>
        </a:p>
      </dgm:t>
    </dgm:pt>
    <dgm:pt modelId="{8D501D80-A393-BD40-A3CD-20C5EA1E3579}" type="sibTrans" cxnId="{6AF400BB-6EC0-0F4C-B7D1-D08AE84F748D}">
      <dgm:prSet/>
      <dgm:spPr/>
      <dgm:t>
        <a:bodyPr/>
        <a:lstStyle/>
        <a:p>
          <a:endParaRPr lang="en-US"/>
        </a:p>
      </dgm:t>
    </dgm:pt>
    <dgm:pt modelId="{E6CE2EC8-3A8C-F741-AA49-7B8DFBCAF587}">
      <dgm:prSet phldrT="[Text]"/>
      <dgm:spPr/>
      <dgm:t>
        <a:bodyPr/>
        <a:lstStyle/>
        <a:p>
          <a:r>
            <a:rPr lang="en-US" altLang="zh-CN" dirty="0" smtClean="0"/>
            <a:t>P2</a:t>
          </a:r>
          <a:endParaRPr lang="en-US" dirty="0"/>
        </a:p>
      </dgm:t>
    </dgm:pt>
    <dgm:pt modelId="{C82B2B2A-D405-AE40-AEFB-C7D07E80C6FD}" type="parTrans" cxnId="{4AEEA554-917E-B647-A41D-86662BCB00BC}">
      <dgm:prSet/>
      <dgm:spPr/>
      <dgm:t>
        <a:bodyPr/>
        <a:lstStyle/>
        <a:p>
          <a:endParaRPr lang="en-US"/>
        </a:p>
      </dgm:t>
    </dgm:pt>
    <dgm:pt modelId="{F7D6AFDA-6115-A947-B6C2-C0BDC829B5A4}" type="sibTrans" cxnId="{4AEEA554-917E-B647-A41D-86662BCB00BC}">
      <dgm:prSet/>
      <dgm:spPr/>
      <dgm:t>
        <a:bodyPr/>
        <a:lstStyle/>
        <a:p>
          <a:endParaRPr lang="en-US"/>
        </a:p>
      </dgm:t>
    </dgm:pt>
    <dgm:pt modelId="{E526FCF8-AB11-0840-84D2-761F90F74532}">
      <dgm:prSet phldrT="[Text]"/>
      <dgm:spPr/>
      <dgm:t>
        <a:bodyPr/>
        <a:lstStyle/>
        <a:p>
          <a:r>
            <a:rPr lang="en-US" altLang="zh-CN" dirty="0" smtClean="0"/>
            <a:t>Sort</a:t>
          </a:r>
          <a:r>
            <a:rPr lang="zh-CN" altLang="en-US" dirty="0" smtClean="0"/>
            <a:t> </a:t>
          </a:r>
          <a:r>
            <a:rPr lang="en-US" altLang="zh-CN" dirty="0" smtClean="0"/>
            <a:t>out</a:t>
          </a:r>
          <a:r>
            <a:rPr lang="zh-CN" altLang="en-US" dirty="0" smtClean="0"/>
            <a:t> </a:t>
          </a:r>
          <a:r>
            <a:rPr lang="en-US" altLang="zh-CN" dirty="0" smtClean="0"/>
            <a:t>URLs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Replace</a:t>
          </a:r>
          <a:r>
            <a:rPr lang="zh-CN" altLang="en-US" dirty="0" smtClean="0"/>
            <a:t> </a:t>
          </a:r>
          <a:r>
            <a:rPr lang="en-US" altLang="zh-CN" dirty="0" smtClean="0"/>
            <a:t>them</a:t>
          </a:r>
          <a:r>
            <a:rPr lang="zh-CN" altLang="en-US" dirty="0" smtClean="0"/>
            <a:t> </a:t>
          </a:r>
          <a:r>
            <a:rPr lang="en-US" altLang="zh-CN" dirty="0" smtClean="0"/>
            <a:t>gradually</a:t>
          </a:r>
          <a:endParaRPr lang="en-US" dirty="0"/>
        </a:p>
      </dgm:t>
    </dgm:pt>
    <dgm:pt modelId="{FFB50971-5D3C-424B-B97A-5728DEC0B285}" type="parTrans" cxnId="{05267078-BBFE-2246-A62E-97553022E383}">
      <dgm:prSet/>
      <dgm:spPr/>
      <dgm:t>
        <a:bodyPr/>
        <a:lstStyle/>
        <a:p>
          <a:endParaRPr lang="en-US"/>
        </a:p>
      </dgm:t>
    </dgm:pt>
    <dgm:pt modelId="{EF6E58B3-3AF9-0A42-ADF9-113902369F17}" type="sibTrans" cxnId="{05267078-BBFE-2246-A62E-97553022E383}">
      <dgm:prSet/>
      <dgm:spPr/>
      <dgm:t>
        <a:bodyPr/>
        <a:lstStyle/>
        <a:p>
          <a:endParaRPr lang="en-US"/>
        </a:p>
      </dgm:t>
    </dgm:pt>
    <dgm:pt modelId="{4A4057DA-DE9D-7C4E-800B-2CDBEA95C1F1}">
      <dgm:prSet phldrT="[Text]"/>
      <dgm:spPr/>
      <dgm:t>
        <a:bodyPr/>
        <a:lstStyle/>
        <a:p>
          <a:r>
            <a:rPr lang="en-US" altLang="zh-CN" dirty="0" smtClean="0"/>
            <a:t>Adapter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Service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Completion</a:t>
          </a:r>
        </a:p>
      </dgm:t>
    </dgm:pt>
    <dgm:pt modelId="{033DF3BF-DAA0-5240-B30A-03516F378A3E}" type="parTrans" cxnId="{E2F65CA5-CDE5-F54C-96A2-3B622E0CF4AE}">
      <dgm:prSet/>
      <dgm:spPr/>
      <dgm:t>
        <a:bodyPr/>
        <a:lstStyle/>
        <a:p>
          <a:endParaRPr lang="en-US"/>
        </a:p>
      </dgm:t>
    </dgm:pt>
    <dgm:pt modelId="{1C21060E-92A6-1849-AD81-4E609C7D0BE9}" type="sibTrans" cxnId="{E2F65CA5-CDE5-F54C-96A2-3B622E0CF4AE}">
      <dgm:prSet/>
      <dgm:spPr/>
      <dgm:t>
        <a:bodyPr/>
        <a:lstStyle/>
        <a:p>
          <a:endParaRPr lang="en-US"/>
        </a:p>
      </dgm:t>
    </dgm:pt>
    <dgm:pt modelId="{9C76837F-8F70-7442-AFED-4B9769B97BF3}">
      <dgm:prSet phldrT="[Text]"/>
      <dgm:spPr/>
      <dgm:t>
        <a:bodyPr/>
        <a:lstStyle/>
        <a:p>
          <a:r>
            <a:rPr lang="en-US" altLang="zh-CN" dirty="0" err="1" smtClean="0"/>
            <a:t>Dubbo</a:t>
          </a:r>
          <a:r>
            <a:rPr lang="zh-CN" altLang="en-US" dirty="0" smtClean="0"/>
            <a:t> </a:t>
          </a:r>
          <a:r>
            <a:rPr lang="en-US" altLang="zh-CN" dirty="0" smtClean="0"/>
            <a:t>Zookeeper</a:t>
          </a:r>
          <a:r>
            <a:rPr lang="zh-CN" altLang="en-US" dirty="0" smtClean="0"/>
            <a:t> </a:t>
          </a:r>
          <a:r>
            <a:rPr lang="en-US" altLang="zh-CN" dirty="0" smtClean="0"/>
            <a:t>Research</a:t>
          </a:r>
          <a:endParaRPr lang="en-US" dirty="0"/>
        </a:p>
      </dgm:t>
    </dgm:pt>
    <dgm:pt modelId="{B69F6080-78C1-5547-A81B-58EFB23EB025}" type="parTrans" cxnId="{81382B13-DFC5-574D-89DC-572981DBEB1D}">
      <dgm:prSet/>
      <dgm:spPr/>
      <dgm:t>
        <a:bodyPr/>
        <a:lstStyle/>
        <a:p>
          <a:endParaRPr lang="en-US"/>
        </a:p>
      </dgm:t>
    </dgm:pt>
    <dgm:pt modelId="{F4891055-418E-4D4A-A447-29289B081DDB}" type="sibTrans" cxnId="{81382B13-DFC5-574D-89DC-572981DBEB1D}">
      <dgm:prSet/>
      <dgm:spPr/>
      <dgm:t>
        <a:bodyPr/>
        <a:lstStyle/>
        <a:p>
          <a:endParaRPr lang="en-US"/>
        </a:p>
      </dgm:t>
    </dgm:pt>
    <dgm:pt modelId="{5E59DF28-F7DE-034D-AF88-26EA4AFF37E6}">
      <dgm:prSet phldrT="[Text]"/>
      <dgm:spPr/>
      <dgm:t>
        <a:bodyPr/>
        <a:lstStyle/>
        <a:p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Distributed</a:t>
          </a:r>
          <a:r>
            <a:rPr lang="zh-CN" altLang="en-US" dirty="0" smtClean="0"/>
            <a:t> </a:t>
          </a:r>
          <a:r>
            <a:rPr lang="en-US" altLang="zh-CN" dirty="0" smtClean="0"/>
            <a:t>Storage</a:t>
          </a:r>
          <a:r>
            <a:rPr lang="zh-CN" altLang="en-US" dirty="0" smtClean="0"/>
            <a:t> </a:t>
          </a:r>
          <a:r>
            <a:rPr lang="en-US" altLang="zh-CN" dirty="0" smtClean="0"/>
            <a:t>System</a:t>
          </a:r>
          <a:endParaRPr lang="en-US" dirty="0"/>
        </a:p>
      </dgm:t>
    </dgm:pt>
    <dgm:pt modelId="{AC2147FB-4145-004B-80CF-E968B661D4FC}" type="parTrans" cxnId="{BB08E2EE-454F-E343-9FCC-41FDC00D8762}">
      <dgm:prSet/>
      <dgm:spPr/>
      <dgm:t>
        <a:bodyPr/>
        <a:lstStyle/>
        <a:p>
          <a:endParaRPr lang="en-US"/>
        </a:p>
      </dgm:t>
    </dgm:pt>
    <dgm:pt modelId="{E8DB660E-2435-9845-935E-D8B5A95F7166}" type="sibTrans" cxnId="{BB08E2EE-454F-E343-9FCC-41FDC00D8762}">
      <dgm:prSet/>
      <dgm:spPr/>
      <dgm:t>
        <a:bodyPr/>
        <a:lstStyle/>
        <a:p>
          <a:endParaRPr lang="en-US"/>
        </a:p>
      </dgm:t>
    </dgm:pt>
    <dgm:pt modelId="{0713E23B-42F4-5349-9D9B-FED28C595CC4}">
      <dgm:prSet phldrT="[Text]"/>
      <dgm:spPr/>
      <dgm:t>
        <a:bodyPr/>
        <a:lstStyle/>
        <a:p>
          <a:r>
            <a:rPr lang="en-US" altLang="zh-CN" baseline="0" dirty="0" smtClean="0"/>
            <a:t>Remote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Debugging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Construction</a:t>
          </a:r>
        </a:p>
      </dgm:t>
    </dgm:pt>
    <dgm:pt modelId="{36E7951C-4271-B84D-B920-7C7C57878BA7}" type="parTrans" cxnId="{3977237A-DE74-074A-9CE2-DF9D973AC831}">
      <dgm:prSet/>
      <dgm:spPr/>
      <dgm:t>
        <a:bodyPr/>
        <a:lstStyle/>
        <a:p>
          <a:endParaRPr lang="en-US"/>
        </a:p>
      </dgm:t>
    </dgm:pt>
    <dgm:pt modelId="{74F22156-1F13-BF40-BC18-19419254D7B7}" type="sibTrans" cxnId="{3977237A-DE74-074A-9CE2-DF9D973AC831}">
      <dgm:prSet/>
      <dgm:spPr/>
      <dgm:t>
        <a:bodyPr/>
        <a:lstStyle/>
        <a:p>
          <a:endParaRPr lang="en-US"/>
        </a:p>
      </dgm:t>
    </dgm:pt>
    <dgm:pt modelId="{40532DFC-BF1F-6045-99B5-10BF413416E2}">
      <dgm:prSet phldrT="[Text]"/>
      <dgm:spPr/>
      <dgm:t>
        <a:bodyPr/>
        <a:lstStyle/>
        <a:p>
          <a:r>
            <a:rPr lang="en-US" altLang="zh-CN" baseline="0" dirty="0" smtClean="0"/>
            <a:t>External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Service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Completion</a:t>
          </a:r>
        </a:p>
      </dgm:t>
    </dgm:pt>
    <dgm:pt modelId="{911B6E99-2707-9844-A19A-5ADB178631F1}" type="parTrans" cxnId="{79B74654-1778-D344-B029-695BDC2ECF0B}">
      <dgm:prSet/>
      <dgm:spPr/>
      <dgm:t>
        <a:bodyPr/>
        <a:lstStyle/>
        <a:p>
          <a:endParaRPr lang="en-US"/>
        </a:p>
      </dgm:t>
    </dgm:pt>
    <dgm:pt modelId="{264C6A4D-3F95-B44A-AB62-CE167233520E}" type="sibTrans" cxnId="{79B74654-1778-D344-B029-695BDC2ECF0B}">
      <dgm:prSet/>
      <dgm:spPr/>
      <dgm:t>
        <a:bodyPr/>
        <a:lstStyle/>
        <a:p>
          <a:endParaRPr lang="en-US"/>
        </a:p>
      </dgm:t>
    </dgm:pt>
    <dgm:pt modelId="{460653C2-14D6-FE41-A7C1-3A7693FB8AC3}">
      <dgm:prSet phldrT="[Text]"/>
      <dgm:spPr/>
      <dgm:t>
        <a:bodyPr/>
        <a:lstStyle/>
        <a:p>
          <a:r>
            <a:rPr lang="en-US" altLang="zh-CN" dirty="0" smtClean="0"/>
            <a:t>UT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Test</a:t>
          </a:r>
          <a:r>
            <a:rPr lang="zh-CN" altLang="en-US" dirty="0" smtClean="0"/>
            <a:t> </a:t>
          </a:r>
          <a:r>
            <a:rPr lang="en-US" altLang="zh-CN" dirty="0" smtClean="0"/>
            <a:t>Automation</a:t>
          </a:r>
          <a:r>
            <a:rPr lang="zh-CN" altLang="en-US" dirty="0" smtClean="0"/>
            <a:t> </a:t>
          </a:r>
          <a:r>
            <a:rPr lang="en-US" altLang="zh-CN" dirty="0" smtClean="0"/>
            <a:t>Of</a:t>
          </a:r>
          <a:r>
            <a:rPr lang="zh-CN" altLang="en-US" dirty="0" smtClean="0"/>
            <a:t> </a:t>
          </a:r>
          <a:r>
            <a:rPr lang="en-US" altLang="zh-CN" dirty="0" smtClean="0"/>
            <a:t>Micro-service</a:t>
          </a:r>
          <a:r>
            <a:rPr lang="zh-CN" altLang="en-US" dirty="0" smtClean="0"/>
            <a:t> </a:t>
          </a:r>
          <a:r>
            <a:rPr lang="en-US" altLang="zh-CN" dirty="0" smtClean="0"/>
            <a:t>System</a:t>
          </a:r>
        </a:p>
      </dgm:t>
    </dgm:pt>
    <dgm:pt modelId="{81DA2FAF-71ED-1A4E-81C4-A73B0B737654}" type="parTrans" cxnId="{ECDAF00E-F5A6-AB45-9D12-9D63390B19BA}">
      <dgm:prSet/>
      <dgm:spPr/>
      <dgm:t>
        <a:bodyPr/>
        <a:lstStyle/>
        <a:p>
          <a:endParaRPr lang="en-US"/>
        </a:p>
      </dgm:t>
    </dgm:pt>
    <dgm:pt modelId="{EE9F30F6-7415-474E-B95B-CB0BF5699A1C}" type="sibTrans" cxnId="{ECDAF00E-F5A6-AB45-9D12-9D63390B19BA}">
      <dgm:prSet/>
      <dgm:spPr/>
      <dgm:t>
        <a:bodyPr/>
        <a:lstStyle/>
        <a:p>
          <a:endParaRPr lang="en-US"/>
        </a:p>
      </dgm:t>
    </dgm:pt>
    <dgm:pt modelId="{52FF9954-FF90-F140-B2BE-86A7A7DA416B}">
      <dgm:prSet phldrT="[Text]"/>
      <dgm:spPr/>
      <dgm:t>
        <a:bodyPr/>
        <a:lstStyle/>
        <a:p>
          <a:r>
            <a:rPr lang="en-US" altLang="zh-CN" dirty="0" smtClean="0"/>
            <a:t>Documents</a:t>
          </a:r>
          <a:r>
            <a:rPr lang="zh-CN" altLang="en-US" dirty="0" smtClean="0"/>
            <a:t> </a:t>
          </a:r>
          <a:r>
            <a:rPr lang="en-US" altLang="zh-CN" dirty="0" smtClean="0"/>
            <a:t>Accumulation</a:t>
          </a:r>
        </a:p>
      </dgm:t>
    </dgm:pt>
    <dgm:pt modelId="{573A2DC8-CF79-3A44-B99B-E222B0358EDF}" type="parTrans" cxnId="{A98056AC-E6F4-FA43-86FF-C2EB51DCAC1C}">
      <dgm:prSet/>
      <dgm:spPr/>
      <dgm:t>
        <a:bodyPr/>
        <a:lstStyle/>
        <a:p>
          <a:endParaRPr lang="en-US"/>
        </a:p>
      </dgm:t>
    </dgm:pt>
    <dgm:pt modelId="{D70B7002-8A1D-2E45-A181-4FC004B616AD}" type="sibTrans" cxnId="{A98056AC-E6F4-FA43-86FF-C2EB51DCAC1C}">
      <dgm:prSet/>
      <dgm:spPr/>
      <dgm:t>
        <a:bodyPr/>
        <a:lstStyle/>
        <a:p>
          <a:endParaRPr lang="en-US"/>
        </a:p>
      </dgm:t>
    </dgm:pt>
    <dgm:pt modelId="{7B60C359-F686-3545-9094-813BB8706867}" type="pres">
      <dgm:prSet presAssocID="{5E5C6C3E-A37B-D94A-B299-8B965DFB2D9F}" presName="Name0" presStyleCnt="0">
        <dgm:presLayoutVars>
          <dgm:dir/>
          <dgm:resizeHandles val="exact"/>
        </dgm:presLayoutVars>
      </dgm:prSet>
      <dgm:spPr/>
    </dgm:pt>
    <dgm:pt modelId="{E47DB9BC-6D9B-BA45-A6CE-8C5600E91F0D}" type="pres">
      <dgm:prSet presAssocID="{8A82523D-8FCC-BD49-969A-4003C43E55B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8ED4E-5665-1040-A51A-E65288B6E2E3}" type="pres">
      <dgm:prSet presAssocID="{B417DBC1-E1D5-0848-84C3-F8348194F64F}" presName="sibTrans" presStyleCnt="0"/>
      <dgm:spPr/>
    </dgm:pt>
    <dgm:pt modelId="{3AF37FE9-C3BA-F54A-870B-4C0530F4880C}" type="pres">
      <dgm:prSet presAssocID="{11410434-3407-5746-8EA4-CB94F53162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EA234-9F87-C64C-83C8-4382FF9651A6}" type="pres">
      <dgm:prSet presAssocID="{65DC284D-4617-5244-A122-BB2CF5A66C20}" presName="sibTrans" presStyleCnt="0"/>
      <dgm:spPr/>
    </dgm:pt>
    <dgm:pt modelId="{6B0DA19C-34A2-6C4A-8913-BEE4D76E8184}" type="pres">
      <dgm:prSet presAssocID="{E6CE2EC8-3A8C-F741-AA49-7B8DFBCAF58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47399-A318-574B-8AC6-D3DCA7713601}" type="presOf" srcId="{5E59DF28-F7DE-034D-AF88-26EA4AFF37E6}" destId="{3AF37FE9-C3BA-F54A-870B-4C0530F4880C}" srcOrd="0" destOrd="2" presId="urn:microsoft.com/office/officeart/2005/8/layout/hList6"/>
    <dgm:cxn modelId="{9EF9E557-FB22-6744-840C-6251B3C436BC}" type="presOf" srcId="{4A4057DA-DE9D-7C4E-800B-2CDBEA95C1F1}" destId="{6B0DA19C-34A2-6C4A-8913-BEE4D76E8184}" srcOrd="0" destOrd="2" presId="urn:microsoft.com/office/officeart/2005/8/layout/hList6"/>
    <dgm:cxn modelId="{B41312A0-F5CB-F647-B6CD-4D8CC896688A}" type="presOf" srcId="{6DEC14E9-903A-8C48-9DE9-1C9A8BB3EA6F}" destId="{E47DB9BC-6D9B-BA45-A6CE-8C5600E91F0D}" srcOrd="0" destOrd="1" presId="urn:microsoft.com/office/officeart/2005/8/layout/hList6"/>
    <dgm:cxn modelId="{05267078-BBFE-2246-A62E-97553022E383}" srcId="{E6CE2EC8-3A8C-F741-AA49-7B8DFBCAF587}" destId="{E526FCF8-AB11-0840-84D2-761F90F74532}" srcOrd="0" destOrd="0" parTransId="{FFB50971-5D3C-424B-B97A-5728DEC0B285}" sibTransId="{EF6E58B3-3AF9-0A42-ADF9-113902369F17}"/>
    <dgm:cxn modelId="{E61112E1-D34C-2F46-B97B-DD0F4C39B2FC}" type="presOf" srcId="{40532DFC-BF1F-6045-99B5-10BF413416E2}" destId="{6B0DA19C-34A2-6C4A-8913-BEE4D76E8184}" srcOrd="0" destOrd="4" presId="urn:microsoft.com/office/officeart/2005/8/layout/hList6"/>
    <dgm:cxn modelId="{1FF8386B-E49B-0149-847A-69DA4A5E24BA}" srcId="{5E5C6C3E-A37B-D94A-B299-8B965DFB2D9F}" destId="{8A82523D-8FCC-BD49-969A-4003C43E55B5}" srcOrd="0" destOrd="0" parTransId="{1404C55F-9B0F-D148-8B14-B825DE40E271}" sibTransId="{B417DBC1-E1D5-0848-84C3-F8348194F64F}"/>
    <dgm:cxn modelId="{79B74654-1778-D344-B029-695BDC2ECF0B}" srcId="{E6CE2EC8-3A8C-F741-AA49-7B8DFBCAF587}" destId="{40532DFC-BF1F-6045-99B5-10BF413416E2}" srcOrd="3" destOrd="0" parTransId="{911B6E99-2707-9844-A19A-5ADB178631F1}" sibTransId="{264C6A4D-3F95-B44A-AB62-CE167233520E}"/>
    <dgm:cxn modelId="{9E7A5B41-249F-F440-9260-1479B565F8F0}" srcId="{8A82523D-8FCC-BD49-969A-4003C43E55B5}" destId="{6DEC14E9-903A-8C48-9DE9-1C9A8BB3EA6F}" srcOrd="0" destOrd="0" parTransId="{AA4480D6-33B3-4744-B397-812EDD3F2769}" sibTransId="{1CF8FB64-5A00-9F47-A364-C2505216EB7A}"/>
    <dgm:cxn modelId="{BEB898F0-9E90-3242-9DA8-9A9C7F4A92DA}" srcId="{8A82523D-8FCC-BD49-969A-4003C43E55B5}" destId="{B0A75C12-0831-F849-989B-F48B44850FF8}" srcOrd="2" destOrd="0" parTransId="{827B16EE-C658-114C-9895-2FD5BC5CDED4}" sibTransId="{DBB19A52-11CF-A84F-8E62-AC2686FE5117}"/>
    <dgm:cxn modelId="{9374ADA8-9E10-5E4E-80DE-4389C78CCF0D}" type="presOf" srcId="{730BDB2B-BC79-3F49-A98D-238D8AC3BE9D}" destId="{3AF37FE9-C3BA-F54A-870B-4C0530F4880C}" srcOrd="0" destOrd="3" presId="urn:microsoft.com/office/officeart/2005/8/layout/hList6"/>
    <dgm:cxn modelId="{6AF400BB-6EC0-0F4C-B7D1-D08AE84F748D}" srcId="{11410434-3407-5746-8EA4-CB94F531622A}" destId="{730BDB2B-BC79-3F49-A98D-238D8AC3BE9D}" srcOrd="2" destOrd="0" parTransId="{7A71113C-FB4F-804D-8A53-D287A514783F}" sibTransId="{8D501D80-A393-BD40-A3CD-20C5EA1E3579}"/>
    <dgm:cxn modelId="{9B49D308-0D3A-8A45-B52D-7B07A6A8F37D}" type="presOf" srcId="{0713E23B-42F4-5349-9D9B-FED28C595CC4}" destId="{6B0DA19C-34A2-6C4A-8913-BEE4D76E8184}" srcOrd="0" destOrd="3" presId="urn:microsoft.com/office/officeart/2005/8/layout/hList6"/>
    <dgm:cxn modelId="{EFC8A5A9-BC8B-8941-9BC2-E6A34889DBB9}" type="presOf" srcId="{8A82523D-8FCC-BD49-969A-4003C43E55B5}" destId="{E47DB9BC-6D9B-BA45-A6CE-8C5600E91F0D}" srcOrd="0" destOrd="0" presId="urn:microsoft.com/office/officeart/2005/8/layout/hList6"/>
    <dgm:cxn modelId="{E2F65CA5-CDE5-F54C-96A2-3B622E0CF4AE}" srcId="{E6CE2EC8-3A8C-F741-AA49-7B8DFBCAF587}" destId="{4A4057DA-DE9D-7C4E-800B-2CDBEA95C1F1}" srcOrd="1" destOrd="0" parTransId="{033DF3BF-DAA0-5240-B30A-03516F378A3E}" sibTransId="{1C21060E-92A6-1849-AD81-4E609C7D0BE9}"/>
    <dgm:cxn modelId="{3D32DB0D-12DF-2C47-B591-9012A67834E7}" type="presOf" srcId="{E526FCF8-AB11-0840-84D2-761F90F74532}" destId="{6B0DA19C-34A2-6C4A-8913-BEE4D76E8184}" srcOrd="0" destOrd="1" presId="urn:microsoft.com/office/officeart/2005/8/layout/hList6"/>
    <dgm:cxn modelId="{A98056AC-E6F4-FA43-86FF-C2EB51DCAC1C}" srcId="{11410434-3407-5746-8EA4-CB94F531622A}" destId="{52FF9954-FF90-F140-B2BE-86A7A7DA416B}" srcOrd="3" destOrd="0" parTransId="{573A2DC8-CF79-3A44-B99B-E222B0358EDF}" sibTransId="{D70B7002-8A1D-2E45-A181-4FC004B616AD}"/>
    <dgm:cxn modelId="{85C6CB0C-9BFF-8748-BBFA-40B747195A65}" type="presOf" srcId="{B0A75C12-0831-F849-989B-F48B44850FF8}" destId="{E47DB9BC-6D9B-BA45-A6CE-8C5600E91F0D}" srcOrd="0" destOrd="3" presId="urn:microsoft.com/office/officeart/2005/8/layout/hList6"/>
    <dgm:cxn modelId="{ECDAF00E-F5A6-AB45-9D12-9D63390B19BA}" srcId="{8A82523D-8FCC-BD49-969A-4003C43E55B5}" destId="{460653C2-14D6-FE41-A7C1-3A7693FB8AC3}" srcOrd="3" destOrd="0" parTransId="{81DA2FAF-71ED-1A4E-81C4-A73B0B737654}" sibTransId="{EE9F30F6-7415-474E-B95B-CB0BF5699A1C}"/>
    <dgm:cxn modelId="{0FE78EEC-1AD6-7544-865C-02C2E6CDF2DB}" type="presOf" srcId="{5E5C6C3E-A37B-D94A-B299-8B965DFB2D9F}" destId="{7B60C359-F686-3545-9094-813BB8706867}" srcOrd="0" destOrd="0" presId="urn:microsoft.com/office/officeart/2005/8/layout/hList6"/>
    <dgm:cxn modelId="{9371B24A-CEFA-F545-B162-8758D7E1A67E}" type="presOf" srcId="{96FAF9BF-2F6E-1745-A148-434383979FB2}" destId="{3AF37FE9-C3BA-F54A-870B-4C0530F4880C}" srcOrd="0" destOrd="1" presId="urn:microsoft.com/office/officeart/2005/8/layout/hList6"/>
    <dgm:cxn modelId="{55A7E873-5058-0047-9382-9FB7612C708B}" type="presOf" srcId="{52FF9954-FF90-F140-B2BE-86A7A7DA416B}" destId="{3AF37FE9-C3BA-F54A-870B-4C0530F4880C}" srcOrd="0" destOrd="4" presId="urn:microsoft.com/office/officeart/2005/8/layout/hList6"/>
    <dgm:cxn modelId="{DE8B229A-CB1B-CD4C-9809-DAD6F4CA15AD}" type="presOf" srcId="{460653C2-14D6-FE41-A7C1-3A7693FB8AC3}" destId="{E47DB9BC-6D9B-BA45-A6CE-8C5600E91F0D}" srcOrd="0" destOrd="4" presId="urn:microsoft.com/office/officeart/2005/8/layout/hList6"/>
    <dgm:cxn modelId="{4AEEA554-917E-B647-A41D-86662BCB00BC}" srcId="{5E5C6C3E-A37B-D94A-B299-8B965DFB2D9F}" destId="{E6CE2EC8-3A8C-F741-AA49-7B8DFBCAF587}" srcOrd="2" destOrd="0" parTransId="{C82B2B2A-D405-AE40-AEFB-C7D07E80C6FD}" sibTransId="{F7D6AFDA-6115-A947-B6C2-C0BDC829B5A4}"/>
    <dgm:cxn modelId="{81382B13-DFC5-574D-89DC-572981DBEB1D}" srcId="{8A82523D-8FCC-BD49-969A-4003C43E55B5}" destId="{9C76837F-8F70-7442-AFED-4B9769B97BF3}" srcOrd="1" destOrd="0" parTransId="{B69F6080-78C1-5547-A81B-58EFB23EB025}" sibTransId="{F4891055-418E-4D4A-A447-29289B081DDB}"/>
    <dgm:cxn modelId="{1BEEAE47-9F53-9F44-8C93-0E0E956718F1}" type="presOf" srcId="{9C76837F-8F70-7442-AFED-4B9769B97BF3}" destId="{E47DB9BC-6D9B-BA45-A6CE-8C5600E91F0D}" srcOrd="0" destOrd="2" presId="urn:microsoft.com/office/officeart/2005/8/layout/hList6"/>
    <dgm:cxn modelId="{3977237A-DE74-074A-9CE2-DF9D973AC831}" srcId="{E6CE2EC8-3A8C-F741-AA49-7B8DFBCAF587}" destId="{0713E23B-42F4-5349-9D9B-FED28C595CC4}" srcOrd="2" destOrd="0" parTransId="{36E7951C-4271-B84D-B920-7C7C57878BA7}" sibTransId="{74F22156-1F13-BF40-BC18-19419254D7B7}"/>
    <dgm:cxn modelId="{668B7258-CA0C-0C43-9F24-FAA0E3D7E996}" type="presOf" srcId="{11410434-3407-5746-8EA4-CB94F531622A}" destId="{3AF37FE9-C3BA-F54A-870B-4C0530F4880C}" srcOrd="0" destOrd="0" presId="urn:microsoft.com/office/officeart/2005/8/layout/hList6"/>
    <dgm:cxn modelId="{5BDD5253-B4DD-694E-8F0C-12D21A057E19}" srcId="{11410434-3407-5746-8EA4-CB94F531622A}" destId="{96FAF9BF-2F6E-1745-A148-434383979FB2}" srcOrd="0" destOrd="0" parTransId="{3F310849-AD6F-A048-B94C-C0E0756DE7E0}" sibTransId="{DE73AE00-1D65-6E49-8D82-62F8965EB038}"/>
    <dgm:cxn modelId="{0291D4C6-ED5D-2E4D-8817-F8F265C8022F}" srcId="{5E5C6C3E-A37B-D94A-B299-8B965DFB2D9F}" destId="{11410434-3407-5746-8EA4-CB94F531622A}" srcOrd="1" destOrd="0" parTransId="{0AAF5259-2C88-DE45-B892-3C4DB7CF29EF}" sibTransId="{65DC284D-4617-5244-A122-BB2CF5A66C20}"/>
    <dgm:cxn modelId="{E609D248-8F9A-1C40-A693-56A6B913DBC1}" type="presOf" srcId="{E6CE2EC8-3A8C-F741-AA49-7B8DFBCAF587}" destId="{6B0DA19C-34A2-6C4A-8913-BEE4D76E8184}" srcOrd="0" destOrd="0" presId="urn:microsoft.com/office/officeart/2005/8/layout/hList6"/>
    <dgm:cxn modelId="{BB08E2EE-454F-E343-9FCC-41FDC00D8762}" srcId="{11410434-3407-5746-8EA4-CB94F531622A}" destId="{5E59DF28-F7DE-034D-AF88-26EA4AFF37E6}" srcOrd="1" destOrd="0" parTransId="{AC2147FB-4145-004B-80CF-E968B661D4FC}" sibTransId="{E8DB660E-2435-9845-935E-D8B5A95F7166}"/>
    <dgm:cxn modelId="{A9F200E2-811C-394F-B4CF-F2FB74DDDB25}" type="presParOf" srcId="{7B60C359-F686-3545-9094-813BB8706867}" destId="{E47DB9BC-6D9B-BA45-A6CE-8C5600E91F0D}" srcOrd="0" destOrd="0" presId="urn:microsoft.com/office/officeart/2005/8/layout/hList6"/>
    <dgm:cxn modelId="{EF354D1D-A17A-F14C-AD76-E9A994577E47}" type="presParOf" srcId="{7B60C359-F686-3545-9094-813BB8706867}" destId="{0E18ED4E-5665-1040-A51A-E65288B6E2E3}" srcOrd="1" destOrd="0" presId="urn:microsoft.com/office/officeart/2005/8/layout/hList6"/>
    <dgm:cxn modelId="{2982579B-F1C4-134A-B40D-D8851005A717}" type="presParOf" srcId="{7B60C359-F686-3545-9094-813BB8706867}" destId="{3AF37FE9-C3BA-F54A-870B-4C0530F4880C}" srcOrd="2" destOrd="0" presId="urn:microsoft.com/office/officeart/2005/8/layout/hList6"/>
    <dgm:cxn modelId="{A2DE8FD8-23B2-E042-9EB2-9B98E688FDE5}" type="presParOf" srcId="{7B60C359-F686-3545-9094-813BB8706867}" destId="{211EA234-9F87-C64C-83C8-4382FF9651A6}" srcOrd="3" destOrd="0" presId="urn:microsoft.com/office/officeart/2005/8/layout/hList6"/>
    <dgm:cxn modelId="{47B32E23-34BF-3040-8C24-E928E7E21583}" type="presParOf" srcId="{7B60C359-F686-3545-9094-813BB8706867}" destId="{6B0DA19C-34A2-6C4A-8913-BEE4D76E818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DB9BC-6D9B-BA45-A6CE-8C5600E91F0D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067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P0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Unified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Build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And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Deploy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Procedure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Dubbo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Zookeeper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Research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Docker</a:t>
          </a:r>
          <a:r>
            <a:rPr lang="zh-CN" altLang="en-US" sz="2000" kern="1200" dirty="0" smtClean="0"/>
            <a:t> </a:t>
          </a:r>
          <a:r>
            <a:rPr lang="en-US" altLang="zh-CN" sz="2000" kern="1200" dirty="0" err="1" smtClean="0"/>
            <a:t>OpenShift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UT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and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Test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Automation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Of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Micro-service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System</a:t>
          </a:r>
        </a:p>
      </dsp:txBody>
      <dsp:txXfrm rot="5400000">
        <a:off x="993" y="1083732"/>
        <a:ext cx="2579687" cy="3251201"/>
      </dsp:txXfrm>
    </dsp:sp>
    <dsp:sp modelId="{3AF37FE9-C3BA-F54A-870B-4C0530F4880C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067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Common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Logger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Middleware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Distributed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Storage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Service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Test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Platform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Documents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Accumulation</a:t>
          </a:r>
        </a:p>
      </dsp:txBody>
      <dsp:txXfrm rot="5400000">
        <a:off x="2774156" y="1083732"/>
        <a:ext cx="2579687" cy="3251201"/>
      </dsp:txXfrm>
    </dsp:sp>
    <dsp:sp modelId="{6B0DA19C-34A2-6C4A-8913-BEE4D76E8184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067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P2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Sort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out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URLs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and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Replace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them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gradually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Adapter</a:t>
          </a:r>
          <a:r>
            <a:rPr lang="zh-CN" altLang="en-US" sz="2000" kern="1200" baseline="0" dirty="0" smtClean="0"/>
            <a:t> </a:t>
          </a:r>
          <a:r>
            <a:rPr lang="en-US" altLang="zh-CN" sz="2000" kern="1200" baseline="0" dirty="0" smtClean="0"/>
            <a:t>Service</a:t>
          </a:r>
          <a:r>
            <a:rPr lang="zh-CN" altLang="en-US" sz="2000" kern="1200" baseline="0" dirty="0" smtClean="0"/>
            <a:t> </a:t>
          </a:r>
          <a:r>
            <a:rPr lang="en-US" altLang="zh-CN" sz="2000" kern="1200" baseline="0" dirty="0" smtClean="0"/>
            <a:t>Completion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baseline="0" dirty="0" smtClean="0"/>
            <a:t>Remote</a:t>
          </a:r>
          <a:r>
            <a:rPr lang="zh-CN" altLang="en-US" sz="2000" kern="1200" baseline="0" dirty="0" smtClean="0"/>
            <a:t> </a:t>
          </a:r>
          <a:r>
            <a:rPr lang="en-US" altLang="zh-CN" sz="2000" kern="1200" baseline="0" dirty="0" smtClean="0"/>
            <a:t>Debugging</a:t>
          </a:r>
          <a:r>
            <a:rPr lang="zh-CN" altLang="en-US" sz="2000" kern="1200" baseline="0" dirty="0" smtClean="0"/>
            <a:t> </a:t>
          </a:r>
          <a:r>
            <a:rPr lang="en-US" altLang="zh-CN" sz="2000" kern="1200" baseline="0" dirty="0" smtClean="0"/>
            <a:t>Construction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baseline="0" dirty="0" smtClean="0"/>
            <a:t>External</a:t>
          </a:r>
          <a:r>
            <a:rPr lang="zh-CN" altLang="en-US" sz="2000" kern="1200" baseline="0" dirty="0" smtClean="0"/>
            <a:t> </a:t>
          </a:r>
          <a:r>
            <a:rPr lang="en-US" altLang="zh-CN" sz="2000" kern="1200" baseline="0" dirty="0" smtClean="0"/>
            <a:t>Service</a:t>
          </a:r>
          <a:r>
            <a:rPr lang="zh-CN" altLang="en-US" sz="2000" kern="1200" baseline="0" dirty="0" smtClean="0"/>
            <a:t> </a:t>
          </a:r>
          <a:r>
            <a:rPr lang="en-US" altLang="zh-CN" sz="2000" kern="1200" baseline="0" dirty="0" smtClean="0"/>
            <a:t>Completion</a:t>
          </a:r>
        </a:p>
      </dsp:txBody>
      <dsp:txXfrm rot="5400000">
        <a:off x="5547320" y="1083732"/>
        <a:ext cx="25796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C534-63A3-8C44-94A1-D67A16D3422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7972-DE2A-AE42-B326-FD22C6CE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179091" y="2068548"/>
            <a:ext cx="2996379" cy="296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4876" y="2201475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Entitlement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9428" y="2192508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9429" y="3844802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System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247750" y="4433118"/>
            <a:ext cx="1214251" cy="1219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180388" y="3241999"/>
            <a:ext cx="13447" cy="61177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59029" y="3242000"/>
            <a:ext cx="16232" cy="61177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78" y="3830216"/>
            <a:ext cx="1205804" cy="1205804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7207409" y="2573819"/>
            <a:ext cx="60712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158772" y="2947253"/>
            <a:ext cx="65576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7750" y="4672013"/>
            <a:ext cx="1214251" cy="1159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179091" y="2068548"/>
            <a:ext cx="2996379" cy="296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49428" y="2192508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24546" y="358152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External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9429" y="3844802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System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180388" y="3241999"/>
            <a:ext cx="13447" cy="61177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59029" y="3242000"/>
            <a:ext cx="16232" cy="61177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913609" y="1398676"/>
            <a:ext cx="1" cy="6698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217458" y="1398676"/>
            <a:ext cx="3239" cy="65689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179091" y="2068548"/>
            <a:ext cx="2996379" cy="296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60678" y="2712770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Scheduler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9428" y="2192508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9429" y="3844802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System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8129" y="3122671"/>
            <a:ext cx="680962" cy="84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180388" y="3241999"/>
            <a:ext cx="13447" cy="61177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59029" y="3242000"/>
            <a:ext cx="16232" cy="61177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498129" y="3456207"/>
            <a:ext cx="680962" cy="64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179091" y="2068548"/>
            <a:ext cx="2996379" cy="296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49428" y="2192508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 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57776" y="5647790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9429" y="3844802"/>
            <a:ext cx="2039007" cy="10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System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180388" y="3241999"/>
            <a:ext cx="13447" cy="61177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59029" y="3242000"/>
            <a:ext cx="16232" cy="61177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75261" y="5036020"/>
            <a:ext cx="0" cy="61177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034632" y="5036020"/>
            <a:ext cx="0" cy="6028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034636" y="415131"/>
            <a:ext cx="2039007" cy="192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 Service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84889" y="415131"/>
            <a:ext cx="2039007" cy="409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9762" y="415132"/>
            <a:ext cx="2039007" cy="4093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34637" y="2454373"/>
            <a:ext cx="2039007" cy="2053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59512" y="415132"/>
            <a:ext cx="2039007" cy="4100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84889" y="4899543"/>
            <a:ext cx="9613630" cy="7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23893" y="2341831"/>
            <a:ext cx="485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48769" y="3481313"/>
            <a:ext cx="485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48767" y="1445081"/>
            <a:ext cx="485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73643" y="1394812"/>
            <a:ext cx="485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73643" y="3481313"/>
            <a:ext cx="48586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0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8" y="1714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Technical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Planning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477677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6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2018-10-17T14:26:55Z</dcterms:created>
  <dcterms:modified xsi:type="dcterms:W3CDTF">2018-10-17T15:51:12Z</dcterms:modified>
</cp:coreProperties>
</file>