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4CC"/>
          </a:solidFill>
        </a:fill>
      </a:tcStyle>
    </a:wholeTbl>
    <a:band2H>
      <a:tcTxStyle b="def" i="def"/>
      <a:tcStyle>
        <a:tcBdr/>
        <a:fill>
          <a:solidFill>
            <a:srgbClr val="FCEBE7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EDE"/>
          </a:solidFill>
        </a:fill>
      </a:tcStyle>
    </a:wholeTbl>
    <a:band2H>
      <a:tcTxStyle b="def" i="def"/>
      <a:tcStyle>
        <a:tcBdr/>
        <a:fill>
          <a:solidFill>
            <a:srgbClr val="EFF6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6E5"/>
          </a:solidFill>
        </a:fill>
      </a:tcStyle>
    </a:wholeTbl>
    <a:band2H>
      <a:tcTxStyle b="def" i="def"/>
      <a:tcStyle>
        <a:tcBdr/>
        <a:fill>
          <a:solidFill>
            <a:srgbClr val="F0F3F2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j-lt"/>
        <a:ea typeface="+mj-ea"/>
        <a:cs typeface="+mj-cs"/>
        <a:sym typeface="Calibri"/>
      </a:defRPr>
    </a:lvl1pPr>
    <a:lvl2pPr indent="228600" defTabSz="685800" latinLnBrk="0">
      <a:defRPr sz="900">
        <a:latin typeface="+mj-lt"/>
        <a:ea typeface="+mj-ea"/>
        <a:cs typeface="+mj-cs"/>
        <a:sym typeface="Calibri"/>
      </a:defRPr>
    </a:lvl2pPr>
    <a:lvl3pPr indent="457200" defTabSz="685800" latinLnBrk="0">
      <a:defRPr sz="900">
        <a:latin typeface="+mj-lt"/>
        <a:ea typeface="+mj-ea"/>
        <a:cs typeface="+mj-cs"/>
        <a:sym typeface="Calibri"/>
      </a:defRPr>
    </a:lvl3pPr>
    <a:lvl4pPr indent="685800" defTabSz="685800" latinLnBrk="0">
      <a:defRPr sz="900">
        <a:latin typeface="+mj-lt"/>
        <a:ea typeface="+mj-ea"/>
        <a:cs typeface="+mj-cs"/>
        <a:sym typeface="Calibri"/>
      </a:defRPr>
    </a:lvl4pPr>
    <a:lvl5pPr indent="914400" defTabSz="685800" latinLnBrk="0">
      <a:defRPr sz="900">
        <a:latin typeface="+mj-lt"/>
        <a:ea typeface="+mj-ea"/>
        <a:cs typeface="+mj-cs"/>
        <a:sym typeface="Calibri"/>
      </a:defRPr>
    </a:lvl5pPr>
    <a:lvl6pPr indent="1143000" defTabSz="685800" latinLnBrk="0">
      <a:defRPr sz="900">
        <a:latin typeface="+mj-lt"/>
        <a:ea typeface="+mj-ea"/>
        <a:cs typeface="+mj-cs"/>
        <a:sym typeface="Calibri"/>
      </a:defRPr>
    </a:lvl6pPr>
    <a:lvl7pPr indent="1371600" defTabSz="685800" latinLnBrk="0">
      <a:defRPr sz="900">
        <a:latin typeface="+mj-lt"/>
        <a:ea typeface="+mj-ea"/>
        <a:cs typeface="+mj-cs"/>
        <a:sym typeface="Calibri"/>
      </a:defRPr>
    </a:lvl7pPr>
    <a:lvl8pPr indent="1600200" defTabSz="685800" latinLnBrk="0">
      <a:defRPr sz="900">
        <a:latin typeface="+mj-lt"/>
        <a:ea typeface="+mj-ea"/>
        <a:cs typeface="+mj-cs"/>
        <a:sym typeface="Calibri"/>
      </a:defRPr>
    </a:lvl8pPr>
    <a:lvl9pPr indent="1828800" defTabSz="685800" latinLnBrk="0">
      <a:defRPr sz="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Poppins ExtraBold"/>
          <a:ea typeface="Poppins ExtraBold"/>
          <a:cs typeface="Poppins ExtraBold"/>
          <a:sym typeface="Poppins ExtraBold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Poppins ExtraBold"/>
          <a:ea typeface="Poppins ExtraBold"/>
          <a:cs typeface="Poppins ExtraBold"/>
          <a:sym typeface="Poppins ExtraBold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Poppins ExtraBold"/>
          <a:ea typeface="Poppins ExtraBold"/>
          <a:cs typeface="Poppins ExtraBold"/>
          <a:sym typeface="Poppins ExtraBold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Poppins ExtraBold"/>
          <a:ea typeface="Poppins ExtraBold"/>
          <a:cs typeface="Poppins ExtraBold"/>
          <a:sym typeface="Poppins ExtraBold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Poppins ExtraBold"/>
          <a:ea typeface="Poppins ExtraBold"/>
          <a:cs typeface="Poppins ExtraBold"/>
          <a:sym typeface="Poppins ExtraBold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Poppins ExtraBold"/>
          <a:ea typeface="Poppins ExtraBold"/>
          <a:cs typeface="Poppins ExtraBold"/>
          <a:sym typeface="Poppins ExtraBold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Poppins ExtraBold"/>
          <a:ea typeface="Poppins ExtraBold"/>
          <a:cs typeface="Poppins ExtraBold"/>
          <a:sym typeface="Poppins ExtraBold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Poppins ExtraBold"/>
          <a:ea typeface="Poppins ExtraBold"/>
          <a:cs typeface="Poppins ExtraBold"/>
          <a:sym typeface="Poppins ExtraBold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Poppins ExtraBold"/>
          <a:ea typeface="Poppins ExtraBold"/>
          <a:cs typeface="Poppins ExtraBold"/>
          <a:sym typeface="Poppins ExtraBold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"/>
          <p:cNvSpPr txBox="1"/>
          <p:nvPr/>
        </p:nvSpPr>
        <p:spPr>
          <a:xfrm>
            <a:off x="1102858" y="1571967"/>
            <a:ext cx="4028678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Marti Dolce </a:t>
            </a:r>
          </a:p>
          <a:p>
            <a:pPr>
              <a:defRPr sz="31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rPr>
                <a:solidFill>
                  <a:schemeClr val="accent4"/>
                </a:solidFill>
              </a:rPr>
              <a:t>Sinatra CMS App Doc</a:t>
            </a:r>
          </a:p>
        </p:txBody>
      </p:sp>
      <p:sp>
        <p:nvSpPr>
          <p:cNvPr id="102" name="Rectangle 13"/>
          <p:cNvSpPr txBox="1"/>
          <p:nvPr/>
        </p:nvSpPr>
        <p:spPr>
          <a:xfrm>
            <a:off x="1102857" y="2749212"/>
            <a:ext cx="342342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</a:t>
            </a:r>
          </a:p>
        </p:txBody>
      </p:sp>
      <p:grpSp>
        <p:nvGrpSpPr>
          <p:cNvPr id="109" name="Group 32"/>
          <p:cNvGrpSpPr/>
          <p:nvPr/>
        </p:nvGrpSpPr>
        <p:grpSpPr>
          <a:xfrm>
            <a:off x="4921363" y="1519662"/>
            <a:ext cx="3792539" cy="2004632"/>
            <a:chOff x="0" y="0"/>
            <a:chExt cx="3792537" cy="2004630"/>
          </a:xfrm>
        </p:grpSpPr>
        <p:sp>
          <p:nvSpPr>
            <p:cNvPr id="103" name="Freeform 5"/>
            <p:cNvSpPr/>
            <p:nvPr/>
          </p:nvSpPr>
          <p:spPr>
            <a:xfrm>
              <a:off x="664182" y="769298"/>
              <a:ext cx="2381383" cy="123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9" fill="norm" stroke="1" extrusionOk="0">
                  <a:moveTo>
                    <a:pt x="20711" y="15157"/>
                  </a:moveTo>
                  <a:cubicBezTo>
                    <a:pt x="14100" y="21600"/>
                    <a:pt x="7490" y="21600"/>
                    <a:pt x="879" y="15157"/>
                  </a:cubicBezTo>
                  <a:cubicBezTo>
                    <a:pt x="395" y="15157"/>
                    <a:pt x="0" y="14435"/>
                    <a:pt x="0" y="13555"/>
                  </a:cubicBezTo>
                  <a:cubicBezTo>
                    <a:pt x="0" y="1602"/>
                    <a:pt x="0" y="1602"/>
                    <a:pt x="0" y="1602"/>
                  </a:cubicBezTo>
                  <a:cubicBezTo>
                    <a:pt x="0" y="722"/>
                    <a:pt x="395" y="0"/>
                    <a:pt x="879" y="0"/>
                  </a:cubicBezTo>
                  <a:cubicBezTo>
                    <a:pt x="20711" y="0"/>
                    <a:pt x="20711" y="0"/>
                    <a:pt x="20711" y="0"/>
                  </a:cubicBezTo>
                  <a:cubicBezTo>
                    <a:pt x="21195" y="0"/>
                    <a:pt x="21600" y="722"/>
                    <a:pt x="21600" y="1602"/>
                  </a:cubicBezTo>
                  <a:cubicBezTo>
                    <a:pt x="21600" y="13555"/>
                    <a:pt x="21600" y="13555"/>
                    <a:pt x="21600" y="13555"/>
                  </a:cubicBezTo>
                  <a:cubicBezTo>
                    <a:pt x="21600" y="14435"/>
                    <a:pt x="21195" y="15157"/>
                    <a:pt x="20711" y="1515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4" name="Freeform 6"/>
            <p:cNvSpPr/>
            <p:nvPr/>
          </p:nvSpPr>
          <p:spPr>
            <a:xfrm>
              <a:off x="0" y="0"/>
              <a:ext cx="1896735" cy="6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5" name="Freeform 7"/>
            <p:cNvSpPr/>
            <p:nvPr/>
          </p:nvSpPr>
          <p:spPr>
            <a:xfrm>
              <a:off x="1896733" y="640927"/>
              <a:ext cx="1895805" cy="64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6" name="Freeform 8"/>
            <p:cNvSpPr/>
            <p:nvPr/>
          </p:nvSpPr>
          <p:spPr>
            <a:xfrm>
              <a:off x="1896733" y="0"/>
              <a:ext cx="1895805" cy="6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7" name="Freeform 9"/>
            <p:cNvSpPr/>
            <p:nvPr/>
          </p:nvSpPr>
          <p:spPr>
            <a:xfrm>
              <a:off x="0" y="640927"/>
              <a:ext cx="1896735" cy="64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8" name="Freeform 10"/>
            <p:cNvSpPr/>
            <p:nvPr/>
          </p:nvSpPr>
          <p:spPr>
            <a:xfrm>
              <a:off x="1115091" y="596359"/>
              <a:ext cx="786908" cy="1350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15" fill="norm" stroke="1" extrusionOk="0">
                  <a:moveTo>
                    <a:pt x="21412" y="526"/>
                  </a:moveTo>
                  <a:cubicBezTo>
                    <a:pt x="21353" y="474"/>
                    <a:pt x="21323" y="440"/>
                    <a:pt x="21264" y="388"/>
                  </a:cubicBezTo>
                  <a:cubicBezTo>
                    <a:pt x="21264" y="354"/>
                    <a:pt x="21264" y="319"/>
                    <a:pt x="21234" y="285"/>
                  </a:cubicBezTo>
                  <a:cubicBezTo>
                    <a:pt x="21145" y="112"/>
                    <a:pt x="20759" y="-60"/>
                    <a:pt x="20432" y="26"/>
                  </a:cubicBezTo>
                  <a:cubicBezTo>
                    <a:pt x="20402" y="26"/>
                    <a:pt x="20343" y="43"/>
                    <a:pt x="20313" y="61"/>
                  </a:cubicBezTo>
                  <a:cubicBezTo>
                    <a:pt x="20224" y="43"/>
                    <a:pt x="20135" y="26"/>
                    <a:pt x="20016" y="26"/>
                  </a:cubicBezTo>
                  <a:cubicBezTo>
                    <a:pt x="19837" y="-8"/>
                    <a:pt x="19600" y="-8"/>
                    <a:pt x="19392" y="26"/>
                  </a:cubicBezTo>
                  <a:cubicBezTo>
                    <a:pt x="19124" y="43"/>
                    <a:pt x="18887" y="233"/>
                    <a:pt x="18916" y="388"/>
                  </a:cubicBezTo>
                  <a:cubicBezTo>
                    <a:pt x="18916" y="423"/>
                    <a:pt x="18916" y="440"/>
                    <a:pt x="18916" y="474"/>
                  </a:cubicBezTo>
                  <a:cubicBezTo>
                    <a:pt x="14014" y="2646"/>
                    <a:pt x="8933" y="4698"/>
                    <a:pt x="3734" y="6629"/>
                  </a:cubicBezTo>
                  <a:cubicBezTo>
                    <a:pt x="3704" y="6663"/>
                    <a:pt x="3645" y="6680"/>
                    <a:pt x="3615" y="6698"/>
                  </a:cubicBezTo>
                  <a:cubicBezTo>
                    <a:pt x="3437" y="6766"/>
                    <a:pt x="3288" y="6870"/>
                    <a:pt x="3288" y="7025"/>
                  </a:cubicBezTo>
                  <a:cubicBezTo>
                    <a:pt x="3170" y="10438"/>
                    <a:pt x="2872" y="13852"/>
                    <a:pt x="2367" y="17265"/>
                  </a:cubicBezTo>
                  <a:cubicBezTo>
                    <a:pt x="50" y="17161"/>
                    <a:pt x="-69" y="20230"/>
                    <a:pt x="20" y="21040"/>
                  </a:cubicBezTo>
                  <a:cubicBezTo>
                    <a:pt x="50" y="21540"/>
                    <a:pt x="1357" y="21540"/>
                    <a:pt x="1327" y="21040"/>
                  </a:cubicBezTo>
                  <a:cubicBezTo>
                    <a:pt x="1298" y="20782"/>
                    <a:pt x="1476" y="18558"/>
                    <a:pt x="2100" y="18110"/>
                  </a:cubicBezTo>
                  <a:cubicBezTo>
                    <a:pt x="2040" y="19023"/>
                    <a:pt x="2189" y="19937"/>
                    <a:pt x="2516" y="20833"/>
                  </a:cubicBezTo>
                  <a:cubicBezTo>
                    <a:pt x="2694" y="21316"/>
                    <a:pt x="3972" y="21109"/>
                    <a:pt x="3793" y="20644"/>
                  </a:cubicBezTo>
                  <a:cubicBezTo>
                    <a:pt x="3526" y="19920"/>
                    <a:pt x="3407" y="19213"/>
                    <a:pt x="3407" y="18506"/>
                  </a:cubicBezTo>
                  <a:cubicBezTo>
                    <a:pt x="4061" y="19006"/>
                    <a:pt x="4417" y="19627"/>
                    <a:pt x="4477" y="20282"/>
                  </a:cubicBezTo>
                  <a:cubicBezTo>
                    <a:pt x="4507" y="20782"/>
                    <a:pt x="5814" y="20782"/>
                    <a:pt x="5784" y="20282"/>
                  </a:cubicBezTo>
                  <a:cubicBezTo>
                    <a:pt x="5725" y="19213"/>
                    <a:pt x="4982" y="18230"/>
                    <a:pt x="3645" y="17489"/>
                  </a:cubicBezTo>
                  <a:cubicBezTo>
                    <a:pt x="4150" y="14076"/>
                    <a:pt x="4477" y="10645"/>
                    <a:pt x="4596" y="7232"/>
                  </a:cubicBezTo>
                  <a:cubicBezTo>
                    <a:pt x="9676" y="5318"/>
                    <a:pt x="14638" y="3319"/>
                    <a:pt x="19451" y="1181"/>
                  </a:cubicBezTo>
                  <a:cubicBezTo>
                    <a:pt x="19689" y="1302"/>
                    <a:pt x="19986" y="1354"/>
                    <a:pt x="20283" y="1371"/>
                  </a:cubicBezTo>
                  <a:cubicBezTo>
                    <a:pt x="20372" y="1371"/>
                    <a:pt x="20432" y="1371"/>
                    <a:pt x="20491" y="1354"/>
                  </a:cubicBezTo>
                  <a:cubicBezTo>
                    <a:pt x="20580" y="1354"/>
                    <a:pt x="20669" y="1354"/>
                    <a:pt x="20759" y="1336"/>
                  </a:cubicBezTo>
                  <a:cubicBezTo>
                    <a:pt x="20966" y="1319"/>
                    <a:pt x="21174" y="1181"/>
                    <a:pt x="21204" y="1078"/>
                  </a:cubicBezTo>
                  <a:cubicBezTo>
                    <a:pt x="21234" y="1061"/>
                    <a:pt x="21234" y="1043"/>
                    <a:pt x="21234" y="1026"/>
                  </a:cubicBezTo>
                  <a:cubicBezTo>
                    <a:pt x="21472" y="923"/>
                    <a:pt x="21531" y="698"/>
                    <a:pt x="21412" y="5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10" name="Straight Connector 3"/>
          <p:cNvSpPr/>
          <p:nvPr/>
        </p:nvSpPr>
        <p:spPr>
          <a:xfrm>
            <a:off x="1143000" y="2749212"/>
            <a:ext cx="340042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3"/>
      <p:bldP build="whole" bldLvl="1" animBg="1" rev="0" advAuto="0" spid="101" grpId="2"/>
      <p:bldP build="whole" bldLvl="1" animBg="1" rev="0" advAuto="0" spid="102" grpId="4"/>
      <p:bldP build="whole" bldLvl="1" animBg="1" rev="0" advAuto="0" spid="10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Freeform 5"/>
          <p:cNvSpPr/>
          <p:nvPr/>
        </p:nvSpPr>
        <p:spPr>
          <a:xfrm>
            <a:off x="455160" y="924438"/>
            <a:ext cx="2763124" cy="3713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57" fill="norm" stroke="1" extrusionOk="0">
                <a:moveTo>
                  <a:pt x="21600" y="3741"/>
                </a:moveTo>
                <a:cubicBezTo>
                  <a:pt x="21600" y="3741"/>
                  <a:pt x="21600" y="3741"/>
                  <a:pt x="21600" y="3732"/>
                </a:cubicBezTo>
                <a:cubicBezTo>
                  <a:pt x="20391" y="2728"/>
                  <a:pt x="18749" y="2111"/>
                  <a:pt x="16923" y="2111"/>
                </a:cubicBezTo>
                <a:cubicBezTo>
                  <a:pt x="16239" y="2111"/>
                  <a:pt x="15569" y="2198"/>
                  <a:pt x="14939" y="2371"/>
                </a:cubicBezTo>
                <a:cubicBezTo>
                  <a:pt x="13927" y="866"/>
                  <a:pt x="13927" y="866"/>
                  <a:pt x="13927" y="866"/>
                </a:cubicBezTo>
                <a:cubicBezTo>
                  <a:pt x="13362" y="37"/>
                  <a:pt x="12114" y="-243"/>
                  <a:pt x="11142" y="230"/>
                </a:cubicBezTo>
                <a:cubicBezTo>
                  <a:pt x="11142" y="230"/>
                  <a:pt x="11142" y="230"/>
                  <a:pt x="11142" y="230"/>
                </a:cubicBezTo>
                <a:cubicBezTo>
                  <a:pt x="10169" y="712"/>
                  <a:pt x="9841" y="1783"/>
                  <a:pt x="10406" y="2613"/>
                </a:cubicBezTo>
                <a:cubicBezTo>
                  <a:pt x="10905" y="3375"/>
                  <a:pt x="10905" y="3375"/>
                  <a:pt x="10905" y="3375"/>
                </a:cubicBezTo>
                <a:cubicBezTo>
                  <a:pt x="9066" y="4503"/>
                  <a:pt x="9066" y="4503"/>
                  <a:pt x="9066" y="4503"/>
                </a:cubicBezTo>
                <a:cubicBezTo>
                  <a:pt x="9420" y="4938"/>
                  <a:pt x="9420" y="4938"/>
                  <a:pt x="9420" y="4938"/>
                </a:cubicBezTo>
                <a:cubicBezTo>
                  <a:pt x="1616" y="10215"/>
                  <a:pt x="1616" y="10215"/>
                  <a:pt x="1616" y="10215"/>
                </a:cubicBezTo>
                <a:cubicBezTo>
                  <a:pt x="1616" y="10215"/>
                  <a:pt x="1603" y="10215"/>
                  <a:pt x="1603" y="10215"/>
                </a:cubicBezTo>
                <a:cubicBezTo>
                  <a:pt x="723" y="10215"/>
                  <a:pt x="0" y="10832"/>
                  <a:pt x="0" y="11584"/>
                </a:cubicBezTo>
                <a:cubicBezTo>
                  <a:pt x="0" y="12269"/>
                  <a:pt x="578" y="12829"/>
                  <a:pt x="1327" y="12945"/>
                </a:cubicBezTo>
                <a:cubicBezTo>
                  <a:pt x="4888" y="17411"/>
                  <a:pt x="4888" y="17411"/>
                  <a:pt x="4888" y="17411"/>
                </a:cubicBezTo>
                <a:cubicBezTo>
                  <a:pt x="4888" y="19032"/>
                  <a:pt x="4888" y="19032"/>
                  <a:pt x="4888" y="19032"/>
                </a:cubicBezTo>
                <a:cubicBezTo>
                  <a:pt x="3731" y="19572"/>
                  <a:pt x="2996" y="20412"/>
                  <a:pt x="2996" y="21357"/>
                </a:cubicBezTo>
                <a:cubicBezTo>
                  <a:pt x="12876" y="21357"/>
                  <a:pt x="12876" y="21357"/>
                  <a:pt x="12876" y="21357"/>
                </a:cubicBezTo>
                <a:cubicBezTo>
                  <a:pt x="12876" y="19727"/>
                  <a:pt x="10669" y="18405"/>
                  <a:pt x="7936" y="18405"/>
                </a:cubicBezTo>
                <a:cubicBezTo>
                  <a:pt x="7699" y="18405"/>
                  <a:pt x="7463" y="18415"/>
                  <a:pt x="7226" y="18434"/>
                </a:cubicBezTo>
                <a:cubicBezTo>
                  <a:pt x="7226" y="17749"/>
                  <a:pt x="7226" y="17749"/>
                  <a:pt x="7226" y="17749"/>
                </a:cubicBezTo>
                <a:cubicBezTo>
                  <a:pt x="7253" y="17739"/>
                  <a:pt x="7253" y="17739"/>
                  <a:pt x="7253" y="17739"/>
                </a:cubicBezTo>
                <a:cubicBezTo>
                  <a:pt x="7226" y="17701"/>
                  <a:pt x="7226" y="17701"/>
                  <a:pt x="7226" y="17701"/>
                </a:cubicBezTo>
                <a:cubicBezTo>
                  <a:pt x="7226" y="17324"/>
                  <a:pt x="7226" y="17324"/>
                  <a:pt x="7226" y="17324"/>
                </a:cubicBezTo>
                <a:cubicBezTo>
                  <a:pt x="6911" y="17324"/>
                  <a:pt x="6911" y="17324"/>
                  <a:pt x="6911" y="17324"/>
                </a:cubicBezTo>
                <a:cubicBezTo>
                  <a:pt x="2838" y="12472"/>
                  <a:pt x="2838" y="12472"/>
                  <a:pt x="2838" y="12472"/>
                </a:cubicBezTo>
                <a:cubicBezTo>
                  <a:pt x="3061" y="12231"/>
                  <a:pt x="3206" y="11922"/>
                  <a:pt x="3206" y="11584"/>
                </a:cubicBezTo>
                <a:cubicBezTo>
                  <a:pt x="3206" y="11536"/>
                  <a:pt x="3206" y="11498"/>
                  <a:pt x="3193" y="11449"/>
                </a:cubicBezTo>
                <a:cubicBezTo>
                  <a:pt x="10472" y="6298"/>
                  <a:pt x="10472" y="6298"/>
                  <a:pt x="10472" y="6298"/>
                </a:cubicBezTo>
                <a:cubicBezTo>
                  <a:pt x="10314" y="6790"/>
                  <a:pt x="10222" y="7311"/>
                  <a:pt x="10222" y="7851"/>
                </a:cubicBezTo>
                <a:cubicBezTo>
                  <a:pt x="10222" y="8295"/>
                  <a:pt x="10288" y="8729"/>
                  <a:pt x="10393" y="9144"/>
                </a:cubicBezTo>
                <a:cubicBezTo>
                  <a:pt x="10406" y="9144"/>
                  <a:pt x="10406" y="9153"/>
                  <a:pt x="10406" y="9153"/>
                </a:cubicBezTo>
                <a:cubicBezTo>
                  <a:pt x="10971" y="8903"/>
                  <a:pt x="12863" y="7996"/>
                  <a:pt x="14952" y="6983"/>
                </a:cubicBezTo>
                <a:cubicBezTo>
                  <a:pt x="15385" y="7436"/>
                  <a:pt x="16042" y="7726"/>
                  <a:pt x="16765" y="7726"/>
                </a:cubicBezTo>
                <a:cubicBezTo>
                  <a:pt x="18066" y="7726"/>
                  <a:pt x="19130" y="6819"/>
                  <a:pt x="19130" y="5709"/>
                </a:cubicBezTo>
                <a:cubicBezTo>
                  <a:pt x="19130" y="5468"/>
                  <a:pt x="19077" y="5237"/>
                  <a:pt x="18985" y="5015"/>
                </a:cubicBezTo>
                <a:cubicBezTo>
                  <a:pt x="20115" y="4465"/>
                  <a:pt x="21061" y="4002"/>
                  <a:pt x="21600" y="3741"/>
                </a:cubicBezTo>
                <a:close/>
                <a:moveTo>
                  <a:pt x="6333" y="17324"/>
                </a:moveTo>
                <a:cubicBezTo>
                  <a:pt x="5387" y="17324"/>
                  <a:pt x="5387" y="17324"/>
                  <a:pt x="5387" y="17324"/>
                </a:cubicBezTo>
                <a:cubicBezTo>
                  <a:pt x="1905" y="12935"/>
                  <a:pt x="1905" y="12935"/>
                  <a:pt x="1905" y="12935"/>
                </a:cubicBezTo>
                <a:cubicBezTo>
                  <a:pt x="2115" y="12906"/>
                  <a:pt x="2299" y="12839"/>
                  <a:pt x="2483" y="12742"/>
                </a:cubicBezTo>
                <a:lnTo>
                  <a:pt x="6333" y="17324"/>
                </a:lnTo>
                <a:close/>
                <a:moveTo>
                  <a:pt x="3061" y="11015"/>
                </a:moveTo>
                <a:cubicBezTo>
                  <a:pt x="2904" y="10726"/>
                  <a:pt x="2641" y="10494"/>
                  <a:pt x="2299" y="10350"/>
                </a:cubicBezTo>
                <a:cubicBezTo>
                  <a:pt x="5282" y="9443"/>
                  <a:pt x="5282" y="9443"/>
                  <a:pt x="5282" y="9443"/>
                </a:cubicBezTo>
                <a:lnTo>
                  <a:pt x="3061" y="11015"/>
                </a:lnTo>
                <a:close/>
                <a:moveTo>
                  <a:pt x="6346" y="8690"/>
                </a:moveTo>
                <a:cubicBezTo>
                  <a:pt x="3219" y="9645"/>
                  <a:pt x="3219" y="9645"/>
                  <a:pt x="3219" y="9645"/>
                </a:cubicBezTo>
                <a:cubicBezTo>
                  <a:pt x="9696" y="5266"/>
                  <a:pt x="9696" y="5266"/>
                  <a:pt x="9696" y="5266"/>
                </a:cubicBezTo>
                <a:cubicBezTo>
                  <a:pt x="10261" y="5931"/>
                  <a:pt x="10261" y="5931"/>
                  <a:pt x="10261" y="5931"/>
                </a:cubicBezTo>
                <a:lnTo>
                  <a:pt x="6346" y="8690"/>
                </a:lnTo>
                <a:close/>
                <a:moveTo>
                  <a:pt x="18867" y="5709"/>
                </a:moveTo>
                <a:cubicBezTo>
                  <a:pt x="18867" y="6693"/>
                  <a:pt x="17921" y="7504"/>
                  <a:pt x="16765" y="7504"/>
                </a:cubicBezTo>
                <a:cubicBezTo>
                  <a:pt x="16134" y="7504"/>
                  <a:pt x="15569" y="7253"/>
                  <a:pt x="15175" y="6867"/>
                </a:cubicBezTo>
                <a:cubicBezTo>
                  <a:pt x="16384" y="6288"/>
                  <a:pt x="17645" y="5671"/>
                  <a:pt x="18749" y="5130"/>
                </a:cubicBezTo>
                <a:cubicBezTo>
                  <a:pt x="18828" y="5314"/>
                  <a:pt x="18867" y="5507"/>
                  <a:pt x="18867" y="5709"/>
                </a:cubicBez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351" name="TextBox 10"/>
          <p:cNvSpPr txBox="1"/>
          <p:nvPr/>
        </p:nvSpPr>
        <p:spPr>
          <a:xfrm>
            <a:off x="3858443" y="882134"/>
            <a:ext cx="276061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grpSp>
        <p:nvGrpSpPr>
          <p:cNvPr id="357" name="Group 3"/>
          <p:cNvGrpSpPr/>
          <p:nvPr/>
        </p:nvGrpSpPr>
        <p:grpSpPr>
          <a:xfrm>
            <a:off x="4075850" y="3624943"/>
            <a:ext cx="1014243" cy="1013223"/>
            <a:chOff x="0" y="0"/>
            <a:chExt cx="1014241" cy="1013221"/>
          </a:xfrm>
        </p:grpSpPr>
        <p:sp>
          <p:nvSpPr>
            <p:cNvPr id="352" name="Freeform 7"/>
            <p:cNvSpPr/>
            <p:nvPr/>
          </p:nvSpPr>
          <p:spPr>
            <a:xfrm>
              <a:off x="0" y="-1"/>
              <a:ext cx="1014242" cy="10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7" y="21600"/>
                  </a:moveTo>
                  <a:cubicBezTo>
                    <a:pt x="1543" y="21600"/>
                    <a:pt x="1543" y="21600"/>
                    <a:pt x="1543" y="21600"/>
                  </a:cubicBezTo>
                  <a:cubicBezTo>
                    <a:pt x="707" y="21600"/>
                    <a:pt x="0" y="20893"/>
                    <a:pt x="0" y="20057"/>
                  </a:cubicBezTo>
                  <a:cubicBezTo>
                    <a:pt x="0" y="1543"/>
                    <a:pt x="0" y="1543"/>
                    <a:pt x="0" y="1543"/>
                  </a:cubicBezTo>
                  <a:cubicBezTo>
                    <a:pt x="0" y="707"/>
                    <a:pt x="707" y="0"/>
                    <a:pt x="1543" y="0"/>
                  </a:cubicBezTo>
                  <a:cubicBezTo>
                    <a:pt x="20057" y="0"/>
                    <a:pt x="20057" y="0"/>
                    <a:pt x="20057" y="0"/>
                  </a:cubicBezTo>
                  <a:cubicBezTo>
                    <a:pt x="20893" y="0"/>
                    <a:pt x="21600" y="707"/>
                    <a:pt x="21600" y="1543"/>
                  </a:cubicBezTo>
                  <a:cubicBezTo>
                    <a:pt x="21600" y="20057"/>
                    <a:pt x="21600" y="20057"/>
                    <a:pt x="21600" y="20057"/>
                  </a:cubicBezTo>
                  <a:cubicBezTo>
                    <a:pt x="21600" y="20893"/>
                    <a:pt x="20893" y="21600"/>
                    <a:pt x="20057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356" name="Group 11"/>
            <p:cNvGrpSpPr/>
            <p:nvPr/>
          </p:nvGrpSpPr>
          <p:grpSpPr>
            <a:xfrm>
              <a:off x="330265" y="344536"/>
              <a:ext cx="353711" cy="324150"/>
              <a:chOff x="0" y="0"/>
              <a:chExt cx="353710" cy="324149"/>
            </a:xfrm>
          </p:grpSpPr>
          <p:sp>
            <p:nvSpPr>
              <p:cNvPr id="353" name="Freeform 108"/>
              <p:cNvSpPr/>
              <p:nvPr/>
            </p:nvSpPr>
            <p:spPr>
              <a:xfrm>
                <a:off x="-1" y="-1"/>
                <a:ext cx="353712" cy="324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43" y="0"/>
                    </a:moveTo>
                    <a:cubicBezTo>
                      <a:pt x="5326" y="0"/>
                      <a:pt x="5326" y="0"/>
                      <a:pt x="5326" y="0"/>
                    </a:cubicBezTo>
                    <a:cubicBezTo>
                      <a:pt x="5147" y="0"/>
                      <a:pt x="5010" y="161"/>
                      <a:pt x="5010" y="346"/>
                    </a:cubicBezTo>
                    <a:cubicBezTo>
                      <a:pt x="5010" y="542"/>
                      <a:pt x="5147" y="703"/>
                      <a:pt x="5326" y="703"/>
                    </a:cubicBezTo>
                    <a:cubicBezTo>
                      <a:pt x="19543" y="703"/>
                      <a:pt x="19543" y="703"/>
                      <a:pt x="19543" y="703"/>
                    </a:cubicBezTo>
                    <a:cubicBezTo>
                      <a:pt x="20324" y="703"/>
                      <a:pt x="20957" y="1395"/>
                      <a:pt x="20957" y="2248"/>
                    </a:cubicBezTo>
                    <a:cubicBezTo>
                      <a:pt x="20957" y="14719"/>
                      <a:pt x="20957" y="14719"/>
                      <a:pt x="20957" y="14719"/>
                    </a:cubicBezTo>
                    <a:cubicBezTo>
                      <a:pt x="20957" y="15572"/>
                      <a:pt x="20324" y="16263"/>
                      <a:pt x="19543" y="16263"/>
                    </a:cubicBezTo>
                    <a:cubicBezTo>
                      <a:pt x="2057" y="16263"/>
                      <a:pt x="2057" y="16263"/>
                      <a:pt x="2057" y="16263"/>
                    </a:cubicBezTo>
                    <a:cubicBezTo>
                      <a:pt x="1276" y="16263"/>
                      <a:pt x="643" y="15572"/>
                      <a:pt x="643" y="14719"/>
                    </a:cubicBezTo>
                    <a:cubicBezTo>
                      <a:pt x="643" y="2248"/>
                      <a:pt x="643" y="2248"/>
                      <a:pt x="643" y="2248"/>
                    </a:cubicBezTo>
                    <a:cubicBezTo>
                      <a:pt x="643" y="1395"/>
                      <a:pt x="1276" y="703"/>
                      <a:pt x="2057" y="703"/>
                    </a:cubicBezTo>
                    <a:cubicBezTo>
                      <a:pt x="4039" y="703"/>
                      <a:pt x="4039" y="703"/>
                      <a:pt x="4039" y="703"/>
                    </a:cubicBezTo>
                    <a:cubicBezTo>
                      <a:pt x="4219" y="703"/>
                      <a:pt x="4366" y="542"/>
                      <a:pt x="4366" y="346"/>
                    </a:cubicBezTo>
                    <a:cubicBezTo>
                      <a:pt x="4366" y="161"/>
                      <a:pt x="4219" y="0"/>
                      <a:pt x="4039" y="0"/>
                    </a:cubicBezTo>
                    <a:cubicBezTo>
                      <a:pt x="2057" y="0"/>
                      <a:pt x="2057" y="0"/>
                      <a:pt x="2057" y="0"/>
                    </a:cubicBezTo>
                    <a:cubicBezTo>
                      <a:pt x="918" y="0"/>
                      <a:pt x="0" y="1003"/>
                      <a:pt x="0" y="2248"/>
                    </a:cubicBezTo>
                    <a:cubicBezTo>
                      <a:pt x="0" y="14719"/>
                      <a:pt x="0" y="14719"/>
                      <a:pt x="0" y="14719"/>
                    </a:cubicBezTo>
                    <a:cubicBezTo>
                      <a:pt x="0" y="15964"/>
                      <a:pt x="918" y="16966"/>
                      <a:pt x="2057" y="16966"/>
                    </a:cubicBezTo>
                    <a:cubicBezTo>
                      <a:pt x="7214" y="16966"/>
                      <a:pt x="7214" y="16966"/>
                      <a:pt x="7214" y="16966"/>
                    </a:cubicBezTo>
                    <a:cubicBezTo>
                      <a:pt x="6581" y="19214"/>
                      <a:pt x="6581" y="19214"/>
                      <a:pt x="6581" y="19214"/>
                    </a:cubicBezTo>
                    <a:cubicBezTo>
                      <a:pt x="5411" y="19214"/>
                      <a:pt x="5411" y="19214"/>
                      <a:pt x="5411" y="19214"/>
                    </a:cubicBezTo>
                    <a:cubicBezTo>
                      <a:pt x="4809" y="19214"/>
                      <a:pt x="4314" y="19744"/>
                      <a:pt x="4314" y="20401"/>
                    </a:cubicBezTo>
                    <a:cubicBezTo>
                      <a:pt x="4314" y="21058"/>
                      <a:pt x="4809" y="21600"/>
                      <a:pt x="5411" y="21600"/>
                    </a:cubicBezTo>
                    <a:cubicBezTo>
                      <a:pt x="16189" y="21600"/>
                      <a:pt x="16189" y="21600"/>
                      <a:pt x="16189" y="21600"/>
                    </a:cubicBezTo>
                    <a:cubicBezTo>
                      <a:pt x="16791" y="21600"/>
                      <a:pt x="17286" y="21058"/>
                      <a:pt x="17286" y="20401"/>
                    </a:cubicBezTo>
                    <a:cubicBezTo>
                      <a:pt x="17286" y="19744"/>
                      <a:pt x="16791" y="19214"/>
                      <a:pt x="16189" y="19214"/>
                    </a:cubicBezTo>
                    <a:cubicBezTo>
                      <a:pt x="15019" y="19214"/>
                      <a:pt x="15019" y="19214"/>
                      <a:pt x="15019" y="19214"/>
                    </a:cubicBezTo>
                    <a:cubicBezTo>
                      <a:pt x="14386" y="16966"/>
                      <a:pt x="14386" y="16966"/>
                      <a:pt x="14386" y="16966"/>
                    </a:cubicBezTo>
                    <a:cubicBezTo>
                      <a:pt x="19543" y="16966"/>
                      <a:pt x="19543" y="16966"/>
                      <a:pt x="19543" y="16966"/>
                    </a:cubicBezTo>
                    <a:cubicBezTo>
                      <a:pt x="20682" y="16966"/>
                      <a:pt x="21600" y="15964"/>
                      <a:pt x="21600" y="14719"/>
                    </a:cubicBezTo>
                    <a:cubicBezTo>
                      <a:pt x="21600" y="2248"/>
                      <a:pt x="21600" y="2248"/>
                      <a:pt x="21600" y="2248"/>
                    </a:cubicBezTo>
                    <a:cubicBezTo>
                      <a:pt x="21600" y="1003"/>
                      <a:pt x="20682" y="0"/>
                      <a:pt x="19543" y="0"/>
                    </a:cubicBezTo>
                    <a:close/>
                    <a:moveTo>
                      <a:pt x="16643" y="20401"/>
                    </a:moveTo>
                    <a:cubicBezTo>
                      <a:pt x="16643" y="20678"/>
                      <a:pt x="16443" y="20897"/>
                      <a:pt x="16189" y="20897"/>
                    </a:cubicBezTo>
                    <a:cubicBezTo>
                      <a:pt x="5411" y="20897"/>
                      <a:pt x="5411" y="20897"/>
                      <a:pt x="5411" y="20897"/>
                    </a:cubicBezTo>
                    <a:cubicBezTo>
                      <a:pt x="5157" y="20897"/>
                      <a:pt x="4957" y="20678"/>
                      <a:pt x="4957" y="20401"/>
                    </a:cubicBezTo>
                    <a:cubicBezTo>
                      <a:pt x="4957" y="20136"/>
                      <a:pt x="5157" y="19917"/>
                      <a:pt x="5411" y="19917"/>
                    </a:cubicBezTo>
                    <a:cubicBezTo>
                      <a:pt x="16189" y="19917"/>
                      <a:pt x="16189" y="19917"/>
                      <a:pt x="16189" y="19917"/>
                    </a:cubicBezTo>
                    <a:cubicBezTo>
                      <a:pt x="16443" y="19917"/>
                      <a:pt x="16643" y="20136"/>
                      <a:pt x="16643" y="20401"/>
                    </a:cubicBezTo>
                    <a:close/>
                    <a:moveTo>
                      <a:pt x="14344" y="19214"/>
                    </a:moveTo>
                    <a:cubicBezTo>
                      <a:pt x="7256" y="19214"/>
                      <a:pt x="7256" y="19214"/>
                      <a:pt x="7256" y="19214"/>
                    </a:cubicBezTo>
                    <a:cubicBezTo>
                      <a:pt x="7889" y="16966"/>
                      <a:pt x="7889" y="16966"/>
                      <a:pt x="7889" y="16966"/>
                    </a:cubicBezTo>
                    <a:cubicBezTo>
                      <a:pt x="13711" y="16966"/>
                      <a:pt x="13711" y="16966"/>
                      <a:pt x="13711" y="16966"/>
                    </a:cubicBezTo>
                    <a:lnTo>
                      <a:pt x="14344" y="19214"/>
                    </a:lnTo>
                    <a:close/>
                    <a:moveTo>
                      <a:pt x="14344" y="19214"/>
                    </a:moveTo>
                    <a:cubicBezTo>
                      <a:pt x="14344" y="19214"/>
                      <a:pt x="14344" y="19214"/>
                      <a:pt x="14344" y="1921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54" name="Freeform 109"/>
              <p:cNvSpPr/>
              <p:nvPr/>
            </p:nvSpPr>
            <p:spPr>
              <a:xfrm>
                <a:off x="27521" y="28541"/>
                <a:ext cx="298667" cy="1814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212" y="16952"/>
                    </a:moveTo>
                    <a:cubicBezTo>
                      <a:pt x="21425" y="16952"/>
                      <a:pt x="21600" y="16666"/>
                      <a:pt x="21600" y="16338"/>
                    </a:cubicBezTo>
                    <a:cubicBezTo>
                      <a:pt x="21600" y="676"/>
                      <a:pt x="21600" y="676"/>
                      <a:pt x="21600" y="676"/>
                    </a:cubicBezTo>
                    <a:cubicBezTo>
                      <a:pt x="21600" y="307"/>
                      <a:pt x="21412" y="0"/>
                      <a:pt x="21187" y="0"/>
                    </a:cubicBezTo>
                    <a:cubicBezTo>
                      <a:pt x="413" y="0"/>
                      <a:pt x="413" y="0"/>
                      <a:pt x="413" y="0"/>
                    </a:cubicBezTo>
                    <a:cubicBezTo>
                      <a:pt x="188" y="0"/>
                      <a:pt x="0" y="307"/>
                      <a:pt x="0" y="676"/>
                    </a:cubicBezTo>
                    <a:cubicBezTo>
                      <a:pt x="0" y="20965"/>
                      <a:pt x="0" y="20965"/>
                      <a:pt x="0" y="20965"/>
                    </a:cubicBezTo>
                    <a:cubicBezTo>
                      <a:pt x="0" y="21313"/>
                      <a:pt x="175" y="21600"/>
                      <a:pt x="388" y="21600"/>
                    </a:cubicBezTo>
                    <a:cubicBezTo>
                      <a:pt x="21212" y="21600"/>
                      <a:pt x="21212" y="21600"/>
                      <a:pt x="21212" y="21600"/>
                    </a:cubicBezTo>
                    <a:cubicBezTo>
                      <a:pt x="21425" y="21600"/>
                      <a:pt x="21600" y="21313"/>
                      <a:pt x="21600" y="20965"/>
                    </a:cubicBezTo>
                    <a:cubicBezTo>
                      <a:pt x="21600" y="18816"/>
                      <a:pt x="21600" y="18816"/>
                      <a:pt x="21600" y="18816"/>
                    </a:cubicBezTo>
                    <a:cubicBezTo>
                      <a:pt x="21600" y="18488"/>
                      <a:pt x="21425" y="18201"/>
                      <a:pt x="21212" y="18201"/>
                    </a:cubicBezTo>
                    <a:cubicBezTo>
                      <a:pt x="21011" y="18201"/>
                      <a:pt x="20836" y="18488"/>
                      <a:pt x="20836" y="18816"/>
                    </a:cubicBezTo>
                    <a:cubicBezTo>
                      <a:pt x="20836" y="20351"/>
                      <a:pt x="20836" y="20351"/>
                      <a:pt x="20836" y="20351"/>
                    </a:cubicBezTo>
                    <a:cubicBezTo>
                      <a:pt x="764" y="20351"/>
                      <a:pt x="764" y="20351"/>
                      <a:pt x="764" y="20351"/>
                    </a:cubicBezTo>
                    <a:cubicBezTo>
                      <a:pt x="764" y="1249"/>
                      <a:pt x="764" y="1249"/>
                      <a:pt x="764" y="1249"/>
                    </a:cubicBezTo>
                    <a:cubicBezTo>
                      <a:pt x="20836" y="1249"/>
                      <a:pt x="20836" y="1249"/>
                      <a:pt x="20836" y="1249"/>
                    </a:cubicBezTo>
                    <a:cubicBezTo>
                      <a:pt x="20836" y="16338"/>
                      <a:pt x="20836" y="16338"/>
                      <a:pt x="20836" y="16338"/>
                    </a:cubicBezTo>
                    <a:cubicBezTo>
                      <a:pt x="20836" y="16686"/>
                      <a:pt x="21011" y="16952"/>
                      <a:pt x="21212" y="16952"/>
                    </a:cubicBezTo>
                    <a:close/>
                    <a:moveTo>
                      <a:pt x="21212" y="16952"/>
                    </a:moveTo>
                    <a:cubicBezTo>
                      <a:pt x="21212" y="16952"/>
                      <a:pt x="21212" y="16952"/>
                      <a:pt x="21212" y="1695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55" name="Freeform 110"/>
              <p:cNvSpPr/>
              <p:nvPr/>
            </p:nvSpPr>
            <p:spPr>
              <a:xfrm>
                <a:off x="170510" y="219636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79" h="17688" fill="norm" stroke="1" extrusionOk="0">
                    <a:moveTo>
                      <a:pt x="18061" y="4045"/>
                    </a:moveTo>
                    <a:cubicBezTo>
                      <a:pt x="16097" y="834"/>
                      <a:pt x="11843" y="-625"/>
                      <a:pt x="7915" y="251"/>
                    </a:cubicBezTo>
                    <a:cubicBezTo>
                      <a:pt x="3661" y="834"/>
                      <a:pt x="388" y="4045"/>
                      <a:pt x="61" y="8132"/>
                    </a:cubicBezTo>
                    <a:cubicBezTo>
                      <a:pt x="-921" y="16013"/>
                      <a:pt x="10206" y="20975"/>
                      <a:pt x="16752" y="15137"/>
                    </a:cubicBezTo>
                    <a:cubicBezTo>
                      <a:pt x="20352" y="12218"/>
                      <a:pt x="20679" y="7548"/>
                      <a:pt x="18061" y="4045"/>
                    </a:cubicBezTo>
                    <a:close/>
                    <a:moveTo>
                      <a:pt x="18061" y="4045"/>
                    </a:moveTo>
                    <a:cubicBezTo>
                      <a:pt x="18061" y="4045"/>
                      <a:pt x="18061" y="4045"/>
                      <a:pt x="18061" y="404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364" name="Group 2"/>
          <p:cNvGrpSpPr/>
          <p:nvPr/>
        </p:nvGrpSpPr>
        <p:grpSpPr>
          <a:xfrm>
            <a:off x="2492319" y="3624943"/>
            <a:ext cx="1014243" cy="1013223"/>
            <a:chOff x="0" y="0"/>
            <a:chExt cx="1014241" cy="1013221"/>
          </a:xfrm>
        </p:grpSpPr>
        <p:sp>
          <p:nvSpPr>
            <p:cNvPr id="358" name="Freeform 6"/>
            <p:cNvSpPr/>
            <p:nvPr/>
          </p:nvSpPr>
          <p:spPr>
            <a:xfrm>
              <a:off x="0" y="-1"/>
              <a:ext cx="1014242" cy="10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7" y="21600"/>
                  </a:moveTo>
                  <a:cubicBezTo>
                    <a:pt x="1543" y="21600"/>
                    <a:pt x="1543" y="21600"/>
                    <a:pt x="1543" y="21600"/>
                  </a:cubicBezTo>
                  <a:cubicBezTo>
                    <a:pt x="707" y="21600"/>
                    <a:pt x="0" y="20893"/>
                    <a:pt x="0" y="20057"/>
                  </a:cubicBezTo>
                  <a:cubicBezTo>
                    <a:pt x="0" y="1543"/>
                    <a:pt x="0" y="1543"/>
                    <a:pt x="0" y="1543"/>
                  </a:cubicBezTo>
                  <a:cubicBezTo>
                    <a:pt x="0" y="707"/>
                    <a:pt x="707" y="0"/>
                    <a:pt x="1543" y="0"/>
                  </a:cubicBezTo>
                  <a:cubicBezTo>
                    <a:pt x="20057" y="0"/>
                    <a:pt x="20057" y="0"/>
                    <a:pt x="20057" y="0"/>
                  </a:cubicBezTo>
                  <a:cubicBezTo>
                    <a:pt x="20925" y="0"/>
                    <a:pt x="21600" y="707"/>
                    <a:pt x="21600" y="1543"/>
                  </a:cubicBezTo>
                  <a:cubicBezTo>
                    <a:pt x="21600" y="20057"/>
                    <a:pt x="21600" y="20057"/>
                    <a:pt x="21600" y="20057"/>
                  </a:cubicBezTo>
                  <a:cubicBezTo>
                    <a:pt x="21600" y="20893"/>
                    <a:pt x="20925" y="21600"/>
                    <a:pt x="2005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363" name="Group 15"/>
            <p:cNvGrpSpPr/>
            <p:nvPr/>
          </p:nvGrpSpPr>
          <p:grpSpPr>
            <a:xfrm>
              <a:off x="371037" y="330100"/>
              <a:ext cx="354380" cy="353367"/>
              <a:chOff x="0" y="0"/>
              <a:chExt cx="354378" cy="353365"/>
            </a:xfrm>
          </p:grpSpPr>
          <p:sp>
            <p:nvSpPr>
              <p:cNvPr id="359" name="Freeform 158"/>
              <p:cNvSpPr/>
              <p:nvPr/>
            </p:nvSpPr>
            <p:spPr>
              <a:xfrm>
                <a:off x="0" y="0"/>
                <a:ext cx="354379" cy="353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9" h="21579" fill="norm" stroke="1" extrusionOk="0">
                    <a:moveTo>
                      <a:pt x="21484" y="21031"/>
                    </a:moveTo>
                    <a:cubicBezTo>
                      <a:pt x="19250" y="18797"/>
                      <a:pt x="19250" y="18797"/>
                      <a:pt x="19250" y="18797"/>
                    </a:cubicBezTo>
                    <a:cubicBezTo>
                      <a:pt x="19250" y="17596"/>
                      <a:pt x="19250" y="17596"/>
                      <a:pt x="19250" y="17596"/>
                    </a:cubicBezTo>
                    <a:cubicBezTo>
                      <a:pt x="19377" y="17596"/>
                      <a:pt x="19377" y="17596"/>
                      <a:pt x="19377" y="17596"/>
                    </a:cubicBezTo>
                    <a:cubicBezTo>
                      <a:pt x="19377" y="18007"/>
                      <a:pt x="19377" y="18007"/>
                      <a:pt x="19377" y="18007"/>
                    </a:cubicBezTo>
                    <a:cubicBezTo>
                      <a:pt x="19377" y="18429"/>
                      <a:pt x="19724" y="18776"/>
                      <a:pt x="20146" y="18776"/>
                    </a:cubicBezTo>
                    <a:cubicBezTo>
                      <a:pt x="20578" y="18776"/>
                      <a:pt x="20915" y="18429"/>
                      <a:pt x="20915" y="18007"/>
                    </a:cubicBezTo>
                    <a:cubicBezTo>
                      <a:pt x="20915" y="16543"/>
                      <a:pt x="20915" y="16543"/>
                      <a:pt x="20915" y="16543"/>
                    </a:cubicBezTo>
                    <a:cubicBezTo>
                      <a:pt x="20915" y="16121"/>
                      <a:pt x="20578" y="15773"/>
                      <a:pt x="20146" y="15773"/>
                    </a:cubicBezTo>
                    <a:cubicBezTo>
                      <a:pt x="19724" y="15773"/>
                      <a:pt x="19377" y="16121"/>
                      <a:pt x="19377" y="16543"/>
                    </a:cubicBezTo>
                    <a:cubicBezTo>
                      <a:pt x="19377" y="16953"/>
                      <a:pt x="19377" y="16953"/>
                      <a:pt x="19377" y="16953"/>
                    </a:cubicBezTo>
                    <a:cubicBezTo>
                      <a:pt x="19250" y="16953"/>
                      <a:pt x="19250" y="16953"/>
                      <a:pt x="19250" y="16953"/>
                    </a:cubicBezTo>
                    <a:cubicBezTo>
                      <a:pt x="19250" y="14277"/>
                      <a:pt x="19250" y="14277"/>
                      <a:pt x="19250" y="14277"/>
                    </a:cubicBezTo>
                    <a:cubicBezTo>
                      <a:pt x="19250" y="14098"/>
                      <a:pt x="19103" y="13961"/>
                      <a:pt x="18934" y="13961"/>
                    </a:cubicBezTo>
                    <a:cubicBezTo>
                      <a:pt x="18755" y="13961"/>
                      <a:pt x="18608" y="14098"/>
                      <a:pt x="18608" y="14277"/>
                    </a:cubicBezTo>
                    <a:cubicBezTo>
                      <a:pt x="18608" y="18597"/>
                      <a:pt x="18608" y="18597"/>
                      <a:pt x="18608" y="18597"/>
                    </a:cubicBezTo>
                    <a:cubicBezTo>
                      <a:pt x="16943" y="18597"/>
                      <a:pt x="16943" y="18597"/>
                      <a:pt x="16943" y="18597"/>
                    </a:cubicBezTo>
                    <a:cubicBezTo>
                      <a:pt x="16943" y="11337"/>
                      <a:pt x="16943" y="11337"/>
                      <a:pt x="16943" y="11337"/>
                    </a:cubicBezTo>
                    <a:cubicBezTo>
                      <a:pt x="17617" y="11148"/>
                      <a:pt x="18197" y="10747"/>
                      <a:pt x="18608" y="10199"/>
                    </a:cubicBezTo>
                    <a:cubicBezTo>
                      <a:pt x="18608" y="12992"/>
                      <a:pt x="18608" y="12992"/>
                      <a:pt x="18608" y="12992"/>
                    </a:cubicBezTo>
                    <a:cubicBezTo>
                      <a:pt x="18608" y="13171"/>
                      <a:pt x="18755" y="13318"/>
                      <a:pt x="18934" y="13318"/>
                    </a:cubicBezTo>
                    <a:cubicBezTo>
                      <a:pt x="19103" y="13318"/>
                      <a:pt x="19250" y="13171"/>
                      <a:pt x="19250" y="12992"/>
                    </a:cubicBezTo>
                    <a:cubicBezTo>
                      <a:pt x="19250" y="8303"/>
                      <a:pt x="19250" y="8303"/>
                      <a:pt x="19250" y="8303"/>
                    </a:cubicBezTo>
                    <a:cubicBezTo>
                      <a:pt x="19250" y="8303"/>
                      <a:pt x="19250" y="8303"/>
                      <a:pt x="19250" y="8292"/>
                    </a:cubicBezTo>
                    <a:cubicBezTo>
                      <a:pt x="19250" y="6944"/>
                      <a:pt x="18397" y="5785"/>
                      <a:pt x="17206" y="5342"/>
                    </a:cubicBezTo>
                    <a:cubicBezTo>
                      <a:pt x="17206" y="4668"/>
                      <a:pt x="17206" y="4668"/>
                      <a:pt x="17206" y="4668"/>
                    </a:cubicBezTo>
                    <a:cubicBezTo>
                      <a:pt x="17712" y="4668"/>
                      <a:pt x="17712" y="4668"/>
                      <a:pt x="17712" y="4668"/>
                    </a:cubicBezTo>
                    <a:cubicBezTo>
                      <a:pt x="17891" y="4668"/>
                      <a:pt x="18039" y="4531"/>
                      <a:pt x="18039" y="4352"/>
                    </a:cubicBezTo>
                    <a:cubicBezTo>
                      <a:pt x="18039" y="1180"/>
                      <a:pt x="18039" y="1180"/>
                      <a:pt x="18039" y="1180"/>
                    </a:cubicBezTo>
                    <a:cubicBezTo>
                      <a:pt x="18039" y="527"/>
                      <a:pt x="17501" y="0"/>
                      <a:pt x="16859" y="0"/>
                    </a:cubicBezTo>
                    <a:cubicBezTo>
                      <a:pt x="15320" y="0"/>
                      <a:pt x="15320" y="0"/>
                      <a:pt x="15320" y="0"/>
                    </a:cubicBezTo>
                    <a:cubicBezTo>
                      <a:pt x="14667" y="0"/>
                      <a:pt x="14140" y="527"/>
                      <a:pt x="14140" y="1180"/>
                    </a:cubicBezTo>
                    <a:cubicBezTo>
                      <a:pt x="14140" y="4352"/>
                      <a:pt x="14140" y="4352"/>
                      <a:pt x="14140" y="4352"/>
                    </a:cubicBezTo>
                    <a:cubicBezTo>
                      <a:pt x="14140" y="4531"/>
                      <a:pt x="14288" y="4668"/>
                      <a:pt x="14467" y="4668"/>
                    </a:cubicBezTo>
                    <a:cubicBezTo>
                      <a:pt x="14972" y="4668"/>
                      <a:pt x="14972" y="4668"/>
                      <a:pt x="14972" y="4668"/>
                    </a:cubicBezTo>
                    <a:cubicBezTo>
                      <a:pt x="14972" y="5342"/>
                      <a:pt x="14972" y="5342"/>
                      <a:pt x="14972" y="5342"/>
                    </a:cubicBezTo>
                    <a:cubicBezTo>
                      <a:pt x="13782" y="5785"/>
                      <a:pt x="12928" y="6944"/>
                      <a:pt x="12928" y="8292"/>
                    </a:cubicBezTo>
                    <a:cubicBezTo>
                      <a:pt x="12928" y="8482"/>
                      <a:pt x="12939" y="8661"/>
                      <a:pt x="12971" y="8840"/>
                    </a:cubicBezTo>
                    <a:cubicBezTo>
                      <a:pt x="12971" y="12518"/>
                      <a:pt x="12971" y="12518"/>
                      <a:pt x="12971" y="12518"/>
                    </a:cubicBezTo>
                    <a:cubicBezTo>
                      <a:pt x="548" y="95"/>
                      <a:pt x="548" y="95"/>
                      <a:pt x="548" y="95"/>
                    </a:cubicBezTo>
                    <a:cubicBezTo>
                      <a:pt x="453" y="0"/>
                      <a:pt x="316" y="-21"/>
                      <a:pt x="200" y="21"/>
                    </a:cubicBezTo>
                    <a:cubicBezTo>
                      <a:pt x="74" y="74"/>
                      <a:pt x="0" y="190"/>
                      <a:pt x="0" y="316"/>
                    </a:cubicBezTo>
                    <a:cubicBezTo>
                      <a:pt x="0" y="21263"/>
                      <a:pt x="0" y="21263"/>
                      <a:pt x="0" y="21263"/>
                    </a:cubicBezTo>
                    <a:cubicBezTo>
                      <a:pt x="0" y="21431"/>
                      <a:pt x="148" y="21579"/>
                      <a:pt x="316" y="21579"/>
                    </a:cubicBezTo>
                    <a:cubicBezTo>
                      <a:pt x="21263" y="21579"/>
                      <a:pt x="21263" y="21579"/>
                      <a:pt x="21263" y="21579"/>
                    </a:cubicBezTo>
                    <a:cubicBezTo>
                      <a:pt x="21389" y="21579"/>
                      <a:pt x="21505" y="21505"/>
                      <a:pt x="21558" y="21379"/>
                    </a:cubicBezTo>
                    <a:cubicBezTo>
                      <a:pt x="21600" y="21263"/>
                      <a:pt x="21579" y="21126"/>
                      <a:pt x="21484" y="21031"/>
                    </a:cubicBezTo>
                    <a:close/>
                    <a:moveTo>
                      <a:pt x="20020" y="16543"/>
                    </a:moveTo>
                    <a:cubicBezTo>
                      <a:pt x="20020" y="16469"/>
                      <a:pt x="20083" y="16416"/>
                      <a:pt x="20146" y="16416"/>
                    </a:cubicBezTo>
                    <a:cubicBezTo>
                      <a:pt x="20220" y="16416"/>
                      <a:pt x="20272" y="16469"/>
                      <a:pt x="20272" y="16543"/>
                    </a:cubicBezTo>
                    <a:cubicBezTo>
                      <a:pt x="20272" y="18007"/>
                      <a:pt x="20272" y="18007"/>
                      <a:pt x="20272" y="18007"/>
                    </a:cubicBezTo>
                    <a:cubicBezTo>
                      <a:pt x="20272" y="18081"/>
                      <a:pt x="20220" y="18134"/>
                      <a:pt x="20146" y="18134"/>
                    </a:cubicBezTo>
                    <a:cubicBezTo>
                      <a:pt x="20083" y="18134"/>
                      <a:pt x="20020" y="18081"/>
                      <a:pt x="20020" y="18007"/>
                    </a:cubicBezTo>
                    <a:lnTo>
                      <a:pt x="20020" y="16543"/>
                    </a:lnTo>
                    <a:close/>
                    <a:moveTo>
                      <a:pt x="17554" y="19240"/>
                    </a:moveTo>
                    <a:cubicBezTo>
                      <a:pt x="16943" y="20178"/>
                      <a:pt x="16943" y="20178"/>
                      <a:pt x="16943" y="20178"/>
                    </a:cubicBezTo>
                    <a:cubicBezTo>
                      <a:pt x="16943" y="19240"/>
                      <a:pt x="16943" y="19240"/>
                      <a:pt x="16943" y="19240"/>
                    </a:cubicBezTo>
                    <a:lnTo>
                      <a:pt x="17554" y="19240"/>
                    </a:lnTo>
                    <a:close/>
                    <a:moveTo>
                      <a:pt x="15278" y="20178"/>
                    </a:moveTo>
                    <a:cubicBezTo>
                      <a:pt x="14667" y="19240"/>
                      <a:pt x="14667" y="19240"/>
                      <a:pt x="14667" y="19240"/>
                    </a:cubicBezTo>
                    <a:cubicBezTo>
                      <a:pt x="15278" y="19240"/>
                      <a:pt x="15278" y="19240"/>
                      <a:pt x="15278" y="19240"/>
                    </a:cubicBezTo>
                    <a:lnTo>
                      <a:pt x="15278" y="20178"/>
                    </a:lnTo>
                    <a:close/>
                    <a:moveTo>
                      <a:pt x="15921" y="18924"/>
                    </a:moveTo>
                    <a:cubicBezTo>
                      <a:pt x="15921" y="16374"/>
                      <a:pt x="15921" y="16374"/>
                      <a:pt x="15921" y="16374"/>
                    </a:cubicBezTo>
                    <a:cubicBezTo>
                      <a:pt x="16311" y="16764"/>
                      <a:pt x="16311" y="16764"/>
                      <a:pt x="16311" y="16764"/>
                    </a:cubicBezTo>
                    <a:cubicBezTo>
                      <a:pt x="16311" y="20936"/>
                      <a:pt x="16311" y="20936"/>
                      <a:pt x="16311" y="20936"/>
                    </a:cubicBezTo>
                    <a:cubicBezTo>
                      <a:pt x="15921" y="20936"/>
                      <a:pt x="15921" y="20936"/>
                      <a:pt x="15921" y="20936"/>
                    </a:cubicBezTo>
                    <a:lnTo>
                      <a:pt x="15921" y="18924"/>
                    </a:lnTo>
                    <a:close/>
                    <a:moveTo>
                      <a:pt x="16311" y="15858"/>
                    </a:moveTo>
                    <a:cubicBezTo>
                      <a:pt x="15921" y="15468"/>
                      <a:pt x="15921" y="15468"/>
                      <a:pt x="15921" y="15468"/>
                    </a:cubicBezTo>
                    <a:cubicBezTo>
                      <a:pt x="15921" y="11453"/>
                      <a:pt x="15921" y="11453"/>
                      <a:pt x="15921" y="11453"/>
                    </a:cubicBezTo>
                    <a:cubicBezTo>
                      <a:pt x="15973" y="11453"/>
                      <a:pt x="16037" y="11464"/>
                      <a:pt x="16089" y="11464"/>
                    </a:cubicBezTo>
                    <a:cubicBezTo>
                      <a:pt x="16163" y="11464"/>
                      <a:pt x="16237" y="11453"/>
                      <a:pt x="16311" y="11453"/>
                    </a:cubicBezTo>
                    <a:lnTo>
                      <a:pt x="16311" y="15858"/>
                    </a:lnTo>
                    <a:close/>
                    <a:moveTo>
                      <a:pt x="14783" y="1180"/>
                    </a:moveTo>
                    <a:cubicBezTo>
                      <a:pt x="14783" y="885"/>
                      <a:pt x="15025" y="643"/>
                      <a:pt x="15320" y="643"/>
                    </a:cubicBezTo>
                    <a:cubicBezTo>
                      <a:pt x="16859" y="643"/>
                      <a:pt x="16859" y="643"/>
                      <a:pt x="16859" y="643"/>
                    </a:cubicBezTo>
                    <a:cubicBezTo>
                      <a:pt x="17154" y="643"/>
                      <a:pt x="17396" y="885"/>
                      <a:pt x="17396" y="1180"/>
                    </a:cubicBezTo>
                    <a:cubicBezTo>
                      <a:pt x="17396" y="4036"/>
                      <a:pt x="17396" y="4036"/>
                      <a:pt x="17396" y="4036"/>
                    </a:cubicBezTo>
                    <a:cubicBezTo>
                      <a:pt x="14783" y="4036"/>
                      <a:pt x="14783" y="4036"/>
                      <a:pt x="14783" y="4036"/>
                    </a:cubicBezTo>
                    <a:lnTo>
                      <a:pt x="14783" y="1180"/>
                    </a:lnTo>
                    <a:close/>
                    <a:moveTo>
                      <a:pt x="15615" y="4668"/>
                    </a:moveTo>
                    <a:cubicBezTo>
                      <a:pt x="16564" y="4668"/>
                      <a:pt x="16564" y="4668"/>
                      <a:pt x="16564" y="4668"/>
                    </a:cubicBezTo>
                    <a:cubicBezTo>
                      <a:pt x="16564" y="5174"/>
                      <a:pt x="16564" y="5174"/>
                      <a:pt x="16564" y="5174"/>
                    </a:cubicBezTo>
                    <a:cubicBezTo>
                      <a:pt x="16405" y="5152"/>
                      <a:pt x="16247" y="5131"/>
                      <a:pt x="16089" y="5131"/>
                    </a:cubicBezTo>
                    <a:cubicBezTo>
                      <a:pt x="15931" y="5131"/>
                      <a:pt x="15773" y="5152"/>
                      <a:pt x="15615" y="5174"/>
                    </a:cubicBezTo>
                    <a:lnTo>
                      <a:pt x="15615" y="4668"/>
                    </a:lnTo>
                    <a:close/>
                    <a:moveTo>
                      <a:pt x="16089" y="5774"/>
                    </a:moveTo>
                    <a:cubicBezTo>
                      <a:pt x="17480" y="5774"/>
                      <a:pt x="18608" y="6902"/>
                      <a:pt x="18608" y="8292"/>
                    </a:cubicBezTo>
                    <a:cubicBezTo>
                      <a:pt x="18608" y="8303"/>
                      <a:pt x="18608" y="8303"/>
                      <a:pt x="18608" y="8303"/>
                    </a:cubicBezTo>
                    <a:cubicBezTo>
                      <a:pt x="18608" y="9694"/>
                      <a:pt x="17480" y="10821"/>
                      <a:pt x="16089" y="10821"/>
                    </a:cubicBezTo>
                    <a:cubicBezTo>
                      <a:pt x="14699" y="10821"/>
                      <a:pt x="13571" y="9683"/>
                      <a:pt x="13571" y="8292"/>
                    </a:cubicBezTo>
                    <a:cubicBezTo>
                      <a:pt x="13571" y="6912"/>
                      <a:pt x="14699" y="5774"/>
                      <a:pt x="16089" y="5774"/>
                    </a:cubicBezTo>
                    <a:close/>
                    <a:moveTo>
                      <a:pt x="15278" y="11359"/>
                    </a:moveTo>
                    <a:cubicBezTo>
                      <a:pt x="15278" y="18597"/>
                      <a:pt x="15278" y="18597"/>
                      <a:pt x="15278" y="18597"/>
                    </a:cubicBezTo>
                    <a:cubicBezTo>
                      <a:pt x="13613" y="18597"/>
                      <a:pt x="13613" y="18597"/>
                      <a:pt x="13613" y="18597"/>
                    </a:cubicBezTo>
                    <a:cubicBezTo>
                      <a:pt x="13613" y="10263"/>
                      <a:pt x="13613" y="10263"/>
                      <a:pt x="13613" y="10263"/>
                    </a:cubicBezTo>
                    <a:cubicBezTo>
                      <a:pt x="14035" y="10790"/>
                      <a:pt x="14614" y="11179"/>
                      <a:pt x="15278" y="11359"/>
                    </a:cubicBezTo>
                    <a:close/>
                    <a:moveTo>
                      <a:pt x="643" y="1096"/>
                    </a:moveTo>
                    <a:cubicBezTo>
                      <a:pt x="12971" y="13424"/>
                      <a:pt x="12971" y="13424"/>
                      <a:pt x="12971" y="13424"/>
                    </a:cubicBezTo>
                    <a:cubicBezTo>
                      <a:pt x="12971" y="16953"/>
                      <a:pt x="12971" y="16953"/>
                      <a:pt x="12971" y="16953"/>
                    </a:cubicBezTo>
                    <a:cubicBezTo>
                      <a:pt x="12802" y="16953"/>
                      <a:pt x="12802" y="16953"/>
                      <a:pt x="12802" y="16953"/>
                    </a:cubicBezTo>
                    <a:cubicBezTo>
                      <a:pt x="12802" y="16543"/>
                      <a:pt x="12802" y="16543"/>
                      <a:pt x="12802" y="16543"/>
                    </a:cubicBezTo>
                    <a:cubicBezTo>
                      <a:pt x="12802" y="16121"/>
                      <a:pt x="12454" y="15773"/>
                      <a:pt x="12033" y="15773"/>
                    </a:cubicBezTo>
                    <a:cubicBezTo>
                      <a:pt x="11696" y="15773"/>
                      <a:pt x="11411" y="15995"/>
                      <a:pt x="11306" y="16290"/>
                    </a:cubicBezTo>
                    <a:cubicBezTo>
                      <a:pt x="4394" y="9378"/>
                      <a:pt x="4394" y="9378"/>
                      <a:pt x="4394" y="9378"/>
                    </a:cubicBezTo>
                    <a:cubicBezTo>
                      <a:pt x="4299" y="9283"/>
                      <a:pt x="4162" y="9262"/>
                      <a:pt x="4046" y="9304"/>
                    </a:cubicBezTo>
                    <a:cubicBezTo>
                      <a:pt x="3920" y="9357"/>
                      <a:pt x="3846" y="9472"/>
                      <a:pt x="3846" y="9609"/>
                    </a:cubicBezTo>
                    <a:cubicBezTo>
                      <a:pt x="3846" y="11780"/>
                      <a:pt x="3846" y="11780"/>
                      <a:pt x="3846" y="11780"/>
                    </a:cubicBezTo>
                    <a:cubicBezTo>
                      <a:pt x="3846" y="11959"/>
                      <a:pt x="3993" y="12107"/>
                      <a:pt x="4162" y="12107"/>
                    </a:cubicBezTo>
                    <a:cubicBezTo>
                      <a:pt x="4341" y="12107"/>
                      <a:pt x="4489" y="11959"/>
                      <a:pt x="4489" y="11780"/>
                    </a:cubicBezTo>
                    <a:cubicBezTo>
                      <a:pt x="4489" y="10379"/>
                      <a:pt x="4489" y="10379"/>
                      <a:pt x="4489" y="10379"/>
                    </a:cubicBezTo>
                    <a:cubicBezTo>
                      <a:pt x="11200" y="17090"/>
                      <a:pt x="11200" y="17090"/>
                      <a:pt x="11200" y="17090"/>
                    </a:cubicBezTo>
                    <a:cubicBezTo>
                      <a:pt x="4489" y="17090"/>
                      <a:pt x="4489" y="17090"/>
                      <a:pt x="4489" y="17090"/>
                    </a:cubicBezTo>
                    <a:cubicBezTo>
                      <a:pt x="4489" y="13065"/>
                      <a:pt x="4489" y="13065"/>
                      <a:pt x="4489" y="13065"/>
                    </a:cubicBezTo>
                    <a:cubicBezTo>
                      <a:pt x="4489" y="12886"/>
                      <a:pt x="4341" y="12749"/>
                      <a:pt x="4162" y="12749"/>
                    </a:cubicBezTo>
                    <a:cubicBezTo>
                      <a:pt x="3993" y="12749"/>
                      <a:pt x="3846" y="12886"/>
                      <a:pt x="3846" y="13065"/>
                    </a:cubicBezTo>
                    <a:cubicBezTo>
                      <a:pt x="3846" y="17417"/>
                      <a:pt x="3846" y="17417"/>
                      <a:pt x="3846" y="17417"/>
                    </a:cubicBezTo>
                    <a:cubicBezTo>
                      <a:pt x="3846" y="17586"/>
                      <a:pt x="3993" y="17733"/>
                      <a:pt x="4162" y="17733"/>
                    </a:cubicBezTo>
                    <a:cubicBezTo>
                      <a:pt x="11264" y="17733"/>
                      <a:pt x="11264" y="17733"/>
                      <a:pt x="11264" y="17733"/>
                    </a:cubicBezTo>
                    <a:cubicBezTo>
                      <a:pt x="11264" y="18007"/>
                      <a:pt x="11264" y="18007"/>
                      <a:pt x="11264" y="18007"/>
                    </a:cubicBezTo>
                    <a:cubicBezTo>
                      <a:pt x="11264" y="18429"/>
                      <a:pt x="11601" y="18776"/>
                      <a:pt x="12033" y="18776"/>
                    </a:cubicBezTo>
                    <a:cubicBezTo>
                      <a:pt x="12454" y="18776"/>
                      <a:pt x="12802" y="18429"/>
                      <a:pt x="12802" y="18007"/>
                    </a:cubicBezTo>
                    <a:cubicBezTo>
                      <a:pt x="12802" y="17596"/>
                      <a:pt x="12802" y="17596"/>
                      <a:pt x="12802" y="17596"/>
                    </a:cubicBezTo>
                    <a:cubicBezTo>
                      <a:pt x="12971" y="17596"/>
                      <a:pt x="12971" y="17596"/>
                      <a:pt x="12971" y="17596"/>
                    </a:cubicBezTo>
                    <a:cubicBezTo>
                      <a:pt x="12971" y="18924"/>
                      <a:pt x="12971" y="18924"/>
                      <a:pt x="12971" y="18924"/>
                    </a:cubicBezTo>
                    <a:cubicBezTo>
                      <a:pt x="12971" y="19092"/>
                      <a:pt x="13118" y="19240"/>
                      <a:pt x="13297" y="19240"/>
                    </a:cubicBezTo>
                    <a:cubicBezTo>
                      <a:pt x="13908" y="19240"/>
                      <a:pt x="13908" y="19240"/>
                      <a:pt x="13908" y="19240"/>
                    </a:cubicBezTo>
                    <a:cubicBezTo>
                      <a:pt x="15004" y="20936"/>
                      <a:pt x="15004" y="20936"/>
                      <a:pt x="15004" y="20936"/>
                    </a:cubicBezTo>
                    <a:cubicBezTo>
                      <a:pt x="12517" y="20936"/>
                      <a:pt x="12517" y="20936"/>
                      <a:pt x="12517" y="20936"/>
                    </a:cubicBezTo>
                    <a:cubicBezTo>
                      <a:pt x="12517" y="19472"/>
                      <a:pt x="12517" y="19472"/>
                      <a:pt x="12517" y="19472"/>
                    </a:cubicBezTo>
                    <a:cubicBezTo>
                      <a:pt x="12517" y="19303"/>
                      <a:pt x="12380" y="19156"/>
                      <a:pt x="12201" y="19156"/>
                    </a:cubicBezTo>
                    <a:cubicBezTo>
                      <a:pt x="12022" y="19156"/>
                      <a:pt x="11875" y="19303"/>
                      <a:pt x="11875" y="19472"/>
                    </a:cubicBezTo>
                    <a:cubicBezTo>
                      <a:pt x="11875" y="20936"/>
                      <a:pt x="11875" y="20936"/>
                      <a:pt x="11875" y="20936"/>
                    </a:cubicBezTo>
                    <a:cubicBezTo>
                      <a:pt x="9989" y="20936"/>
                      <a:pt x="9989" y="20936"/>
                      <a:pt x="9989" y="20936"/>
                    </a:cubicBezTo>
                    <a:cubicBezTo>
                      <a:pt x="9989" y="19472"/>
                      <a:pt x="9989" y="19472"/>
                      <a:pt x="9989" y="19472"/>
                    </a:cubicBezTo>
                    <a:cubicBezTo>
                      <a:pt x="9989" y="19303"/>
                      <a:pt x="9841" y="19156"/>
                      <a:pt x="9673" y="19156"/>
                    </a:cubicBezTo>
                    <a:cubicBezTo>
                      <a:pt x="9493" y="19156"/>
                      <a:pt x="9346" y="19303"/>
                      <a:pt x="9346" y="19472"/>
                    </a:cubicBezTo>
                    <a:cubicBezTo>
                      <a:pt x="9346" y="20936"/>
                      <a:pt x="9346" y="20936"/>
                      <a:pt x="9346" y="20936"/>
                    </a:cubicBezTo>
                    <a:cubicBezTo>
                      <a:pt x="7460" y="20936"/>
                      <a:pt x="7460" y="20936"/>
                      <a:pt x="7460" y="20936"/>
                    </a:cubicBezTo>
                    <a:cubicBezTo>
                      <a:pt x="7460" y="19472"/>
                      <a:pt x="7460" y="19472"/>
                      <a:pt x="7460" y="19472"/>
                    </a:cubicBezTo>
                    <a:cubicBezTo>
                      <a:pt x="7460" y="19303"/>
                      <a:pt x="7312" y="19156"/>
                      <a:pt x="7133" y="19156"/>
                    </a:cubicBezTo>
                    <a:cubicBezTo>
                      <a:pt x="6954" y="19156"/>
                      <a:pt x="6817" y="19303"/>
                      <a:pt x="6817" y="19472"/>
                    </a:cubicBezTo>
                    <a:cubicBezTo>
                      <a:pt x="6817" y="20936"/>
                      <a:pt x="6817" y="20936"/>
                      <a:pt x="6817" y="20936"/>
                    </a:cubicBezTo>
                    <a:cubicBezTo>
                      <a:pt x="4921" y="20936"/>
                      <a:pt x="4921" y="20936"/>
                      <a:pt x="4921" y="20936"/>
                    </a:cubicBezTo>
                    <a:cubicBezTo>
                      <a:pt x="4921" y="19472"/>
                      <a:pt x="4921" y="19472"/>
                      <a:pt x="4921" y="19472"/>
                    </a:cubicBezTo>
                    <a:cubicBezTo>
                      <a:pt x="4921" y="19303"/>
                      <a:pt x="4784" y="19156"/>
                      <a:pt x="4604" y="19156"/>
                    </a:cubicBezTo>
                    <a:cubicBezTo>
                      <a:pt x="4425" y="19156"/>
                      <a:pt x="4288" y="19303"/>
                      <a:pt x="4288" y="19472"/>
                    </a:cubicBezTo>
                    <a:cubicBezTo>
                      <a:pt x="4288" y="20936"/>
                      <a:pt x="4288" y="20936"/>
                      <a:pt x="4288" y="20936"/>
                    </a:cubicBezTo>
                    <a:cubicBezTo>
                      <a:pt x="2392" y="20936"/>
                      <a:pt x="2392" y="20936"/>
                      <a:pt x="2392" y="20936"/>
                    </a:cubicBezTo>
                    <a:cubicBezTo>
                      <a:pt x="2392" y="19472"/>
                      <a:pt x="2392" y="19472"/>
                      <a:pt x="2392" y="19472"/>
                    </a:cubicBezTo>
                    <a:cubicBezTo>
                      <a:pt x="2392" y="19303"/>
                      <a:pt x="2244" y="19156"/>
                      <a:pt x="2076" y="19156"/>
                    </a:cubicBezTo>
                    <a:cubicBezTo>
                      <a:pt x="1897" y="19156"/>
                      <a:pt x="1749" y="19303"/>
                      <a:pt x="1749" y="19472"/>
                    </a:cubicBezTo>
                    <a:cubicBezTo>
                      <a:pt x="1749" y="20936"/>
                      <a:pt x="1749" y="20936"/>
                      <a:pt x="1749" y="20936"/>
                    </a:cubicBezTo>
                    <a:cubicBezTo>
                      <a:pt x="643" y="20936"/>
                      <a:pt x="643" y="20936"/>
                      <a:pt x="643" y="20936"/>
                    </a:cubicBezTo>
                    <a:lnTo>
                      <a:pt x="643" y="1096"/>
                    </a:lnTo>
                    <a:close/>
                    <a:moveTo>
                      <a:pt x="11896" y="16543"/>
                    </a:moveTo>
                    <a:cubicBezTo>
                      <a:pt x="11896" y="16469"/>
                      <a:pt x="11959" y="16416"/>
                      <a:pt x="12033" y="16416"/>
                    </a:cubicBezTo>
                    <a:cubicBezTo>
                      <a:pt x="12096" y="16416"/>
                      <a:pt x="12159" y="16469"/>
                      <a:pt x="12159" y="16543"/>
                    </a:cubicBezTo>
                    <a:cubicBezTo>
                      <a:pt x="12159" y="18007"/>
                      <a:pt x="12159" y="18007"/>
                      <a:pt x="12159" y="18007"/>
                    </a:cubicBezTo>
                    <a:cubicBezTo>
                      <a:pt x="12159" y="18081"/>
                      <a:pt x="12096" y="18134"/>
                      <a:pt x="12033" y="18134"/>
                    </a:cubicBezTo>
                    <a:cubicBezTo>
                      <a:pt x="11959" y="18134"/>
                      <a:pt x="11896" y="18081"/>
                      <a:pt x="11896" y="18007"/>
                    </a:cubicBezTo>
                    <a:lnTo>
                      <a:pt x="11896" y="16543"/>
                    </a:lnTo>
                    <a:close/>
                    <a:moveTo>
                      <a:pt x="17217" y="20936"/>
                    </a:moveTo>
                    <a:cubicBezTo>
                      <a:pt x="18323" y="19240"/>
                      <a:pt x="18323" y="19240"/>
                      <a:pt x="18323" y="19240"/>
                    </a:cubicBezTo>
                    <a:cubicBezTo>
                      <a:pt x="18787" y="19240"/>
                      <a:pt x="18787" y="19240"/>
                      <a:pt x="18787" y="19240"/>
                    </a:cubicBezTo>
                    <a:cubicBezTo>
                      <a:pt x="20483" y="20936"/>
                      <a:pt x="20483" y="20936"/>
                      <a:pt x="20483" y="20936"/>
                    </a:cubicBezTo>
                    <a:lnTo>
                      <a:pt x="17217" y="20936"/>
                    </a:lnTo>
                    <a:close/>
                    <a:moveTo>
                      <a:pt x="17217" y="20936"/>
                    </a:moveTo>
                    <a:cubicBezTo>
                      <a:pt x="17217" y="20936"/>
                      <a:pt x="17217" y="20936"/>
                      <a:pt x="17217" y="2093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60" name="Freeform 159"/>
              <p:cNvSpPr/>
              <p:nvPr/>
            </p:nvSpPr>
            <p:spPr>
              <a:xfrm>
                <a:off x="239544" y="110763"/>
                <a:ext cx="48930" cy="49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16732" y="21600"/>
                      <a:pt x="21600" y="16749"/>
                      <a:pt x="21600" y="10762"/>
                    </a:cubicBezTo>
                    <a:cubicBezTo>
                      <a:pt x="21600" y="4851"/>
                      <a:pt x="16732" y="0"/>
                      <a:pt x="10800" y="0"/>
                    </a:cubicBezTo>
                    <a:cubicBezTo>
                      <a:pt x="4792" y="0"/>
                      <a:pt x="0" y="4851"/>
                      <a:pt x="0" y="10762"/>
                    </a:cubicBezTo>
                    <a:cubicBezTo>
                      <a:pt x="0" y="16749"/>
                      <a:pt x="4792" y="21600"/>
                      <a:pt x="10800" y="21600"/>
                    </a:cubicBezTo>
                    <a:close/>
                    <a:moveTo>
                      <a:pt x="10800" y="4623"/>
                    </a:moveTo>
                    <a:cubicBezTo>
                      <a:pt x="14223" y="4623"/>
                      <a:pt x="16961" y="7427"/>
                      <a:pt x="16961" y="10762"/>
                    </a:cubicBezTo>
                    <a:cubicBezTo>
                      <a:pt x="16961" y="14173"/>
                      <a:pt x="14223" y="16977"/>
                      <a:pt x="10800" y="16977"/>
                    </a:cubicBezTo>
                    <a:cubicBezTo>
                      <a:pt x="7377" y="16977"/>
                      <a:pt x="4563" y="14173"/>
                      <a:pt x="4563" y="10762"/>
                    </a:cubicBezTo>
                    <a:cubicBezTo>
                      <a:pt x="4563" y="7427"/>
                      <a:pt x="7377" y="4623"/>
                      <a:pt x="10800" y="4623"/>
                    </a:cubicBezTo>
                    <a:close/>
                    <a:moveTo>
                      <a:pt x="10800" y="4623"/>
                    </a:moveTo>
                    <a:cubicBezTo>
                      <a:pt x="10800" y="4623"/>
                      <a:pt x="10800" y="4623"/>
                      <a:pt x="10800" y="462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61" name="Freeform 160"/>
              <p:cNvSpPr/>
              <p:nvPr/>
            </p:nvSpPr>
            <p:spPr>
              <a:xfrm>
                <a:off x="248994" y="14945"/>
                <a:ext cx="12701" cy="44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23" y="21600"/>
                    </a:moveTo>
                    <a:cubicBezTo>
                      <a:pt x="16643" y="21600"/>
                      <a:pt x="21600" y="20516"/>
                      <a:pt x="21600" y="19098"/>
                    </a:cubicBezTo>
                    <a:cubicBezTo>
                      <a:pt x="21600" y="2502"/>
                      <a:pt x="21600" y="2502"/>
                      <a:pt x="21600" y="2502"/>
                    </a:cubicBezTo>
                    <a:cubicBezTo>
                      <a:pt x="21600" y="1084"/>
                      <a:pt x="16643" y="0"/>
                      <a:pt x="10623" y="0"/>
                    </a:cubicBezTo>
                    <a:cubicBezTo>
                      <a:pt x="4603" y="0"/>
                      <a:pt x="0" y="1084"/>
                      <a:pt x="0" y="2502"/>
                    </a:cubicBezTo>
                    <a:cubicBezTo>
                      <a:pt x="0" y="19098"/>
                      <a:pt x="0" y="19098"/>
                      <a:pt x="0" y="19098"/>
                    </a:cubicBezTo>
                    <a:cubicBezTo>
                      <a:pt x="0" y="20516"/>
                      <a:pt x="4603" y="21600"/>
                      <a:pt x="10623" y="21600"/>
                    </a:cubicBezTo>
                    <a:close/>
                    <a:moveTo>
                      <a:pt x="10623" y="21600"/>
                    </a:moveTo>
                    <a:cubicBezTo>
                      <a:pt x="10623" y="21600"/>
                      <a:pt x="10623" y="21600"/>
                      <a:pt x="10623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62" name="Freeform 161"/>
              <p:cNvSpPr/>
              <p:nvPr/>
            </p:nvSpPr>
            <p:spPr>
              <a:xfrm>
                <a:off x="265813" y="14945"/>
                <a:ext cx="12701" cy="44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77" y="21600"/>
                    </a:moveTo>
                    <a:cubicBezTo>
                      <a:pt x="16643" y="21600"/>
                      <a:pt x="21600" y="20516"/>
                      <a:pt x="21600" y="19098"/>
                    </a:cubicBezTo>
                    <a:cubicBezTo>
                      <a:pt x="21600" y="2502"/>
                      <a:pt x="21600" y="2502"/>
                      <a:pt x="21600" y="2502"/>
                    </a:cubicBezTo>
                    <a:cubicBezTo>
                      <a:pt x="21600" y="1084"/>
                      <a:pt x="16643" y="0"/>
                      <a:pt x="10977" y="0"/>
                    </a:cubicBezTo>
                    <a:cubicBezTo>
                      <a:pt x="4957" y="0"/>
                      <a:pt x="0" y="1084"/>
                      <a:pt x="0" y="2502"/>
                    </a:cubicBezTo>
                    <a:cubicBezTo>
                      <a:pt x="0" y="19098"/>
                      <a:pt x="0" y="19098"/>
                      <a:pt x="0" y="19098"/>
                    </a:cubicBezTo>
                    <a:cubicBezTo>
                      <a:pt x="0" y="20516"/>
                      <a:pt x="4957" y="21600"/>
                      <a:pt x="10977" y="21600"/>
                    </a:cubicBezTo>
                    <a:close/>
                    <a:moveTo>
                      <a:pt x="10977" y="21600"/>
                    </a:moveTo>
                    <a:cubicBezTo>
                      <a:pt x="10977" y="21600"/>
                      <a:pt x="10977" y="21600"/>
                      <a:pt x="1097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378" name="Group 41"/>
          <p:cNvGrpSpPr/>
          <p:nvPr/>
        </p:nvGrpSpPr>
        <p:grpSpPr>
          <a:xfrm>
            <a:off x="5659382" y="3624943"/>
            <a:ext cx="1014243" cy="1013223"/>
            <a:chOff x="0" y="0"/>
            <a:chExt cx="1014241" cy="1013221"/>
          </a:xfrm>
        </p:grpSpPr>
        <p:sp>
          <p:nvSpPr>
            <p:cNvPr id="365" name="Freeform 8"/>
            <p:cNvSpPr/>
            <p:nvPr/>
          </p:nvSpPr>
          <p:spPr>
            <a:xfrm>
              <a:off x="0" y="-1"/>
              <a:ext cx="1014242" cy="10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7" y="21600"/>
                  </a:moveTo>
                  <a:cubicBezTo>
                    <a:pt x="1543" y="21600"/>
                    <a:pt x="1543" y="21600"/>
                    <a:pt x="1543" y="21600"/>
                  </a:cubicBezTo>
                  <a:cubicBezTo>
                    <a:pt x="675" y="21600"/>
                    <a:pt x="0" y="20893"/>
                    <a:pt x="0" y="20057"/>
                  </a:cubicBezTo>
                  <a:cubicBezTo>
                    <a:pt x="0" y="1543"/>
                    <a:pt x="0" y="1543"/>
                    <a:pt x="0" y="1543"/>
                  </a:cubicBezTo>
                  <a:cubicBezTo>
                    <a:pt x="0" y="707"/>
                    <a:pt x="675" y="0"/>
                    <a:pt x="1543" y="0"/>
                  </a:cubicBezTo>
                  <a:cubicBezTo>
                    <a:pt x="20057" y="0"/>
                    <a:pt x="20057" y="0"/>
                    <a:pt x="20057" y="0"/>
                  </a:cubicBezTo>
                  <a:cubicBezTo>
                    <a:pt x="20893" y="0"/>
                    <a:pt x="21600" y="707"/>
                    <a:pt x="21600" y="1543"/>
                  </a:cubicBezTo>
                  <a:cubicBezTo>
                    <a:pt x="21600" y="20057"/>
                    <a:pt x="21600" y="20057"/>
                    <a:pt x="21600" y="20057"/>
                  </a:cubicBezTo>
                  <a:cubicBezTo>
                    <a:pt x="21600" y="20893"/>
                    <a:pt x="20893" y="21600"/>
                    <a:pt x="20057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377" name="Group 20"/>
            <p:cNvGrpSpPr/>
            <p:nvPr/>
          </p:nvGrpSpPr>
          <p:grpSpPr>
            <a:xfrm>
              <a:off x="330264" y="330265"/>
              <a:ext cx="353367" cy="352692"/>
              <a:chOff x="0" y="0"/>
              <a:chExt cx="353365" cy="352690"/>
            </a:xfrm>
          </p:grpSpPr>
          <p:sp>
            <p:nvSpPr>
              <p:cNvPr id="366" name="Freeform 353"/>
              <p:cNvSpPr/>
              <p:nvPr/>
            </p:nvSpPr>
            <p:spPr>
              <a:xfrm>
                <a:off x="0" y="0"/>
                <a:ext cx="353366" cy="352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9" h="21600" fill="norm" stroke="1" extrusionOk="0">
                    <a:moveTo>
                      <a:pt x="21516" y="7668"/>
                    </a:moveTo>
                    <a:cubicBezTo>
                      <a:pt x="21431" y="7467"/>
                      <a:pt x="21262" y="7309"/>
                      <a:pt x="21062" y="7225"/>
                    </a:cubicBezTo>
                    <a:cubicBezTo>
                      <a:pt x="19627" y="6634"/>
                      <a:pt x="19627" y="6634"/>
                      <a:pt x="19627" y="6634"/>
                    </a:cubicBezTo>
                    <a:cubicBezTo>
                      <a:pt x="19416" y="6550"/>
                      <a:pt x="19194" y="6550"/>
                      <a:pt x="18994" y="6634"/>
                    </a:cubicBezTo>
                    <a:cubicBezTo>
                      <a:pt x="18783" y="6718"/>
                      <a:pt x="18624" y="6877"/>
                      <a:pt x="18540" y="7088"/>
                    </a:cubicBezTo>
                    <a:cubicBezTo>
                      <a:pt x="16904" y="11095"/>
                      <a:pt x="16904" y="11095"/>
                      <a:pt x="16904" y="11095"/>
                    </a:cubicBezTo>
                    <a:cubicBezTo>
                      <a:pt x="16904" y="4546"/>
                      <a:pt x="16904" y="4546"/>
                      <a:pt x="16904" y="4546"/>
                    </a:cubicBezTo>
                    <a:cubicBezTo>
                      <a:pt x="16904" y="4461"/>
                      <a:pt x="16873" y="4377"/>
                      <a:pt x="16809" y="4314"/>
                    </a:cubicBezTo>
                    <a:cubicBezTo>
                      <a:pt x="12589" y="95"/>
                      <a:pt x="12589" y="95"/>
                      <a:pt x="12589" y="95"/>
                    </a:cubicBezTo>
                    <a:cubicBezTo>
                      <a:pt x="12525" y="32"/>
                      <a:pt x="12441" y="0"/>
                      <a:pt x="12356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148" y="0"/>
                      <a:pt x="0" y="148"/>
                      <a:pt x="0" y="316"/>
                    </a:cubicBezTo>
                    <a:cubicBezTo>
                      <a:pt x="0" y="2795"/>
                      <a:pt x="0" y="2795"/>
                      <a:pt x="0" y="2795"/>
                    </a:cubicBezTo>
                    <a:cubicBezTo>
                      <a:pt x="0" y="2974"/>
                      <a:pt x="148" y="3122"/>
                      <a:pt x="317" y="3122"/>
                    </a:cubicBezTo>
                    <a:cubicBezTo>
                      <a:pt x="496" y="3122"/>
                      <a:pt x="644" y="2974"/>
                      <a:pt x="644" y="2795"/>
                    </a:cubicBezTo>
                    <a:cubicBezTo>
                      <a:pt x="644" y="643"/>
                      <a:pt x="644" y="643"/>
                      <a:pt x="644" y="643"/>
                    </a:cubicBezTo>
                    <a:cubicBezTo>
                      <a:pt x="12040" y="643"/>
                      <a:pt x="12040" y="643"/>
                      <a:pt x="12040" y="643"/>
                    </a:cubicBezTo>
                    <a:cubicBezTo>
                      <a:pt x="12040" y="4546"/>
                      <a:pt x="12040" y="4546"/>
                      <a:pt x="12040" y="4546"/>
                    </a:cubicBezTo>
                    <a:cubicBezTo>
                      <a:pt x="12040" y="4714"/>
                      <a:pt x="12177" y="4862"/>
                      <a:pt x="12356" y="4862"/>
                    </a:cubicBezTo>
                    <a:cubicBezTo>
                      <a:pt x="16261" y="4862"/>
                      <a:pt x="16261" y="4862"/>
                      <a:pt x="16261" y="4862"/>
                    </a:cubicBezTo>
                    <a:cubicBezTo>
                      <a:pt x="16261" y="12656"/>
                      <a:pt x="16261" y="12656"/>
                      <a:pt x="16261" y="12656"/>
                    </a:cubicBezTo>
                    <a:cubicBezTo>
                      <a:pt x="14847" y="16116"/>
                      <a:pt x="14847" y="16116"/>
                      <a:pt x="14847" y="16116"/>
                    </a:cubicBezTo>
                    <a:cubicBezTo>
                      <a:pt x="14826" y="16158"/>
                      <a:pt x="14826" y="16211"/>
                      <a:pt x="14826" y="16253"/>
                    </a:cubicBezTo>
                    <a:cubicBezTo>
                      <a:pt x="14973" y="19280"/>
                      <a:pt x="14973" y="19280"/>
                      <a:pt x="14973" y="19280"/>
                    </a:cubicBezTo>
                    <a:cubicBezTo>
                      <a:pt x="14984" y="19396"/>
                      <a:pt x="15058" y="19512"/>
                      <a:pt x="15174" y="19554"/>
                    </a:cubicBezTo>
                    <a:cubicBezTo>
                      <a:pt x="15216" y="19575"/>
                      <a:pt x="15258" y="19575"/>
                      <a:pt x="15290" y="19575"/>
                    </a:cubicBezTo>
                    <a:cubicBezTo>
                      <a:pt x="15374" y="19575"/>
                      <a:pt x="15448" y="19554"/>
                      <a:pt x="15511" y="19491"/>
                    </a:cubicBezTo>
                    <a:cubicBezTo>
                      <a:pt x="16261" y="18805"/>
                      <a:pt x="16261" y="18805"/>
                      <a:pt x="16261" y="18805"/>
                    </a:cubicBezTo>
                    <a:cubicBezTo>
                      <a:pt x="16261" y="20957"/>
                      <a:pt x="16261" y="20957"/>
                      <a:pt x="16261" y="20957"/>
                    </a:cubicBezTo>
                    <a:cubicBezTo>
                      <a:pt x="644" y="20957"/>
                      <a:pt x="644" y="20957"/>
                      <a:pt x="644" y="20957"/>
                    </a:cubicBezTo>
                    <a:cubicBezTo>
                      <a:pt x="644" y="4082"/>
                      <a:pt x="644" y="4082"/>
                      <a:pt x="644" y="4082"/>
                    </a:cubicBezTo>
                    <a:cubicBezTo>
                      <a:pt x="644" y="3902"/>
                      <a:pt x="496" y="3755"/>
                      <a:pt x="317" y="3755"/>
                    </a:cubicBezTo>
                    <a:cubicBezTo>
                      <a:pt x="148" y="3755"/>
                      <a:pt x="0" y="3902"/>
                      <a:pt x="0" y="4082"/>
                    </a:cubicBezTo>
                    <a:cubicBezTo>
                      <a:pt x="0" y="21284"/>
                      <a:pt x="0" y="21284"/>
                      <a:pt x="0" y="21284"/>
                    </a:cubicBezTo>
                    <a:cubicBezTo>
                      <a:pt x="0" y="21452"/>
                      <a:pt x="148" y="21600"/>
                      <a:pt x="317" y="21600"/>
                    </a:cubicBezTo>
                    <a:cubicBezTo>
                      <a:pt x="16577" y="21600"/>
                      <a:pt x="16577" y="21600"/>
                      <a:pt x="16577" y="21600"/>
                    </a:cubicBezTo>
                    <a:cubicBezTo>
                      <a:pt x="16757" y="21600"/>
                      <a:pt x="16904" y="21452"/>
                      <a:pt x="16904" y="21284"/>
                    </a:cubicBezTo>
                    <a:cubicBezTo>
                      <a:pt x="16904" y="18214"/>
                      <a:pt x="16904" y="18214"/>
                      <a:pt x="16904" y="18214"/>
                    </a:cubicBezTo>
                    <a:cubicBezTo>
                      <a:pt x="17738" y="17445"/>
                      <a:pt x="17738" y="17445"/>
                      <a:pt x="17738" y="17445"/>
                    </a:cubicBezTo>
                    <a:cubicBezTo>
                      <a:pt x="17770" y="17413"/>
                      <a:pt x="17801" y="17371"/>
                      <a:pt x="17822" y="17329"/>
                    </a:cubicBezTo>
                    <a:cubicBezTo>
                      <a:pt x="19268" y="13774"/>
                      <a:pt x="19268" y="13774"/>
                      <a:pt x="19268" y="13774"/>
                    </a:cubicBezTo>
                    <a:cubicBezTo>
                      <a:pt x="19342" y="13616"/>
                      <a:pt x="19257" y="13426"/>
                      <a:pt x="19099" y="13363"/>
                    </a:cubicBezTo>
                    <a:cubicBezTo>
                      <a:pt x="18930" y="13289"/>
                      <a:pt x="18740" y="13373"/>
                      <a:pt x="18677" y="13532"/>
                    </a:cubicBezTo>
                    <a:cubicBezTo>
                      <a:pt x="17348" y="16791"/>
                      <a:pt x="17348" y="16791"/>
                      <a:pt x="17348" y="16791"/>
                    </a:cubicBezTo>
                    <a:cubicBezTo>
                      <a:pt x="15564" y="16063"/>
                      <a:pt x="15564" y="16063"/>
                      <a:pt x="15564" y="16063"/>
                    </a:cubicBezTo>
                    <a:cubicBezTo>
                      <a:pt x="18297" y="9376"/>
                      <a:pt x="18297" y="9376"/>
                      <a:pt x="18297" y="9376"/>
                    </a:cubicBezTo>
                    <a:cubicBezTo>
                      <a:pt x="20081" y="10104"/>
                      <a:pt x="20081" y="10104"/>
                      <a:pt x="20081" y="10104"/>
                    </a:cubicBezTo>
                    <a:cubicBezTo>
                      <a:pt x="19141" y="12414"/>
                      <a:pt x="19141" y="12414"/>
                      <a:pt x="19141" y="12414"/>
                    </a:cubicBezTo>
                    <a:cubicBezTo>
                      <a:pt x="19068" y="12572"/>
                      <a:pt x="19152" y="12762"/>
                      <a:pt x="19310" y="12825"/>
                    </a:cubicBezTo>
                    <a:cubicBezTo>
                      <a:pt x="19479" y="12899"/>
                      <a:pt x="19669" y="12814"/>
                      <a:pt x="19732" y="12656"/>
                    </a:cubicBezTo>
                    <a:cubicBezTo>
                      <a:pt x="21516" y="8300"/>
                      <a:pt x="21516" y="8300"/>
                      <a:pt x="21516" y="8300"/>
                    </a:cubicBezTo>
                    <a:cubicBezTo>
                      <a:pt x="21600" y="8089"/>
                      <a:pt x="21600" y="7868"/>
                      <a:pt x="21516" y="7668"/>
                    </a:cubicBezTo>
                    <a:close/>
                    <a:moveTo>
                      <a:pt x="12684" y="1097"/>
                    </a:moveTo>
                    <a:cubicBezTo>
                      <a:pt x="15807" y="4219"/>
                      <a:pt x="15807" y="4219"/>
                      <a:pt x="15807" y="4219"/>
                    </a:cubicBezTo>
                    <a:cubicBezTo>
                      <a:pt x="12684" y="4219"/>
                      <a:pt x="12684" y="4219"/>
                      <a:pt x="12684" y="4219"/>
                    </a:cubicBezTo>
                    <a:lnTo>
                      <a:pt x="12684" y="1097"/>
                    </a:lnTo>
                    <a:close/>
                    <a:moveTo>
                      <a:pt x="15490" y="16727"/>
                    </a:moveTo>
                    <a:cubicBezTo>
                      <a:pt x="16936" y="17318"/>
                      <a:pt x="16936" y="17318"/>
                      <a:pt x="16936" y="17318"/>
                    </a:cubicBezTo>
                    <a:cubicBezTo>
                      <a:pt x="15585" y="18562"/>
                      <a:pt x="15585" y="18562"/>
                      <a:pt x="15585" y="18562"/>
                    </a:cubicBezTo>
                    <a:lnTo>
                      <a:pt x="15490" y="16727"/>
                    </a:lnTo>
                    <a:close/>
                    <a:moveTo>
                      <a:pt x="20925" y="8058"/>
                    </a:moveTo>
                    <a:cubicBezTo>
                      <a:pt x="20323" y="9513"/>
                      <a:pt x="20323" y="9513"/>
                      <a:pt x="20323" y="9513"/>
                    </a:cubicBezTo>
                    <a:cubicBezTo>
                      <a:pt x="18540" y="8775"/>
                      <a:pt x="18540" y="8775"/>
                      <a:pt x="18540" y="8775"/>
                    </a:cubicBezTo>
                    <a:cubicBezTo>
                      <a:pt x="19141" y="7330"/>
                      <a:pt x="19141" y="7330"/>
                      <a:pt x="19141" y="7330"/>
                    </a:cubicBezTo>
                    <a:cubicBezTo>
                      <a:pt x="19162" y="7277"/>
                      <a:pt x="19194" y="7246"/>
                      <a:pt x="19236" y="7225"/>
                    </a:cubicBezTo>
                    <a:cubicBezTo>
                      <a:pt x="19279" y="7204"/>
                      <a:pt x="19331" y="7204"/>
                      <a:pt x="19374" y="7225"/>
                    </a:cubicBezTo>
                    <a:cubicBezTo>
                      <a:pt x="20819" y="7815"/>
                      <a:pt x="20819" y="7815"/>
                      <a:pt x="20819" y="7815"/>
                    </a:cubicBezTo>
                    <a:cubicBezTo>
                      <a:pt x="20861" y="7836"/>
                      <a:pt x="20904" y="7868"/>
                      <a:pt x="20925" y="7910"/>
                    </a:cubicBezTo>
                    <a:cubicBezTo>
                      <a:pt x="20935" y="7963"/>
                      <a:pt x="20935" y="8005"/>
                      <a:pt x="20925" y="8058"/>
                    </a:cubicBezTo>
                    <a:close/>
                    <a:moveTo>
                      <a:pt x="20925" y="8058"/>
                    </a:moveTo>
                    <a:cubicBezTo>
                      <a:pt x="20925" y="8058"/>
                      <a:pt x="20925" y="8058"/>
                      <a:pt x="20925" y="8058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67" name="Freeform 354"/>
              <p:cNvSpPr/>
              <p:nvPr/>
            </p:nvSpPr>
            <p:spPr>
              <a:xfrm>
                <a:off x="103972" y="55829"/>
                <a:ext cx="75432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71" y="0"/>
                    </a:moveTo>
                    <a:cubicBezTo>
                      <a:pt x="1479" y="0"/>
                      <a:pt x="1479" y="0"/>
                      <a:pt x="1479" y="0"/>
                    </a:cubicBezTo>
                    <a:cubicBezTo>
                      <a:pt x="641" y="0"/>
                      <a:pt x="0" y="4957"/>
                      <a:pt x="0" y="10623"/>
                    </a:cubicBezTo>
                    <a:cubicBezTo>
                      <a:pt x="0" y="16643"/>
                      <a:pt x="641" y="21600"/>
                      <a:pt x="1479" y="21600"/>
                    </a:cubicBezTo>
                    <a:cubicBezTo>
                      <a:pt x="20071" y="21600"/>
                      <a:pt x="20071" y="21600"/>
                      <a:pt x="20071" y="21600"/>
                    </a:cubicBezTo>
                    <a:cubicBezTo>
                      <a:pt x="20910" y="21600"/>
                      <a:pt x="21600" y="16643"/>
                      <a:pt x="21600" y="10623"/>
                    </a:cubicBezTo>
                    <a:cubicBezTo>
                      <a:pt x="21600" y="4957"/>
                      <a:pt x="20910" y="0"/>
                      <a:pt x="20071" y="0"/>
                    </a:cubicBezTo>
                    <a:close/>
                    <a:moveTo>
                      <a:pt x="20071" y="0"/>
                    </a:moveTo>
                    <a:cubicBezTo>
                      <a:pt x="20071" y="0"/>
                      <a:pt x="20071" y="0"/>
                      <a:pt x="20071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68" name="Freeform 355"/>
              <p:cNvSpPr/>
              <p:nvPr/>
            </p:nvSpPr>
            <p:spPr>
              <a:xfrm>
                <a:off x="35677" y="110829"/>
                <a:ext cx="60519" cy="61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3" h="21343" fill="norm" stroke="1" extrusionOk="0">
                    <a:moveTo>
                      <a:pt x="1815" y="21343"/>
                    </a:moveTo>
                    <a:cubicBezTo>
                      <a:pt x="16397" y="21343"/>
                      <a:pt x="16397" y="21343"/>
                      <a:pt x="16397" y="21343"/>
                    </a:cubicBezTo>
                    <a:cubicBezTo>
                      <a:pt x="17425" y="21343"/>
                      <a:pt x="18212" y="20556"/>
                      <a:pt x="18212" y="19528"/>
                    </a:cubicBezTo>
                    <a:cubicBezTo>
                      <a:pt x="18212" y="6459"/>
                      <a:pt x="18212" y="6459"/>
                      <a:pt x="18212" y="6459"/>
                    </a:cubicBezTo>
                    <a:cubicBezTo>
                      <a:pt x="20995" y="3010"/>
                      <a:pt x="20995" y="3010"/>
                      <a:pt x="20995" y="3010"/>
                    </a:cubicBezTo>
                    <a:cubicBezTo>
                      <a:pt x="21600" y="2163"/>
                      <a:pt x="21479" y="1014"/>
                      <a:pt x="20632" y="409"/>
                    </a:cubicBezTo>
                    <a:cubicBezTo>
                      <a:pt x="19845" y="-257"/>
                      <a:pt x="18696" y="-75"/>
                      <a:pt x="18091" y="711"/>
                    </a:cubicBezTo>
                    <a:cubicBezTo>
                      <a:pt x="16155" y="3131"/>
                      <a:pt x="16155" y="3131"/>
                      <a:pt x="16155" y="3131"/>
                    </a:cubicBezTo>
                    <a:cubicBezTo>
                      <a:pt x="1815" y="3131"/>
                      <a:pt x="1815" y="3131"/>
                      <a:pt x="1815" y="3131"/>
                    </a:cubicBezTo>
                    <a:cubicBezTo>
                      <a:pt x="787" y="3131"/>
                      <a:pt x="0" y="3918"/>
                      <a:pt x="0" y="4946"/>
                    </a:cubicBezTo>
                    <a:cubicBezTo>
                      <a:pt x="0" y="19528"/>
                      <a:pt x="0" y="19528"/>
                      <a:pt x="0" y="19528"/>
                    </a:cubicBezTo>
                    <a:cubicBezTo>
                      <a:pt x="0" y="20556"/>
                      <a:pt x="787" y="21343"/>
                      <a:pt x="1815" y="21343"/>
                    </a:cubicBezTo>
                    <a:close/>
                    <a:moveTo>
                      <a:pt x="3691" y="6822"/>
                    </a:moveTo>
                    <a:cubicBezTo>
                      <a:pt x="13311" y="6822"/>
                      <a:pt x="13311" y="6822"/>
                      <a:pt x="13311" y="6822"/>
                    </a:cubicBezTo>
                    <a:cubicBezTo>
                      <a:pt x="10346" y="10513"/>
                      <a:pt x="10346" y="10513"/>
                      <a:pt x="10346" y="10513"/>
                    </a:cubicBezTo>
                    <a:cubicBezTo>
                      <a:pt x="8289" y="8456"/>
                      <a:pt x="8289" y="8456"/>
                      <a:pt x="8289" y="8456"/>
                    </a:cubicBezTo>
                    <a:cubicBezTo>
                      <a:pt x="7563" y="7790"/>
                      <a:pt x="6413" y="7790"/>
                      <a:pt x="5687" y="8456"/>
                    </a:cubicBezTo>
                    <a:cubicBezTo>
                      <a:pt x="4961" y="9182"/>
                      <a:pt x="4961" y="10392"/>
                      <a:pt x="5687" y="11057"/>
                    </a:cubicBezTo>
                    <a:cubicBezTo>
                      <a:pt x="9197" y="14627"/>
                      <a:pt x="9197" y="14627"/>
                      <a:pt x="9197" y="14627"/>
                    </a:cubicBezTo>
                    <a:cubicBezTo>
                      <a:pt x="9560" y="14930"/>
                      <a:pt x="10044" y="15111"/>
                      <a:pt x="10528" y="15111"/>
                    </a:cubicBezTo>
                    <a:cubicBezTo>
                      <a:pt x="10528" y="15111"/>
                      <a:pt x="10588" y="15111"/>
                      <a:pt x="10649" y="15111"/>
                    </a:cubicBezTo>
                    <a:cubicBezTo>
                      <a:pt x="11133" y="15111"/>
                      <a:pt x="11617" y="14869"/>
                      <a:pt x="11980" y="14446"/>
                    </a:cubicBezTo>
                    <a:cubicBezTo>
                      <a:pt x="14521" y="11178"/>
                      <a:pt x="14521" y="11178"/>
                      <a:pt x="14521" y="11178"/>
                    </a:cubicBezTo>
                    <a:cubicBezTo>
                      <a:pt x="14521" y="17652"/>
                      <a:pt x="14521" y="17652"/>
                      <a:pt x="14521" y="17652"/>
                    </a:cubicBezTo>
                    <a:cubicBezTo>
                      <a:pt x="3691" y="17652"/>
                      <a:pt x="3691" y="17652"/>
                      <a:pt x="3691" y="17652"/>
                    </a:cubicBezTo>
                    <a:lnTo>
                      <a:pt x="3691" y="6822"/>
                    </a:lnTo>
                    <a:close/>
                    <a:moveTo>
                      <a:pt x="3691" y="6822"/>
                    </a:moveTo>
                    <a:cubicBezTo>
                      <a:pt x="3691" y="6822"/>
                      <a:pt x="3691" y="6822"/>
                      <a:pt x="3691" y="682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69" name="Freeform 356"/>
              <p:cNvSpPr/>
              <p:nvPr/>
            </p:nvSpPr>
            <p:spPr>
              <a:xfrm>
                <a:off x="113146" y="127183"/>
                <a:ext cx="122322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690" y="0"/>
                    </a:moveTo>
                    <a:cubicBezTo>
                      <a:pt x="940" y="0"/>
                      <a:pt x="940" y="0"/>
                      <a:pt x="940" y="0"/>
                    </a:cubicBezTo>
                    <a:cubicBezTo>
                      <a:pt x="425" y="0"/>
                      <a:pt x="0" y="4957"/>
                      <a:pt x="0" y="10977"/>
                    </a:cubicBezTo>
                    <a:cubicBezTo>
                      <a:pt x="0" y="16643"/>
                      <a:pt x="425" y="21600"/>
                      <a:pt x="940" y="21600"/>
                    </a:cubicBezTo>
                    <a:cubicBezTo>
                      <a:pt x="20690" y="21600"/>
                      <a:pt x="20690" y="21600"/>
                      <a:pt x="20690" y="21600"/>
                    </a:cubicBezTo>
                    <a:cubicBezTo>
                      <a:pt x="21175" y="21600"/>
                      <a:pt x="21600" y="16643"/>
                      <a:pt x="21600" y="10977"/>
                    </a:cubicBezTo>
                    <a:cubicBezTo>
                      <a:pt x="21600" y="4957"/>
                      <a:pt x="21175" y="0"/>
                      <a:pt x="20690" y="0"/>
                    </a:cubicBezTo>
                    <a:close/>
                    <a:moveTo>
                      <a:pt x="20690" y="0"/>
                    </a:moveTo>
                    <a:cubicBezTo>
                      <a:pt x="20690" y="0"/>
                      <a:pt x="20690" y="0"/>
                      <a:pt x="2069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70" name="Freeform 357"/>
              <p:cNvSpPr/>
              <p:nvPr/>
            </p:nvSpPr>
            <p:spPr>
              <a:xfrm>
                <a:off x="113146" y="152667"/>
                <a:ext cx="100916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21600"/>
                    </a:moveTo>
                    <a:cubicBezTo>
                      <a:pt x="20490" y="21600"/>
                      <a:pt x="20490" y="21600"/>
                      <a:pt x="20490" y="21600"/>
                    </a:cubicBezTo>
                    <a:cubicBezTo>
                      <a:pt x="21119" y="21600"/>
                      <a:pt x="21600" y="16643"/>
                      <a:pt x="21600" y="10623"/>
                    </a:cubicBezTo>
                    <a:cubicBezTo>
                      <a:pt x="21600" y="4957"/>
                      <a:pt x="21119" y="0"/>
                      <a:pt x="20490" y="0"/>
                    </a:cubicBezTo>
                    <a:cubicBezTo>
                      <a:pt x="1147" y="0"/>
                      <a:pt x="1147" y="0"/>
                      <a:pt x="1147" y="0"/>
                    </a:cubicBezTo>
                    <a:cubicBezTo>
                      <a:pt x="518" y="0"/>
                      <a:pt x="0" y="4957"/>
                      <a:pt x="0" y="10623"/>
                    </a:cubicBezTo>
                    <a:cubicBezTo>
                      <a:pt x="0" y="16643"/>
                      <a:pt x="518" y="21600"/>
                      <a:pt x="1147" y="21600"/>
                    </a:cubicBezTo>
                    <a:close/>
                    <a:moveTo>
                      <a:pt x="1147" y="21600"/>
                    </a:moveTo>
                    <a:cubicBezTo>
                      <a:pt x="1147" y="21600"/>
                      <a:pt x="1147" y="21600"/>
                      <a:pt x="114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71" name="Freeform 358"/>
              <p:cNvSpPr/>
              <p:nvPr/>
            </p:nvSpPr>
            <p:spPr>
              <a:xfrm>
                <a:off x="35677" y="180043"/>
                <a:ext cx="60519" cy="61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3" h="21378" fill="norm" stroke="1" extrusionOk="0">
                    <a:moveTo>
                      <a:pt x="0" y="19502"/>
                    </a:moveTo>
                    <a:cubicBezTo>
                      <a:pt x="0" y="20531"/>
                      <a:pt x="787" y="21378"/>
                      <a:pt x="1815" y="21378"/>
                    </a:cubicBezTo>
                    <a:cubicBezTo>
                      <a:pt x="16397" y="21378"/>
                      <a:pt x="16397" y="21378"/>
                      <a:pt x="16397" y="21378"/>
                    </a:cubicBezTo>
                    <a:cubicBezTo>
                      <a:pt x="17425" y="21378"/>
                      <a:pt x="18212" y="20531"/>
                      <a:pt x="18212" y="19502"/>
                    </a:cubicBezTo>
                    <a:cubicBezTo>
                      <a:pt x="18212" y="6494"/>
                      <a:pt x="18212" y="6494"/>
                      <a:pt x="18212" y="6494"/>
                    </a:cubicBezTo>
                    <a:cubicBezTo>
                      <a:pt x="20995" y="2985"/>
                      <a:pt x="20995" y="2985"/>
                      <a:pt x="20995" y="2985"/>
                    </a:cubicBezTo>
                    <a:cubicBezTo>
                      <a:pt x="21600" y="2198"/>
                      <a:pt x="21479" y="1049"/>
                      <a:pt x="20632" y="383"/>
                    </a:cubicBezTo>
                    <a:cubicBezTo>
                      <a:pt x="19845" y="-222"/>
                      <a:pt x="18696" y="-101"/>
                      <a:pt x="18091" y="686"/>
                    </a:cubicBezTo>
                    <a:cubicBezTo>
                      <a:pt x="16155" y="3106"/>
                      <a:pt x="16155" y="3106"/>
                      <a:pt x="16155" y="3106"/>
                    </a:cubicBezTo>
                    <a:cubicBezTo>
                      <a:pt x="1815" y="3106"/>
                      <a:pt x="1815" y="3106"/>
                      <a:pt x="1815" y="3106"/>
                    </a:cubicBezTo>
                    <a:cubicBezTo>
                      <a:pt x="787" y="3106"/>
                      <a:pt x="0" y="3953"/>
                      <a:pt x="0" y="4981"/>
                    </a:cubicBezTo>
                    <a:lnTo>
                      <a:pt x="0" y="19502"/>
                    </a:lnTo>
                    <a:close/>
                    <a:moveTo>
                      <a:pt x="3691" y="6796"/>
                    </a:moveTo>
                    <a:cubicBezTo>
                      <a:pt x="13311" y="6796"/>
                      <a:pt x="13311" y="6796"/>
                      <a:pt x="13311" y="6796"/>
                    </a:cubicBezTo>
                    <a:cubicBezTo>
                      <a:pt x="10346" y="10548"/>
                      <a:pt x="10346" y="10548"/>
                      <a:pt x="10346" y="10548"/>
                    </a:cubicBezTo>
                    <a:cubicBezTo>
                      <a:pt x="8289" y="8491"/>
                      <a:pt x="8289" y="8491"/>
                      <a:pt x="8289" y="8491"/>
                    </a:cubicBezTo>
                    <a:cubicBezTo>
                      <a:pt x="7563" y="7765"/>
                      <a:pt x="6413" y="7765"/>
                      <a:pt x="5687" y="8491"/>
                    </a:cubicBezTo>
                    <a:cubicBezTo>
                      <a:pt x="4961" y="9217"/>
                      <a:pt x="4961" y="10366"/>
                      <a:pt x="5687" y="11092"/>
                    </a:cubicBezTo>
                    <a:cubicBezTo>
                      <a:pt x="9197" y="14602"/>
                      <a:pt x="9197" y="14602"/>
                      <a:pt x="9197" y="14602"/>
                    </a:cubicBezTo>
                    <a:cubicBezTo>
                      <a:pt x="9560" y="14965"/>
                      <a:pt x="10044" y="15146"/>
                      <a:pt x="10528" y="15146"/>
                    </a:cubicBezTo>
                    <a:cubicBezTo>
                      <a:pt x="10528" y="15146"/>
                      <a:pt x="10588" y="15146"/>
                      <a:pt x="10649" y="15146"/>
                    </a:cubicBezTo>
                    <a:cubicBezTo>
                      <a:pt x="11133" y="15086"/>
                      <a:pt x="11617" y="14844"/>
                      <a:pt x="11980" y="14420"/>
                    </a:cubicBezTo>
                    <a:cubicBezTo>
                      <a:pt x="14521" y="11153"/>
                      <a:pt x="14521" y="11153"/>
                      <a:pt x="14521" y="11153"/>
                    </a:cubicBezTo>
                    <a:cubicBezTo>
                      <a:pt x="14521" y="17687"/>
                      <a:pt x="14521" y="17687"/>
                      <a:pt x="14521" y="17687"/>
                    </a:cubicBezTo>
                    <a:cubicBezTo>
                      <a:pt x="3691" y="17687"/>
                      <a:pt x="3691" y="17687"/>
                      <a:pt x="3691" y="17687"/>
                    </a:cubicBezTo>
                    <a:lnTo>
                      <a:pt x="3691" y="6796"/>
                    </a:lnTo>
                    <a:close/>
                    <a:moveTo>
                      <a:pt x="3691" y="6796"/>
                    </a:moveTo>
                    <a:cubicBezTo>
                      <a:pt x="3691" y="6796"/>
                      <a:pt x="3691" y="6796"/>
                      <a:pt x="3691" y="6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72" name="Freeform 359"/>
              <p:cNvSpPr/>
              <p:nvPr/>
            </p:nvSpPr>
            <p:spPr>
              <a:xfrm>
                <a:off x="113146" y="196498"/>
                <a:ext cx="122322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690" y="0"/>
                    </a:moveTo>
                    <a:cubicBezTo>
                      <a:pt x="940" y="0"/>
                      <a:pt x="940" y="0"/>
                      <a:pt x="940" y="0"/>
                    </a:cubicBezTo>
                    <a:cubicBezTo>
                      <a:pt x="425" y="0"/>
                      <a:pt x="0" y="4680"/>
                      <a:pt x="0" y="10800"/>
                    </a:cubicBezTo>
                    <a:cubicBezTo>
                      <a:pt x="0" y="16920"/>
                      <a:pt x="425" y="21600"/>
                      <a:pt x="940" y="21600"/>
                    </a:cubicBezTo>
                    <a:cubicBezTo>
                      <a:pt x="20690" y="21600"/>
                      <a:pt x="20690" y="21600"/>
                      <a:pt x="20690" y="21600"/>
                    </a:cubicBezTo>
                    <a:cubicBezTo>
                      <a:pt x="21175" y="21600"/>
                      <a:pt x="21600" y="16920"/>
                      <a:pt x="21600" y="10800"/>
                    </a:cubicBezTo>
                    <a:cubicBezTo>
                      <a:pt x="21600" y="4680"/>
                      <a:pt x="21175" y="0"/>
                      <a:pt x="20690" y="0"/>
                    </a:cubicBezTo>
                    <a:close/>
                    <a:moveTo>
                      <a:pt x="20690" y="0"/>
                    </a:moveTo>
                    <a:cubicBezTo>
                      <a:pt x="20690" y="0"/>
                      <a:pt x="20690" y="0"/>
                      <a:pt x="2069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73" name="Freeform 360"/>
              <p:cNvSpPr/>
              <p:nvPr/>
            </p:nvSpPr>
            <p:spPr>
              <a:xfrm>
                <a:off x="113146" y="220962"/>
                <a:ext cx="4383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16" y="21600"/>
                    </a:moveTo>
                    <a:cubicBezTo>
                      <a:pt x="18984" y="21600"/>
                      <a:pt x="18984" y="21600"/>
                      <a:pt x="18984" y="21600"/>
                    </a:cubicBezTo>
                    <a:cubicBezTo>
                      <a:pt x="20419" y="21600"/>
                      <a:pt x="21600" y="16920"/>
                      <a:pt x="21600" y="10800"/>
                    </a:cubicBezTo>
                    <a:cubicBezTo>
                      <a:pt x="21600" y="4680"/>
                      <a:pt x="20419" y="0"/>
                      <a:pt x="18984" y="0"/>
                    </a:cubicBezTo>
                    <a:cubicBezTo>
                      <a:pt x="2616" y="0"/>
                      <a:pt x="2616" y="0"/>
                      <a:pt x="2616" y="0"/>
                    </a:cubicBezTo>
                    <a:cubicBezTo>
                      <a:pt x="1181" y="0"/>
                      <a:pt x="0" y="4680"/>
                      <a:pt x="0" y="10800"/>
                    </a:cubicBezTo>
                    <a:cubicBezTo>
                      <a:pt x="0" y="16920"/>
                      <a:pt x="1181" y="21600"/>
                      <a:pt x="2616" y="21600"/>
                    </a:cubicBezTo>
                    <a:close/>
                    <a:moveTo>
                      <a:pt x="2616" y="21600"/>
                    </a:moveTo>
                    <a:cubicBezTo>
                      <a:pt x="2616" y="21600"/>
                      <a:pt x="2616" y="21600"/>
                      <a:pt x="2616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74" name="Freeform 361"/>
              <p:cNvSpPr/>
              <p:nvPr/>
            </p:nvSpPr>
            <p:spPr>
              <a:xfrm>
                <a:off x="35677" y="257892"/>
                <a:ext cx="51987" cy="51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447"/>
                    </a:moveTo>
                    <a:cubicBezTo>
                      <a:pt x="0" y="20595"/>
                      <a:pt x="933" y="21600"/>
                      <a:pt x="2153" y="21600"/>
                    </a:cubicBezTo>
                    <a:cubicBezTo>
                      <a:pt x="19447" y="21600"/>
                      <a:pt x="19447" y="21600"/>
                      <a:pt x="19447" y="21600"/>
                    </a:cubicBezTo>
                    <a:cubicBezTo>
                      <a:pt x="20667" y="21600"/>
                      <a:pt x="21600" y="20595"/>
                      <a:pt x="21600" y="19447"/>
                    </a:cubicBezTo>
                    <a:cubicBezTo>
                      <a:pt x="21600" y="2153"/>
                      <a:pt x="21600" y="2153"/>
                      <a:pt x="21600" y="2153"/>
                    </a:cubicBezTo>
                    <a:cubicBezTo>
                      <a:pt x="21600" y="933"/>
                      <a:pt x="20667" y="0"/>
                      <a:pt x="19447" y="0"/>
                    </a:cubicBezTo>
                    <a:cubicBezTo>
                      <a:pt x="2153" y="0"/>
                      <a:pt x="2153" y="0"/>
                      <a:pt x="2153" y="0"/>
                    </a:cubicBezTo>
                    <a:cubicBezTo>
                      <a:pt x="933" y="0"/>
                      <a:pt x="0" y="933"/>
                      <a:pt x="0" y="2153"/>
                    </a:cubicBezTo>
                    <a:lnTo>
                      <a:pt x="0" y="19447"/>
                    </a:lnTo>
                    <a:close/>
                    <a:moveTo>
                      <a:pt x="4377" y="4377"/>
                    </a:moveTo>
                    <a:cubicBezTo>
                      <a:pt x="17223" y="4377"/>
                      <a:pt x="17223" y="4377"/>
                      <a:pt x="17223" y="4377"/>
                    </a:cubicBezTo>
                    <a:cubicBezTo>
                      <a:pt x="17223" y="17223"/>
                      <a:pt x="17223" y="17223"/>
                      <a:pt x="17223" y="17223"/>
                    </a:cubicBezTo>
                    <a:cubicBezTo>
                      <a:pt x="4377" y="17223"/>
                      <a:pt x="4377" y="17223"/>
                      <a:pt x="4377" y="17223"/>
                    </a:cubicBezTo>
                    <a:lnTo>
                      <a:pt x="4377" y="4377"/>
                    </a:lnTo>
                    <a:close/>
                    <a:moveTo>
                      <a:pt x="4377" y="4377"/>
                    </a:moveTo>
                    <a:cubicBezTo>
                      <a:pt x="4377" y="4377"/>
                      <a:pt x="4377" y="4377"/>
                      <a:pt x="4377" y="437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75" name="Freeform 362"/>
              <p:cNvSpPr/>
              <p:nvPr/>
            </p:nvSpPr>
            <p:spPr>
              <a:xfrm>
                <a:off x="113146" y="264794"/>
                <a:ext cx="122322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623"/>
                    </a:moveTo>
                    <a:cubicBezTo>
                      <a:pt x="21600" y="4957"/>
                      <a:pt x="21175" y="0"/>
                      <a:pt x="20690" y="0"/>
                    </a:cubicBezTo>
                    <a:cubicBezTo>
                      <a:pt x="940" y="0"/>
                      <a:pt x="940" y="0"/>
                      <a:pt x="940" y="0"/>
                    </a:cubicBezTo>
                    <a:cubicBezTo>
                      <a:pt x="425" y="0"/>
                      <a:pt x="0" y="4957"/>
                      <a:pt x="0" y="10623"/>
                    </a:cubicBezTo>
                    <a:cubicBezTo>
                      <a:pt x="0" y="16643"/>
                      <a:pt x="425" y="21600"/>
                      <a:pt x="940" y="21600"/>
                    </a:cubicBezTo>
                    <a:cubicBezTo>
                      <a:pt x="20690" y="21600"/>
                      <a:pt x="20690" y="21600"/>
                      <a:pt x="20690" y="21600"/>
                    </a:cubicBezTo>
                    <a:cubicBezTo>
                      <a:pt x="21175" y="21600"/>
                      <a:pt x="21600" y="16643"/>
                      <a:pt x="21600" y="10623"/>
                    </a:cubicBezTo>
                    <a:close/>
                    <a:moveTo>
                      <a:pt x="21600" y="10623"/>
                    </a:moveTo>
                    <a:cubicBezTo>
                      <a:pt x="21600" y="10623"/>
                      <a:pt x="21600" y="10623"/>
                      <a:pt x="21600" y="1062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76" name="Freeform 363"/>
              <p:cNvSpPr/>
              <p:nvPr/>
            </p:nvSpPr>
            <p:spPr>
              <a:xfrm>
                <a:off x="113146" y="290277"/>
                <a:ext cx="1060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9" y="0"/>
                    </a:moveTo>
                    <a:cubicBezTo>
                      <a:pt x="492" y="0"/>
                      <a:pt x="0" y="4957"/>
                      <a:pt x="0" y="10623"/>
                    </a:cubicBezTo>
                    <a:cubicBezTo>
                      <a:pt x="0" y="16643"/>
                      <a:pt x="492" y="21600"/>
                      <a:pt x="1089" y="21600"/>
                    </a:cubicBezTo>
                    <a:cubicBezTo>
                      <a:pt x="20511" y="21600"/>
                      <a:pt x="20511" y="21600"/>
                      <a:pt x="20511" y="21600"/>
                    </a:cubicBezTo>
                    <a:cubicBezTo>
                      <a:pt x="21108" y="21600"/>
                      <a:pt x="21600" y="16643"/>
                      <a:pt x="21600" y="10623"/>
                    </a:cubicBezTo>
                    <a:cubicBezTo>
                      <a:pt x="21600" y="4957"/>
                      <a:pt x="21108" y="0"/>
                      <a:pt x="20511" y="0"/>
                    </a:cubicBezTo>
                    <a:lnTo>
                      <a:pt x="1089" y="0"/>
                    </a:lnTo>
                    <a:close/>
                    <a:moveTo>
                      <a:pt x="1089" y="0"/>
                    </a:moveTo>
                    <a:cubicBezTo>
                      <a:pt x="1089" y="0"/>
                      <a:pt x="1089" y="0"/>
                      <a:pt x="1089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383" name="Group 42"/>
          <p:cNvGrpSpPr/>
          <p:nvPr/>
        </p:nvGrpSpPr>
        <p:grpSpPr>
          <a:xfrm>
            <a:off x="7240531" y="3624943"/>
            <a:ext cx="1014243" cy="1013223"/>
            <a:chOff x="0" y="0"/>
            <a:chExt cx="1014241" cy="1013221"/>
          </a:xfrm>
        </p:grpSpPr>
        <p:sp>
          <p:nvSpPr>
            <p:cNvPr id="379" name="Freeform 9"/>
            <p:cNvSpPr/>
            <p:nvPr/>
          </p:nvSpPr>
          <p:spPr>
            <a:xfrm>
              <a:off x="0" y="-1"/>
              <a:ext cx="1014242" cy="10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7" y="21600"/>
                  </a:moveTo>
                  <a:cubicBezTo>
                    <a:pt x="1543" y="21600"/>
                    <a:pt x="1543" y="21600"/>
                    <a:pt x="1543" y="21600"/>
                  </a:cubicBezTo>
                  <a:cubicBezTo>
                    <a:pt x="707" y="21600"/>
                    <a:pt x="0" y="20893"/>
                    <a:pt x="0" y="20057"/>
                  </a:cubicBezTo>
                  <a:cubicBezTo>
                    <a:pt x="0" y="1543"/>
                    <a:pt x="0" y="1543"/>
                    <a:pt x="0" y="1543"/>
                  </a:cubicBezTo>
                  <a:cubicBezTo>
                    <a:pt x="0" y="707"/>
                    <a:pt x="707" y="0"/>
                    <a:pt x="1543" y="0"/>
                  </a:cubicBezTo>
                  <a:cubicBezTo>
                    <a:pt x="20057" y="0"/>
                    <a:pt x="20057" y="0"/>
                    <a:pt x="20057" y="0"/>
                  </a:cubicBezTo>
                  <a:cubicBezTo>
                    <a:pt x="20893" y="0"/>
                    <a:pt x="21600" y="707"/>
                    <a:pt x="21600" y="1543"/>
                  </a:cubicBezTo>
                  <a:cubicBezTo>
                    <a:pt x="21600" y="20057"/>
                    <a:pt x="21600" y="20057"/>
                    <a:pt x="21600" y="20057"/>
                  </a:cubicBezTo>
                  <a:cubicBezTo>
                    <a:pt x="21600" y="20893"/>
                    <a:pt x="20893" y="21600"/>
                    <a:pt x="20057" y="21600"/>
                  </a:cubicBez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382" name="Group 1"/>
            <p:cNvGrpSpPr/>
            <p:nvPr/>
          </p:nvGrpSpPr>
          <p:grpSpPr>
            <a:xfrm>
              <a:off x="370529" y="329755"/>
              <a:ext cx="273184" cy="353712"/>
              <a:chOff x="0" y="0"/>
              <a:chExt cx="273183" cy="353710"/>
            </a:xfrm>
          </p:grpSpPr>
          <p:sp>
            <p:nvSpPr>
              <p:cNvPr id="380" name="Freeform 394"/>
              <p:cNvSpPr/>
              <p:nvPr/>
            </p:nvSpPr>
            <p:spPr>
              <a:xfrm>
                <a:off x="127417" y="-1"/>
                <a:ext cx="145767" cy="353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20" y="9819"/>
                    </a:moveTo>
                    <a:cubicBezTo>
                      <a:pt x="20011" y="7773"/>
                      <a:pt x="19550" y="6064"/>
                      <a:pt x="17936" y="4736"/>
                    </a:cubicBezTo>
                    <a:cubicBezTo>
                      <a:pt x="16578" y="3618"/>
                      <a:pt x="14451" y="2837"/>
                      <a:pt x="11761" y="2447"/>
                    </a:cubicBezTo>
                    <a:cubicBezTo>
                      <a:pt x="11761" y="844"/>
                      <a:pt x="11761" y="844"/>
                      <a:pt x="11761" y="844"/>
                    </a:cubicBezTo>
                    <a:cubicBezTo>
                      <a:pt x="11761" y="380"/>
                      <a:pt x="10864" y="0"/>
                      <a:pt x="9711" y="0"/>
                    </a:cubicBezTo>
                    <a:cubicBezTo>
                      <a:pt x="6201" y="0"/>
                      <a:pt x="6201" y="0"/>
                      <a:pt x="6201" y="0"/>
                    </a:cubicBezTo>
                    <a:cubicBezTo>
                      <a:pt x="5073" y="0"/>
                      <a:pt x="4151" y="380"/>
                      <a:pt x="4151" y="844"/>
                    </a:cubicBezTo>
                    <a:cubicBezTo>
                      <a:pt x="4151" y="2837"/>
                      <a:pt x="4151" y="2837"/>
                      <a:pt x="4151" y="2837"/>
                    </a:cubicBezTo>
                    <a:cubicBezTo>
                      <a:pt x="3459" y="3111"/>
                      <a:pt x="2767" y="3502"/>
                      <a:pt x="2178" y="4029"/>
                    </a:cubicBezTo>
                    <a:cubicBezTo>
                      <a:pt x="717" y="5326"/>
                      <a:pt x="0" y="7267"/>
                      <a:pt x="0" y="9809"/>
                    </a:cubicBezTo>
                    <a:cubicBezTo>
                      <a:pt x="0" y="12403"/>
                      <a:pt x="743" y="14850"/>
                      <a:pt x="2127" y="16696"/>
                    </a:cubicBezTo>
                    <a:cubicBezTo>
                      <a:pt x="3100" y="18004"/>
                      <a:pt x="4305" y="18900"/>
                      <a:pt x="5663" y="19364"/>
                    </a:cubicBezTo>
                    <a:cubicBezTo>
                      <a:pt x="5663" y="20651"/>
                      <a:pt x="5663" y="20651"/>
                      <a:pt x="5663" y="20651"/>
                    </a:cubicBezTo>
                    <a:cubicBezTo>
                      <a:pt x="5663" y="21178"/>
                      <a:pt x="6688" y="21600"/>
                      <a:pt x="7969" y="21600"/>
                    </a:cubicBezTo>
                    <a:cubicBezTo>
                      <a:pt x="9224" y="21600"/>
                      <a:pt x="10249" y="21178"/>
                      <a:pt x="10249" y="20651"/>
                    </a:cubicBezTo>
                    <a:cubicBezTo>
                      <a:pt x="10249" y="19364"/>
                      <a:pt x="10249" y="19364"/>
                      <a:pt x="10249" y="19364"/>
                    </a:cubicBezTo>
                    <a:cubicBezTo>
                      <a:pt x="11812" y="18826"/>
                      <a:pt x="13144" y="17729"/>
                      <a:pt x="14169" y="16158"/>
                    </a:cubicBezTo>
                    <a:cubicBezTo>
                      <a:pt x="14272" y="15989"/>
                      <a:pt x="14016" y="15820"/>
                      <a:pt x="13606" y="15768"/>
                    </a:cubicBezTo>
                    <a:cubicBezTo>
                      <a:pt x="13196" y="15725"/>
                      <a:pt x="12760" y="15831"/>
                      <a:pt x="12658" y="16000"/>
                    </a:cubicBezTo>
                    <a:cubicBezTo>
                      <a:pt x="11428" y="17909"/>
                      <a:pt x="9634" y="19100"/>
                      <a:pt x="7969" y="19100"/>
                    </a:cubicBezTo>
                    <a:cubicBezTo>
                      <a:pt x="4996" y="19100"/>
                      <a:pt x="1691" y="15430"/>
                      <a:pt x="1563" y="10125"/>
                    </a:cubicBezTo>
                    <a:cubicBezTo>
                      <a:pt x="14374" y="10125"/>
                      <a:pt x="14374" y="10125"/>
                      <a:pt x="14374" y="10125"/>
                    </a:cubicBezTo>
                    <a:cubicBezTo>
                      <a:pt x="14323" y="11770"/>
                      <a:pt x="13964" y="13373"/>
                      <a:pt x="13324" y="14766"/>
                    </a:cubicBezTo>
                    <a:cubicBezTo>
                      <a:pt x="13247" y="14934"/>
                      <a:pt x="13529" y="15103"/>
                      <a:pt x="13939" y="15135"/>
                    </a:cubicBezTo>
                    <a:cubicBezTo>
                      <a:pt x="14374" y="15177"/>
                      <a:pt x="14784" y="15061"/>
                      <a:pt x="14861" y="14882"/>
                    </a:cubicBezTo>
                    <a:cubicBezTo>
                      <a:pt x="15553" y="13363"/>
                      <a:pt x="15937" y="11602"/>
                      <a:pt x="15937" y="9809"/>
                    </a:cubicBezTo>
                    <a:cubicBezTo>
                      <a:pt x="15937" y="7267"/>
                      <a:pt x="15194" y="5326"/>
                      <a:pt x="13759" y="4029"/>
                    </a:cubicBezTo>
                    <a:cubicBezTo>
                      <a:pt x="13452" y="3776"/>
                      <a:pt x="13144" y="3544"/>
                      <a:pt x="12811" y="3354"/>
                    </a:cubicBezTo>
                    <a:cubicBezTo>
                      <a:pt x="14374" y="3723"/>
                      <a:pt x="15630" y="4293"/>
                      <a:pt x="16527" y="5031"/>
                    </a:cubicBezTo>
                    <a:cubicBezTo>
                      <a:pt x="18013" y="6233"/>
                      <a:pt x="18423" y="7815"/>
                      <a:pt x="17782" y="9724"/>
                    </a:cubicBezTo>
                    <a:cubicBezTo>
                      <a:pt x="17065" y="11865"/>
                      <a:pt x="17347" y="13468"/>
                      <a:pt x="18653" y="14491"/>
                    </a:cubicBezTo>
                    <a:cubicBezTo>
                      <a:pt x="19730" y="15335"/>
                      <a:pt x="21088" y="15483"/>
                      <a:pt x="21241" y="15493"/>
                    </a:cubicBezTo>
                    <a:cubicBezTo>
                      <a:pt x="21574" y="14861"/>
                      <a:pt x="21574" y="14861"/>
                      <a:pt x="21574" y="14861"/>
                    </a:cubicBezTo>
                    <a:cubicBezTo>
                      <a:pt x="21574" y="14861"/>
                      <a:pt x="21574" y="14871"/>
                      <a:pt x="21600" y="14871"/>
                    </a:cubicBezTo>
                    <a:cubicBezTo>
                      <a:pt x="21549" y="14861"/>
                      <a:pt x="17782" y="14375"/>
                      <a:pt x="19320" y="9819"/>
                    </a:cubicBezTo>
                    <a:close/>
                    <a:moveTo>
                      <a:pt x="8686" y="19702"/>
                    </a:moveTo>
                    <a:cubicBezTo>
                      <a:pt x="8686" y="20651"/>
                      <a:pt x="8686" y="20651"/>
                      <a:pt x="8686" y="20651"/>
                    </a:cubicBezTo>
                    <a:cubicBezTo>
                      <a:pt x="8686" y="20820"/>
                      <a:pt x="8379" y="20957"/>
                      <a:pt x="7969" y="20957"/>
                    </a:cubicBezTo>
                    <a:cubicBezTo>
                      <a:pt x="7559" y="20957"/>
                      <a:pt x="7226" y="20820"/>
                      <a:pt x="7226" y="20651"/>
                    </a:cubicBezTo>
                    <a:cubicBezTo>
                      <a:pt x="7226" y="19702"/>
                      <a:pt x="7226" y="19702"/>
                      <a:pt x="7226" y="19702"/>
                    </a:cubicBezTo>
                    <a:cubicBezTo>
                      <a:pt x="7456" y="19723"/>
                      <a:pt x="7712" y="19744"/>
                      <a:pt x="7969" y="19744"/>
                    </a:cubicBezTo>
                    <a:cubicBezTo>
                      <a:pt x="8199" y="19744"/>
                      <a:pt x="8456" y="19723"/>
                      <a:pt x="8686" y="19702"/>
                    </a:cubicBezTo>
                    <a:close/>
                    <a:moveTo>
                      <a:pt x="5714" y="844"/>
                    </a:moveTo>
                    <a:cubicBezTo>
                      <a:pt x="5714" y="728"/>
                      <a:pt x="5919" y="643"/>
                      <a:pt x="6201" y="643"/>
                    </a:cubicBezTo>
                    <a:cubicBezTo>
                      <a:pt x="9711" y="643"/>
                      <a:pt x="9711" y="643"/>
                      <a:pt x="9711" y="643"/>
                    </a:cubicBezTo>
                    <a:cubicBezTo>
                      <a:pt x="9993" y="643"/>
                      <a:pt x="10223" y="728"/>
                      <a:pt x="10223" y="844"/>
                    </a:cubicBezTo>
                    <a:cubicBezTo>
                      <a:pt x="10223" y="2394"/>
                      <a:pt x="10223" y="2394"/>
                      <a:pt x="10223" y="2394"/>
                    </a:cubicBezTo>
                    <a:cubicBezTo>
                      <a:pt x="9404" y="2236"/>
                      <a:pt x="8635" y="2183"/>
                      <a:pt x="7969" y="2183"/>
                    </a:cubicBezTo>
                    <a:cubicBezTo>
                      <a:pt x="7277" y="2183"/>
                      <a:pt x="6508" y="2236"/>
                      <a:pt x="5714" y="2394"/>
                    </a:cubicBezTo>
                    <a:lnTo>
                      <a:pt x="5714" y="844"/>
                    </a:lnTo>
                    <a:close/>
                    <a:moveTo>
                      <a:pt x="14374" y="9482"/>
                    </a:moveTo>
                    <a:cubicBezTo>
                      <a:pt x="1563" y="9482"/>
                      <a:pt x="1563" y="9482"/>
                      <a:pt x="1563" y="9482"/>
                    </a:cubicBezTo>
                    <a:cubicBezTo>
                      <a:pt x="1665" y="5252"/>
                      <a:pt x="3997" y="2827"/>
                      <a:pt x="7969" y="2827"/>
                    </a:cubicBezTo>
                    <a:cubicBezTo>
                      <a:pt x="11940" y="2827"/>
                      <a:pt x="14246" y="5252"/>
                      <a:pt x="14374" y="9482"/>
                    </a:cubicBezTo>
                    <a:close/>
                    <a:moveTo>
                      <a:pt x="14374" y="9482"/>
                    </a:moveTo>
                    <a:cubicBezTo>
                      <a:pt x="14374" y="9482"/>
                      <a:pt x="14374" y="9482"/>
                      <a:pt x="14374" y="948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81" name="Freeform 395"/>
              <p:cNvSpPr/>
              <p:nvPr/>
            </p:nvSpPr>
            <p:spPr>
              <a:xfrm>
                <a:off x="0" y="-1"/>
                <a:ext cx="101934" cy="353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04" y="0"/>
                    </a:moveTo>
                    <a:cubicBezTo>
                      <a:pt x="1096" y="0"/>
                      <a:pt x="1096" y="0"/>
                      <a:pt x="1096" y="0"/>
                    </a:cubicBezTo>
                    <a:cubicBezTo>
                      <a:pt x="512" y="0"/>
                      <a:pt x="0" y="148"/>
                      <a:pt x="0" y="316"/>
                    </a:cubicBezTo>
                    <a:cubicBezTo>
                      <a:pt x="0" y="16358"/>
                      <a:pt x="0" y="16358"/>
                      <a:pt x="0" y="16358"/>
                    </a:cubicBezTo>
                    <a:cubicBezTo>
                      <a:pt x="0" y="16411"/>
                      <a:pt x="37" y="16464"/>
                      <a:pt x="146" y="16516"/>
                    </a:cubicBezTo>
                    <a:cubicBezTo>
                      <a:pt x="9831" y="21442"/>
                      <a:pt x="9831" y="21442"/>
                      <a:pt x="9831" y="21442"/>
                    </a:cubicBezTo>
                    <a:cubicBezTo>
                      <a:pt x="10051" y="21537"/>
                      <a:pt x="10416" y="21600"/>
                      <a:pt x="10818" y="21600"/>
                    </a:cubicBezTo>
                    <a:cubicBezTo>
                      <a:pt x="11220" y="21600"/>
                      <a:pt x="11586" y="21537"/>
                      <a:pt x="11769" y="21442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21454" y="16516"/>
                      <a:pt x="21454" y="16516"/>
                      <a:pt x="21454" y="16516"/>
                    </a:cubicBezTo>
                    <a:cubicBezTo>
                      <a:pt x="21563" y="16464"/>
                      <a:pt x="21600" y="16411"/>
                      <a:pt x="21600" y="16358"/>
                    </a:cubicBezTo>
                    <a:cubicBezTo>
                      <a:pt x="21600" y="316"/>
                      <a:pt x="21600" y="316"/>
                      <a:pt x="21600" y="316"/>
                    </a:cubicBezTo>
                    <a:cubicBezTo>
                      <a:pt x="21600" y="148"/>
                      <a:pt x="21125" y="0"/>
                      <a:pt x="20504" y="0"/>
                    </a:cubicBezTo>
                    <a:close/>
                    <a:moveTo>
                      <a:pt x="19371" y="15567"/>
                    </a:moveTo>
                    <a:cubicBezTo>
                      <a:pt x="18420" y="15641"/>
                      <a:pt x="17543" y="15778"/>
                      <a:pt x="16812" y="15957"/>
                    </a:cubicBezTo>
                    <a:cubicBezTo>
                      <a:pt x="16812" y="643"/>
                      <a:pt x="16812" y="643"/>
                      <a:pt x="16812" y="643"/>
                    </a:cubicBezTo>
                    <a:cubicBezTo>
                      <a:pt x="19371" y="643"/>
                      <a:pt x="19371" y="643"/>
                      <a:pt x="19371" y="643"/>
                    </a:cubicBezTo>
                    <a:lnTo>
                      <a:pt x="19371" y="15567"/>
                    </a:lnTo>
                    <a:close/>
                    <a:moveTo>
                      <a:pt x="4861" y="643"/>
                    </a:moveTo>
                    <a:cubicBezTo>
                      <a:pt x="4861" y="3470"/>
                      <a:pt x="4861" y="3470"/>
                      <a:pt x="4861" y="3470"/>
                    </a:cubicBezTo>
                    <a:cubicBezTo>
                      <a:pt x="4861" y="3639"/>
                      <a:pt x="5373" y="3786"/>
                      <a:pt x="5994" y="3786"/>
                    </a:cubicBezTo>
                    <a:cubicBezTo>
                      <a:pt x="6579" y="3786"/>
                      <a:pt x="7090" y="3639"/>
                      <a:pt x="7090" y="3470"/>
                    </a:cubicBezTo>
                    <a:cubicBezTo>
                      <a:pt x="7090" y="643"/>
                      <a:pt x="7090" y="643"/>
                      <a:pt x="7090" y="643"/>
                    </a:cubicBezTo>
                    <a:cubicBezTo>
                      <a:pt x="14583" y="643"/>
                      <a:pt x="14583" y="643"/>
                      <a:pt x="14583" y="643"/>
                    </a:cubicBezTo>
                    <a:cubicBezTo>
                      <a:pt x="14583" y="15957"/>
                      <a:pt x="14583" y="15957"/>
                      <a:pt x="14583" y="15957"/>
                    </a:cubicBezTo>
                    <a:cubicBezTo>
                      <a:pt x="13596" y="15704"/>
                      <a:pt x="12280" y="15525"/>
                      <a:pt x="10855" y="15525"/>
                    </a:cubicBezTo>
                    <a:cubicBezTo>
                      <a:pt x="9393" y="15525"/>
                      <a:pt x="8114" y="15704"/>
                      <a:pt x="7090" y="15957"/>
                    </a:cubicBezTo>
                    <a:cubicBezTo>
                      <a:pt x="7090" y="4746"/>
                      <a:pt x="7090" y="4746"/>
                      <a:pt x="7090" y="4746"/>
                    </a:cubicBezTo>
                    <a:cubicBezTo>
                      <a:pt x="7090" y="4567"/>
                      <a:pt x="6579" y="4430"/>
                      <a:pt x="5994" y="4430"/>
                    </a:cubicBezTo>
                    <a:cubicBezTo>
                      <a:pt x="5373" y="4430"/>
                      <a:pt x="4861" y="4567"/>
                      <a:pt x="4861" y="4746"/>
                    </a:cubicBezTo>
                    <a:cubicBezTo>
                      <a:pt x="4861" y="15957"/>
                      <a:pt x="4861" y="15957"/>
                      <a:pt x="4861" y="15957"/>
                    </a:cubicBezTo>
                    <a:cubicBezTo>
                      <a:pt x="4130" y="15778"/>
                      <a:pt x="3216" y="15630"/>
                      <a:pt x="2229" y="15567"/>
                    </a:cubicBezTo>
                    <a:cubicBezTo>
                      <a:pt x="2229" y="643"/>
                      <a:pt x="2229" y="643"/>
                      <a:pt x="2229" y="643"/>
                    </a:cubicBezTo>
                    <a:lnTo>
                      <a:pt x="4861" y="643"/>
                    </a:lnTo>
                    <a:close/>
                    <a:moveTo>
                      <a:pt x="10818" y="20630"/>
                    </a:moveTo>
                    <a:cubicBezTo>
                      <a:pt x="8260" y="19343"/>
                      <a:pt x="8260" y="19343"/>
                      <a:pt x="8260" y="19343"/>
                    </a:cubicBezTo>
                    <a:cubicBezTo>
                      <a:pt x="9064" y="19248"/>
                      <a:pt x="9941" y="19206"/>
                      <a:pt x="10818" y="19206"/>
                    </a:cubicBezTo>
                    <a:cubicBezTo>
                      <a:pt x="11659" y="19206"/>
                      <a:pt x="12536" y="19248"/>
                      <a:pt x="13340" y="19343"/>
                    </a:cubicBezTo>
                    <a:lnTo>
                      <a:pt x="10818" y="20630"/>
                    </a:lnTo>
                    <a:close/>
                    <a:moveTo>
                      <a:pt x="14437" y="18773"/>
                    </a:moveTo>
                    <a:cubicBezTo>
                      <a:pt x="13304" y="18636"/>
                      <a:pt x="12061" y="18562"/>
                      <a:pt x="10818" y="18562"/>
                    </a:cubicBezTo>
                    <a:cubicBezTo>
                      <a:pt x="9539" y="18562"/>
                      <a:pt x="8296" y="18636"/>
                      <a:pt x="7163" y="18773"/>
                    </a:cubicBezTo>
                    <a:cubicBezTo>
                      <a:pt x="2229" y="16274"/>
                      <a:pt x="2229" y="16274"/>
                      <a:pt x="2229" y="16274"/>
                    </a:cubicBezTo>
                    <a:cubicBezTo>
                      <a:pt x="2229" y="16232"/>
                      <a:pt x="2229" y="16232"/>
                      <a:pt x="2229" y="16232"/>
                    </a:cubicBezTo>
                    <a:cubicBezTo>
                      <a:pt x="3289" y="16358"/>
                      <a:pt x="4203" y="16632"/>
                      <a:pt x="4642" y="16896"/>
                    </a:cubicBezTo>
                    <a:cubicBezTo>
                      <a:pt x="4897" y="17044"/>
                      <a:pt x="5409" y="17128"/>
                      <a:pt x="5994" y="17128"/>
                    </a:cubicBezTo>
                    <a:cubicBezTo>
                      <a:pt x="6542" y="17128"/>
                      <a:pt x="7054" y="17044"/>
                      <a:pt x="7310" y="16896"/>
                    </a:cubicBezTo>
                    <a:cubicBezTo>
                      <a:pt x="7894" y="16548"/>
                      <a:pt x="9356" y="16168"/>
                      <a:pt x="10855" y="16168"/>
                    </a:cubicBezTo>
                    <a:cubicBezTo>
                      <a:pt x="12353" y="16168"/>
                      <a:pt x="13779" y="16548"/>
                      <a:pt x="14400" y="16896"/>
                    </a:cubicBezTo>
                    <a:cubicBezTo>
                      <a:pt x="14656" y="17044"/>
                      <a:pt x="15131" y="17128"/>
                      <a:pt x="15716" y="17128"/>
                    </a:cubicBezTo>
                    <a:cubicBezTo>
                      <a:pt x="16264" y="17128"/>
                      <a:pt x="16776" y="17044"/>
                      <a:pt x="17031" y="16896"/>
                    </a:cubicBezTo>
                    <a:cubicBezTo>
                      <a:pt x="17470" y="16643"/>
                      <a:pt x="18347" y="16369"/>
                      <a:pt x="19371" y="16242"/>
                    </a:cubicBezTo>
                    <a:cubicBezTo>
                      <a:pt x="19371" y="16274"/>
                      <a:pt x="19371" y="16274"/>
                      <a:pt x="19371" y="16274"/>
                    </a:cubicBezTo>
                    <a:lnTo>
                      <a:pt x="14437" y="18773"/>
                    </a:lnTo>
                    <a:close/>
                    <a:moveTo>
                      <a:pt x="14437" y="18773"/>
                    </a:moveTo>
                    <a:cubicBezTo>
                      <a:pt x="14437" y="18773"/>
                      <a:pt x="14437" y="18773"/>
                      <a:pt x="14437" y="1877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sp>
        <p:nvSpPr>
          <p:cNvPr id="384" name="TextBox 43"/>
          <p:cNvSpPr txBox="1"/>
          <p:nvPr/>
        </p:nvSpPr>
        <p:spPr>
          <a:xfrm>
            <a:off x="2475018" y="2730568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385" name="Rectangle 44"/>
          <p:cNvSpPr txBox="1"/>
          <p:nvPr/>
        </p:nvSpPr>
        <p:spPr>
          <a:xfrm>
            <a:off x="2475018" y="3024483"/>
            <a:ext cx="1358872" cy="31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386" name="TextBox 45"/>
          <p:cNvSpPr txBox="1"/>
          <p:nvPr/>
        </p:nvSpPr>
        <p:spPr>
          <a:xfrm>
            <a:off x="4121570" y="2730568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387" name="Rectangle 46"/>
          <p:cNvSpPr txBox="1"/>
          <p:nvPr/>
        </p:nvSpPr>
        <p:spPr>
          <a:xfrm>
            <a:off x="4121570" y="3024483"/>
            <a:ext cx="1358872" cy="31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388" name="TextBox 47"/>
          <p:cNvSpPr txBox="1"/>
          <p:nvPr/>
        </p:nvSpPr>
        <p:spPr>
          <a:xfrm>
            <a:off x="5705102" y="2730568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389" name="Rectangle 48"/>
          <p:cNvSpPr txBox="1"/>
          <p:nvPr/>
        </p:nvSpPr>
        <p:spPr>
          <a:xfrm>
            <a:off x="5705102" y="3024483"/>
            <a:ext cx="1358872" cy="31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390" name="TextBox 49"/>
          <p:cNvSpPr txBox="1"/>
          <p:nvPr/>
        </p:nvSpPr>
        <p:spPr>
          <a:xfrm>
            <a:off x="7312975" y="2730568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391" name="Rectangle 50"/>
          <p:cNvSpPr txBox="1"/>
          <p:nvPr/>
        </p:nvSpPr>
        <p:spPr>
          <a:xfrm>
            <a:off x="7312975" y="3024483"/>
            <a:ext cx="1358872" cy="31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392" name="Rectangle 51"/>
          <p:cNvSpPr txBox="1"/>
          <p:nvPr/>
        </p:nvSpPr>
        <p:spPr>
          <a:xfrm>
            <a:off x="3858443" y="1840066"/>
            <a:ext cx="426091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12"/>
      <p:bldP build="whole" bldLvl="1" animBg="1" rev="0" advAuto="0" spid="350" grpId="2"/>
      <p:bldP build="whole" bldLvl="1" animBg="1" rev="0" advAuto="0" spid="392" grpId="3"/>
      <p:bldP build="whole" bldLvl="1" animBg="1" rev="0" advAuto="0" spid="385" grpId="6"/>
      <p:bldP build="whole" bldLvl="1" animBg="1" rev="0" advAuto="0" spid="387" grpId="9"/>
      <p:bldP build="whole" bldLvl="1" animBg="1" rev="0" advAuto="0" spid="383" grpId="13"/>
      <p:bldP build="whole" bldLvl="1" animBg="1" rev="0" advAuto="0" spid="386" grpId="8"/>
      <p:bldP build="whole" bldLvl="1" animBg="1" rev="0" advAuto="0" spid="351" grpId="1"/>
      <p:bldP build="whole" bldLvl="1" animBg="1" rev="0" advAuto="0" spid="390" grpId="14"/>
      <p:bldP build="whole" bldLvl="1" animBg="1" rev="0" advAuto="0" spid="388" grpId="11"/>
      <p:bldP build="whole" bldLvl="1" animBg="1" rev="0" advAuto="0" spid="384" grpId="5"/>
      <p:bldP build="whole" bldLvl="1" animBg="1" rev="0" advAuto="0" spid="378" grpId="10"/>
      <p:bldP build="whole" bldLvl="1" animBg="1" rev="0" advAuto="0" spid="364" grpId="4"/>
      <p:bldP build="whole" bldLvl="1" animBg="1" rev="0" advAuto="0" spid="357" grpId="7"/>
      <p:bldP build="whole" bldLvl="1" animBg="1" rev="0" advAuto="0" spid="391" grpId="1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12"/>
          <p:cNvSpPr txBox="1"/>
          <p:nvPr/>
        </p:nvSpPr>
        <p:spPr>
          <a:xfrm>
            <a:off x="1724885" y="882135"/>
            <a:ext cx="56942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grpSp>
        <p:nvGrpSpPr>
          <p:cNvPr id="426" name="Group 1"/>
          <p:cNvGrpSpPr/>
          <p:nvPr/>
        </p:nvGrpSpPr>
        <p:grpSpPr>
          <a:xfrm>
            <a:off x="3717233" y="1665514"/>
            <a:ext cx="1709534" cy="3480290"/>
            <a:chOff x="0" y="0"/>
            <a:chExt cx="1709532" cy="3480289"/>
          </a:xfrm>
        </p:grpSpPr>
        <p:grpSp>
          <p:nvGrpSpPr>
            <p:cNvPr id="400" name="Group 11"/>
            <p:cNvGrpSpPr/>
            <p:nvPr/>
          </p:nvGrpSpPr>
          <p:grpSpPr>
            <a:xfrm>
              <a:off x="-1" y="0"/>
              <a:ext cx="1709534" cy="3480290"/>
              <a:chOff x="0" y="0"/>
              <a:chExt cx="1709532" cy="3480289"/>
            </a:xfrm>
          </p:grpSpPr>
          <p:sp>
            <p:nvSpPr>
              <p:cNvPr id="395" name="Freeform 7"/>
              <p:cNvSpPr/>
              <p:nvPr/>
            </p:nvSpPr>
            <p:spPr>
              <a:xfrm>
                <a:off x="0" y="2236645"/>
                <a:ext cx="1709533" cy="557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802"/>
                    </a:moveTo>
                    <a:cubicBezTo>
                      <a:pt x="0" y="21109"/>
                      <a:pt x="0" y="21355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21355"/>
                      <a:pt x="21600" y="21109"/>
                      <a:pt x="21600" y="20802"/>
                    </a:cubicBezTo>
                    <a:cubicBezTo>
                      <a:pt x="21600" y="14052"/>
                      <a:pt x="21379" y="7057"/>
                      <a:pt x="21017" y="0"/>
                    </a:cubicBezTo>
                    <a:cubicBezTo>
                      <a:pt x="603" y="0"/>
                      <a:pt x="603" y="0"/>
                      <a:pt x="603" y="0"/>
                    </a:cubicBezTo>
                    <a:cubicBezTo>
                      <a:pt x="221" y="7057"/>
                      <a:pt x="0" y="14052"/>
                      <a:pt x="0" y="208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96" name="Freeform 8"/>
              <p:cNvSpPr/>
              <p:nvPr/>
            </p:nvSpPr>
            <p:spPr>
              <a:xfrm>
                <a:off x="-1" y="2794372"/>
                <a:ext cx="1709534" cy="685918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97" name="Freeform 9"/>
              <p:cNvSpPr/>
              <p:nvPr/>
            </p:nvSpPr>
            <p:spPr>
              <a:xfrm>
                <a:off x="205679" y="948039"/>
                <a:ext cx="1299131" cy="61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31" y="0"/>
                    </a:moveTo>
                    <a:cubicBezTo>
                      <a:pt x="3569" y="0"/>
                      <a:pt x="3569" y="0"/>
                      <a:pt x="3569" y="0"/>
                    </a:cubicBezTo>
                    <a:cubicBezTo>
                      <a:pt x="2327" y="6680"/>
                      <a:pt x="1084" y="13973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0516" y="13973"/>
                      <a:pt x="19273" y="6680"/>
                      <a:pt x="180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98" name="Freeform 10"/>
              <p:cNvSpPr/>
              <p:nvPr/>
            </p:nvSpPr>
            <p:spPr>
              <a:xfrm>
                <a:off x="419969" y="-1"/>
                <a:ext cx="870551" cy="948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75" y="650"/>
                    </a:moveTo>
                    <a:cubicBezTo>
                      <a:pt x="11175" y="578"/>
                      <a:pt x="11175" y="578"/>
                      <a:pt x="11175" y="578"/>
                    </a:cubicBezTo>
                    <a:cubicBezTo>
                      <a:pt x="10938" y="181"/>
                      <a:pt x="10820" y="0"/>
                      <a:pt x="10820" y="0"/>
                    </a:cubicBezTo>
                    <a:cubicBezTo>
                      <a:pt x="10820" y="0"/>
                      <a:pt x="10820" y="0"/>
                      <a:pt x="10820" y="36"/>
                    </a:cubicBezTo>
                    <a:cubicBezTo>
                      <a:pt x="10780" y="0"/>
                      <a:pt x="10780" y="0"/>
                      <a:pt x="10780" y="0"/>
                    </a:cubicBezTo>
                    <a:cubicBezTo>
                      <a:pt x="10780" y="0"/>
                      <a:pt x="10662" y="181"/>
                      <a:pt x="10425" y="578"/>
                    </a:cubicBezTo>
                    <a:cubicBezTo>
                      <a:pt x="10425" y="650"/>
                      <a:pt x="10425" y="650"/>
                      <a:pt x="10425" y="650"/>
                    </a:cubicBezTo>
                    <a:cubicBezTo>
                      <a:pt x="9082" y="2962"/>
                      <a:pt x="4502" y="11053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7098" y="11053"/>
                      <a:pt x="12518" y="2962"/>
                      <a:pt x="11175" y="650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99" name="Freeform 11"/>
              <p:cNvSpPr/>
              <p:nvPr/>
            </p:nvSpPr>
            <p:spPr>
              <a:xfrm>
                <a:off x="47832" y="1564121"/>
                <a:ext cx="1615781" cy="672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5" y="0"/>
                    </a:moveTo>
                    <a:cubicBezTo>
                      <a:pt x="1233" y="7030"/>
                      <a:pt x="489" y="14366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090" y="14366"/>
                      <a:pt x="20346" y="7030"/>
                      <a:pt x="19474" y="0"/>
                    </a:cubicBez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412" name="Group 13"/>
            <p:cNvGrpSpPr/>
            <p:nvPr/>
          </p:nvGrpSpPr>
          <p:grpSpPr>
            <a:xfrm>
              <a:off x="717247" y="474019"/>
              <a:ext cx="330045" cy="331958"/>
              <a:chOff x="0" y="0"/>
              <a:chExt cx="330043" cy="331956"/>
            </a:xfrm>
          </p:grpSpPr>
          <p:sp>
            <p:nvSpPr>
              <p:cNvPr id="401" name="Freeform 192"/>
              <p:cNvSpPr/>
              <p:nvPr/>
            </p:nvSpPr>
            <p:spPr>
              <a:xfrm>
                <a:off x="17219" y="31569"/>
                <a:ext cx="60270" cy="60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71" y="21600"/>
                    </a:moveTo>
                    <a:cubicBezTo>
                      <a:pt x="16709" y="21600"/>
                      <a:pt x="21600" y="16709"/>
                      <a:pt x="21600" y="10771"/>
                    </a:cubicBezTo>
                    <a:cubicBezTo>
                      <a:pt x="21600" y="4832"/>
                      <a:pt x="16709" y="0"/>
                      <a:pt x="10771" y="0"/>
                    </a:cubicBezTo>
                    <a:cubicBezTo>
                      <a:pt x="4832" y="0"/>
                      <a:pt x="0" y="4832"/>
                      <a:pt x="0" y="10771"/>
                    </a:cubicBezTo>
                    <a:cubicBezTo>
                      <a:pt x="0" y="16709"/>
                      <a:pt x="4832" y="21600"/>
                      <a:pt x="10771" y="21600"/>
                    </a:cubicBezTo>
                    <a:close/>
                    <a:moveTo>
                      <a:pt x="10771" y="3493"/>
                    </a:moveTo>
                    <a:cubicBezTo>
                      <a:pt x="14788" y="3493"/>
                      <a:pt x="18049" y="6754"/>
                      <a:pt x="18049" y="10771"/>
                    </a:cubicBezTo>
                    <a:cubicBezTo>
                      <a:pt x="18049" y="14788"/>
                      <a:pt x="14788" y="18049"/>
                      <a:pt x="10771" y="18049"/>
                    </a:cubicBezTo>
                    <a:cubicBezTo>
                      <a:pt x="6754" y="18049"/>
                      <a:pt x="3493" y="14788"/>
                      <a:pt x="3493" y="10771"/>
                    </a:cubicBezTo>
                    <a:cubicBezTo>
                      <a:pt x="3493" y="6754"/>
                      <a:pt x="6754" y="3493"/>
                      <a:pt x="10771" y="3493"/>
                    </a:cubicBezTo>
                    <a:close/>
                    <a:moveTo>
                      <a:pt x="10771" y="3493"/>
                    </a:moveTo>
                    <a:cubicBezTo>
                      <a:pt x="10771" y="3493"/>
                      <a:pt x="10771" y="3493"/>
                      <a:pt x="10771" y="349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02" name="Freeform 193"/>
              <p:cNvSpPr/>
              <p:nvPr/>
            </p:nvSpPr>
            <p:spPr>
              <a:xfrm>
                <a:off x="103318" y="31569"/>
                <a:ext cx="60269" cy="60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71" y="0"/>
                    </a:moveTo>
                    <a:cubicBezTo>
                      <a:pt x="4832" y="0"/>
                      <a:pt x="0" y="4832"/>
                      <a:pt x="0" y="10771"/>
                    </a:cubicBezTo>
                    <a:cubicBezTo>
                      <a:pt x="0" y="16709"/>
                      <a:pt x="4832" y="21600"/>
                      <a:pt x="10771" y="21600"/>
                    </a:cubicBezTo>
                    <a:cubicBezTo>
                      <a:pt x="16768" y="21600"/>
                      <a:pt x="21600" y="16709"/>
                      <a:pt x="21600" y="10771"/>
                    </a:cubicBezTo>
                    <a:cubicBezTo>
                      <a:pt x="21600" y="4832"/>
                      <a:pt x="16768" y="0"/>
                      <a:pt x="10771" y="0"/>
                    </a:cubicBezTo>
                    <a:close/>
                    <a:moveTo>
                      <a:pt x="10771" y="18049"/>
                    </a:moveTo>
                    <a:cubicBezTo>
                      <a:pt x="6754" y="18049"/>
                      <a:pt x="3551" y="14788"/>
                      <a:pt x="3551" y="10771"/>
                    </a:cubicBezTo>
                    <a:cubicBezTo>
                      <a:pt x="3551" y="6754"/>
                      <a:pt x="6754" y="3493"/>
                      <a:pt x="10771" y="3493"/>
                    </a:cubicBezTo>
                    <a:cubicBezTo>
                      <a:pt x="14788" y="3493"/>
                      <a:pt x="18049" y="6754"/>
                      <a:pt x="18049" y="10771"/>
                    </a:cubicBezTo>
                    <a:cubicBezTo>
                      <a:pt x="18049" y="14788"/>
                      <a:pt x="14788" y="18049"/>
                      <a:pt x="10771" y="18049"/>
                    </a:cubicBezTo>
                    <a:close/>
                    <a:moveTo>
                      <a:pt x="10771" y="18049"/>
                    </a:moveTo>
                    <a:cubicBezTo>
                      <a:pt x="10771" y="18049"/>
                      <a:pt x="10771" y="18049"/>
                      <a:pt x="10771" y="1804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03" name="Freeform 194"/>
              <p:cNvSpPr/>
              <p:nvPr/>
            </p:nvSpPr>
            <p:spPr>
              <a:xfrm>
                <a:off x="17219" y="105577"/>
                <a:ext cx="6027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7" y="21600"/>
                    </a:move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643"/>
                      <a:pt x="21600" y="10623"/>
                    </a:cubicBezTo>
                    <a:cubicBezTo>
                      <a:pt x="21600" y="4603"/>
                      <a:pt x="20785" y="0"/>
                      <a:pt x="19795" y="0"/>
                    </a:cubicBez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03"/>
                      <a:pt x="0" y="10623"/>
                    </a:cubicBezTo>
                    <a:cubicBezTo>
                      <a:pt x="0" y="16643"/>
                      <a:pt x="757" y="21600"/>
                      <a:pt x="1747" y="21600"/>
                    </a:cubicBezTo>
                    <a:close/>
                    <a:moveTo>
                      <a:pt x="1747" y="21600"/>
                    </a:moveTo>
                    <a:cubicBezTo>
                      <a:pt x="1747" y="21600"/>
                      <a:pt x="1747" y="21600"/>
                      <a:pt x="174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04" name="Freeform 195"/>
              <p:cNvSpPr/>
              <p:nvPr/>
            </p:nvSpPr>
            <p:spPr>
              <a:xfrm>
                <a:off x="17219" y="125667"/>
                <a:ext cx="6027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7" y="21600"/>
                    </a:move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920"/>
                      <a:pt x="21600" y="10800"/>
                    </a:cubicBezTo>
                    <a:cubicBezTo>
                      <a:pt x="21600" y="4680"/>
                      <a:pt x="20785" y="0"/>
                      <a:pt x="19795" y="0"/>
                    </a:cubicBez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80"/>
                      <a:pt x="0" y="10800"/>
                    </a:cubicBezTo>
                    <a:cubicBezTo>
                      <a:pt x="0" y="16920"/>
                      <a:pt x="757" y="21600"/>
                      <a:pt x="1747" y="21600"/>
                    </a:cubicBezTo>
                    <a:close/>
                    <a:moveTo>
                      <a:pt x="1747" y="21600"/>
                    </a:moveTo>
                    <a:cubicBezTo>
                      <a:pt x="1747" y="21600"/>
                      <a:pt x="1747" y="21600"/>
                      <a:pt x="174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05" name="Freeform 196"/>
              <p:cNvSpPr/>
              <p:nvPr/>
            </p:nvSpPr>
            <p:spPr>
              <a:xfrm>
                <a:off x="17219" y="184632"/>
                <a:ext cx="60270" cy="122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713"/>
                    </a:moveTo>
                    <a:cubicBezTo>
                      <a:pt x="0" y="21199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21199"/>
                      <a:pt x="21600" y="20713"/>
                    </a:cubicBezTo>
                    <a:cubicBezTo>
                      <a:pt x="21600" y="887"/>
                      <a:pt x="21600" y="887"/>
                      <a:pt x="21600" y="887"/>
                    </a:cubicBezTo>
                    <a:cubicBezTo>
                      <a:pt x="21600" y="401"/>
                      <a:pt x="20785" y="0"/>
                      <a:pt x="19795" y="0"/>
                    </a:cubicBez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01"/>
                      <a:pt x="0" y="887"/>
                    </a:cubicBezTo>
                    <a:lnTo>
                      <a:pt x="0" y="20713"/>
                    </a:lnTo>
                    <a:close/>
                    <a:moveTo>
                      <a:pt x="3493" y="1745"/>
                    </a:moveTo>
                    <a:cubicBezTo>
                      <a:pt x="18049" y="1745"/>
                      <a:pt x="18049" y="1745"/>
                      <a:pt x="18049" y="1745"/>
                    </a:cubicBezTo>
                    <a:cubicBezTo>
                      <a:pt x="18049" y="19855"/>
                      <a:pt x="18049" y="19855"/>
                      <a:pt x="18049" y="19855"/>
                    </a:cubicBezTo>
                    <a:cubicBezTo>
                      <a:pt x="3493" y="19855"/>
                      <a:pt x="3493" y="19855"/>
                      <a:pt x="3493" y="19855"/>
                    </a:cubicBezTo>
                    <a:lnTo>
                      <a:pt x="3493" y="1745"/>
                    </a:lnTo>
                    <a:close/>
                    <a:moveTo>
                      <a:pt x="3493" y="1745"/>
                    </a:moveTo>
                    <a:cubicBezTo>
                      <a:pt x="3493" y="1745"/>
                      <a:pt x="3493" y="1745"/>
                      <a:pt x="3493" y="174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06" name="Freeform 197"/>
              <p:cNvSpPr/>
              <p:nvPr/>
            </p:nvSpPr>
            <p:spPr>
              <a:xfrm>
                <a:off x="103318" y="184632"/>
                <a:ext cx="60269" cy="122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5" y="0"/>
                    </a:move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01"/>
                      <a:pt x="0" y="887"/>
                    </a:cubicBezTo>
                    <a:cubicBezTo>
                      <a:pt x="0" y="20713"/>
                      <a:pt x="0" y="20713"/>
                      <a:pt x="0" y="20713"/>
                    </a:cubicBezTo>
                    <a:cubicBezTo>
                      <a:pt x="0" y="21199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21199"/>
                      <a:pt x="21600" y="20713"/>
                    </a:cubicBezTo>
                    <a:cubicBezTo>
                      <a:pt x="21600" y="887"/>
                      <a:pt x="21600" y="887"/>
                      <a:pt x="21600" y="887"/>
                    </a:cubicBezTo>
                    <a:cubicBezTo>
                      <a:pt x="21600" y="401"/>
                      <a:pt x="20785" y="0"/>
                      <a:pt x="19795" y="0"/>
                    </a:cubicBezTo>
                    <a:close/>
                    <a:moveTo>
                      <a:pt x="18049" y="19855"/>
                    </a:moveTo>
                    <a:cubicBezTo>
                      <a:pt x="3551" y="19855"/>
                      <a:pt x="3551" y="19855"/>
                      <a:pt x="3551" y="19855"/>
                    </a:cubicBezTo>
                    <a:cubicBezTo>
                      <a:pt x="3551" y="1745"/>
                      <a:pt x="3551" y="1745"/>
                      <a:pt x="3551" y="1745"/>
                    </a:cubicBezTo>
                    <a:cubicBezTo>
                      <a:pt x="18049" y="1745"/>
                      <a:pt x="18049" y="1745"/>
                      <a:pt x="18049" y="1745"/>
                    </a:cubicBezTo>
                    <a:lnTo>
                      <a:pt x="18049" y="19855"/>
                    </a:lnTo>
                    <a:close/>
                    <a:moveTo>
                      <a:pt x="18049" y="19855"/>
                    </a:moveTo>
                    <a:cubicBezTo>
                      <a:pt x="18049" y="19855"/>
                      <a:pt x="18049" y="19855"/>
                      <a:pt x="18049" y="1985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07" name="Freeform 198"/>
              <p:cNvSpPr/>
              <p:nvPr/>
            </p:nvSpPr>
            <p:spPr>
              <a:xfrm>
                <a:off x="103318" y="105577"/>
                <a:ext cx="6026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5" y="0"/>
                    </a:move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03"/>
                      <a:pt x="0" y="10623"/>
                    </a:cubicBezTo>
                    <a:cubicBezTo>
                      <a:pt x="0" y="16643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643"/>
                      <a:pt x="21600" y="10623"/>
                    </a:cubicBezTo>
                    <a:cubicBezTo>
                      <a:pt x="21600" y="4603"/>
                      <a:pt x="20785" y="0"/>
                      <a:pt x="19795" y="0"/>
                    </a:cubicBezTo>
                    <a:close/>
                    <a:moveTo>
                      <a:pt x="19795" y="0"/>
                    </a:moveTo>
                    <a:cubicBezTo>
                      <a:pt x="19795" y="0"/>
                      <a:pt x="19795" y="0"/>
                      <a:pt x="19795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08" name="Freeform 199"/>
              <p:cNvSpPr/>
              <p:nvPr/>
            </p:nvSpPr>
            <p:spPr>
              <a:xfrm>
                <a:off x="103318" y="125667"/>
                <a:ext cx="6026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5" y="0"/>
                    </a:move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80"/>
                      <a:pt x="0" y="10800"/>
                    </a:cubicBezTo>
                    <a:cubicBezTo>
                      <a:pt x="0" y="16920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920"/>
                      <a:pt x="21600" y="10800"/>
                    </a:cubicBezTo>
                    <a:cubicBezTo>
                      <a:pt x="21600" y="4680"/>
                      <a:pt x="20785" y="0"/>
                      <a:pt x="19795" y="0"/>
                    </a:cubicBezTo>
                    <a:close/>
                    <a:moveTo>
                      <a:pt x="19795" y="0"/>
                    </a:moveTo>
                    <a:cubicBezTo>
                      <a:pt x="19795" y="0"/>
                      <a:pt x="19795" y="0"/>
                      <a:pt x="19795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09" name="Freeform 200"/>
              <p:cNvSpPr/>
              <p:nvPr/>
            </p:nvSpPr>
            <p:spPr>
              <a:xfrm>
                <a:off x="-1" y="-1"/>
                <a:ext cx="330045" cy="3319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900"/>
                    </a:moveTo>
                    <a:cubicBezTo>
                      <a:pt x="21600" y="5948"/>
                      <a:pt x="21600" y="5948"/>
                      <a:pt x="21600" y="5948"/>
                    </a:cubicBezTo>
                    <a:cubicBezTo>
                      <a:pt x="21600" y="5769"/>
                      <a:pt x="21462" y="5621"/>
                      <a:pt x="21282" y="5621"/>
                    </a:cubicBezTo>
                    <a:cubicBezTo>
                      <a:pt x="21102" y="5621"/>
                      <a:pt x="20964" y="5769"/>
                      <a:pt x="20964" y="5948"/>
                    </a:cubicBezTo>
                    <a:cubicBezTo>
                      <a:pt x="20964" y="18605"/>
                      <a:pt x="20964" y="18605"/>
                      <a:pt x="20964" y="18605"/>
                    </a:cubicBezTo>
                    <a:cubicBezTo>
                      <a:pt x="19725" y="18752"/>
                      <a:pt x="18740" y="19723"/>
                      <a:pt x="18591" y="20957"/>
                    </a:cubicBezTo>
                    <a:cubicBezTo>
                      <a:pt x="11854" y="20957"/>
                      <a:pt x="11854" y="20957"/>
                      <a:pt x="11854" y="20957"/>
                    </a:cubicBezTo>
                    <a:cubicBezTo>
                      <a:pt x="11854" y="643"/>
                      <a:pt x="11854" y="643"/>
                      <a:pt x="11854" y="643"/>
                    </a:cubicBezTo>
                    <a:cubicBezTo>
                      <a:pt x="18591" y="643"/>
                      <a:pt x="18591" y="643"/>
                      <a:pt x="18591" y="643"/>
                    </a:cubicBezTo>
                    <a:cubicBezTo>
                      <a:pt x="18740" y="1877"/>
                      <a:pt x="19725" y="2848"/>
                      <a:pt x="20964" y="2995"/>
                    </a:cubicBezTo>
                    <a:cubicBezTo>
                      <a:pt x="20964" y="4662"/>
                      <a:pt x="20964" y="4662"/>
                      <a:pt x="20964" y="4662"/>
                    </a:cubicBezTo>
                    <a:cubicBezTo>
                      <a:pt x="20964" y="4841"/>
                      <a:pt x="21102" y="4978"/>
                      <a:pt x="21282" y="4978"/>
                    </a:cubicBezTo>
                    <a:cubicBezTo>
                      <a:pt x="21462" y="4978"/>
                      <a:pt x="21600" y="4841"/>
                      <a:pt x="21600" y="4662"/>
                    </a:cubicBezTo>
                    <a:cubicBezTo>
                      <a:pt x="21600" y="1255"/>
                      <a:pt x="21600" y="1255"/>
                      <a:pt x="21600" y="1255"/>
                    </a:cubicBezTo>
                    <a:cubicBezTo>
                      <a:pt x="21600" y="559"/>
                      <a:pt x="21039" y="0"/>
                      <a:pt x="2035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148" y="0"/>
                      <a:pt x="0" y="148"/>
                      <a:pt x="0" y="316"/>
                    </a:cubicBezTo>
                    <a:cubicBezTo>
                      <a:pt x="0" y="21284"/>
                      <a:pt x="0" y="21284"/>
                      <a:pt x="0" y="21284"/>
                    </a:cubicBezTo>
                    <a:cubicBezTo>
                      <a:pt x="0" y="21452"/>
                      <a:pt x="148" y="21600"/>
                      <a:pt x="318" y="21600"/>
                    </a:cubicBezTo>
                    <a:cubicBezTo>
                      <a:pt x="2511" y="21600"/>
                      <a:pt x="2511" y="21600"/>
                      <a:pt x="2511" y="21600"/>
                    </a:cubicBezTo>
                    <a:cubicBezTo>
                      <a:pt x="2691" y="21600"/>
                      <a:pt x="2839" y="21452"/>
                      <a:pt x="2839" y="21284"/>
                    </a:cubicBezTo>
                    <a:cubicBezTo>
                      <a:pt x="2839" y="21104"/>
                      <a:pt x="2691" y="20957"/>
                      <a:pt x="2511" y="20957"/>
                    </a:cubicBezTo>
                    <a:cubicBezTo>
                      <a:pt x="646" y="20957"/>
                      <a:pt x="646" y="20957"/>
                      <a:pt x="646" y="20957"/>
                    </a:cubicBezTo>
                    <a:cubicBezTo>
                      <a:pt x="646" y="643"/>
                      <a:pt x="646" y="643"/>
                      <a:pt x="646" y="643"/>
                    </a:cubicBezTo>
                    <a:cubicBezTo>
                      <a:pt x="5604" y="643"/>
                      <a:pt x="5604" y="643"/>
                      <a:pt x="5604" y="643"/>
                    </a:cubicBezTo>
                    <a:cubicBezTo>
                      <a:pt x="5604" y="20957"/>
                      <a:pt x="5604" y="20957"/>
                      <a:pt x="5604" y="20957"/>
                    </a:cubicBezTo>
                    <a:cubicBezTo>
                      <a:pt x="3803" y="20957"/>
                      <a:pt x="3803" y="20957"/>
                      <a:pt x="3803" y="20957"/>
                    </a:cubicBezTo>
                    <a:cubicBezTo>
                      <a:pt x="3623" y="20957"/>
                      <a:pt x="3475" y="21104"/>
                      <a:pt x="3475" y="21284"/>
                    </a:cubicBezTo>
                    <a:cubicBezTo>
                      <a:pt x="3475" y="21452"/>
                      <a:pt x="3623" y="21600"/>
                      <a:pt x="3803" y="21600"/>
                    </a:cubicBezTo>
                    <a:cubicBezTo>
                      <a:pt x="20350" y="21600"/>
                      <a:pt x="20350" y="21600"/>
                      <a:pt x="20350" y="21600"/>
                    </a:cubicBezTo>
                    <a:cubicBezTo>
                      <a:pt x="21039" y="21600"/>
                      <a:pt x="21600" y="21041"/>
                      <a:pt x="21600" y="20345"/>
                    </a:cubicBezTo>
                    <a:cubicBezTo>
                      <a:pt x="21600" y="20345"/>
                      <a:pt x="21600" y="18900"/>
                      <a:pt x="21600" y="18900"/>
                    </a:cubicBezTo>
                    <a:close/>
                    <a:moveTo>
                      <a:pt x="20964" y="1255"/>
                    </a:moveTo>
                    <a:cubicBezTo>
                      <a:pt x="20964" y="2352"/>
                      <a:pt x="20964" y="2352"/>
                      <a:pt x="20964" y="2352"/>
                    </a:cubicBezTo>
                    <a:cubicBezTo>
                      <a:pt x="20075" y="2215"/>
                      <a:pt x="19375" y="1519"/>
                      <a:pt x="19238" y="643"/>
                    </a:cubicBezTo>
                    <a:cubicBezTo>
                      <a:pt x="20350" y="643"/>
                      <a:pt x="20350" y="643"/>
                      <a:pt x="20350" y="643"/>
                    </a:cubicBezTo>
                    <a:cubicBezTo>
                      <a:pt x="20689" y="643"/>
                      <a:pt x="20964" y="918"/>
                      <a:pt x="20964" y="1255"/>
                    </a:cubicBezTo>
                    <a:close/>
                    <a:moveTo>
                      <a:pt x="6250" y="643"/>
                    </a:moveTo>
                    <a:cubicBezTo>
                      <a:pt x="11208" y="643"/>
                      <a:pt x="11208" y="643"/>
                      <a:pt x="11208" y="643"/>
                    </a:cubicBezTo>
                    <a:cubicBezTo>
                      <a:pt x="11208" y="20957"/>
                      <a:pt x="11208" y="20957"/>
                      <a:pt x="11208" y="20957"/>
                    </a:cubicBezTo>
                    <a:cubicBezTo>
                      <a:pt x="6250" y="20957"/>
                      <a:pt x="6250" y="20957"/>
                      <a:pt x="6250" y="20957"/>
                    </a:cubicBezTo>
                    <a:lnTo>
                      <a:pt x="6250" y="643"/>
                    </a:lnTo>
                    <a:close/>
                    <a:moveTo>
                      <a:pt x="20350" y="20957"/>
                    </a:moveTo>
                    <a:cubicBezTo>
                      <a:pt x="19238" y="20957"/>
                      <a:pt x="19238" y="20957"/>
                      <a:pt x="19238" y="20957"/>
                    </a:cubicBezTo>
                    <a:cubicBezTo>
                      <a:pt x="19375" y="20081"/>
                      <a:pt x="20075" y="19385"/>
                      <a:pt x="20964" y="19248"/>
                    </a:cubicBezTo>
                    <a:cubicBezTo>
                      <a:pt x="20964" y="20345"/>
                      <a:pt x="20964" y="20345"/>
                      <a:pt x="20964" y="20345"/>
                    </a:cubicBezTo>
                    <a:cubicBezTo>
                      <a:pt x="20964" y="20682"/>
                      <a:pt x="20689" y="20957"/>
                      <a:pt x="20350" y="20957"/>
                    </a:cubicBezTo>
                    <a:close/>
                    <a:moveTo>
                      <a:pt x="20350" y="20957"/>
                    </a:moveTo>
                    <a:cubicBezTo>
                      <a:pt x="20350" y="20957"/>
                      <a:pt x="20350" y="20957"/>
                      <a:pt x="20350" y="2095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10" name="Freeform 201"/>
              <p:cNvSpPr/>
              <p:nvPr/>
            </p:nvSpPr>
            <p:spPr>
              <a:xfrm>
                <a:off x="197069" y="78445"/>
                <a:ext cx="107146" cy="55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0" y="0"/>
                    </a:moveTo>
                    <a:cubicBezTo>
                      <a:pt x="456" y="0"/>
                      <a:pt x="0" y="887"/>
                      <a:pt x="0" y="1964"/>
                    </a:cubicBezTo>
                    <a:cubicBezTo>
                      <a:pt x="0" y="19700"/>
                      <a:pt x="0" y="19700"/>
                      <a:pt x="0" y="19700"/>
                    </a:cubicBezTo>
                    <a:cubicBezTo>
                      <a:pt x="0" y="20713"/>
                      <a:pt x="456" y="21600"/>
                      <a:pt x="1010" y="21600"/>
                    </a:cubicBezTo>
                    <a:cubicBezTo>
                      <a:pt x="20623" y="21600"/>
                      <a:pt x="20623" y="21600"/>
                      <a:pt x="20623" y="21600"/>
                    </a:cubicBezTo>
                    <a:cubicBezTo>
                      <a:pt x="21176" y="21600"/>
                      <a:pt x="21600" y="20713"/>
                      <a:pt x="21600" y="19700"/>
                    </a:cubicBezTo>
                    <a:cubicBezTo>
                      <a:pt x="21600" y="1964"/>
                      <a:pt x="21600" y="1964"/>
                      <a:pt x="21600" y="1964"/>
                    </a:cubicBezTo>
                    <a:cubicBezTo>
                      <a:pt x="21600" y="887"/>
                      <a:pt x="21176" y="0"/>
                      <a:pt x="20623" y="0"/>
                    </a:cubicBezTo>
                    <a:lnTo>
                      <a:pt x="1010" y="0"/>
                    </a:lnTo>
                    <a:close/>
                    <a:moveTo>
                      <a:pt x="19645" y="17736"/>
                    </a:moveTo>
                    <a:cubicBezTo>
                      <a:pt x="1987" y="17736"/>
                      <a:pt x="1987" y="17736"/>
                      <a:pt x="1987" y="17736"/>
                    </a:cubicBezTo>
                    <a:cubicBezTo>
                      <a:pt x="1987" y="3864"/>
                      <a:pt x="1987" y="3864"/>
                      <a:pt x="1987" y="3864"/>
                    </a:cubicBezTo>
                    <a:cubicBezTo>
                      <a:pt x="19645" y="3864"/>
                      <a:pt x="19645" y="3864"/>
                      <a:pt x="19645" y="3864"/>
                    </a:cubicBezTo>
                    <a:cubicBezTo>
                      <a:pt x="19645" y="17736"/>
                      <a:pt x="19645" y="17736"/>
                      <a:pt x="19645" y="17736"/>
                    </a:cubicBezTo>
                    <a:close/>
                    <a:moveTo>
                      <a:pt x="19645" y="17736"/>
                    </a:moveTo>
                    <a:cubicBezTo>
                      <a:pt x="19645" y="17736"/>
                      <a:pt x="19645" y="17736"/>
                      <a:pt x="19645" y="1773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11" name="Freeform 202"/>
              <p:cNvSpPr/>
              <p:nvPr/>
            </p:nvSpPr>
            <p:spPr>
              <a:xfrm>
                <a:off x="219072" y="99838"/>
                <a:ext cx="6314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17" y="21600"/>
                    </a:moveTo>
                    <a:cubicBezTo>
                      <a:pt x="19883" y="21600"/>
                      <a:pt x="19883" y="21600"/>
                      <a:pt x="19883" y="21600"/>
                    </a:cubicBezTo>
                    <a:cubicBezTo>
                      <a:pt x="20825" y="21600"/>
                      <a:pt x="21600" y="16997"/>
                      <a:pt x="21600" y="10977"/>
                    </a:cubicBezTo>
                    <a:cubicBezTo>
                      <a:pt x="21600" y="4957"/>
                      <a:pt x="20825" y="0"/>
                      <a:pt x="19883" y="0"/>
                    </a:cubicBezTo>
                    <a:cubicBezTo>
                      <a:pt x="1717" y="0"/>
                      <a:pt x="1717" y="0"/>
                      <a:pt x="1717" y="0"/>
                    </a:cubicBezTo>
                    <a:cubicBezTo>
                      <a:pt x="775" y="0"/>
                      <a:pt x="0" y="4957"/>
                      <a:pt x="0" y="10977"/>
                    </a:cubicBezTo>
                    <a:cubicBezTo>
                      <a:pt x="0" y="16997"/>
                      <a:pt x="775" y="21600"/>
                      <a:pt x="1717" y="21600"/>
                    </a:cubicBezTo>
                    <a:close/>
                    <a:moveTo>
                      <a:pt x="1717" y="21600"/>
                    </a:moveTo>
                    <a:cubicBezTo>
                      <a:pt x="1717" y="21600"/>
                      <a:pt x="1717" y="21600"/>
                      <a:pt x="171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415" name="Group 25"/>
            <p:cNvGrpSpPr/>
            <p:nvPr/>
          </p:nvGrpSpPr>
          <p:grpSpPr>
            <a:xfrm>
              <a:off x="754078" y="1090101"/>
              <a:ext cx="256383" cy="331958"/>
              <a:chOff x="0" y="0"/>
              <a:chExt cx="256382" cy="331957"/>
            </a:xfrm>
          </p:grpSpPr>
          <p:sp>
            <p:nvSpPr>
              <p:cNvPr id="413" name="Freeform 394"/>
              <p:cNvSpPr/>
              <p:nvPr/>
            </p:nvSpPr>
            <p:spPr>
              <a:xfrm>
                <a:off x="119581" y="-1"/>
                <a:ext cx="136802" cy="331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20" y="9819"/>
                    </a:moveTo>
                    <a:cubicBezTo>
                      <a:pt x="20011" y="7773"/>
                      <a:pt x="19550" y="6064"/>
                      <a:pt x="17936" y="4736"/>
                    </a:cubicBezTo>
                    <a:cubicBezTo>
                      <a:pt x="16578" y="3618"/>
                      <a:pt x="14451" y="2837"/>
                      <a:pt x="11761" y="2447"/>
                    </a:cubicBezTo>
                    <a:cubicBezTo>
                      <a:pt x="11761" y="844"/>
                      <a:pt x="11761" y="844"/>
                      <a:pt x="11761" y="844"/>
                    </a:cubicBezTo>
                    <a:cubicBezTo>
                      <a:pt x="11761" y="380"/>
                      <a:pt x="10864" y="0"/>
                      <a:pt x="9711" y="0"/>
                    </a:cubicBezTo>
                    <a:cubicBezTo>
                      <a:pt x="6201" y="0"/>
                      <a:pt x="6201" y="0"/>
                      <a:pt x="6201" y="0"/>
                    </a:cubicBezTo>
                    <a:cubicBezTo>
                      <a:pt x="5073" y="0"/>
                      <a:pt x="4151" y="380"/>
                      <a:pt x="4151" y="844"/>
                    </a:cubicBezTo>
                    <a:cubicBezTo>
                      <a:pt x="4151" y="2837"/>
                      <a:pt x="4151" y="2837"/>
                      <a:pt x="4151" y="2837"/>
                    </a:cubicBezTo>
                    <a:cubicBezTo>
                      <a:pt x="3459" y="3111"/>
                      <a:pt x="2767" y="3502"/>
                      <a:pt x="2178" y="4029"/>
                    </a:cubicBezTo>
                    <a:cubicBezTo>
                      <a:pt x="717" y="5326"/>
                      <a:pt x="0" y="7267"/>
                      <a:pt x="0" y="9809"/>
                    </a:cubicBezTo>
                    <a:cubicBezTo>
                      <a:pt x="0" y="12403"/>
                      <a:pt x="743" y="14850"/>
                      <a:pt x="2127" y="16696"/>
                    </a:cubicBezTo>
                    <a:cubicBezTo>
                      <a:pt x="3100" y="18004"/>
                      <a:pt x="4305" y="18900"/>
                      <a:pt x="5663" y="19364"/>
                    </a:cubicBezTo>
                    <a:cubicBezTo>
                      <a:pt x="5663" y="20651"/>
                      <a:pt x="5663" y="20651"/>
                      <a:pt x="5663" y="20651"/>
                    </a:cubicBezTo>
                    <a:cubicBezTo>
                      <a:pt x="5663" y="21178"/>
                      <a:pt x="6688" y="21600"/>
                      <a:pt x="7969" y="21600"/>
                    </a:cubicBezTo>
                    <a:cubicBezTo>
                      <a:pt x="9224" y="21600"/>
                      <a:pt x="10249" y="21178"/>
                      <a:pt x="10249" y="20651"/>
                    </a:cubicBezTo>
                    <a:cubicBezTo>
                      <a:pt x="10249" y="19364"/>
                      <a:pt x="10249" y="19364"/>
                      <a:pt x="10249" y="19364"/>
                    </a:cubicBezTo>
                    <a:cubicBezTo>
                      <a:pt x="11812" y="18826"/>
                      <a:pt x="13144" y="17729"/>
                      <a:pt x="14169" y="16158"/>
                    </a:cubicBezTo>
                    <a:cubicBezTo>
                      <a:pt x="14272" y="15989"/>
                      <a:pt x="14016" y="15820"/>
                      <a:pt x="13606" y="15768"/>
                    </a:cubicBezTo>
                    <a:cubicBezTo>
                      <a:pt x="13196" y="15725"/>
                      <a:pt x="12760" y="15831"/>
                      <a:pt x="12658" y="16000"/>
                    </a:cubicBezTo>
                    <a:cubicBezTo>
                      <a:pt x="11428" y="17909"/>
                      <a:pt x="9634" y="19100"/>
                      <a:pt x="7969" y="19100"/>
                    </a:cubicBezTo>
                    <a:cubicBezTo>
                      <a:pt x="4996" y="19100"/>
                      <a:pt x="1691" y="15430"/>
                      <a:pt x="1563" y="10125"/>
                    </a:cubicBezTo>
                    <a:cubicBezTo>
                      <a:pt x="14374" y="10125"/>
                      <a:pt x="14374" y="10125"/>
                      <a:pt x="14374" y="10125"/>
                    </a:cubicBezTo>
                    <a:cubicBezTo>
                      <a:pt x="14323" y="11770"/>
                      <a:pt x="13964" y="13373"/>
                      <a:pt x="13324" y="14766"/>
                    </a:cubicBezTo>
                    <a:cubicBezTo>
                      <a:pt x="13247" y="14934"/>
                      <a:pt x="13529" y="15103"/>
                      <a:pt x="13939" y="15135"/>
                    </a:cubicBezTo>
                    <a:cubicBezTo>
                      <a:pt x="14374" y="15177"/>
                      <a:pt x="14784" y="15061"/>
                      <a:pt x="14861" y="14882"/>
                    </a:cubicBezTo>
                    <a:cubicBezTo>
                      <a:pt x="15553" y="13363"/>
                      <a:pt x="15937" y="11602"/>
                      <a:pt x="15937" y="9809"/>
                    </a:cubicBezTo>
                    <a:cubicBezTo>
                      <a:pt x="15937" y="7267"/>
                      <a:pt x="15194" y="5326"/>
                      <a:pt x="13759" y="4029"/>
                    </a:cubicBezTo>
                    <a:cubicBezTo>
                      <a:pt x="13452" y="3776"/>
                      <a:pt x="13144" y="3544"/>
                      <a:pt x="12811" y="3354"/>
                    </a:cubicBezTo>
                    <a:cubicBezTo>
                      <a:pt x="14374" y="3723"/>
                      <a:pt x="15630" y="4293"/>
                      <a:pt x="16527" y="5031"/>
                    </a:cubicBezTo>
                    <a:cubicBezTo>
                      <a:pt x="18013" y="6233"/>
                      <a:pt x="18423" y="7815"/>
                      <a:pt x="17782" y="9724"/>
                    </a:cubicBezTo>
                    <a:cubicBezTo>
                      <a:pt x="17065" y="11865"/>
                      <a:pt x="17347" y="13468"/>
                      <a:pt x="18653" y="14491"/>
                    </a:cubicBezTo>
                    <a:cubicBezTo>
                      <a:pt x="19730" y="15335"/>
                      <a:pt x="21088" y="15483"/>
                      <a:pt x="21241" y="15493"/>
                    </a:cubicBezTo>
                    <a:cubicBezTo>
                      <a:pt x="21574" y="14861"/>
                      <a:pt x="21574" y="14861"/>
                      <a:pt x="21574" y="14861"/>
                    </a:cubicBezTo>
                    <a:cubicBezTo>
                      <a:pt x="21574" y="14861"/>
                      <a:pt x="21574" y="14871"/>
                      <a:pt x="21600" y="14871"/>
                    </a:cubicBezTo>
                    <a:cubicBezTo>
                      <a:pt x="21549" y="14861"/>
                      <a:pt x="17782" y="14375"/>
                      <a:pt x="19320" y="9819"/>
                    </a:cubicBezTo>
                    <a:close/>
                    <a:moveTo>
                      <a:pt x="8686" y="19702"/>
                    </a:moveTo>
                    <a:cubicBezTo>
                      <a:pt x="8686" y="20651"/>
                      <a:pt x="8686" y="20651"/>
                      <a:pt x="8686" y="20651"/>
                    </a:cubicBezTo>
                    <a:cubicBezTo>
                      <a:pt x="8686" y="20820"/>
                      <a:pt x="8379" y="20957"/>
                      <a:pt x="7969" y="20957"/>
                    </a:cubicBezTo>
                    <a:cubicBezTo>
                      <a:pt x="7559" y="20957"/>
                      <a:pt x="7226" y="20820"/>
                      <a:pt x="7226" y="20651"/>
                    </a:cubicBezTo>
                    <a:cubicBezTo>
                      <a:pt x="7226" y="19702"/>
                      <a:pt x="7226" y="19702"/>
                      <a:pt x="7226" y="19702"/>
                    </a:cubicBezTo>
                    <a:cubicBezTo>
                      <a:pt x="7456" y="19723"/>
                      <a:pt x="7712" y="19744"/>
                      <a:pt x="7969" y="19744"/>
                    </a:cubicBezTo>
                    <a:cubicBezTo>
                      <a:pt x="8199" y="19744"/>
                      <a:pt x="8456" y="19723"/>
                      <a:pt x="8686" y="19702"/>
                    </a:cubicBezTo>
                    <a:close/>
                    <a:moveTo>
                      <a:pt x="5714" y="844"/>
                    </a:moveTo>
                    <a:cubicBezTo>
                      <a:pt x="5714" y="728"/>
                      <a:pt x="5919" y="643"/>
                      <a:pt x="6201" y="643"/>
                    </a:cubicBezTo>
                    <a:cubicBezTo>
                      <a:pt x="9711" y="643"/>
                      <a:pt x="9711" y="643"/>
                      <a:pt x="9711" y="643"/>
                    </a:cubicBezTo>
                    <a:cubicBezTo>
                      <a:pt x="9993" y="643"/>
                      <a:pt x="10223" y="728"/>
                      <a:pt x="10223" y="844"/>
                    </a:cubicBezTo>
                    <a:cubicBezTo>
                      <a:pt x="10223" y="2394"/>
                      <a:pt x="10223" y="2394"/>
                      <a:pt x="10223" y="2394"/>
                    </a:cubicBezTo>
                    <a:cubicBezTo>
                      <a:pt x="9404" y="2236"/>
                      <a:pt x="8635" y="2183"/>
                      <a:pt x="7969" y="2183"/>
                    </a:cubicBezTo>
                    <a:cubicBezTo>
                      <a:pt x="7277" y="2183"/>
                      <a:pt x="6508" y="2236"/>
                      <a:pt x="5714" y="2394"/>
                    </a:cubicBezTo>
                    <a:lnTo>
                      <a:pt x="5714" y="844"/>
                    </a:lnTo>
                    <a:close/>
                    <a:moveTo>
                      <a:pt x="14374" y="9482"/>
                    </a:moveTo>
                    <a:cubicBezTo>
                      <a:pt x="1563" y="9482"/>
                      <a:pt x="1563" y="9482"/>
                      <a:pt x="1563" y="9482"/>
                    </a:cubicBezTo>
                    <a:cubicBezTo>
                      <a:pt x="1665" y="5252"/>
                      <a:pt x="3997" y="2827"/>
                      <a:pt x="7969" y="2827"/>
                    </a:cubicBezTo>
                    <a:cubicBezTo>
                      <a:pt x="11940" y="2827"/>
                      <a:pt x="14246" y="5252"/>
                      <a:pt x="14374" y="9482"/>
                    </a:cubicBezTo>
                    <a:close/>
                    <a:moveTo>
                      <a:pt x="14374" y="9482"/>
                    </a:moveTo>
                    <a:cubicBezTo>
                      <a:pt x="14374" y="9482"/>
                      <a:pt x="14374" y="9482"/>
                      <a:pt x="14374" y="948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14" name="Freeform 395"/>
              <p:cNvSpPr/>
              <p:nvPr/>
            </p:nvSpPr>
            <p:spPr>
              <a:xfrm>
                <a:off x="0" y="-1"/>
                <a:ext cx="95665" cy="331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04" y="0"/>
                    </a:moveTo>
                    <a:cubicBezTo>
                      <a:pt x="1096" y="0"/>
                      <a:pt x="1096" y="0"/>
                      <a:pt x="1096" y="0"/>
                    </a:cubicBezTo>
                    <a:cubicBezTo>
                      <a:pt x="512" y="0"/>
                      <a:pt x="0" y="148"/>
                      <a:pt x="0" y="316"/>
                    </a:cubicBezTo>
                    <a:cubicBezTo>
                      <a:pt x="0" y="16358"/>
                      <a:pt x="0" y="16358"/>
                      <a:pt x="0" y="16358"/>
                    </a:cubicBezTo>
                    <a:cubicBezTo>
                      <a:pt x="0" y="16411"/>
                      <a:pt x="37" y="16464"/>
                      <a:pt x="146" y="16516"/>
                    </a:cubicBezTo>
                    <a:cubicBezTo>
                      <a:pt x="9831" y="21442"/>
                      <a:pt x="9831" y="21442"/>
                      <a:pt x="9831" y="21442"/>
                    </a:cubicBezTo>
                    <a:cubicBezTo>
                      <a:pt x="10051" y="21537"/>
                      <a:pt x="10416" y="21600"/>
                      <a:pt x="10818" y="21600"/>
                    </a:cubicBezTo>
                    <a:cubicBezTo>
                      <a:pt x="11220" y="21600"/>
                      <a:pt x="11586" y="21537"/>
                      <a:pt x="11769" y="21442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21454" y="16516"/>
                      <a:pt x="21454" y="16516"/>
                      <a:pt x="21454" y="16516"/>
                    </a:cubicBezTo>
                    <a:cubicBezTo>
                      <a:pt x="21563" y="16464"/>
                      <a:pt x="21600" y="16411"/>
                      <a:pt x="21600" y="16358"/>
                    </a:cubicBezTo>
                    <a:cubicBezTo>
                      <a:pt x="21600" y="316"/>
                      <a:pt x="21600" y="316"/>
                      <a:pt x="21600" y="316"/>
                    </a:cubicBezTo>
                    <a:cubicBezTo>
                      <a:pt x="21600" y="148"/>
                      <a:pt x="21125" y="0"/>
                      <a:pt x="20504" y="0"/>
                    </a:cubicBezTo>
                    <a:close/>
                    <a:moveTo>
                      <a:pt x="19371" y="15567"/>
                    </a:moveTo>
                    <a:cubicBezTo>
                      <a:pt x="18420" y="15641"/>
                      <a:pt x="17543" y="15778"/>
                      <a:pt x="16812" y="15957"/>
                    </a:cubicBezTo>
                    <a:cubicBezTo>
                      <a:pt x="16812" y="643"/>
                      <a:pt x="16812" y="643"/>
                      <a:pt x="16812" y="643"/>
                    </a:cubicBezTo>
                    <a:cubicBezTo>
                      <a:pt x="19371" y="643"/>
                      <a:pt x="19371" y="643"/>
                      <a:pt x="19371" y="643"/>
                    </a:cubicBezTo>
                    <a:lnTo>
                      <a:pt x="19371" y="15567"/>
                    </a:lnTo>
                    <a:close/>
                    <a:moveTo>
                      <a:pt x="4861" y="643"/>
                    </a:moveTo>
                    <a:cubicBezTo>
                      <a:pt x="4861" y="3470"/>
                      <a:pt x="4861" y="3470"/>
                      <a:pt x="4861" y="3470"/>
                    </a:cubicBezTo>
                    <a:cubicBezTo>
                      <a:pt x="4861" y="3639"/>
                      <a:pt x="5373" y="3786"/>
                      <a:pt x="5994" y="3786"/>
                    </a:cubicBezTo>
                    <a:cubicBezTo>
                      <a:pt x="6579" y="3786"/>
                      <a:pt x="7090" y="3639"/>
                      <a:pt x="7090" y="3470"/>
                    </a:cubicBezTo>
                    <a:cubicBezTo>
                      <a:pt x="7090" y="643"/>
                      <a:pt x="7090" y="643"/>
                      <a:pt x="7090" y="643"/>
                    </a:cubicBezTo>
                    <a:cubicBezTo>
                      <a:pt x="14583" y="643"/>
                      <a:pt x="14583" y="643"/>
                      <a:pt x="14583" y="643"/>
                    </a:cubicBezTo>
                    <a:cubicBezTo>
                      <a:pt x="14583" y="15957"/>
                      <a:pt x="14583" y="15957"/>
                      <a:pt x="14583" y="15957"/>
                    </a:cubicBezTo>
                    <a:cubicBezTo>
                      <a:pt x="13596" y="15704"/>
                      <a:pt x="12280" y="15525"/>
                      <a:pt x="10855" y="15525"/>
                    </a:cubicBezTo>
                    <a:cubicBezTo>
                      <a:pt x="9393" y="15525"/>
                      <a:pt x="8114" y="15704"/>
                      <a:pt x="7090" y="15957"/>
                    </a:cubicBezTo>
                    <a:cubicBezTo>
                      <a:pt x="7090" y="4746"/>
                      <a:pt x="7090" y="4746"/>
                      <a:pt x="7090" y="4746"/>
                    </a:cubicBezTo>
                    <a:cubicBezTo>
                      <a:pt x="7090" y="4567"/>
                      <a:pt x="6579" y="4430"/>
                      <a:pt x="5994" y="4430"/>
                    </a:cubicBezTo>
                    <a:cubicBezTo>
                      <a:pt x="5373" y="4430"/>
                      <a:pt x="4861" y="4567"/>
                      <a:pt x="4861" y="4746"/>
                    </a:cubicBezTo>
                    <a:cubicBezTo>
                      <a:pt x="4861" y="15957"/>
                      <a:pt x="4861" y="15957"/>
                      <a:pt x="4861" y="15957"/>
                    </a:cubicBezTo>
                    <a:cubicBezTo>
                      <a:pt x="4130" y="15778"/>
                      <a:pt x="3216" y="15630"/>
                      <a:pt x="2229" y="15567"/>
                    </a:cubicBezTo>
                    <a:cubicBezTo>
                      <a:pt x="2229" y="643"/>
                      <a:pt x="2229" y="643"/>
                      <a:pt x="2229" y="643"/>
                    </a:cubicBezTo>
                    <a:lnTo>
                      <a:pt x="4861" y="643"/>
                    </a:lnTo>
                    <a:close/>
                    <a:moveTo>
                      <a:pt x="10818" y="20630"/>
                    </a:moveTo>
                    <a:cubicBezTo>
                      <a:pt x="8260" y="19343"/>
                      <a:pt x="8260" y="19343"/>
                      <a:pt x="8260" y="19343"/>
                    </a:cubicBezTo>
                    <a:cubicBezTo>
                      <a:pt x="9064" y="19248"/>
                      <a:pt x="9941" y="19206"/>
                      <a:pt x="10818" y="19206"/>
                    </a:cubicBezTo>
                    <a:cubicBezTo>
                      <a:pt x="11659" y="19206"/>
                      <a:pt x="12536" y="19248"/>
                      <a:pt x="13340" y="19343"/>
                    </a:cubicBezTo>
                    <a:lnTo>
                      <a:pt x="10818" y="20630"/>
                    </a:lnTo>
                    <a:close/>
                    <a:moveTo>
                      <a:pt x="14437" y="18773"/>
                    </a:moveTo>
                    <a:cubicBezTo>
                      <a:pt x="13304" y="18636"/>
                      <a:pt x="12061" y="18562"/>
                      <a:pt x="10818" y="18562"/>
                    </a:cubicBezTo>
                    <a:cubicBezTo>
                      <a:pt x="9539" y="18562"/>
                      <a:pt x="8296" y="18636"/>
                      <a:pt x="7163" y="18773"/>
                    </a:cubicBezTo>
                    <a:cubicBezTo>
                      <a:pt x="2229" y="16274"/>
                      <a:pt x="2229" y="16274"/>
                      <a:pt x="2229" y="16274"/>
                    </a:cubicBezTo>
                    <a:cubicBezTo>
                      <a:pt x="2229" y="16232"/>
                      <a:pt x="2229" y="16232"/>
                      <a:pt x="2229" y="16232"/>
                    </a:cubicBezTo>
                    <a:cubicBezTo>
                      <a:pt x="3289" y="16358"/>
                      <a:pt x="4203" y="16632"/>
                      <a:pt x="4642" y="16896"/>
                    </a:cubicBezTo>
                    <a:cubicBezTo>
                      <a:pt x="4897" y="17044"/>
                      <a:pt x="5409" y="17128"/>
                      <a:pt x="5994" y="17128"/>
                    </a:cubicBezTo>
                    <a:cubicBezTo>
                      <a:pt x="6542" y="17128"/>
                      <a:pt x="7054" y="17044"/>
                      <a:pt x="7310" y="16896"/>
                    </a:cubicBezTo>
                    <a:cubicBezTo>
                      <a:pt x="7894" y="16548"/>
                      <a:pt x="9356" y="16168"/>
                      <a:pt x="10855" y="16168"/>
                    </a:cubicBezTo>
                    <a:cubicBezTo>
                      <a:pt x="12353" y="16168"/>
                      <a:pt x="13779" y="16548"/>
                      <a:pt x="14400" y="16896"/>
                    </a:cubicBezTo>
                    <a:cubicBezTo>
                      <a:pt x="14656" y="17044"/>
                      <a:pt x="15131" y="17128"/>
                      <a:pt x="15716" y="17128"/>
                    </a:cubicBezTo>
                    <a:cubicBezTo>
                      <a:pt x="16264" y="17128"/>
                      <a:pt x="16776" y="17044"/>
                      <a:pt x="17031" y="16896"/>
                    </a:cubicBezTo>
                    <a:cubicBezTo>
                      <a:pt x="17470" y="16643"/>
                      <a:pt x="18347" y="16369"/>
                      <a:pt x="19371" y="16242"/>
                    </a:cubicBezTo>
                    <a:cubicBezTo>
                      <a:pt x="19371" y="16274"/>
                      <a:pt x="19371" y="16274"/>
                      <a:pt x="19371" y="16274"/>
                    </a:cubicBezTo>
                    <a:lnTo>
                      <a:pt x="14437" y="18773"/>
                    </a:lnTo>
                    <a:close/>
                    <a:moveTo>
                      <a:pt x="14437" y="18773"/>
                    </a:moveTo>
                    <a:cubicBezTo>
                      <a:pt x="14437" y="18773"/>
                      <a:pt x="14437" y="18773"/>
                      <a:pt x="14437" y="1877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420" name="Group 28"/>
            <p:cNvGrpSpPr/>
            <p:nvPr/>
          </p:nvGrpSpPr>
          <p:grpSpPr>
            <a:xfrm>
              <a:off x="716480" y="1726751"/>
              <a:ext cx="331570" cy="331001"/>
              <a:chOff x="0" y="0"/>
              <a:chExt cx="331568" cy="331000"/>
            </a:xfrm>
          </p:grpSpPr>
          <p:sp>
            <p:nvSpPr>
              <p:cNvPr id="416" name="Freeform 341"/>
              <p:cNvSpPr/>
              <p:nvPr/>
            </p:nvSpPr>
            <p:spPr>
              <a:xfrm>
                <a:off x="0" y="0"/>
                <a:ext cx="205012" cy="218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7" h="21600" fill="norm" stroke="1" extrusionOk="0">
                    <a:moveTo>
                      <a:pt x="10312" y="21407"/>
                    </a:moveTo>
                    <a:cubicBezTo>
                      <a:pt x="10412" y="21536"/>
                      <a:pt x="10562" y="21600"/>
                      <a:pt x="10712" y="21600"/>
                    </a:cubicBezTo>
                    <a:cubicBezTo>
                      <a:pt x="10812" y="21600"/>
                      <a:pt x="10929" y="21568"/>
                      <a:pt x="11013" y="21488"/>
                    </a:cubicBezTo>
                    <a:cubicBezTo>
                      <a:pt x="11246" y="21327"/>
                      <a:pt x="11279" y="21022"/>
                      <a:pt x="11113" y="20814"/>
                    </a:cubicBezTo>
                    <a:cubicBezTo>
                      <a:pt x="8777" y="17861"/>
                      <a:pt x="7426" y="13432"/>
                      <a:pt x="7426" y="8698"/>
                    </a:cubicBezTo>
                    <a:cubicBezTo>
                      <a:pt x="7426" y="979"/>
                      <a:pt x="7426" y="979"/>
                      <a:pt x="7426" y="979"/>
                    </a:cubicBezTo>
                    <a:cubicBezTo>
                      <a:pt x="20620" y="979"/>
                      <a:pt x="20620" y="979"/>
                      <a:pt x="20620" y="979"/>
                    </a:cubicBezTo>
                    <a:cubicBezTo>
                      <a:pt x="20903" y="979"/>
                      <a:pt x="21137" y="754"/>
                      <a:pt x="21137" y="481"/>
                    </a:cubicBezTo>
                    <a:cubicBezTo>
                      <a:pt x="21137" y="225"/>
                      <a:pt x="20903" y="0"/>
                      <a:pt x="20620" y="0"/>
                    </a:cubicBezTo>
                    <a:cubicBezTo>
                      <a:pt x="6926" y="0"/>
                      <a:pt x="6926" y="0"/>
                      <a:pt x="6926" y="0"/>
                    </a:cubicBezTo>
                    <a:cubicBezTo>
                      <a:pt x="6642" y="0"/>
                      <a:pt x="6409" y="225"/>
                      <a:pt x="6409" y="481"/>
                    </a:cubicBezTo>
                    <a:cubicBezTo>
                      <a:pt x="6409" y="1878"/>
                      <a:pt x="6409" y="1878"/>
                      <a:pt x="6409" y="1878"/>
                    </a:cubicBezTo>
                    <a:cubicBezTo>
                      <a:pt x="5742" y="1541"/>
                      <a:pt x="4975" y="1396"/>
                      <a:pt x="4241" y="1476"/>
                    </a:cubicBezTo>
                    <a:cubicBezTo>
                      <a:pt x="3223" y="1573"/>
                      <a:pt x="2322" y="2118"/>
                      <a:pt x="1622" y="3001"/>
                    </a:cubicBezTo>
                    <a:cubicBezTo>
                      <a:pt x="-79" y="5232"/>
                      <a:pt x="-463" y="8200"/>
                      <a:pt x="571" y="11169"/>
                    </a:cubicBezTo>
                    <a:cubicBezTo>
                      <a:pt x="1172" y="12886"/>
                      <a:pt x="2222" y="14491"/>
                      <a:pt x="3590" y="15791"/>
                    </a:cubicBezTo>
                    <a:cubicBezTo>
                      <a:pt x="5008" y="17123"/>
                      <a:pt x="6726" y="18118"/>
                      <a:pt x="8611" y="18695"/>
                    </a:cubicBezTo>
                    <a:cubicBezTo>
                      <a:pt x="9094" y="19674"/>
                      <a:pt x="9661" y="20589"/>
                      <a:pt x="10312" y="21407"/>
                    </a:cubicBezTo>
                    <a:close/>
                    <a:moveTo>
                      <a:pt x="4307" y="15101"/>
                    </a:moveTo>
                    <a:cubicBezTo>
                      <a:pt x="3040" y="13897"/>
                      <a:pt x="2089" y="12437"/>
                      <a:pt x="1539" y="10864"/>
                    </a:cubicBezTo>
                    <a:cubicBezTo>
                      <a:pt x="604" y="8200"/>
                      <a:pt x="938" y="5552"/>
                      <a:pt x="2439" y="3579"/>
                    </a:cubicBezTo>
                    <a:cubicBezTo>
                      <a:pt x="2973" y="2905"/>
                      <a:pt x="3607" y="2519"/>
                      <a:pt x="4357" y="2439"/>
                    </a:cubicBezTo>
                    <a:cubicBezTo>
                      <a:pt x="5058" y="2359"/>
                      <a:pt x="5809" y="2584"/>
                      <a:pt x="6409" y="3017"/>
                    </a:cubicBezTo>
                    <a:cubicBezTo>
                      <a:pt x="6409" y="8698"/>
                      <a:pt x="6409" y="8698"/>
                      <a:pt x="6409" y="8698"/>
                    </a:cubicBezTo>
                    <a:cubicBezTo>
                      <a:pt x="6409" y="11859"/>
                      <a:pt x="6993" y="14876"/>
                      <a:pt x="8060" y="17460"/>
                    </a:cubicBezTo>
                    <a:cubicBezTo>
                      <a:pt x="6659" y="16930"/>
                      <a:pt x="5375" y="16112"/>
                      <a:pt x="4307" y="15101"/>
                    </a:cubicBezTo>
                    <a:close/>
                    <a:moveTo>
                      <a:pt x="4307" y="15101"/>
                    </a:moveTo>
                    <a:cubicBezTo>
                      <a:pt x="4307" y="15101"/>
                      <a:pt x="4307" y="15101"/>
                      <a:pt x="4307" y="1510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17" name="Freeform 342"/>
              <p:cNvSpPr/>
              <p:nvPr/>
            </p:nvSpPr>
            <p:spPr>
              <a:xfrm>
                <a:off x="90212" y="0"/>
                <a:ext cx="241357" cy="33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600" fill="norm" stroke="1" extrusionOk="0">
                    <a:moveTo>
                      <a:pt x="19820" y="1976"/>
                    </a:moveTo>
                    <a:cubicBezTo>
                      <a:pt x="19222" y="1395"/>
                      <a:pt x="18453" y="1036"/>
                      <a:pt x="17585" y="972"/>
                    </a:cubicBezTo>
                    <a:cubicBezTo>
                      <a:pt x="16958" y="919"/>
                      <a:pt x="16303" y="1014"/>
                      <a:pt x="15734" y="1236"/>
                    </a:cubicBezTo>
                    <a:cubicBezTo>
                      <a:pt x="15734" y="317"/>
                      <a:pt x="15734" y="317"/>
                      <a:pt x="15734" y="317"/>
                    </a:cubicBezTo>
                    <a:cubicBezTo>
                      <a:pt x="15734" y="148"/>
                      <a:pt x="15534" y="0"/>
                      <a:pt x="15292" y="0"/>
                    </a:cubicBezTo>
                    <a:cubicBezTo>
                      <a:pt x="11434" y="0"/>
                      <a:pt x="11434" y="0"/>
                      <a:pt x="11434" y="0"/>
                    </a:cubicBezTo>
                    <a:cubicBezTo>
                      <a:pt x="11192" y="0"/>
                      <a:pt x="11006" y="148"/>
                      <a:pt x="11006" y="317"/>
                    </a:cubicBezTo>
                    <a:cubicBezTo>
                      <a:pt x="11006" y="497"/>
                      <a:pt x="11192" y="645"/>
                      <a:pt x="11434" y="645"/>
                    </a:cubicBezTo>
                    <a:cubicBezTo>
                      <a:pt x="14865" y="645"/>
                      <a:pt x="14865" y="645"/>
                      <a:pt x="14865" y="645"/>
                    </a:cubicBezTo>
                    <a:cubicBezTo>
                      <a:pt x="14865" y="5728"/>
                      <a:pt x="14865" y="5728"/>
                      <a:pt x="14865" y="5728"/>
                    </a:cubicBezTo>
                    <a:cubicBezTo>
                      <a:pt x="14865" y="8063"/>
                      <a:pt x="14239" y="10272"/>
                      <a:pt x="13043" y="12089"/>
                    </a:cubicBezTo>
                    <a:cubicBezTo>
                      <a:pt x="11903" y="13833"/>
                      <a:pt x="10309" y="15080"/>
                      <a:pt x="8572" y="15598"/>
                    </a:cubicBezTo>
                    <a:cubicBezTo>
                      <a:pt x="8444" y="15640"/>
                      <a:pt x="8344" y="15724"/>
                      <a:pt x="8315" y="15820"/>
                    </a:cubicBezTo>
                    <a:cubicBezTo>
                      <a:pt x="8287" y="15925"/>
                      <a:pt x="8315" y="16031"/>
                      <a:pt x="8415" y="16105"/>
                    </a:cubicBezTo>
                    <a:cubicBezTo>
                      <a:pt x="8799" y="16432"/>
                      <a:pt x="8999" y="16845"/>
                      <a:pt x="8999" y="17267"/>
                    </a:cubicBezTo>
                    <a:cubicBezTo>
                      <a:pt x="8999" y="17426"/>
                      <a:pt x="8970" y="17595"/>
                      <a:pt x="8913" y="17743"/>
                    </a:cubicBezTo>
                    <a:cubicBezTo>
                      <a:pt x="8785" y="18092"/>
                      <a:pt x="8871" y="18451"/>
                      <a:pt x="9155" y="18736"/>
                    </a:cubicBezTo>
                    <a:cubicBezTo>
                      <a:pt x="9454" y="19022"/>
                      <a:pt x="9882" y="19180"/>
                      <a:pt x="10366" y="19180"/>
                    </a:cubicBezTo>
                    <a:cubicBezTo>
                      <a:pt x="11505" y="19180"/>
                      <a:pt x="12445" y="19877"/>
                      <a:pt x="12445" y="20723"/>
                    </a:cubicBezTo>
                    <a:cubicBezTo>
                      <a:pt x="12445" y="20955"/>
                      <a:pt x="12445" y="20955"/>
                      <a:pt x="12445" y="20955"/>
                    </a:cubicBezTo>
                    <a:cubicBezTo>
                      <a:pt x="854" y="20955"/>
                      <a:pt x="854" y="20955"/>
                      <a:pt x="854" y="20955"/>
                    </a:cubicBezTo>
                    <a:cubicBezTo>
                      <a:pt x="854" y="20723"/>
                      <a:pt x="854" y="20723"/>
                      <a:pt x="854" y="20723"/>
                    </a:cubicBezTo>
                    <a:cubicBezTo>
                      <a:pt x="854" y="19877"/>
                      <a:pt x="1794" y="19180"/>
                      <a:pt x="2933" y="19180"/>
                    </a:cubicBezTo>
                    <a:cubicBezTo>
                      <a:pt x="6251" y="19180"/>
                      <a:pt x="6251" y="19180"/>
                      <a:pt x="6251" y="19180"/>
                    </a:cubicBezTo>
                    <a:cubicBezTo>
                      <a:pt x="6479" y="19180"/>
                      <a:pt x="6678" y="19043"/>
                      <a:pt x="6678" y="18863"/>
                    </a:cubicBezTo>
                    <a:cubicBezTo>
                      <a:pt x="6678" y="18683"/>
                      <a:pt x="6479" y="18546"/>
                      <a:pt x="6251" y="18546"/>
                    </a:cubicBezTo>
                    <a:cubicBezTo>
                      <a:pt x="4300" y="18546"/>
                      <a:pt x="4300" y="18546"/>
                      <a:pt x="4300" y="18546"/>
                    </a:cubicBezTo>
                    <a:cubicBezTo>
                      <a:pt x="4457" y="18292"/>
                      <a:pt x="4485" y="18018"/>
                      <a:pt x="4385" y="17743"/>
                    </a:cubicBezTo>
                    <a:cubicBezTo>
                      <a:pt x="4329" y="17595"/>
                      <a:pt x="4300" y="17426"/>
                      <a:pt x="4300" y="17267"/>
                    </a:cubicBezTo>
                    <a:cubicBezTo>
                      <a:pt x="4300" y="16845"/>
                      <a:pt x="4499" y="16432"/>
                      <a:pt x="4884" y="16105"/>
                    </a:cubicBezTo>
                    <a:cubicBezTo>
                      <a:pt x="4984" y="16031"/>
                      <a:pt x="5012" y="15925"/>
                      <a:pt x="4984" y="15820"/>
                    </a:cubicBezTo>
                    <a:cubicBezTo>
                      <a:pt x="4955" y="15724"/>
                      <a:pt x="4855" y="15640"/>
                      <a:pt x="4727" y="15598"/>
                    </a:cubicBezTo>
                    <a:cubicBezTo>
                      <a:pt x="4015" y="15386"/>
                      <a:pt x="3318" y="15048"/>
                      <a:pt x="2677" y="14604"/>
                    </a:cubicBezTo>
                    <a:cubicBezTo>
                      <a:pt x="2492" y="14477"/>
                      <a:pt x="2221" y="14488"/>
                      <a:pt x="2065" y="14615"/>
                    </a:cubicBezTo>
                    <a:cubicBezTo>
                      <a:pt x="1894" y="14752"/>
                      <a:pt x="1908" y="14953"/>
                      <a:pt x="2079" y="15069"/>
                    </a:cubicBezTo>
                    <a:cubicBezTo>
                      <a:pt x="2663" y="15471"/>
                      <a:pt x="3261" y="15788"/>
                      <a:pt x="3901" y="16020"/>
                    </a:cubicBezTo>
                    <a:cubicBezTo>
                      <a:pt x="3588" y="16401"/>
                      <a:pt x="3432" y="16823"/>
                      <a:pt x="3432" y="17267"/>
                    </a:cubicBezTo>
                    <a:cubicBezTo>
                      <a:pt x="3432" y="17489"/>
                      <a:pt x="3474" y="17711"/>
                      <a:pt x="3560" y="17923"/>
                    </a:cubicBezTo>
                    <a:cubicBezTo>
                      <a:pt x="3617" y="18070"/>
                      <a:pt x="3574" y="18229"/>
                      <a:pt x="3446" y="18356"/>
                    </a:cubicBezTo>
                    <a:cubicBezTo>
                      <a:pt x="3332" y="18472"/>
                      <a:pt x="3132" y="18546"/>
                      <a:pt x="2933" y="18546"/>
                    </a:cubicBezTo>
                    <a:cubicBezTo>
                      <a:pt x="1310" y="18546"/>
                      <a:pt x="0" y="19518"/>
                      <a:pt x="0" y="20723"/>
                    </a:cubicBezTo>
                    <a:cubicBezTo>
                      <a:pt x="0" y="21272"/>
                      <a:pt x="0" y="21272"/>
                      <a:pt x="0" y="21272"/>
                    </a:cubicBezTo>
                    <a:cubicBezTo>
                      <a:pt x="0" y="21452"/>
                      <a:pt x="185" y="21600"/>
                      <a:pt x="427" y="21600"/>
                    </a:cubicBezTo>
                    <a:cubicBezTo>
                      <a:pt x="12872" y="21600"/>
                      <a:pt x="12872" y="21600"/>
                      <a:pt x="12872" y="21600"/>
                    </a:cubicBezTo>
                    <a:cubicBezTo>
                      <a:pt x="13114" y="21600"/>
                      <a:pt x="13299" y="21452"/>
                      <a:pt x="13299" y="21272"/>
                    </a:cubicBezTo>
                    <a:cubicBezTo>
                      <a:pt x="13299" y="20723"/>
                      <a:pt x="13299" y="20723"/>
                      <a:pt x="13299" y="20723"/>
                    </a:cubicBezTo>
                    <a:cubicBezTo>
                      <a:pt x="13299" y="19518"/>
                      <a:pt x="11989" y="18546"/>
                      <a:pt x="10366" y="18546"/>
                    </a:cubicBezTo>
                    <a:cubicBezTo>
                      <a:pt x="10166" y="18546"/>
                      <a:pt x="9967" y="18472"/>
                      <a:pt x="9853" y="18356"/>
                    </a:cubicBezTo>
                    <a:cubicBezTo>
                      <a:pt x="9725" y="18229"/>
                      <a:pt x="9682" y="18070"/>
                      <a:pt x="9739" y="17923"/>
                    </a:cubicBezTo>
                    <a:cubicBezTo>
                      <a:pt x="9825" y="17711"/>
                      <a:pt x="9867" y="17489"/>
                      <a:pt x="9867" y="17267"/>
                    </a:cubicBezTo>
                    <a:cubicBezTo>
                      <a:pt x="9867" y="16823"/>
                      <a:pt x="9711" y="16401"/>
                      <a:pt x="9397" y="16020"/>
                    </a:cubicBezTo>
                    <a:cubicBezTo>
                      <a:pt x="11206" y="15344"/>
                      <a:pt x="12758" y="14023"/>
                      <a:pt x="13854" y="12311"/>
                    </a:cubicBezTo>
                    <a:cubicBezTo>
                      <a:pt x="15463" y="11931"/>
                      <a:pt x="16944" y="11276"/>
                      <a:pt x="18140" y="10398"/>
                    </a:cubicBezTo>
                    <a:cubicBezTo>
                      <a:pt x="19308" y="9542"/>
                      <a:pt x="20205" y="8486"/>
                      <a:pt x="20717" y="7355"/>
                    </a:cubicBezTo>
                    <a:cubicBezTo>
                      <a:pt x="21600" y="5400"/>
                      <a:pt x="21273" y="3445"/>
                      <a:pt x="19820" y="1976"/>
                    </a:cubicBezTo>
                    <a:close/>
                    <a:moveTo>
                      <a:pt x="19891" y="7154"/>
                    </a:moveTo>
                    <a:cubicBezTo>
                      <a:pt x="19421" y="8190"/>
                      <a:pt x="18610" y="9151"/>
                      <a:pt x="17528" y="9944"/>
                    </a:cubicBezTo>
                    <a:cubicBezTo>
                      <a:pt x="16616" y="10610"/>
                      <a:pt x="15520" y="11149"/>
                      <a:pt x="14324" y="11508"/>
                    </a:cubicBezTo>
                    <a:cubicBezTo>
                      <a:pt x="15221" y="9817"/>
                      <a:pt x="15734" y="7831"/>
                      <a:pt x="15734" y="5728"/>
                    </a:cubicBezTo>
                    <a:cubicBezTo>
                      <a:pt x="15734" y="1987"/>
                      <a:pt x="15734" y="1987"/>
                      <a:pt x="15734" y="1987"/>
                    </a:cubicBezTo>
                    <a:cubicBezTo>
                      <a:pt x="16246" y="1701"/>
                      <a:pt x="16887" y="1553"/>
                      <a:pt x="17485" y="1606"/>
                    </a:cubicBezTo>
                    <a:cubicBezTo>
                      <a:pt x="18126" y="1659"/>
                      <a:pt x="18667" y="1913"/>
                      <a:pt x="19122" y="2357"/>
                    </a:cubicBezTo>
                    <a:cubicBezTo>
                      <a:pt x="20404" y="3656"/>
                      <a:pt x="20689" y="5400"/>
                      <a:pt x="19891" y="7154"/>
                    </a:cubicBezTo>
                    <a:close/>
                    <a:moveTo>
                      <a:pt x="19891" y="7154"/>
                    </a:moveTo>
                    <a:cubicBezTo>
                      <a:pt x="19891" y="7154"/>
                      <a:pt x="19891" y="7154"/>
                      <a:pt x="19891" y="715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18" name="Freeform 343"/>
              <p:cNvSpPr/>
              <p:nvPr/>
            </p:nvSpPr>
            <p:spPr>
              <a:xfrm>
                <a:off x="96909" y="45919"/>
                <a:ext cx="137759" cy="1473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12"/>
                    </a:moveTo>
                    <a:cubicBezTo>
                      <a:pt x="0" y="16763"/>
                      <a:pt x="4851" y="21600"/>
                      <a:pt x="10800" y="21600"/>
                    </a:cubicBezTo>
                    <a:cubicBezTo>
                      <a:pt x="16749" y="21600"/>
                      <a:pt x="21600" y="16763"/>
                      <a:pt x="21600" y="10812"/>
                    </a:cubicBezTo>
                    <a:cubicBezTo>
                      <a:pt x="21600" y="4861"/>
                      <a:pt x="16749" y="0"/>
                      <a:pt x="10800" y="0"/>
                    </a:cubicBezTo>
                    <a:cubicBezTo>
                      <a:pt x="4851" y="0"/>
                      <a:pt x="0" y="4861"/>
                      <a:pt x="0" y="10812"/>
                    </a:cubicBezTo>
                    <a:close/>
                    <a:moveTo>
                      <a:pt x="20043" y="10812"/>
                    </a:moveTo>
                    <a:cubicBezTo>
                      <a:pt x="20043" y="15957"/>
                      <a:pt x="15906" y="20154"/>
                      <a:pt x="10800" y="20154"/>
                    </a:cubicBezTo>
                    <a:cubicBezTo>
                      <a:pt x="5694" y="20154"/>
                      <a:pt x="1557" y="15957"/>
                      <a:pt x="1557" y="10812"/>
                    </a:cubicBezTo>
                    <a:cubicBezTo>
                      <a:pt x="1557" y="5643"/>
                      <a:pt x="5694" y="1446"/>
                      <a:pt x="10800" y="1446"/>
                    </a:cubicBezTo>
                    <a:cubicBezTo>
                      <a:pt x="15906" y="1446"/>
                      <a:pt x="20043" y="5643"/>
                      <a:pt x="20043" y="10812"/>
                    </a:cubicBezTo>
                    <a:close/>
                    <a:moveTo>
                      <a:pt x="20043" y="10812"/>
                    </a:moveTo>
                    <a:cubicBezTo>
                      <a:pt x="20043" y="10812"/>
                      <a:pt x="20043" y="10812"/>
                      <a:pt x="20043" y="1081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19" name="Freeform 344"/>
              <p:cNvSpPr/>
              <p:nvPr/>
            </p:nvSpPr>
            <p:spPr>
              <a:xfrm>
                <a:off x="119212" y="70792"/>
                <a:ext cx="93152" cy="89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2" h="21530" fill="norm" stroke="1" extrusionOk="0">
                    <a:moveTo>
                      <a:pt x="9725" y="664"/>
                    </a:moveTo>
                    <a:cubicBezTo>
                      <a:pt x="7007" y="6406"/>
                      <a:pt x="7007" y="6406"/>
                      <a:pt x="7007" y="6406"/>
                    </a:cubicBezTo>
                    <a:cubicBezTo>
                      <a:pt x="974" y="7343"/>
                      <a:pt x="974" y="7343"/>
                      <a:pt x="974" y="7343"/>
                    </a:cubicBezTo>
                    <a:cubicBezTo>
                      <a:pt x="527" y="7382"/>
                      <a:pt x="192" y="7695"/>
                      <a:pt x="43" y="8124"/>
                    </a:cubicBezTo>
                    <a:cubicBezTo>
                      <a:pt x="-69" y="8554"/>
                      <a:pt x="43" y="9062"/>
                      <a:pt x="341" y="9374"/>
                    </a:cubicBezTo>
                    <a:cubicBezTo>
                      <a:pt x="4698" y="13827"/>
                      <a:pt x="4698" y="13827"/>
                      <a:pt x="4698" y="13827"/>
                    </a:cubicBezTo>
                    <a:cubicBezTo>
                      <a:pt x="3692" y="20155"/>
                      <a:pt x="3692" y="20155"/>
                      <a:pt x="3692" y="20155"/>
                    </a:cubicBezTo>
                    <a:cubicBezTo>
                      <a:pt x="3618" y="20584"/>
                      <a:pt x="3767" y="21053"/>
                      <a:pt x="4139" y="21327"/>
                    </a:cubicBezTo>
                    <a:cubicBezTo>
                      <a:pt x="4474" y="21561"/>
                      <a:pt x="4959" y="21600"/>
                      <a:pt x="5331" y="21405"/>
                    </a:cubicBezTo>
                    <a:cubicBezTo>
                      <a:pt x="10731" y="18436"/>
                      <a:pt x="10731" y="18436"/>
                      <a:pt x="10731" y="18436"/>
                    </a:cubicBezTo>
                    <a:cubicBezTo>
                      <a:pt x="16131" y="21405"/>
                      <a:pt x="16131" y="21405"/>
                      <a:pt x="16131" y="21405"/>
                    </a:cubicBezTo>
                    <a:cubicBezTo>
                      <a:pt x="16317" y="21483"/>
                      <a:pt x="16503" y="21522"/>
                      <a:pt x="16652" y="21522"/>
                    </a:cubicBezTo>
                    <a:cubicBezTo>
                      <a:pt x="16913" y="21522"/>
                      <a:pt x="17137" y="21444"/>
                      <a:pt x="17323" y="21327"/>
                    </a:cubicBezTo>
                    <a:cubicBezTo>
                      <a:pt x="17695" y="21053"/>
                      <a:pt x="17844" y="20584"/>
                      <a:pt x="17770" y="20155"/>
                    </a:cubicBezTo>
                    <a:cubicBezTo>
                      <a:pt x="16764" y="13827"/>
                      <a:pt x="16764" y="13827"/>
                      <a:pt x="16764" y="13827"/>
                    </a:cubicBezTo>
                    <a:cubicBezTo>
                      <a:pt x="21121" y="9374"/>
                      <a:pt x="21121" y="9374"/>
                      <a:pt x="21121" y="9374"/>
                    </a:cubicBezTo>
                    <a:cubicBezTo>
                      <a:pt x="21419" y="9062"/>
                      <a:pt x="21531" y="8554"/>
                      <a:pt x="21419" y="8124"/>
                    </a:cubicBezTo>
                    <a:cubicBezTo>
                      <a:pt x="21270" y="7734"/>
                      <a:pt x="20935" y="7382"/>
                      <a:pt x="20488" y="7343"/>
                    </a:cubicBezTo>
                    <a:cubicBezTo>
                      <a:pt x="14455" y="6406"/>
                      <a:pt x="14455" y="6406"/>
                      <a:pt x="14455" y="6406"/>
                    </a:cubicBezTo>
                    <a:cubicBezTo>
                      <a:pt x="11737" y="664"/>
                      <a:pt x="11737" y="664"/>
                      <a:pt x="11737" y="664"/>
                    </a:cubicBezTo>
                    <a:cubicBezTo>
                      <a:pt x="11550" y="273"/>
                      <a:pt x="11178" y="0"/>
                      <a:pt x="10731" y="0"/>
                    </a:cubicBezTo>
                    <a:cubicBezTo>
                      <a:pt x="10284" y="0"/>
                      <a:pt x="9912" y="273"/>
                      <a:pt x="9725" y="664"/>
                    </a:cubicBezTo>
                    <a:close/>
                    <a:moveTo>
                      <a:pt x="12668" y="8007"/>
                    </a:moveTo>
                    <a:cubicBezTo>
                      <a:pt x="12854" y="8359"/>
                      <a:pt x="13152" y="8632"/>
                      <a:pt x="13524" y="8671"/>
                    </a:cubicBezTo>
                    <a:cubicBezTo>
                      <a:pt x="17919" y="9335"/>
                      <a:pt x="17919" y="9335"/>
                      <a:pt x="17919" y="9335"/>
                    </a:cubicBezTo>
                    <a:cubicBezTo>
                      <a:pt x="14753" y="12577"/>
                      <a:pt x="14753" y="12577"/>
                      <a:pt x="14753" y="12577"/>
                    </a:cubicBezTo>
                    <a:cubicBezTo>
                      <a:pt x="14492" y="12851"/>
                      <a:pt x="14343" y="13241"/>
                      <a:pt x="14418" y="13632"/>
                    </a:cubicBezTo>
                    <a:cubicBezTo>
                      <a:pt x="15163" y="18202"/>
                      <a:pt x="15163" y="18202"/>
                      <a:pt x="15163" y="18202"/>
                    </a:cubicBezTo>
                    <a:cubicBezTo>
                      <a:pt x="11252" y="16014"/>
                      <a:pt x="11252" y="16014"/>
                      <a:pt x="11252" y="16014"/>
                    </a:cubicBezTo>
                    <a:cubicBezTo>
                      <a:pt x="10917" y="15858"/>
                      <a:pt x="10545" y="15858"/>
                      <a:pt x="10210" y="16014"/>
                    </a:cubicBezTo>
                    <a:cubicBezTo>
                      <a:pt x="6299" y="18202"/>
                      <a:pt x="6299" y="18202"/>
                      <a:pt x="6299" y="18202"/>
                    </a:cubicBezTo>
                    <a:cubicBezTo>
                      <a:pt x="7044" y="13632"/>
                      <a:pt x="7044" y="13632"/>
                      <a:pt x="7044" y="13632"/>
                    </a:cubicBezTo>
                    <a:cubicBezTo>
                      <a:pt x="7119" y="13241"/>
                      <a:pt x="6970" y="12851"/>
                      <a:pt x="6709" y="12577"/>
                    </a:cubicBezTo>
                    <a:cubicBezTo>
                      <a:pt x="3543" y="9335"/>
                      <a:pt x="3543" y="9335"/>
                      <a:pt x="3543" y="9335"/>
                    </a:cubicBezTo>
                    <a:cubicBezTo>
                      <a:pt x="7938" y="8671"/>
                      <a:pt x="7938" y="8671"/>
                      <a:pt x="7938" y="8671"/>
                    </a:cubicBezTo>
                    <a:cubicBezTo>
                      <a:pt x="8310" y="8632"/>
                      <a:pt x="8608" y="8359"/>
                      <a:pt x="8794" y="8007"/>
                    </a:cubicBezTo>
                    <a:cubicBezTo>
                      <a:pt x="10731" y="3867"/>
                      <a:pt x="10731" y="3867"/>
                      <a:pt x="10731" y="3867"/>
                    </a:cubicBezTo>
                    <a:lnTo>
                      <a:pt x="12668" y="8007"/>
                    </a:lnTo>
                    <a:close/>
                    <a:moveTo>
                      <a:pt x="12668" y="8007"/>
                    </a:moveTo>
                    <a:cubicBezTo>
                      <a:pt x="12668" y="8007"/>
                      <a:pt x="12668" y="8007"/>
                      <a:pt x="12668" y="800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421" name="Freeform 49"/>
            <p:cNvSpPr/>
            <p:nvPr/>
          </p:nvSpPr>
          <p:spPr>
            <a:xfrm>
              <a:off x="716290" y="2376915"/>
              <a:ext cx="331958" cy="27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fill="norm" stroke="1" extrusionOk="0">
                  <a:moveTo>
                    <a:pt x="21389" y="4910"/>
                  </a:moveTo>
                  <a:cubicBezTo>
                    <a:pt x="14565" y="1729"/>
                    <a:pt x="14565" y="1729"/>
                    <a:pt x="14565" y="1729"/>
                  </a:cubicBezTo>
                  <a:cubicBezTo>
                    <a:pt x="14396" y="1652"/>
                    <a:pt x="14217" y="1755"/>
                    <a:pt x="14154" y="1948"/>
                  </a:cubicBezTo>
                  <a:cubicBezTo>
                    <a:pt x="14091" y="2154"/>
                    <a:pt x="14164" y="2386"/>
                    <a:pt x="14333" y="2463"/>
                  </a:cubicBezTo>
                  <a:cubicBezTo>
                    <a:pt x="20377" y="5271"/>
                    <a:pt x="20377" y="5271"/>
                    <a:pt x="20377" y="5271"/>
                  </a:cubicBezTo>
                  <a:cubicBezTo>
                    <a:pt x="16189" y="7216"/>
                    <a:pt x="16189" y="7216"/>
                    <a:pt x="16189" y="7216"/>
                  </a:cubicBezTo>
                  <a:cubicBezTo>
                    <a:pt x="10937" y="4318"/>
                    <a:pt x="10937" y="4318"/>
                    <a:pt x="10937" y="4318"/>
                  </a:cubicBezTo>
                  <a:cubicBezTo>
                    <a:pt x="10768" y="4228"/>
                    <a:pt x="10579" y="4305"/>
                    <a:pt x="10505" y="4511"/>
                  </a:cubicBezTo>
                  <a:cubicBezTo>
                    <a:pt x="10431" y="4704"/>
                    <a:pt x="10505" y="4936"/>
                    <a:pt x="10663" y="5026"/>
                  </a:cubicBezTo>
                  <a:cubicBezTo>
                    <a:pt x="15346" y="7615"/>
                    <a:pt x="15346" y="7615"/>
                    <a:pt x="15346" y="7615"/>
                  </a:cubicBezTo>
                  <a:cubicBezTo>
                    <a:pt x="10800" y="9727"/>
                    <a:pt x="10800" y="9727"/>
                    <a:pt x="10800" y="9727"/>
                  </a:cubicBezTo>
                  <a:cubicBezTo>
                    <a:pt x="1223" y="5271"/>
                    <a:pt x="1223" y="5271"/>
                    <a:pt x="1223" y="5271"/>
                  </a:cubicBezTo>
                  <a:cubicBezTo>
                    <a:pt x="10800" y="814"/>
                    <a:pt x="10800" y="814"/>
                    <a:pt x="10800" y="814"/>
                  </a:cubicBezTo>
                  <a:cubicBezTo>
                    <a:pt x="13163" y="1909"/>
                    <a:pt x="13163" y="1909"/>
                    <a:pt x="13163" y="1909"/>
                  </a:cubicBezTo>
                  <a:cubicBezTo>
                    <a:pt x="13321" y="1986"/>
                    <a:pt x="13511" y="1883"/>
                    <a:pt x="13574" y="1690"/>
                  </a:cubicBezTo>
                  <a:cubicBezTo>
                    <a:pt x="13637" y="1484"/>
                    <a:pt x="13553" y="1252"/>
                    <a:pt x="13384" y="1175"/>
                  </a:cubicBezTo>
                  <a:cubicBezTo>
                    <a:pt x="10916" y="29"/>
                    <a:pt x="10916" y="29"/>
                    <a:pt x="10916" y="29"/>
                  </a:cubicBezTo>
                  <a:cubicBezTo>
                    <a:pt x="10842" y="-10"/>
                    <a:pt x="10758" y="-10"/>
                    <a:pt x="10684" y="29"/>
                  </a:cubicBezTo>
                  <a:cubicBezTo>
                    <a:pt x="211" y="4910"/>
                    <a:pt x="211" y="4910"/>
                    <a:pt x="211" y="4910"/>
                  </a:cubicBezTo>
                  <a:cubicBezTo>
                    <a:pt x="84" y="4962"/>
                    <a:pt x="0" y="5116"/>
                    <a:pt x="0" y="5271"/>
                  </a:cubicBezTo>
                  <a:cubicBezTo>
                    <a:pt x="0" y="7061"/>
                    <a:pt x="0" y="7061"/>
                    <a:pt x="0" y="7061"/>
                  </a:cubicBezTo>
                  <a:cubicBezTo>
                    <a:pt x="0" y="7229"/>
                    <a:pt x="84" y="7370"/>
                    <a:pt x="211" y="7435"/>
                  </a:cubicBezTo>
                  <a:cubicBezTo>
                    <a:pt x="3480" y="8955"/>
                    <a:pt x="3480" y="8955"/>
                    <a:pt x="3480" y="8955"/>
                  </a:cubicBezTo>
                  <a:cubicBezTo>
                    <a:pt x="3480" y="10307"/>
                    <a:pt x="3480" y="10307"/>
                    <a:pt x="3480" y="10307"/>
                  </a:cubicBezTo>
                  <a:cubicBezTo>
                    <a:pt x="3480" y="10526"/>
                    <a:pt x="3618" y="10706"/>
                    <a:pt x="3797" y="10706"/>
                  </a:cubicBezTo>
                  <a:cubicBezTo>
                    <a:pt x="3976" y="10706"/>
                    <a:pt x="4124" y="10526"/>
                    <a:pt x="4124" y="10307"/>
                  </a:cubicBezTo>
                  <a:cubicBezTo>
                    <a:pt x="4124" y="9251"/>
                    <a:pt x="4124" y="9251"/>
                    <a:pt x="4124" y="9251"/>
                  </a:cubicBezTo>
                  <a:cubicBezTo>
                    <a:pt x="10684" y="12303"/>
                    <a:pt x="10684" y="12303"/>
                    <a:pt x="10684" y="12303"/>
                  </a:cubicBezTo>
                  <a:cubicBezTo>
                    <a:pt x="10726" y="12329"/>
                    <a:pt x="10758" y="12329"/>
                    <a:pt x="10800" y="12329"/>
                  </a:cubicBezTo>
                  <a:cubicBezTo>
                    <a:pt x="10842" y="12329"/>
                    <a:pt x="10874" y="12329"/>
                    <a:pt x="10916" y="12303"/>
                  </a:cubicBezTo>
                  <a:cubicBezTo>
                    <a:pt x="15863" y="9998"/>
                    <a:pt x="15863" y="9998"/>
                    <a:pt x="15863" y="9998"/>
                  </a:cubicBezTo>
                  <a:cubicBezTo>
                    <a:pt x="15863" y="16206"/>
                    <a:pt x="15863" y="16206"/>
                    <a:pt x="15863" y="16206"/>
                  </a:cubicBezTo>
                  <a:cubicBezTo>
                    <a:pt x="14312" y="17198"/>
                    <a:pt x="12572" y="17739"/>
                    <a:pt x="10800" y="17739"/>
                  </a:cubicBezTo>
                  <a:cubicBezTo>
                    <a:pt x="8385" y="17739"/>
                    <a:pt x="6022" y="16747"/>
                    <a:pt x="4124" y="14931"/>
                  </a:cubicBezTo>
                  <a:cubicBezTo>
                    <a:pt x="4124" y="11878"/>
                    <a:pt x="4124" y="11878"/>
                    <a:pt x="4124" y="11878"/>
                  </a:cubicBezTo>
                  <a:cubicBezTo>
                    <a:pt x="4124" y="11659"/>
                    <a:pt x="3976" y="11479"/>
                    <a:pt x="3797" y="11479"/>
                  </a:cubicBezTo>
                  <a:cubicBezTo>
                    <a:pt x="3618" y="11479"/>
                    <a:pt x="3480" y="11659"/>
                    <a:pt x="3480" y="11878"/>
                  </a:cubicBezTo>
                  <a:cubicBezTo>
                    <a:pt x="3480" y="15124"/>
                    <a:pt x="3480" y="15124"/>
                    <a:pt x="3480" y="15124"/>
                  </a:cubicBezTo>
                  <a:cubicBezTo>
                    <a:pt x="3480" y="15240"/>
                    <a:pt x="3523" y="15356"/>
                    <a:pt x="3596" y="15433"/>
                  </a:cubicBezTo>
                  <a:cubicBezTo>
                    <a:pt x="5632" y="17417"/>
                    <a:pt x="8195" y="18512"/>
                    <a:pt x="10800" y="18512"/>
                  </a:cubicBezTo>
                  <a:cubicBezTo>
                    <a:pt x="12561" y="18512"/>
                    <a:pt x="14291" y="18022"/>
                    <a:pt x="15863" y="17082"/>
                  </a:cubicBezTo>
                  <a:cubicBezTo>
                    <a:pt x="15863" y="18666"/>
                    <a:pt x="15863" y="18666"/>
                    <a:pt x="15863" y="18666"/>
                  </a:cubicBezTo>
                  <a:cubicBezTo>
                    <a:pt x="15346" y="18847"/>
                    <a:pt x="14966" y="19413"/>
                    <a:pt x="14966" y="20109"/>
                  </a:cubicBezTo>
                  <a:cubicBezTo>
                    <a:pt x="14966" y="20920"/>
                    <a:pt x="15514" y="21590"/>
                    <a:pt x="16179" y="21590"/>
                  </a:cubicBezTo>
                  <a:cubicBezTo>
                    <a:pt x="16854" y="21590"/>
                    <a:pt x="17402" y="20920"/>
                    <a:pt x="17402" y="20109"/>
                  </a:cubicBezTo>
                  <a:cubicBezTo>
                    <a:pt x="17402" y="19413"/>
                    <a:pt x="17023" y="18847"/>
                    <a:pt x="16506" y="18666"/>
                  </a:cubicBezTo>
                  <a:cubicBezTo>
                    <a:pt x="16506" y="16670"/>
                    <a:pt x="16506" y="16670"/>
                    <a:pt x="16506" y="16670"/>
                  </a:cubicBezTo>
                  <a:cubicBezTo>
                    <a:pt x="17023" y="16309"/>
                    <a:pt x="17529" y="15897"/>
                    <a:pt x="18004" y="15433"/>
                  </a:cubicBezTo>
                  <a:cubicBezTo>
                    <a:pt x="18077" y="15356"/>
                    <a:pt x="18120" y="15240"/>
                    <a:pt x="18120" y="15124"/>
                  </a:cubicBezTo>
                  <a:cubicBezTo>
                    <a:pt x="18120" y="8955"/>
                    <a:pt x="18120" y="8955"/>
                    <a:pt x="18120" y="8955"/>
                  </a:cubicBezTo>
                  <a:cubicBezTo>
                    <a:pt x="21389" y="7435"/>
                    <a:pt x="21389" y="7435"/>
                    <a:pt x="21389" y="7435"/>
                  </a:cubicBezTo>
                  <a:cubicBezTo>
                    <a:pt x="21516" y="7370"/>
                    <a:pt x="21600" y="7229"/>
                    <a:pt x="21600" y="7061"/>
                  </a:cubicBezTo>
                  <a:cubicBezTo>
                    <a:pt x="21600" y="5271"/>
                    <a:pt x="21600" y="5271"/>
                    <a:pt x="21600" y="5271"/>
                  </a:cubicBezTo>
                  <a:cubicBezTo>
                    <a:pt x="21600" y="5116"/>
                    <a:pt x="21516" y="4962"/>
                    <a:pt x="21389" y="4910"/>
                  </a:cubicBezTo>
                  <a:close/>
                  <a:moveTo>
                    <a:pt x="16759" y="20109"/>
                  </a:moveTo>
                  <a:cubicBezTo>
                    <a:pt x="16759" y="20495"/>
                    <a:pt x="16506" y="20804"/>
                    <a:pt x="16179" y="20804"/>
                  </a:cubicBezTo>
                  <a:cubicBezTo>
                    <a:pt x="15863" y="20804"/>
                    <a:pt x="15609" y="20495"/>
                    <a:pt x="15609" y="20109"/>
                  </a:cubicBezTo>
                  <a:cubicBezTo>
                    <a:pt x="15609" y="19709"/>
                    <a:pt x="15863" y="19400"/>
                    <a:pt x="16179" y="19400"/>
                  </a:cubicBezTo>
                  <a:cubicBezTo>
                    <a:pt x="16506" y="19400"/>
                    <a:pt x="16759" y="19709"/>
                    <a:pt x="16759" y="20109"/>
                  </a:cubicBezTo>
                  <a:close/>
                  <a:moveTo>
                    <a:pt x="643" y="5838"/>
                  </a:moveTo>
                  <a:cubicBezTo>
                    <a:pt x="10484" y="10423"/>
                    <a:pt x="10484" y="10423"/>
                    <a:pt x="10484" y="10423"/>
                  </a:cubicBezTo>
                  <a:cubicBezTo>
                    <a:pt x="10484" y="11376"/>
                    <a:pt x="10484" y="11376"/>
                    <a:pt x="10484" y="11376"/>
                  </a:cubicBezTo>
                  <a:cubicBezTo>
                    <a:pt x="643" y="6791"/>
                    <a:pt x="643" y="6791"/>
                    <a:pt x="643" y="6791"/>
                  </a:cubicBezTo>
                  <a:lnTo>
                    <a:pt x="643" y="5838"/>
                  </a:lnTo>
                  <a:close/>
                  <a:moveTo>
                    <a:pt x="11116" y="11376"/>
                  </a:moveTo>
                  <a:cubicBezTo>
                    <a:pt x="11116" y="10423"/>
                    <a:pt x="11116" y="10423"/>
                    <a:pt x="11116" y="10423"/>
                  </a:cubicBezTo>
                  <a:cubicBezTo>
                    <a:pt x="15863" y="8220"/>
                    <a:pt x="15863" y="8220"/>
                    <a:pt x="15863" y="8220"/>
                  </a:cubicBezTo>
                  <a:cubicBezTo>
                    <a:pt x="15863" y="9161"/>
                    <a:pt x="15863" y="9161"/>
                    <a:pt x="15863" y="9161"/>
                  </a:cubicBezTo>
                  <a:lnTo>
                    <a:pt x="11116" y="11376"/>
                  </a:lnTo>
                  <a:close/>
                  <a:moveTo>
                    <a:pt x="17476" y="14931"/>
                  </a:moveTo>
                  <a:cubicBezTo>
                    <a:pt x="17170" y="15227"/>
                    <a:pt x="16843" y="15511"/>
                    <a:pt x="16506" y="15755"/>
                  </a:cubicBezTo>
                  <a:cubicBezTo>
                    <a:pt x="16506" y="9702"/>
                    <a:pt x="16506" y="9702"/>
                    <a:pt x="16506" y="9702"/>
                  </a:cubicBezTo>
                  <a:cubicBezTo>
                    <a:pt x="17476" y="9251"/>
                    <a:pt x="17476" y="9251"/>
                    <a:pt x="17476" y="9251"/>
                  </a:cubicBezTo>
                  <a:lnTo>
                    <a:pt x="17476" y="14931"/>
                  </a:lnTo>
                  <a:close/>
                  <a:moveTo>
                    <a:pt x="16506" y="8864"/>
                  </a:moveTo>
                  <a:cubicBezTo>
                    <a:pt x="16506" y="7911"/>
                    <a:pt x="16506" y="7911"/>
                    <a:pt x="16506" y="7911"/>
                  </a:cubicBezTo>
                  <a:cubicBezTo>
                    <a:pt x="20957" y="5838"/>
                    <a:pt x="20957" y="5838"/>
                    <a:pt x="20957" y="5838"/>
                  </a:cubicBezTo>
                  <a:cubicBezTo>
                    <a:pt x="20957" y="6791"/>
                    <a:pt x="20957" y="6791"/>
                    <a:pt x="20957" y="6791"/>
                  </a:cubicBezTo>
                  <a:lnTo>
                    <a:pt x="16506" y="8864"/>
                  </a:lnTo>
                  <a:close/>
                  <a:moveTo>
                    <a:pt x="16506" y="8864"/>
                  </a:moveTo>
                  <a:cubicBezTo>
                    <a:pt x="16506" y="8864"/>
                    <a:pt x="16506" y="8864"/>
                    <a:pt x="16506" y="8864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425" name="Group 34"/>
            <p:cNvGrpSpPr/>
            <p:nvPr/>
          </p:nvGrpSpPr>
          <p:grpSpPr>
            <a:xfrm>
              <a:off x="715812" y="2881426"/>
              <a:ext cx="330677" cy="331002"/>
              <a:chOff x="0" y="0"/>
              <a:chExt cx="330676" cy="331000"/>
            </a:xfrm>
          </p:grpSpPr>
          <p:sp>
            <p:nvSpPr>
              <p:cNvPr id="422" name="Freeform 228"/>
              <p:cNvSpPr/>
              <p:nvPr/>
            </p:nvSpPr>
            <p:spPr>
              <a:xfrm>
                <a:off x="28699" y="28699"/>
                <a:ext cx="192458" cy="192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1600" fill="norm" stroke="1" extrusionOk="0">
                    <a:moveTo>
                      <a:pt x="10297" y="0"/>
                    </a:moveTo>
                    <a:cubicBezTo>
                      <a:pt x="7541" y="0"/>
                      <a:pt x="4958" y="1109"/>
                      <a:pt x="3016" y="3164"/>
                    </a:cubicBezTo>
                    <a:cubicBezTo>
                      <a:pt x="1057" y="5200"/>
                      <a:pt x="0" y="7909"/>
                      <a:pt x="0" y="10800"/>
                    </a:cubicBezTo>
                    <a:cubicBezTo>
                      <a:pt x="0" y="13691"/>
                      <a:pt x="1057" y="16400"/>
                      <a:pt x="3016" y="18436"/>
                    </a:cubicBezTo>
                    <a:cubicBezTo>
                      <a:pt x="4958" y="20473"/>
                      <a:pt x="7541" y="21600"/>
                      <a:pt x="10297" y="21600"/>
                    </a:cubicBezTo>
                    <a:cubicBezTo>
                      <a:pt x="13054" y="21600"/>
                      <a:pt x="15637" y="20491"/>
                      <a:pt x="17578" y="18436"/>
                    </a:cubicBezTo>
                    <a:cubicBezTo>
                      <a:pt x="21600" y="14218"/>
                      <a:pt x="21600" y="7364"/>
                      <a:pt x="17578" y="3164"/>
                    </a:cubicBezTo>
                    <a:cubicBezTo>
                      <a:pt x="15637" y="1109"/>
                      <a:pt x="13054" y="0"/>
                      <a:pt x="10297" y="0"/>
                    </a:cubicBezTo>
                    <a:close/>
                    <a:moveTo>
                      <a:pt x="16833" y="17655"/>
                    </a:moveTo>
                    <a:cubicBezTo>
                      <a:pt x="15082" y="19491"/>
                      <a:pt x="12759" y="20491"/>
                      <a:pt x="10297" y="20491"/>
                    </a:cubicBezTo>
                    <a:cubicBezTo>
                      <a:pt x="7818" y="20491"/>
                      <a:pt x="5495" y="19491"/>
                      <a:pt x="3762" y="17655"/>
                    </a:cubicBezTo>
                    <a:cubicBezTo>
                      <a:pt x="2011" y="15818"/>
                      <a:pt x="1040" y="13382"/>
                      <a:pt x="1040" y="10800"/>
                    </a:cubicBezTo>
                    <a:cubicBezTo>
                      <a:pt x="1040" y="8200"/>
                      <a:pt x="2011" y="5764"/>
                      <a:pt x="3762" y="3945"/>
                    </a:cubicBezTo>
                    <a:cubicBezTo>
                      <a:pt x="5495" y="2109"/>
                      <a:pt x="7818" y="1091"/>
                      <a:pt x="10297" y="1091"/>
                    </a:cubicBezTo>
                    <a:cubicBezTo>
                      <a:pt x="12759" y="1091"/>
                      <a:pt x="15082" y="2109"/>
                      <a:pt x="16833" y="3945"/>
                    </a:cubicBezTo>
                    <a:cubicBezTo>
                      <a:pt x="20439" y="7727"/>
                      <a:pt x="20439" y="13873"/>
                      <a:pt x="16833" y="17655"/>
                    </a:cubicBezTo>
                    <a:close/>
                    <a:moveTo>
                      <a:pt x="16833" y="17655"/>
                    </a:moveTo>
                    <a:cubicBezTo>
                      <a:pt x="16833" y="17655"/>
                      <a:pt x="16833" y="17655"/>
                      <a:pt x="16833" y="1765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23" name="Freeform 229"/>
              <p:cNvSpPr/>
              <p:nvPr/>
            </p:nvSpPr>
            <p:spPr>
              <a:xfrm>
                <a:off x="61225" y="78671"/>
                <a:ext cx="127236" cy="9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81" fill="norm" stroke="1" extrusionOk="0">
                    <a:moveTo>
                      <a:pt x="14180" y="139"/>
                    </a:moveTo>
                    <a:cubicBezTo>
                      <a:pt x="12916" y="-272"/>
                      <a:pt x="11652" y="251"/>
                      <a:pt x="10800" y="1447"/>
                    </a:cubicBezTo>
                    <a:cubicBezTo>
                      <a:pt x="9948" y="251"/>
                      <a:pt x="8656" y="-272"/>
                      <a:pt x="7392" y="139"/>
                    </a:cubicBezTo>
                    <a:cubicBezTo>
                      <a:pt x="660" y="2381"/>
                      <a:pt x="660" y="2381"/>
                      <a:pt x="660" y="2381"/>
                    </a:cubicBezTo>
                    <a:cubicBezTo>
                      <a:pt x="275" y="2493"/>
                      <a:pt x="0" y="2942"/>
                      <a:pt x="0" y="3465"/>
                    </a:cubicBezTo>
                    <a:cubicBezTo>
                      <a:pt x="0" y="20132"/>
                      <a:pt x="0" y="20132"/>
                      <a:pt x="0" y="20132"/>
                    </a:cubicBezTo>
                    <a:cubicBezTo>
                      <a:pt x="0" y="20468"/>
                      <a:pt x="137" y="20805"/>
                      <a:pt x="330" y="21029"/>
                    </a:cubicBezTo>
                    <a:cubicBezTo>
                      <a:pt x="522" y="21253"/>
                      <a:pt x="797" y="21328"/>
                      <a:pt x="1044" y="21253"/>
                    </a:cubicBezTo>
                    <a:cubicBezTo>
                      <a:pt x="7805" y="19011"/>
                      <a:pt x="7805" y="19011"/>
                      <a:pt x="7805" y="19011"/>
                    </a:cubicBezTo>
                    <a:cubicBezTo>
                      <a:pt x="8739" y="18712"/>
                      <a:pt x="9673" y="19347"/>
                      <a:pt x="10031" y="20543"/>
                    </a:cubicBezTo>
                    <a:cubicBezTo>
                      <a:pt x="10140" y="20992"/>
                      <a:pt x="10470" y="21253"/>
                      <a:pt x="10800" y="21253"/>
                    </a:cubicBezTo>
                    <a:cubicBezTo>
                      <a:pt x="11130" y="21253"/>
                      <a:pt x="11460" y="20992"/>
                      <a:pt x="11569" y="20543"/>
                    </a:cubicBezTo>
                    <a:cubicBezTo>
                      <a:pt x="11927" y="19347"/>
                      <a:pt x="12861" y="18712"/>
                      <a:pt x="13795" y="19011"/>
                    </a:cubicBezTo>
                    <a:cubicBezTo>
                      <a:pt x="20556" y="21253"/>
                      <a:pt x="20556" y="21253"/>
                      <a:pt x="20556" y="21253"/>
                    </a:cubicBezTo>
                    <a:cubicBezTo>
                      <a:pt x="20611" y="21253"/>
                      <a:pt x="20693" y="21253"/>
                      <a:pt x="20748" y="21253"/>
                    </a:cubicBezTo>
                    <a:cubicBezTo>
                      <a:pt x="20940" y="21253"/>
                      <a:pt x="21133" y="21179"/>
                      <a:pt x="21270" y="21029"/>
                    </a:cubicBezTo>
                    <a:cubicBezTo>
                      <a:pt x="21463" y="20805"/>
                      <a:pt x="21600" y="20468"/>
                      <a:pt x="21600" y="20132"/>
                    </a:cubicBezTo>
                    <a:cubicBezTo>
                      <a:pt x="21600" y="3465"/>
                      <a:pt x="21600" y="3465"/>
                      <a:pt x="21600" y="3465"/>
                    </a:cubicBezTo>
                    <a:cubicBezTo>
                      <a:pt x="21600" y="2942"/>
                      <a:pt x="21325" y="2493"/>
                      <a:pt x="20940" y="2381"/>
                    </a:cubicBezTo>
                    <a:lnTo>
                      <a:pt x="14180" y="139"/>
                    </a:lnTo>
                    <a:close/>
                    <a:moveTo>
                      <a:pt x="7392" y="16806"/>
                    </a:moveTo>
                    <a:cubicBezTo>
                      <a:pt x="1676" y="18675"/>
                      <a:pt x="1676" y="18675"/>
                      <a:pt x="1676" y="18675"/>
                    </a:cubicBezTo>
                    <a:cubicBezTo>
                      <a:pt x="1676" y="4362"/>
                      <a:pt x="1676" y="4362"/>
                      <a:pt x="1676" y="4362"/>
                    </a:cubicBezTo>
                    <a:cubicBezTo>
                      <a:pt x="7805" y="2344"/>
                      <a:pt x="7805" y="2344"/>
                      <a:pt x="7805" y="2344"/>
                    </a:cubicBezTo>
                    <a:cubicBezTo>
                      <a:pt x="8684" y="2082"/>
                      <a:pt x="9563" y="2643"/>
                      <a:pt x="9976" y="3727"/>
                    </a:cubicBezTo>
                    <a:cubicBezTo>
                      <a:pt x="9976" y="17255"/>
                      <a:pt x="9976" y="17255"/>
                      <a:pt x="9976" y="17255"/>
                    </a:cubicBezTo>
                    <a:cubicBezTo>
                      <a:pt x="9206" y="16694"/>
                      <a:pt x="8299" y="16507"/>
                      <a:pt x="7392" y="16806"/>
                    </a:cubicBezTo>
                    <a:close/>
                    <a:moveTo>
                      <a:pt x="19924" y="18675"/>
                    </a:moveTo>
                    <a:cubicBezTo>
                      <a:pt x="14180" y="16806"/>
                      <a:pt x="14180" y="16806"/>
                      <a:pt x="14180" y="16806"/>
                    </a:cubicBezTo>
                    <a:cubicBezTo>
                      <a:pt x="13905" y="16694"/>
                      <a:pt x="13631" y="16657"/>
                      <a:pt x="13328" y="16657"/>
                    </a:cubicBezTo>
                    <a:cubicBezTo>
                      <a:pt x="12724" y="16657"/>
                      <a:pt x="12147" y="16881"/>
                      <a:pt x="11624" y="17255"/>
                    </a:cubicBezTo>
                    <a:cubicBezTo>
                      <a:pt x="11624" y="3727"/>
                      <a:pt x="11624" y="3727"/>
                      <a:pt x="11624" y="3727"/>
                    </a:cubicBezTo>
                    <a:cubicBezTo>
                      <a:pt x="12037" y="2643"/>
                      <a:pt x="12916" y="2082"/>
                      <a:pt x="13795" y="2344"/>
                    </a:cubicBezTo>
                    <a:cubicBezTo>
                      <a:pt x="19924" y="4362"/>
                      <a:pt x="19924" y="4362"/>
                      <a:pt x="19924" y="4362"/>
                    </a:cubicBezTo>
                    <a:lnTo>
                      <a:pt x="19924" y="18675"/>
                    </a:lnTo>
                    <a:close/>
                    <a:moveTo>
                      <a:pt x="19924" y="18675"/>
                    </a:moveTo>
                    <a:cubicBezTo>
                      <a:pt x="19924" y="18675"/>
                      <a:pt x="19924" y="18675"/>
                      <a:pt x="19924" y="1867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24" name="Freeform 230"/>
              <p:cNvSpPr/>
              <p:nvPr/>
            </p:nvSpPr>
            <p:spPr>
              <a:xfrm>
                <a:off x="0" y="0"/>
                <a:ext cx="330677" cy="33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5" h="21600" fill="norm" stroke="1" extrusionOk="0">
                    <a:moveTo>
                      <a:pt x="21180" y="18599"/>
                    </a:moveTo>
                    <a:cubicBezTo>
                      <a:pt x="20802" y="17563"/>
                      <a:pt x="20047" y="16454"/>
                      <a:pt x="19060" y="15460"/>
                    </a:cubicBezTo>
                    <a:cubicBezTo>
                      <a:pt x="18388" y="14784"/>
                      <a:pt x="17664" y="14213"/>
                      <a:pt x="16929" y="13801"/>
                    </a:cubicBezTo>
                    <a:cubicBezTo>
                      <a:pt x="17013" y="13653"/>
                      <a:pt x="17076" y="13516"/>
                      <a:pt x="17139" y="13378"/>
                    </a:cubicBezTo>
                    <a:cubicBezTo>
                      <a:pt x="17496" y="12565"/>
                      <a:pt x="17486" y="11910"/>
                      <a:pt x="17118" y="11529"/>
                    </a:cubicBezTo>
                    <a:cubicBezTo>
                      <a:pt x="16772" y="11180"/>
                      <a:pt x="16195" y="11149"/>
                      <a:pt x="15471" y="11423"/>
                    </a:cubicBezTo>
                    <a:cubicBezTo>
                      <a:pt x="16247" y="9659"/>
                      <a:pt x="16394" y="7640"/>
                      <a:pt x="15796" y="5728"/>
                    </a:cubicBezTo>
                    <a:cubicBezTo>
                      <a:pt x="15743" y="5559"/>
                      <a:pt x="15565" y="5463"/>
                      <a:pt x="15397" y="5516"/>
                    </a:cubicBezTo>
                    <a:cubicBezTo>
                      <a:pt x="15229" y="5569"/>
                      <a:pt x="15135" y="5749"/>
                      <a:pt x="15187" y="5918"/>
                    </a:cubicBezTo>
                    <a:cubicBezTo>
                      <a:pt x="16006" y="8581"/>
                      <a:pt x="15303" y="11466"/>
                      <a:pt x="13340" y="13431"/>
                    </a:cubicBezTo>
                    <a:cubicBezTo>
                      <a:pt x="11934" y="14847"/>
                      <a:pt x="10065" y="15629"/>
                      <a:pt x="8082" y="15629"/>
                    </a:cubicBezTo>
                    <a:cubicBezTo>
                      <a:pt x="6098" y="15629"/>
                      <a:pt x="4219" y="14847"/>
                      <a:pt x="2823" y="13431"/>
                    </a:cubicBezTo>
                    <a:cubicBezTo>
                      <a:pt x="1417" y="12015"/>
                      <a:pt x="640" y="10134"/>
                      <a:pt x="640" y="8137"/>
                    </a:cubicBezTo>
                    <a:cubicBezTo>
                      <a:pt x="640" y="6140"/>
                      <a:pt x="1417" y="4248"/>
                      <a:pt x="2823" y="2843"/>
                    </a:cubicBezTo>
                    <a:cubicBezTo>
                      <a:pt x="4230" y="1427"/>
                      <a:pt x="6098" y="645"/>
                      <a:pt x="8082" y="645"/>
                    </a:cubicBezTo>
                    <a:cubicBezTo>
                      <a:pt x="10065" y="645"/>
                      <a:pt x="11934" y="1427"/>
                      <a:pt x="13340" y="2843"/>
                    </a:cubicBezTo>
                    <a:cubicBezTo>
                      <a:pt x="13896" y="3392"/>
                      <a:pt x="14348" y="4026"/>
                      <a:pt x="14704" y="4713"/>
                    </a:cubicBezTo>
                    <a:cubicBezTo>
                      <a:pt x="14788" y="4872"/>
                      <a:pt x="14977" y="4935"/>
                      <a:pt x="15135" y="4850"/>
                    </a:cubicBezTo>
                    <a:cubicBezTo>
                      <a:pt x="15292" y="4766"/>
                      <a:pt x="15355" y="4576"/>
                      <a:pt x="15271" y="4417"/>
                    </a:cubicBezTo>
                    <a:cubicBezTo>
                      <a:pt x="14893" y="3667"/>
                      <a:pt x="14390" y="2980"/>
                      <a:pt x="13791" y="2378"/>
                    </a:cubicBezTo>
                    <a:cubicBezTo>
                      <a:pt x="12269" y="845"/>
                      <a:pt x="10244" y="0"/>
                      <a:pt x="8082" y="0"/>
                    </a:cubicBezTo>
                    <a:cubicBezTo>
                      <a:pt x="5920" y="0"/>
                      <a:pt x="3894" y="845"/>
                      <a:pt x="2372" y="2378"/>
                    </a:cubicBezTo>
                    <a:cubicBezTo>
                      <a:pt x="840" y="3921"/>
                      <a:pt x="0" y="5960"/>
                      <a:pt x="0" y="8137"/>
                    </a:cubicBezTo>
                    <a:cubicBezTo>
                      <a:pt x="0" y="10314"/>
                      <a:pt x="840" y="12353"/>
                      <a:pt x="2372" y="13886"/>
                    </a:cubicBezTo>
                    <a:cubicBezTo>
                      <a:pt x="3894" y="15429"/>
                      <a:pt x="5920" y="16274"/>
                      <a:pt x="8082" y="16274"/>
                    </a:cubicBezTo>
                    <a:cubicBezTo>
                      <a:pt x="9226" y="16274"/>
                      <a:pt x="10338" y="16031"/>
                      <a:pt x="11346" y="15587"/>
                    </a:cubicBezTo>
                    <a:cubicBezTo>
                      <a:pt x="11073" y="16306"/>
                      <a:pt x="11104" y="16887"/>
                      <a:pt x="11451" y="17236"/>
                    </a:cubicBezTo>
                    <a:cubicBezTo>
                      <a:pt x="11640" y="17426"/>
                      <a:pt x="11902" y="17521"/>
                      <a:pt x="12227" y="17521"/>
                    </a:cubicBezTo>
                    <a:cubicBezTo>
                      <a:pt x="12532" y="17521"/>
                      <a:pt x="12889" y="17426"/>
                      <a:pt x="13287" y="17257"/>
                    </a:cubicBezTo>
                    <a:cubicBezTo>
                      <a:pt x="13424" y="17193"/>
                      <a:pt x="13560" y="17130"/>
                      <a:pt x="13707" y="17045"/>
                    </a:cubicBezTo>
                    <a:cubicBezTo>
                      <a:pt x="14117" y="17785"/>
                      <a:pt x="14683" y="18514"/>
                      <a:pt x="15355" y="19191"/>
                    </a:cubicBezTo>
                    <a:cubicBezTo>
                      <a:pt x="15586" y="19423"/>
                      <a:pt x="15838" y="19656"/>
                      <a:pt x="16079" y="19856"/>
                    </a:cubicBezTo>
                    <a:cubicBezTo>
                      <a:pt x="16142" y="19909"/>
                      <a:pt x="16216" y="19941"/>
                      <a:pt x="16289" y="19941"/>
                    </a:cubicBezTo>
                    <a:cubicBezTo>
                      <a:pt x="16373" y="19941"/>
                      <a:pt x="16468" y="19899"/>
                      <a:pt x="16531" y="19825"/>
                    </a:cubicBezTo>
                    <a:cubicBezTo>
                      <a:pt x="16646" y="19687"/>
                      <a:pt x="16625" y="19486"/>
                      <a:pt x="16489" y="19370"/>
                    </a:cubicBezTo>
                    <a:cubicBezTo>
                      <a:pt x="16258" y="19169"/>
                      <a:pt x="16027" y="18958"/>
                      <a:pt x="15806" y="18736"/>
                    </a:cubicBezTo>
                    <a:cubicBezTo>
                      <a:pt x="15166" y="18092"/>
                      <a:pt x="14631" y="17394"/>
                      <a:pt x="14243" y="16707"/>
                    </a:cubicBezTo>
                    <a:cubicBezTo>
                      <a:pt x="14683" y="16411"/>
                      <a:pt x="15114" y="16041"/>
                      <a:pt x="15523" y="15629"/>
                    </a:cubicBezTo>
                    <a:cubicBezTo>
                      <a:pt x="15943" y="15217"/>
                      <a:pt x="16300" y="14784"/>
                      <a:pt x="16594" y="14340"/>
                    </a:cubicBezTo>
                    <a:cubicBezTo>
                      <a:pt x="17276" y="14731"/>
                      <a:pt x="17969" y="15270"/>
                      <a:pt x="18609" y="15915"/>
                    </a:cubicBezTo>
                    <a:cubicBezTo>
                      <a:pt x="19532" y="16845"/>
                      <a:pt x="20236" y="17880"/>
                      <a:pt x="20582" y="18821"/>
                    </a:cubicBezTo>
                    <a:cubicBezTo>
                      <a:pt x="20897" y="19677"/>
                      <a:pt x="20886" y="20353"/>
                      <a:pt x="20550" y="20691"/>
                    </a:cubicBezTo>
                    <a:cubicBezTo>
                      <a:pt x="20047" y="21198"/>
                      <a:pt x="18808" y="20955"/>
                      <a:pt x="17465" y="20089"/>
                    </a:cubicBezTo>
                    <a:cubicBezTo>
                      <a:pt x="17318" y="19994"/>
                      <a:pt x="17118" y="20036"/>
                      <a:pt x="17024" y="20184"/>
                    </a:cubicBezTo>
                    <a:cubicBezTo>
                      <a:pt x="16929" y="20342"/>
                      <a:pt x="16971" y="20533"/>
                      <a:pt x="17118" y="20628"/>
                    </a:cubicBezTo>
                    <a:cubicBezTo>
                      <a:pt x="18105" y="21272"/>
                      <a:pt x="19039" y="21600"/>
                      <a:pt x="19784" y="21600"/>
                    </a:cubicBezTo>
                    <a:cubicBezTo>
                      <a:pt x="20288" y="21600"/>
                      <a:pt x="20708" y="21452"/>
                      <a:pt x="21002" y="21146"/>
                    </a:cubicBezTo>
                    <a:cubicBezTo>
                      <a:pt x="21537" y="20617"/>
                      <a:pt x="21600" y="19708"/>
                      <a:pt x="21180" y="18599"/>
                    </a:cubicBezTo>
                    <a:close/>
                    <a:moveTo>
                      <a:pt x="15072" y="15175"/>
                    </a:moveTo>
                    <a:cubicBezTo>
                      <a:pt x="13623" y="16644"/>
                      <a:pt x="12227" y="17098"/>
                      <a:pt x="11902" y="16781"/>
                    </a:cubicBezTo>
                    <a:cubicBezTo>
                      <a:pt x="11713" y="16591"/>
                      <a:pt x="11766" y="15978"/>
                      <a:pt x="12322" y="15069"/>
                    </a:cubicBezTo>
                    <a:cubicBezTo>
                      <a:pt x="12847" y="14742"/>
                      <a:pt x="13340" y="14340"/>
                      <a:pt x="13791" y="13886"/>
                    </a:cubicBezTo>
                    <a:cubicBezTo>
                      <a:pt x="14243" y="13431"/>
                      <a:pt x="14641" y="12935"/>
                      <a:pt x="14967" y="12406"/>
                    </a:cubicBezTo>
                    <a:cubicBezTo>
                      <a:pt x="15869" y="11846"/>
                      <a:pt x="16478" y="11793"/>
                      <a:pt x="16667" y="11984"/>
                    </a:cubicBezTo>
                    <a:cubicBezTo>
                      <a:pt x="16824" y="12153"/>
                      <a:pt x="16783" y="12586"/>
                      <a:pt x="16552" y="13125"/>
                    </a:cubicBezTo>
                    <a:cubicBezTo>
                      <a:pt x="16268" y="13769"/>
                      <a:pt x="15743" y="14509"/>
                      <a:pt x="15072" y="15175"/>
                    </a:cubicBezTo>
                    <a:close/>
                    <a:moveTo>
                      <a:pt x="15072" y="15175"/>
                    </a:moveTo>
                    <a:cubicBezTo>
                      <a:pt x="15072" y="15175"/>
                      <a:pt x="15072" y="15175"/>
                      <a:pt x="15072" y="1517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sp>
        <p:nvSpPr>
          <p:cNvPr id="427" name="Straight Connector 46"/>
          <p:cNvSpPr/>
          <p:nvPr/>
        </p:nvSpPr>
        <p:spPr>
          <a:xfrm>
            <a:off x="5007754" y="2265834"/>
            <a:ext cx="1066476" cy="1"/>
          </a:xfrm>
          <a:prstGeom prst="line">
            <a:avLst/>
          </a:prstGeom>
          <a:ln w="28575">
            <a:solidFill>
              <a:srgbClr val="808080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Straight Connector 47"/>
          <p:cNvSpPr/>
          <p:nvPr/>
        </p:nvSpPr>
        <p:spPr>
          <a:xfrm>
            <a:off x="2856439" y="2869705"/>
            <a:ext cx="1066476" cy="1"/>
          </a:xfrm>
          <a:prstGeom prst="line">
            <a:avLst/>
          </a:prstGeom>
          <a:ln w="28575">
            <a:solidFill>
              <a:srgbClr val="808080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Straight Connector 48"/>
          <p:cNvSpPr/>
          <p:nvPr/>
        </p:nvSpPr>
        <p:spPr>
          <a:xfrm>
            <a:off x="5426766" y="3526956"/>
            <a:ext cx="1020557" cy="1"/>
          </a:xfrm>
          <a:prstGeom prst="line">
            <a:avLst/>
          </a:prstGeom>
          <a:ln w="28575">
            <a:solidFill>
              <a:srgbClr val="808080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traight Connector 49"/>
          <p:cNvSpPr/>
          <p:nvPr/>
        </p:nvSpPr>
        <p:spPr>
          <a:xfrm>
            <a:off x="2497209" y="4173551"/>
            <a:ext cx="1066476" cy="1"/>
          </a:xfrm>
          <a:prstGeom prst="line">
            <a:avLst/>
          </a:prstGeom>
          <a:ln w="28575">
            <a:solidFill>
              <a:srgbClr val="808080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Straight Connector 50"/>
          <p:cNvSpPr/>
          <p:nvPr/>
        </p:nvSpPr>
        <p:spPr>
          <a:xfrm>
            <a:off x="5519056" y="4757025"/>
            <a:ext cx="1091551" cy="1"/>
          </a:xfrm>
          <a:prstGeom prst="line">
            <a:avLst/>
          </a:prstGeom>
          <a:ln w="28575">
            <a:solidFill>
              <a:srgbClr val="808080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2" name="TextBox 51"/>
          <p:cNvSpPr txBox="1"/>
          <p:nvPr/>
        </p:nvSpPr>
        <p:spPr>
          <a:xfrm>
            <a:off x="6130833" y="2253640"/>
            <a:ext cx="129916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433" name="TextBox 52"/>
          <p:cNvSpPr txBox="1"/>
          <p:nvPr/>
        </p:nvSpPr>
        <p:spPr>
          <a:xfrm>
            <a:off x="1511553" y="2859689"/>
            <a:ext cx="129916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434" name="TextBox 53"/>
          <p:cNvSpPr txBox="1"/>
          <p:nvPr/>
        </p:nvSpPr>
        <p:spPr>
          <a:xfrm>
            <a:off x="1106406" y="4185396"/>
            <a:ext cx="129916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435" name="TextBox 54"/>
          <p:cNvSpPr txBox="1"/>
          <p:nvPr/>
        </p:nvSpPr>
        <p:spPr>
          <a:xfrm>
            <a:off x="6591225" y="3538851"/>
            <a:ext cx="129916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436" name="TextBox 55"/>
          <p:cNvSpPr txBox="1"/>
          <p:nvPr/>
        </p:nvSpPr>
        <p:spPr>
          <a:xfrm>
            <a:off x="6656328" y="4769518"/>
            <a:ext cx="129916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437" name="TextBox 56"/>
          <p:cNvSpPr txBox="1"/>
          <p:nvPr/>
        </p:nvSpPr>
        <p:spPr>
          <a:xfrm>
            <a:off x="6130833" y="1854899"/>
            <a:ext cx="129916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100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77,5 %</a:t>
            </a:r>
          </a:p>
        </p:txBody>
      </p:sp>
      <p:sp>
        <p:nvSpPr>
          <p:cNvPr id="438" name="TextBox 57"/>
          <p:cNvSpPr txBox="1"/>
          <p:nvPr/>
        </p:nvSpPr>
        <p:spPr>
          <a:xfrm>
            <a:off x="1511553" y="2450701"/>
            <a:ext cx="129916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21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42,5 %</a:t>
            </a:r>
          </a:p>
        </p:txBody>
      </p:sp>
      <p:sp>
        <p:nvSpPr>
          <p:cNvPr id="439" name="TextBox 58"/>
          <p:cNvSpPr txBox="1"/>
          <p:nvPr/>
        </p:nvSpPr>
        <p:spPr>
          <a:xfrm>
            <a:off x="6591225" y="3127512"/>
            <a:ext cx="129916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1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42,55%</a:t>
            </a:r>
          </a:p>
        </p:txBody>
      </p:sp>
      <p:sp>
        <p:nvSpPr>
          <p:cNvPr id="440" name="TextBox 59"/>
          <p:cNvSpPr txBox="1"/>
          <p:nvPr/>
        </p:nvSpPr>
        <p:spPr>
          <a:xfrm>
            <a:off x="1106406" y="3769683"/>
            <a:ext cx="129916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2100">
                <a:solidFill>
                  <a:schemeClr val="accent5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62,11 %</a:t>
            </a:r>
          </a:p>
        </p:txBody>
      </p:sp>
      <p:sp>
        <p:nvSpPr>
          <p:cNvPr id="441" name="TextBox 65"/>
          <p:cNvSpPr txBox="1"/>
          <p:nvPr/>
        </p:nvSpPr>
        <p:spPr>
          <a:xfrm>
            <a:off x="6656327" y="4346776"/>
            <a:ext cx="129916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1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77,9 %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6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Class="entr" nodeType="afterEffect" presetSubtype="2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8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" grpId="13"/>
      <p:bldP build="whole" bldLvl="1" animBg="1" rev="0" advAuto="0" spid="430" grpId="12"/>
      <p:bldP build="whole" bldLvl="1" animBg="1" rev="0" advAuto="0" spid="434" grpId="14"/>
      <p:bldP build="whole" bldLvl="1" animBg="1" rev="0" advAuto="0" spid="426" grpId="2"/>
      <p:bldP build="whole" bldLvl="1" animBg="1" rev="0" advAuto="0" spid="441" grpId="16"/>
      <p:bldP build="whole" bldLvl="1" animBg="1" rev="0" advAuto="0" spid="437" grpId="4"/>
      <p:bldP build="whole" bldLvl="1" animBg="1" rev="0" advAuto="0" spid="428" grpId="6"/>
      <p:bldP build="whole" bldLvl="1" animBg="1" rev="0" advAuto="0" spid="432" grpId="5"/>
      <p:bldP build="whole" bldLvl="1" animBg="1" rev="0" advAuto="0" spid="427" grpId="3"/>
      <p:bldP build="whole" bldLvl="1" animBg="1" rev="0" advAuto="0" spid="435" grpId="11"/>
      <p:bldP build="whole" bldLvl="1" animBg="1" rev="0" advAuto="0" spid="429" grpId="9"/>
      <p:bldP build="whole" bldLvl="1" animBg="1" rev="0" advAuto="0" spid="433" grpId="8"/>
      <p:bldP build="whole" bldLvl="1" animBg="1" rev="0" advAuto="0" spid="438" grpId="7"/>
      <p:bldP build="whole" bldLvl="1" animBg="1" rev="0" advAuto="0" spid="431" grpId="15"/>
      <p:bldP build="whole" bldLvl="1" animBg="1" rev="0" advAuto="0" spid="436" grpId="17"/>
      <p:bldP build="whole" bldLvl="1" animBg="1" rev="0" advAuto="0" spid="394" grpId="1"/>
      <p:bldP build="whole" bldLvl="1" animBg="1" rev="0" advAuto="0" spid="439" grpId="1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9"/>
          <p:cNvGrpSpPr/>
          <p:nvPr/>
        </p:nvGrpSpPr>
        <p:grpSpPr>
          <a:xfrm>
            <a:off x="2744220" y="1623811"/>
            <a:ext cx="3696127" cy="3140422"/>
            <a:chOff x="0" y="0"/>
            <a:chExt cx="3696125" cy="3140420"/>
          </a:xfrm>
        </p:grpSpPr>
        <p:sp>
          <p:nvSpPr>
            <p:cNvPr id="443" name="Freeform 5"/>
            <p:cNvSpPr/>
            <p:nvPr/>
          </p:nvSpPr>
          <p:spPr>
            <a:xfrm>
              <a:off x="1252552" y="947938"/>
              <a:ext cx="1150456" cy="114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64"/>
                  </a:moveTo>
                  <a:cubicBezTo>
                    <a:pt x="21582" y="4822"/>
                    <a:pt x="16743" y="0"/>
                    <a:pt x="10800" y="0"/>
                  </a:cubicBezTo>
                  <a:cubicBezTo>
                    <a:pt x="4857" y="0"/>
                    <a:pt x="18" y="4822"/>
                    <a:pt x="0" y="10764"/>
                  </a:cubicBezTo>
                  <a:cubicBezTo>
                    <a:pt x="0" y="10782"/>
                    <a:pt x="0" y="10782"/>
                    <a:pt x="0" y="10800"/>
                  </a:cubicBezTo>
                  <a:cubicBezTo>
                    <a:pt x="0" y="10818"/>
                    <a:pt x="0" y="10818"/>
                    <a:pt x="0" y="10836"/>
                  </a:cubicBezTo>
                  <a:cubicBezTo>
                    <a:pt x="18" y="16778"/>
                    <a:pt x="4857" y="21600"/>
                    <a:pt x="10800" y="21600"/>
                  </a:cubicBezTo>
                  <a:cubicBezTo>
                    <a:pt x="16743" y="21600"/>
                    <a:pt x="21582" y="16778"/>
                    <a:pt x="21600" y="10836"/>
                  </a:cubicBezTo>
                  <a:cubicBezTo>
                    <a:pt x="21600" y="10818"/>
                    <a:pt x="21600" y="10818"/>
                    <a:pt x="21600" y="10800"/>
                  </a:cubicBezTo>
                  <a:cubicBezTo>
                    <a:pt x="21600" y="10782"/>
                    <a:pt x="21600" y="10782"/>
                    <a:pt x="21600" y="1076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454" name="Group 2"/>
            <p:cNvGrpSpPr/>
            <p:nvPr/>
          </p:nvGrpSpPr>
          <p:grpSpPr>
            <a:xfrm>
              <a:off x="206633" y="-1"/>
              <a:ext cx="3242294" cy="3140422"/>
              <a:chOff x="0" y="0"/>
              <a:chExt cx="3242292" cy="3140420"/>
            </a:xfrm>
          </p:grpSpPr>
          <p:grpSp>
            <p:nvGrpSpPr>
              <p:cNvPr id="448" name="Group 1"/>
              <p:cNvGrpSpPr/>
              <p:nvPr/>
            </p:nvGrpSpPr>
            <p:grpSpPr>
              <a:xfrm>
                <a:off x="0" y="1523999"/>
                <a:ext cx="3242293" cy="1616422"/>
                <a:chOff x="0" y="0"/>
                <a:chExt cx="3242292" cy="1616420"/>
              </a:xfrm>
            </p:grpSpPr>
            <p:sp>
              <p:nvSpPr>
                <p:cNvPr id="444" name="Freeform 6"/>
                <p:cNvSpPr/>
                <p:nvPr/>
              </p:nvSpPr>
              <p:spPr>
                <a:xfrm>
                  <a:off x="2198042" y="0"/>
                  <a:ext cx="1044251" cy="11426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4959" y="0"/>
                        <a:pt x="4959" y="0"/>
                        <a:pt x="4959" y="0"/>
                      </a:cubicBezTo>
                      <a:cubicBezTo>
                        <a:pt x="4959" y="4113"/>
                        <a:pt x="3195" y="7957"/>
                        <a:pt x="20" y="10872"/>
                      </a:cubicBezTo>
                      <a:cubicBezTo>
                        <a:pt x="20" y="10872"/>
                        <a:pt x="0" y="10872"/>
                        <a:pt x="0" y="10889"/>
                      </a:cubicBezTo>
                      <a:cubicBezTo>
                        <a:pt x="11741" y="21600"/>
                        <a:pt x="11741" y="21600"/>
                        <a:pt x="11741" y="21600"/>
                      </a:cubicBezTo>
                      <a:cubicBezTo>
                        <a:pt x="17817" y="16075"/>
                        <a:pt x="21580" y="8422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45" name="Freeform 7"/>
                <p:cNvSpPr/>
                <p:nvPr/>
              </p:nvSpPr>
              <p:spPr>
                <a:xfrm>
                  <a:off x="0" y="0"/>
                  <a:ext cx="1044251" cy="11426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80" y="10872"/>
                      </a:moveTo>
                      <a:cubicBezTo>
                        <a:pt x="18405" y="7957"/>
                        <a:pt x="16641" y="4113"/>
                        <a:pt x="1664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0" y="8422"/>
                        <a:pt x="3783" y="16075"/>
                        <a:pt x="9859" y="21600"/>
                      </a:cubicBezTo>
                      <a:cubicBezTo>
                        <a:pt x="21600" y="10889"/>
                        <a:pt x="21600" y="10889"/>
                        <a:pt x="21600" y="10889"/>
                      </a:cubicBezTo>
                      <a:cubicBezTo>
                        <a:pt x="21600" y="10872"/>
                        <a:pt x="21580" y="10872"/>
                        <a:pt x="21580" y="108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46" name="Freeform 8"/>
                <p:cNvSpPr/>
                <p:nvPr/>
              </p:nvSpPr>
              <p:spPr>
                <a:xfrm>
                  <a:off x="476529" y="576061"/>
                  <a:ext cx="1144896" cy="1040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929"/>
                      </a:moveTo>
                      <a:cubicBezTo>
                        <a:pt x="17487" y="4929"/>
                        <a:pt x="13625" y="3181"/>
                        <a:pt x="10711" y="0"/>
                      </a:cubicBezTo>
                      <a:cubicBezTo>
                        <a:pt x="0" y="11762"/>
                        <a:pt x="0" y="11762"/>
                        <a:pt x="0" y="11762"/>
                      </a:cubicBezTo>
                      <a:cubicBezTo>
                        <a:pt x="5543" y="17830"/>
                        <a:pt x="13178" y="21600"/>
                        <a:pt x="2160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4929"/>
                        <a:pt x="21600" y="4929"/>
                        <a:pt x="21600" y="49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47" name="Freeform 9"/>
                <p:cNvSpPr/>
                <p:nvPr/>
              </p:nvSpPr>
              <p:spPr>
                <a:xfrm>
                  <a:off x="1621424" y="576061"/>
                  <a:ext cx="1144340" cy="1040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89" y="0"/>
                      </a:moveTo>
                      <a:cubicBezTo>
                        <a:pt x="7975" y="3181"/>
                        <a:pt x="4113" y="4929"/>
                        <a:pt x="0" y="492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8422" y="21600"/>
                        <a:pt x="16057" y="17830"/>
                        <a:pt x="21600" y="11762"/>
                      </a:cubicBezTo>
                      <a:lnTo>
                        <a:pt x="1088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grpSp>
            <p:nvGrpSpPr>
              <p:cNvPr id="453" name="Group 16"/>
              <p:cNvGrpSpPr/>
              <p:nvPr/>
            </p:nvGrpSpPr>
            <p:grpSpPr>
              <a:xfrm>
                <a:off x="-1" y="-1"/>
                <a:ext cx="3242294" cy="1616422"/>
                <a:chOff x="0" y="0"/>
                <a:chExt cx="3242292" cy="1616420"/>
              </a:xfrm>
            </p:grpSpPr>
            <p:sp>
              <p:nvSpPr>
                <p:cNvPr id="449" name="Freeform 6"/>
                <p:cNvSpPr/>
                <p:nvPr/>
              </p:nvSpPr>
              <p:spPr>
                <a:xfrm flipH="1" rot="10800000">
                  <a:off x="2198042" y="473749"/>
                  <a:ext cx="1044251" cy="1142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4959" y="0"/>
                        <a:pt x="4959" y="0"/>
                        <a:pt x="4959" y="0"/>
                      </a:cubicBezTo>
                      <a:cubicBezTo>
                        <a:pt x="4959" y="4113"/>
                        <a:pt x="3195" y="7957"/>
                        <a:pt x="20" y="10872"/>
                      </a:cubicBezTo>
                      <a:cubicBezTo>
                        <a:pt x="20" y="10872"/>
                        <a:pt x="0" y="10872"/>
                        <a:pt x="0" y="10889"/>
                      </a:cubicBezTo>
                      <a:cubicBezTo>
                        <a:pt x="11741" y="21600"/>
                        <a:pt x="11741" y="21600"/>
                        <a:pt x="11741" y="21600"/>
                      </a:cubicBezTo>
                      <a:cubicBezTo>
                        <a:pt x="17817" y="16075"/>
                        <a:pt x="21580" y="8422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50" name="Freeform 7"/>
                <p:cNvSpPr/>
                <p:nvPr/>
              </p:nvSpPr>
              <p:spPr>
                <a:xfrm flipH="1" rot="10800000">
                  <a:off x="0" y="473749"/>
                  <a:ext cx="1044251" cy="1142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80" y="10872"/>
                      </a:moveTo>
                      <a:cubicBezTo>
                        <a:pt x="18405" y="7957"/>
                        <a:pt x="16641" y="4113"/>
                        <a:pt x="1664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0" y="8422"/>
                        <a:pt x="3783" y="16075"/>
                        <a:pt x="9859" y="21600"/>
                      </a:cubicBezTo>
                      <a:cubicBezTo>
                        <a:pt x="21600" y="10889"/>
                        <a:pt x="21600" y="10889"/>
                        <a:pt x="21600" y="10889"/>
                      </a:cubicBezTo>
                      <a:cubicBezTo>
                        <a:pt x="21600" y="10872"/>
                        <a:pt x="21580" y="10872"/>
                        <a:pt x="21580" y="108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51" name="Freeform 8"/>
                <p:cNvSpPr/>
                <p:nvPr/>
              </p:nvSpPr>
              <p:spPr>
                <a:xfrm flipH="1" rot="10800000">
                  <a:off x="476529" y="0"/>
                  <a:ext cx="1144896" cy="10403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929"/>
                      </a:moveTo>
                      <a:cubicBezTo>
                        <a:pt x="17487" y="4929"/>
                        <a:pt x="13625" y="3181"/>
                        <a:pt x="10711" y="0"/>
                      </a:cubicBezTo>
                      <a:cubicBezTo>
                        <a:pt x="0" y="11762"/>
                        <a:pt x="0" y="11762"/>
                        <a:pt x="0" y="11762"/>
                      </a:cubicBezTo>
                      <a:cubicBezTo>
                        <a:pt x="5543" y="17830"/>
                        <a:pt x="13178" y="21600"/>
                        <a:pt x="2160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4929"/>
                        <a:pt x="21600" y="4929"/>
                        <a:pt x="21600" y="49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52" name="Freeform 9"/>
                <p:cNvSpPr/>
                <p:nvPr/>
              </p:nvSpPr>
              <p:spPr>
                <a:xfrm flipH="1" rot="10800000">
                  <a:off x="1621424" y="0"/>
                  <a:ext cx="1144340" cy="10403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89" y="0"/>
                      </a:moveTo>
                      <a:cubicBezTo>
                        <a:pt x="7975" y="3181"/>
                        <a:pt x="4113" y="4929"/>
                        <a:pt x="0" y="492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8422" y="21600"/>
                        <a:pt x="16057" y="17830"/>
                        <a:pt x="21600" y="11762"/>
                      </a:cubicBezTo>
                      <a:lnTo>
                        <a:pt x="1088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455" name="TextBox 21"/>
            <p:cNvSpPr txBox="1"/>
            <p:nvPr/>
          </p:nvSpPr>
          <p:spPr>
            <a:xfrm>
              <a:off x="1177919" y="1398690"/>
              <a:ext cx="129916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EDUCATION</a:t>
              </a:r>
            </a:p>
          </p:txBody>
        </p:sp>
        <p:sp>
          <p:nvSpPr>
            <p:cNvPr id="456" name="TextBox 22"/>
            <p:cNvSpPr txBox="1"/>
            <p:nvPr/>
          </p:nvSpPr>
          <p:spPr>
            <a:xfrm>
              <a:off x="701945" y="460644"/>
              <a:ext cx="129916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ART</a:t>
              </a:r>
            </a:p>
          </p:txBody>
        </p:sp>
        <p:sp>
          <p:nvSpPr>
            <p:cNvPr id="457" name="TextBox 23"/>
            <p:cNvSpPr txBox="1"/>
            <p:nvPr/>
          </p:nvSpPr>
          <p:spPr>
            <a:xfrm>
              <a:off x="2396961" y="1464546"/>
              <a:ext cx="129916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TEACHER</a:t>
              </a:r>
            </a:p>
          </p:txBody>
        </p:sp>
        <p:sp>
          <p:nvSpPr>
            <p:cNvPr id="458" name="TextBox 25"/>
            <p:cNvSpPr txBox="1"/>
            <p:nvPr/>
          </p:nvSpPr>
          <p:spPr>
            <a:xfrm>
              <a:off x="0" y="1383755"/>
              <a:ext cx="129916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pPr>
              <a:r>
                <a:t>TECH</a:t>
              </a:r>
            </a:p>
            <a:p>
              <a: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pPr>
              <a:r>
                <a:t>NOLOGY</a:t>
              </a:r>
            </a:p>
          </p:txBody>
        </p:sp>
        <p:sp>
          <p:nvSpPr>
            <p:cNvPr id="459" name="TextBox 26"/>
            <p:cNvSpPr txBox="1"/>
            <p:nvPr/>
          </p:nvSpPr>
          <p:spPr>
            <a:xfrm>
              <a:off x="686322" y="2551253"/>
              <a:ext cx="129916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SCHOOL</a:t>
              </a:r>
            </a:p>
          </p:txBody>
        </p:sp>
        <p:sp>
          <p:nvSpPr>
            <p:cNvPr id="460" name="TextBox 27"/>
            <p:cNvSpPr txBox="1"/>
            <p:nvPr/>
          </p:nvSpPr>
          <p:spPr>
            <a:xfrm>
              <a:off x="1701657" y="2551253"/>
              <a:ext cx="129916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SKILL</a:t>
              </a:r>
            </a:p>
          </p:txBody>
        </p:sp>
        <p:sp>
          <p:nvSpPr>
            <p:cNvPr id="461" name="TextBox 28"/>
            <p:cNvSpPr txBox="1"/>
            <p:nvPr/>
          </p:nvSpPr>
          <p:spPr>
            <a:xfrm>
              <a:off x="1627511" y="460644"/>
              <a:ext cx="129916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LEARN</a:t>
              </a:r>
            </a:p>
          </p:txBody>
        </p:sp>
      </p:grpSp>
      <p:sp>
        <p:nvSpPr>
          <p:cNvPr id="463" name="TextBox 29"/>
          <p:cNvSpPr txBox="1"/>
          <p:nvPr/>
        </p:nvSpPr>
        <p:spPr>
          <a:xfrm>
            <a:off x="1951793" y="882135"/>
            <a:ext cx="524041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464" name="Rectangle 30"/>
          <p:cNvSpPr txBox="1"/>
          <p:nvPr/>
        </p:nvSpPr>
        <p:spPr>
          <a:xfrm>
            <a:off x="6867513" y="1787427"/>
            <a:ext cx="15446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465" name="Oval 31"/>
          <p:cNvSpPr/>
          <p:nvPr/>
        </p:nvSpPr>
        <p:spPr>
          <a:xfrm>
            <a:off x="6545601" y="2004703"/>
            <a:ext cx="185717" cy="18571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466" name="Rectangle 32"/>
          <p:cNvSpPr txBox="1"/>
          <p:nvPr/>
        </p:nvSpPr>
        <p:spPr>
          <a:xfrm>
            <a:off x="6867513" y="2823153"/>
            <a:ext cx="15446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467" name="Oval 33"/>
          <p:cNvSpPr/>
          <p:nvPr/>
        </p:nvSpPr>
        <p:spPr>
          <a:xfrm>
            <a:off x="6545601" y="3040427"/>
            <a:ext cx="185717" cy="18571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468" name="Rectangle 34"/>
          <p:cNvSpPr txBox="1"/>
          <p:nvPr/>
        </p:nvSpPr>
        <p:spPr>
          <a:xfrm>
            <a:off x="6867513" y="3975715"/>
            <a:ext cx="15446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469" name="Oval 35"/>
          <p:cNvSpPr/>
          <p:nvPr/>
        </p:nvSpPr>
        <p:spPr>
          <a:xfrm>
            <a:off x="6545601" y="4192990"/>
            <a:ext cx="185717" cy="18571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470" name="Rectangle 36"/>
          <p:cNvSpPr txBox="1"/>
          <p:nvPr/>
        </p:nvSpPr>
        <p:spPr>
          <a:xfrm>
            <a:off x="652751" y="1787427"/>
            <a:ext cx="154468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471" name="Oval 37"/>
          <p:cNvSpPr/>
          <p:nvPr/>
        </p:nvSpPr>
        <p:spPr>
          <a:xfrm>
            <a:off x="2441801" y="2004703"/>
            <a:ext cx="185717" cy="18571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472" name="Rectangle 38"/>
          <p:cNvSpPr txBox="1"/>
          <p:nvPr/>
        </p:nvSpPr>
        <p:spPr>
          <a:xfrm>
            <a:off x="652751" y="2823153"/>
            <a:ext cx="154468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473" name="Oval 39"/>
          <p:cNvSpPr/>
          <p:nvPr/>
        </p:nvSpPr>
        <p:spPr>
          <a:xfrm>
            <a:off x="2441801" y="3040427"/>
            <a:ext cx="185717" cy="18571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474" name="Rectangle 40"/>
          <p:cNvSpPr txBox="1"/>
          <p:nvPr/>
        </p:nvSpPr>
        <p:spPr>
          <a:xfrm>
            <a:off x="652751" y="3975715"/>
            <a:ext cx="154468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475" name="Oval 41"/>
          <p:cNvSpPr/>
          <p:nvPr/>
        </p:nvSpPr>
        <p:spPr>
          <a:xfrm>
            <a:off x="2441801" y="4192990"/>
            <a:ext cx="185717" cy="18571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3" grpId="1"/>
      <p:bldP build="whole" bldLvl="1" animBg="1" rev="0" advAuto="0" spid="468" grpId="14"/>
      <p:bldP build="whole" bldLvl="1" animBg="1" rev="0" advAuto="0" spid="464" grpId="6"/>
      <p:bldP build="whole" bldLvl="1" animBg="1" rev="0" advAuto="0" spid="470" grpId="4"/>
      <p:bldP build="whole" bldLvl="1" animBg="1" rev="0" advAuto="0" spid="465" grpId="5"/>
      <p:bldP build="whole" bldLvl="1" animBg="1" rev="0" advAuto="0" spid="462" grpId="2"/>
      <p:bldP build="whole" bldLvl="1" animBg="1" rev="0" advAuto="0" spid="473" grpId="7"/>
      <p:bldP build="whole" bldLvl="1" animBg="1" rev="0" advAuto="0" spid="467" grpId="9"/>
      <p:bldP build="whole" bldLvl="1" animBg="1" rev="0" advAuto="0" spid="475" grpId="11"/>
      <p:bldP build="whole" bldLvl="1" animBg="1" rev="0" advAuto="0" spid="474" grpId="12"/>
      <p:bldP build="whole" bldLvl="1" animBg="1" rev="0" advAuto="0" spid="469" grpId="13"/>
      <p:bldP build="whole" bldLvl="1" animBg="1" rev="0" advAuto="0" spid="472" grpId="8"/>
      <p:bldP build="whole" bldLvl="1" animBg="1" rev="0" advAuto="0" spid="466" grpId="10"/>
      <p:bldP build="whole" bldLvl="1" animBg="1" rev="0" advAuto="0" spid="471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 51"/>
          <p:cNvGrpSpPr/>
          <p:nvPr/>
        </p:nvGrpSpPr>
        <p:grpSpPr>
          <a:xfrm>
            <a:off x="463119" y="1908729"/>
            <a:ext cx="4108883" cy="2929971"/>
            <a:chOff x="0" y="0"/>
            <a:chExt cx="4108881" cy="2929970"/>
          </a:xfrm>
        </p:grpSpPr>
        <p:grpSp>
          <p:nvGrpSpPr>
            <p:cNvPr id="511" name="Group 37"/>
            <p:cNvGrpSpPr/>
            <p:nvPr/>
          </p:nvGrpSpPr>
          <p:grpSpPr>
            <a:xfrm>
              <a:off x="-1" y="0"/>
              <a:ext cx="4108883" cy="2929972"/>
              <a:chOff x="0" y="0"/>
              <a:chExt cx="4108881" cy="2929971"/>
            </a:xfrm>
          </p:grpSpPr>
          <p:grpSp>
            <p:nvGrpSpPr>
              <p:cNvPr id="479" name="Group 2"/>
              <p:cNvGrpSpPr/>
              <p:nvPr/>
            </p:nvGrpSpPr>
            <p:grpSpPr>
              <a:xfrm>
                <a:off x="685281" y="586442"/>
                <a:ext cx="3423601" cy="585525"/>
                <a:chOff x="0" y="0"/>
                <a:chExt cx="3423599" cy="585524"/>
              </a:xfrm>
            </p:grpSpPr>
            <p:sp>
              <p:nvSpPr>
                <p:cNvPr id="477" name="Freeform 20"/>
                <p:cNvSpPr/>
                <p:nvPr/>
              </p:nvSpPr>
              <p:spPr>
                <a:xfrm>
                  <a:off x="-1" y="-1"/>
                  <a:ext cx="1217671" cy="585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2690" y="0"/>
                        <a:pt x="2690" y="0"/>
                        <a:pt x="269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57" y="580"/>
                        <a:pt x="255" y="1256"/>
                        <a:pt x="353" y="2030"/>
                      </a:cubicBezTo>
                      <a:cubicBezTo>
                        <a:pt x="589" y="3817"/>
                        <a:pt x="511" y="5605"/>
                        <a:pt x="550" y="7490"/>
                      </a:cubicBezTo>
                      <a:cubicBezTo>
                        <a:pt x="569" y="7635"/>
                        <a:pt x="569" y="7780"/>
                        <a:pt x="569" y="7925"/>
                      </a:cubicBezTo>
                      <a:cubicBezTo>
                        <a:pt x="648" y="8698"/>
                        <a:pt x="687" y="9519"/>
                        <a:pt x="746" y="10341"/>
                      </a:cubicBezTo>
                      <a:cubicBezTo>
                        <a:pt x="825" y="11307"/>
                        <a:pt x="903" y="12274"/>
                        <a:pt x="923" y="13289"/>
                      </a:cubicBezTo>
                      <a:cubicBezTo>
                        <a:pt x="923" y="13820"/>
                        <a:pt x="923" y="14352"/>
                        <a:pt x="903" y="14883"/>
                      </a:cubicBezTo>
                      <a:cubicBezTo>
                        <a:pt x="903" y="14932"/>
                        <a:pt x="903" y="14980"/>
                        <a:pt x="903" y="15028"/>
                      </a:cubicBezTo>
                      <a:cubicBezTo>
                        <a:pt x="943" y="16285"/>
                        <a:pt x="982" y="17589"/>
                        <a:pt x="1041" y="18894"/>
                      </a:cubicBezTo>
                      <a:cubicBezTo>
                        <a:pt x="1080" y="19715"/>
                        <a:pt x="1119" y="20489"/>
                        <a:pt x="1159" y="21310"/>
                      </a:cubicBezTo>
                      <a:cubicBezTo>
                        <a:pt x="1159" y="21407"/>
                        <a:pt x="1159" y="21503"/>
                        <a:pt x="1178" y="21600"/>
                      </a:cubicBezTo>
                      <a:cubicBezTo>
                        <a:pt x="3711" y="21600"/>
                        <a:pt x="3711" y="21600"/>
                        <a:pt x="3711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78" name="Freeform 28"/>
                <p:cNvSpPr/>
                <p:nvPr/>
              </p:nvSpPr>
              <p:spPr>
                <a:xfrm>
                  <a:off x="1217668" y="-1"/>
                  <a:ext cx="2205932" cy="585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091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16091" y="21600"/>
                      </a:lnTo>
                      <a:lnTo>
                        <a:pt x="21600" y="10826"/>
                      </a:lnTo>
                      <a:lnTo>
                        <a:pt x="160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grpSp>
            <p:nvGrpSpPr>
              <p:cNvPr id="498" name="Group 36"/>
              <p:cNvGrpSpPr/>
              <p:nvPr/>
            </p:nvGrpSpPr>
            <p:grpSpPr>
              <a:xfrm>
                <a:off x="-1" y="0"/>
                <a:ext cx="799629" cy="2929972"/>
                <a:chOff x="0" y="0"/>
                <a:chExt cx="799627" cy="2929971"/>
              </a:xfrm>
            </p:grpSpPr>
            <p:sp>
              <p:nvSpPr>
                <p:cNvPr id="480" name="Freeform 16"/>
                <p:cNvSpPr/>
                <p:nvPr/>
              </p:nvSpPr>
              <p:spPr>
                <a:xfrm>
                  <a:off x="0" y="586442"/>
                  <a:ext cx="762082" cy="585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34" h="21600" fill="norm" stroke="1" extrusionOk="0">
                      <a:moveTo>
                        <a:pt x="21398" y="21310"/>
                      </a:moveTo>
                      <a:cubicBezTo>
                        <a:pt x="21326" y="20489"/>
                        <a:pt x="21254" y="19715"/>
                        <a:pt x="21182" y="18894"/>
                      </a:cubicBezTo>
                      <a:cubicBezTo>
                        <a:pt x="21074" y="17589"/>
                        <a:pt x="21002" y="16285"/>
                        <a:pt x="20930" y="15028"/>
                      </a:cubicBezTo>
                      <a:cubicBezTo>
                        <a:pt x="20930" y="14980"/>
                        <a:pt x="20930" y="14932"/>
                        <a:pt x="20930" y="14883"/>
                      </a:cubicBezTo>
                      <a:cubicBezTo>
                        <a:pt x="20966" y="14352"/>
                        <a:pt x="20966" y="13820"/>
                        <a:pt x="20966" y="13289"/>
                      </a:cubicBezTo>
                      <a:cubicBezTo>
                        <a:pt x="20930" y="12274"/>
                        <a:pt x="20786" y="11307"/>
                        <a:pt x="20642" y="10341"/>
                      </a:cubicBezTo>
                      <a:cubicBezTo>
                        <a:pt x="20534" y="9519"/>
                        <a:pt x="20462" y="8698"/>
                        <a:pt x="20318" y="7925"/>
                      </a:cubicBezTo>
                      <a:cubicBezTo>
                        <a:pt x="20318" y="7780"/>
                        <a:pt x="20318" y="7635"/>
                        <a:pt x="20282" y="7490"/>
                      </a:cubicBezTo>
                      <a:cubicBezTo>
                        <a:pt x="20210" y="5605"/>
                        <a:pt x="20354" y="3817"/>
                        <a:pt x="19922" y="2030"/>
                      </a:cubicBezTo>
                      <a:cubicBezTo>
                        <a:pt x="19742" y="1256"/>
                        <a:pt x="19562" y="580"/>
                        <a:pt x="19274" y="0"/>
                      </a:cubicBezTo>
                      <a:cubicBezTo>
                        <a:pt x="15098" y="0"/>
                        <a:pt x="15098" y="0"/>
                        <a:pt x="15098" y="0"/>
                      </a:cubicBezTo>
                      <a:cubicBezTo>
                        <a:pt x="15206" y="483"/>
                        <a:pt x="15314" y="918"/>
                        <a:pt x="15386" y="1401"/>
                      </a:cubicBezTo>
                      <a:cubicBezTo>
                        <a:pt x="15458" y="1933"/>
                        <a:pt x="15566" y="2416"/>
                        <a:pt x="15638" y="2948"/>
                      </a:cubicBezTo>
                      <a:cubicBezTo>
                        <a:pt x="15710" y="3576"/>
                        <a:pt x="15782" y="4204"/>
                        <a:pt x="15818" y="4881"/>
                      </a:cubicBezTo>
                      <a:cubicBezTo>
                        <a:pt x="15818" y="4977"/>
                        <a:pt x="15818" y="5074"/>
                        <a:pt x="15818" y="5219"/>
                      </a:cubicBezTo>
                      <a:cubicBezTo>
                        <a:pt x="15818" y="6089"/>
                        <a:pt x="15782" y="6958"/>
                        <a:pt x="15674" y="7828"/>
                      </a:cubicBezTo>
                      <a:cubicBezTo>
                        <a:pt x="15674" y="7877"/>
                        <a:pt x="15674" y="7877"/>
                        <a:pt x="15674" y="7925"/>
                      </a:cubicBezTo>
                      <a:cubicBezTo>
                        <a:pt x="15386" y="6137"/>
                        <a:pt x="15062" y="4349"/>
                        <a:pt x="14666" y="2609"/>
                      </a:cubicBezTo>
                      <a:cubicBezTo>
                        <a:pt x="14486" y="1740"/>
                        <a:pt x="14306" y="870"/>
                        <a:pt x="14090" y="0"/>
                      </a:cubicBezTo>
                      <a:cubicBezTo>
                        <a:pt x="12038" y="0"/>
                        <a:pt x="12038" y="0"/>
                        <a:pt x="12038" y="0"/>
                      </a:cubicBezTo>
                      <a:cubicBezTo>
                        <a:pt x="11966" y="1015"/>
                        <a:pt x="11894" y="1981"/>
                        <a:pt x="11822" y="2996"/>
                      </a:cubicBezTo>
                      <a:cubicBezTo>
                        <a:pt x="11822" y="2948"/>
                        <a:pt x="11786" y="2899"/>
                        <a:pt x="11750" y="2851"/>
                      </a:cubicBezTo>
                      <a:cubicBezTo>
                        <a:pt x="11246" y="1885"/>
                        <a:pt x="10742" y="966"/>
                        <a:pt x="10310" y="0"/>
                      </a:cubicBezTo>
                      <a:cubicBezTo>
                        <a:pt x="4838" y="0"/>
                        <a:pt x="4838" y="0"/>
                        <a:pt x="4838" y="0"/>
                      </a:cubicBezTo>
                      <a:cubicBezTo>
                        <a:pt x="698" y="0"/>
                        <a:pt x="698" y="0"/>
                        <a:pt x="698" y="0"/>
                      </a:cubicBezTo>
                      <a:cubicBezTo>
                        <a:pt x="662" y="242"/>
                        <a:pt x="662" y="532"/>
                        <a:pt x="626" y="725"/>
                      </a:cubicBezTo>
                      <a:cubicBezTo>
                        <a:pt x="554" y="1740"/>
                        <a:pt x="446" y="2706"/>
                        <a:pt x="374" y="3721"/>
                      </a:cubicBezTo>
                      <a:cubicBezTo>
                        <a:pt x="194" y="5364"/>
                        <a:pt x="-166" y="7200"/>
                        <a:pt x="194" y="8843"/>
                      </a:cubicBezTo>
                      <a:cubicBezTo>
                        <a:pt x="338" y="9423"/>
                        <a:pt x="482" y="9858"/>
                        <a:pt x="410" y="10486"/>
                      </a:cubicBezTo>
                      <a:cubicBezTo>
                        <a:pt x="338" y="10969"/>
                        <a:pt x="194" y="11404"/>
                        <a:pt x="122" y="11839"/>
                      </a:cubicBezTo>
                      <a:cubicBezTo>
                        <a:pt x="14" y="12612"/>
                        <a:pt x="-22" y="13289"/>
                        <a:pt x="14" y="14062"/>
                      </a:cubicBezTo>
                      <a:cubicBezTo>
                        <a:pt x="122" y="15946"/>
                        <a:pt x="482" y="17783"/>
                        <a:pt x="770" y="19619"/>
                      </a:cubicBezTo>
                      <a:cubicBezTo>
                        <a:pt x="878" y="20295"/>
                        <a:pt x="986" y="20972"/>
                        <a:pt x="1094" y="21600"/>
                      </a:cubicBezTo>
                      <a:cubicBezTo>
                        <a:pt x="4838" y="21600"/>
                        <a:pt x="4838" y="21600"/>
                        <a:pt x="4838" y="21600"/>
                      </a:cubicBezTo>
                      <a:cubicBezTo>
                        <a:pt x="21434" y="21600"/>
                        <a:pt x="21434" y="21600"/>
                        <a:pt x="21434" y="21600"/>
                      </a:cubicBezTo>
                      <a:cubicBezTo>
                        <a:pt x="21398" y="21503"/>
                        <a:pt x="21398" y="21407"/>
                        <a:pt x="21398" y="21310"/>
                      </a:cubicBezTo>
                      <a:close/>
                    </a:path>
                  </a:pathLst>
                </a:custGeom>
                <a:solidFill>
                  <a:srgbClr val="ACDEE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81" name="Freeform 5"/>
                <p:cNvSpPr/>
                <p:nvPr/>
              </p:nvSpPr>
              <p:spPr>
                <a:xfrm>
                  <a:off x="281032" y="441135"/>
                  <a:ext cx="150809" cy="2261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108" y="5618"/>
                      </a:moveTo>
                      <a:cubicBezTo>
                        <a:pt x="14644" y="6617"/>
                        <a:pt x="13363" y="7741"/>
                        <a:pt x="12081" y="8865"/>
                      </a:cubicBezTo>
                      <a:cubicBezTo>
                        <a:pt x="12081" y="8990"/>
                        <a:pt x="11898" y="9114"/>
                        <a:pt x="11715" y="8990"/>
                      </a:cubicBezTo>
                      <a:cubicBezTo>
                        <a:pt x="11532" y="8990"/>
                        <a:pt x="11349" y="8990"/>
                        <a:pt x="11349" y="8990"/>
                      </a:cubicBezTo>
                      <a:cubicBezTo>
                        <a:pt x="7688" y="5868"/>
                        <a:pt x="3844" y="2872"/>
                        <a:pt x="0" y="0"/>
                      </a:cubicBezTo>
                      <a:cubicBezTo>
                        <a:pt x="0" y="0"/>
                        <a:pt x="0" y="125"/>
                        <a:pt x="0" y="125"/>
                      </a:cubicBezTo>
                      <a:cubicBezTo>
                        <a:pt x="915" y="1249"/>
                        <a:pt x="1831" y="2372"/>
                        <a:pt x="2746" y="3496"/>
                      </a:cubicBezTo>
                      <a:cubicBezTo>
                        <a:pt x="3844" y="4495"/>
                        <a:pt x="4942" y="5244"/>
                        <a:pt x="5308" y="5743"/>
                      </a:cubicBezTo>
                      <a:cubicBezTo>
                        <a:pt x="7505" y="7741"/>
                        <a:pt x="8969" y="9864"/>
                        <a:pt x="10617" y="12111"/>
                      </a:cubicBezTo>
                      <a:cubicBezTo>
                        <a:pt x="13180" y="15357"/>
                        <a:pt x="16475" y="18229"/>
                        <a:pt x="19586" y="21225"/>
                      </a:cubicBezTo>
                      <a:cubicBezTo>
                        <a:pt x="19769" y="21350"/>
                        <a:pt x="19953" y="21475"/>
                        <a:pt x="19953" y="21600"/>
                      </a:cubicBezTo>
                      <a:cubicBezTo>
                        <a:pt x="20502" y="17480"/>
                        <a:pt x="21051" y="13360"/>
                        <a:pt x="21600" y="9239"/>
                      </a:cubicBezTo>
                      <a:cubicBezTo>
                        <a:pt x="21234" y="9114"/>
                        <a:pt x="20868" y="8990"/>
                        <a:pt x="20502" y="8865"/>
                      </a:cubicBezTo>
                      <a:cubicBezTo>
                        <a:pt x="18854" y="7866"/>
                        <a:pt x="17573" y="6617"/>
                        <a:pt x="16108" y="56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82" name="Freeform 6"/>
                <p:cNvSpPr/>
                <p:nvPr/>
              </p:nvSpPr>
              <p:spPr>
                <a:xfrm>
                  <a:off x="416064" y="46700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225" fill="norm" stroke="1" extrusionOk="0">
                      <a:moveTo>
                        <a:pt x="21600" y="17225"/>
                      </a:moveTo>
                      <a:cubicBezTo>
                        <a:pt x="4320" y="2825"/>
                        <a:pt x="12960" y="-4375"/>
                        <a:pt x="0" y="2825"/>
                      </a:cubicBezTo>
                      <a:cubicBezTo>
                        <a:pt x="8640" y="10025"/>
                        <a:pt x="17280" y="17225"/>
                        <a:pt x="21600" y="17225"/>
                      </a:cubicBezTo>
                      <a:cubicBezTo>
                        <a:pt x="21600" y="17225"/>
                        <a:pt x="21600" y="17225"/>
                        <a:pt x="21600" y="172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83" name="Freeform 7"/>
                <p:cNvSpPr/>
                <p:nvPr/>
              </p:nvSpPr>
              <p:spPr>
                <a:xfrm>
                  <a:off x="153963" y="1413191"/>
                  <a:ext cx="170358" cy="1453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027" y="0"/>
                      </a:moveTo>
                      <a:cubicBezTo>
                        <a:pt x="15104" y="2335"/>
                        <a:pt x="11856" y="4086"/>
                        <a:pt x="8770" y="5838"/>
                      </a:cubicBezTo>
                      <a:cubicBezTo>
                        <a:pt x="5847" y="7589"/>
                        <a:pt x="2274" y="9146"/>
                        <a:pt x="0" y="12065"/>
                      </a:cubicBezTo>
                      <a:cubicBezTo>
                        <a:pt x="325" y="13816"/>
                        <a:pt x="650" y="15568"/>
                        <a:pt x="974" y="17124"/>
                      </a:cubicBezTo>
                      <a:cubicBezTo>
                        <a:pt x="1299" y="18097"/>
                        <a:pt x="2111" y="21600"/>
                        <a:pt x="2111" y="21600"/>
                      </a:cubicBezTo>
                      <a:cubicBezTo>
                        <a:pt x="2436" y="21600"/>
                        <a:pt x="4547" y="19849"/>
                        <a:pt x="5035" y="19459"/>
                      </a:cubicBezTo>
                      <a:cubicBezTo>
                        <a:pt x="6334" y="18486"/>
                        <a:pt x="7633" y="17708"/>
                        <a:pt x="8770" y="16735"/>
                      </a:cubicBezTo>
                      <a:cubicBezTo>
                        <a:pt x="12992" y="13816"/>
                        <a:pt x="17215" y="10119"/>
                        <a:pt x="21600" y="7589"/>
                      </a:cubicBezTo>
                      <a:cubicBezTo>
                        <a:pt x="21113" y="6616"/>
                        <a:pt x="20626" y="5449"/>
                        <a:pt x="20138" y="4476"/>
                      </a:cubicBezTo>
                      <a:cubicBezTo>
                        <a:pt x="19489" y="2919"/>
                        <a:pt x="18677" y="1557"/>
                        <a:pt x="180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84" name="Oval 8"/>
                <p:cNvSpPr/>
                <p:nvPr/>
              </p:nvSpPr>
              <p:spPr>
                <a:xfrm>
                  <a:off x="269446" y="428700"/>
                  <a:ext cx="12701" cy="1270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85" name="Freeform 9"/>
                <p:cNvSpPr/>
                <p:nvPr/>
              </p:nvSpPr>
              <p:spPr>
                <a:xfrm>
                  <a:off x="291439" y="1381695"/>
                  <a:ext cx="12701" cy="1271"/>
                </a:xfrm>
                <a:prstGeom prst="ellipse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86" name="Freeform 10"/>
                <p:cNvSpPr/>
                <p:nvPr/>
              </p:nvSpPr>
              <p:spPr>
                <a:xfrm>
                  <a:off x="435331" y="566492"/>
                  <a:ext cx="1271" cy="12701"/>
                </a:xfrm>
                <a:prstGeom prst="ellipse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87" name="Freeform 11"/>
                <p:cNvSpPr/>
                <p:nvPr/>
              </p:nvSpPr>
              <p:spPr>
                <a:xfrm>
                  <a:off x="665971" y="1446850"/>
                  <a:ext cx="119151" cy="53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31" h="20763" fill="norm" stroke="1" extrusionOk="0">
                      <a:moveTo>
                        <a:pt x="21201" y="11219"/>
                      </a:moveTo>
                      <a:cubicBezTo>
                        <a:pt x="20971" y="8707"/>
                        <a:pt x="20971" y="6196"/>
                        <a:pt x="20742" y="3182"/>
                      </a:cubicBezTo>
                      <a:cubicBezTo>
                        <a:pt x="20742" y="3182"/>
                        <a:pt x="20742" y="3182"/>
                        <a:pt x="20742" y="3182"/>
                      </a:cubicBezTo>
                      <a:cubicBezTo>
                        <a:pt x="17754" y="2679"/>
                        <a:pt x="14767" y="1675"/>
                        <a:pt x="11780" y="670"/>
                      </a:cubicBezTo>
                      <a:cubicBezTo>
                        <a:pt x="7874" y="-837"/>
                        <a:pt x="4427" y="670"/>
                        <a:pt x="750" y="670"/>
                      </a:cubicBezTo>
                      <a:cubicBezTo>
                        <a:pt x="291" y="6196"/>
                        <a:pt x="-169" y="13228"/>
                        <a:pt x="61" y="18754"/>
                      </a:cubicBezTo>
                      <a:cubicBezTo>
                        <a:pt x="2588" y="19256"/>
                        <a:pt x="5576" y="18251"/>
                        <a:pt x="8103" y="18251"/>
                      </a:cubicBezTo>
                      <a:cubicBezTo>
                        <a:pt x="11091" y="18754"/>
                        <a:pt x="14308" y="19256"/>
                        <a:pt x="17525" y="19758"/>
                      </a:cubicBezTo>
                      <a:cubicBezTo>
                        <a:pt x="17754" y="19758"/>
                        <a:pt x="17984" y="20261"/>
                        <a:pt x="18214" y="20261"/>
                      </a:cubicBezTo>
                      <a:cubicBezTo>
                        <a:pt x="18674" y="20261"/>
                        <a:pt x="19133" y="20261"/>
                        <a:pt x="19363" y="20261"/>
                      </a:cubicBezTo>
                      <a:cubicBezTo>
                        <a:pt x="19593" y="20261"/>
                        <a:pt x="19593" y="20763"/>
                        <a:pt x="19822" y="20763"/>
                      </a:cubicBezTo>
                      <a:cubicBezTo>
                        <a:pt x="20512" y="20763"/>
                        <a:pt x="21201" y="20763"/>
                        <a:pt x="21431" y="20763"/>
                      </a:cubicBezTo>
                      <a:cubicBezTo>
                        <a:pt x="21201" y="17749"/>
                        <a:pt x="20971" y="14735"/>
                        <a:pt x="21201" y="112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88" name="Freeform 12"/>
                <p:cNvSpPr/>
                <p:nvPr/>
              </p:nvSpPr>
              <p:spPr>
                <a:xfrm>
                  <a:off x="569316" y="53356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0"/>
                        <a:pt x="21600" y="0"/>
                        <a:pt x="0" y="0"/>
                      </a:cubicBezTo>
                      <a:cubicBezTo>
                        <a:pt x="0" y="0"/>
                        <a:pt x="21600" y="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89" name="Freeform 13"/>
                <p:cNvSpPr/>
                <p:nvPr/>
              </p:nvSpPr>
              <p:spPr>
                <a:xfrm>
                  <a:off x="281731" y="381007"/>
                  <a:ext cx="215041" cy="146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200" y="13114"/>
                      </a:moveTo>
                      <a:cubicBezTo>
                        <a:pt x="16843" y="12729"/>
                        <a:pt x="17229" y="11957"/>
                        <a:pt x="18000" y="12343"/>
                      </a:cubicBezTo>
                      <a:cubicBezTo>
                        <a:pt x="18514" y="12536"/>
                        <a:pt x="19029" y="13693"/>
                        <a:pt x="19414" y="14271"/>
                      </a:cubicBezTo>
                      <a:cubicBezTo>
                        <a:pt x="19800" y="15043"/>
                        <a:pt x="20057" y="16007"/>
                        <a:pt x="20314" y="16779"/>
                      </a:cubicBezTo>
                      <a:cubicBezTo>
                        <a:pt x="20443" y="16971"/>
                        <a:pt x="20443" y="16971"/>
                        <a:pt x="20443" y="17164"/>
                      </a:cubicBezTo>
                      <a:cubicBezTo>
                        <a:pt x="20571" y="17743"/>
                        <a:pt x="20700" y="18321"/>
                        <a:pt x="20829" y="18900"/>
                      </a:cubicBezTo>
                      <a:cubicBezTo>
                        <a:pt x="21086" y="16779"/>
                        <a:pt x="21214" y="14657"/>
                        <a:pt x="21600" y="12536"/>
                      </a:cubicBezTo>
                      <a:cubicBezTo>
                        <a:pt x="21600" y="12536"/>
                        <a:pt x="21600" y="12536"/>
                        <a:pt x="21600" y="12536"/>
                      </a:cubicBezTo>
                      <a:cubicBezTo>
                        <a:pt x="21471" y="10993"/>
                        <a:pt x="21214" y="9643"/>
                        <a:pt x="20829" y="8293"/>
                      </a:cubicBezTo>
                      <a:cubicBezTo>
                        <a:pt x="20700" y="7521"/>
                        <a:pt x="20314" y="5400"/>
                        <a:pt x="19800" y="4436"/>
                      </a:cubicBezTo>
                      <a:cubicBezTo>
                        <a:pt x="19800" y="4629"/>
                        <a:pt x="19671" y="4629"/>
                        <a:pt x="19671" y="4821"/>
                      </a:cubicBezTo>
                      <a:cubicBezTo>
                        <a:pt x="19671" y="5014"/>
                        <a:pt x="19543" y="5207"/>
                        <a:pt x="19414" y="5593"/>
                      </a:cubicBezTo>
                      <a:cubicBezTo>
                        <a:pt x="19414" y="5979"/>
                        <a:pt x="19286" y="6364"/>
                        <a:pt x="19157" y="6750"/>
                      </a:cubicBezTo>
                      <a:cubicBezTo>
                        <a:pt x="18514" y="8293"/>
                        <a:pt x="17100" y="11186"/>
                        <a:pt x="15686" y="11379"/>
                      </a:cubicBezTo>
                      <a:cubicBezTo>
                        <a:pt x="13757" y="11379"/>
                        <a:pt x="11057" y="8486"/>
                        <a:pt x="9386" y="6943"/>
                      </a:cubicBezTo>
                      <a:cubicBezTo>
                        <a:pt x="6686" y="5014"/>
                        <a:pt x="4243" y="2507"/>
                        <a:pt x="1800" y="0"/>
                      </a:cubicBezTo>
                      <a:cubicBezTo>
                        <a:pt x="1800" y="193"/>
                        <a:pt x="1800" y="193"/>
                        <a:pt x="1800" y="193"/>
                      </a:cubicBezTo>
                      <a:cubicBezTo>
                        <a:pt x="1414" y="2700"/>
                        <a:pt x="771" y="5014"/>
                        <a:pt x="0" y="7136"/>
                      </a:cubicBezTo>
                      <a:cubicBezTo>
                        <a:pt x="129" y="7329"/>
                        <a:pt x="257" y="7521"/>
                        <a:pt x="129" y="7907"/>
                      </a:cubicBezTo>
                      <a:cubicBezTo>
                        <a:pt x="2957" y="12343"/>
                        <a:pt x="5529" y="16971"/>
                        <a:pt x="8100" y="21600"/>
                      </a:cubicBezTo>
                      <a:cubicBezTo>
                        <a:pt x="9257" y="19093"/>
                        <a:pt x="10543" y="16971"/>
                        <a:pt x="11957" y="14657"/>
                      </a:cubicBezTo>
                      <a:cubicBezTo>
                        <a:pt x="12343" y="14079"/>
                        <a:pt x="13243" y="12343"/>
                        <a:pt x="13757" y="12150"/>
                      </a:cubicBezTo>
                      <a:cubicBezTo>
                        <a:pt x="14400" y="11957"/>
                        <a:pt x="15043" y="13307"/>
                        <a:pt x="15429" y="13693"/>
                      </a:cubicBezTo>
                      <a:cubicBezTo>
                        <a:pt x="15557" y="13693"/>
                        <a:pt x="15686" y="14079"/>
                        <a:pt x="15557" y="14271"/>
                      </a:cubicBezTo>
                      <a:cubicBezTo>
                        <a:pt x="16329" y="14464"/>
                        <a:pt x="17229" y="14271"/>
                        <a:pt x="18000" y="13693"/>
                      </a:cubicBezTo>
                      <a:cubicBezTo>
                        <a:pt x="18000" y="13693"/>
                        <a:pt x="18129" y="13693"/>
                        <a:pt x="18129" y="13693"/>
                      </a:cubicBezTo>
                      <a:cubicBezTo>
                        <a:pt x="17357" y="13114"/>
                        <a:pt x="16971" y="13693"/>
                        <a:pt x="16329" y="14079"/>
                      </a:cubicBezTo>
                      <a:cubicBezTo>
                        <a:pt x="15943" y="14271"/>
                        <a:pt x="15814" y="13307"/>
                        <a:pt x="16200" y="131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90" name="Freeform 14"/>
                <p:cNvSpPr/>
                <p:nvPr/>
              </p:nvSpPr>
              <p:spPr>
                <a:xfrm>
                  <a:off x="471636" y="485514"/>
                  <a:ext cx="90765" cy="31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079" y="12368"/>
                      </a:moveTo>
                      <a:cubicBezTo>
                        <a:pt x="19470" y="11383"/>
                        <a:pt x="18558" y="10486"/>
                        <a:pt x="17949" y="9500"/>
                      </a:cubicBezTo>
                      <a:cubicBezTo>
                        <a:pt x="15211" y="6363"/>
                        <a:pt x="11256" y="3316"/>
                        <a:pt x="7910" y="359"/>
                      </a:cubicBezTo>
                      <a:cubicBezTo>
                        <a:pt x="7910" y="269"/>
                        <a:pt x="7910" y="269"/>
                        <a:pt x="7910" y="269"/>
                      </a:cubicBezTo>
                      <a:cubicBezTo>
                        <a:pt x="7606" y="269"/>
                        <a:pt x="7301" y="90"/>
                        <a:pt x="7301" y="90"/>
                      </a:cubicBezTo>
                      <a:cubicBezTo>
                        <a:pt x="6997" y="0"/>
                        <a:pt x="6997" y="0"/>
                        <a:pt x="6693" y="0"/>
                      </a:cubicBezTo>
                      <a:cubicBezTo>
                        <a:pt x="6693" y="0"/>
                        <a:pt x="6693" y="0"/>
                        <a:pt x="6693" y="0"/>
                      </a:cubicBezTo>
                      <a:cubicBezTo>
                        <a:pt x="6085" y="896"/>
                        <a:pt x="5780" y="1882"/>
                        <a:pt x="5476" y="2868"/>
                      </a:cubicBezTo>
                      <a:cubicBezTo>
                        <a:pt x="5476" y="2958"/>
                        <a:pt x="5476" y="2958"/>
                        <a:pt x="5476" y="3047"/>
                      </a:cubicBezTo>
                      <a:cubicBezTo>
                        <a:pt x="5780" y="3227"/>
                        <a:pt x="4868" y="3316"/>
                        <a:pt x="4259" y="3227"/>
                      </a:cubicBezTo>
                      <a:cubicBezTo>
                        <a:pt x="3955" y="3227"/>
                        <a:pt x="3651" y="3137"/>
                        <a:pt x="3955" y="3047"/>
                      </a:cubicBezTo>
                      <a:cubicBezTo>
                        <a:pt x="3955" y="3047"/>
                        <a:pt x="3955" y="2958"/>
                        <a:pt x="3955" y="2958"/>
                      </a:cubicBezTo>
                      <a:cubicBezTo>
                        <a:pt x="3346" y="2420"/>
                        <a:pt x="3042" y="1882"/>
                        <a:pt x="2434" y="1344"/>
                      </a:cubicBezTo>
                      <a:cubicBezTo>
                        <a:pt x="1825" y="1793"/>
                        <a:pt x="913" y="2241"/>
                        <a:pt x="0" y="2689"/>
                      </a:cubicBezTo>
                      <a:cubicBezTo>
                        <a:pt x="6085" y="5378"/>
                        <a:pt x="8823" y="8694"/>
                        <a:pt x="11865" y="11741"/>
                      </a:cubicBezTo>
                      <a:cubicBezTo>
                        <a:pt x="15211" y="14968"/>
                        <a:pt x="17949" y="18284"/>
                        <a:pt x="20383" y="21600"/>
                      </a:cubicBezTo>
                      <a:cubicBezTo>
                        <a:pt x="20383" y="21510"/>
                        <a:pt x="20383" y="21510"/>
                        <a:pt x="20383" y="21421"/>
                      </a:cubicBezTo>
                      <a:cubicBezTo>
                        <a:pt x="21296" y="19807"/>
                        <a:pt x="21600" y="18194"/>
                        <a:pt x="21600" y="16581"/>
                      </a:cubicBezTo>
                      <a:cubicBezTo>
                        <a:pt x="21600" y="16312"/>
                        <a:pt x="21600" y="16133"/>
                        <a:pt x="21600" y="15954"/>
                      </a:cubicBezTo>
                      <a:cubicBezTo>
                        <a:pt x="21296" y="14699"/>
                        <a:pt x="20687" y="13534"/>
                        <a:pt x="20079" y="123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91" name="Freeform 15"/>
                <p:cNvSpPr/>
                <p:nvPr/>
              </p:nvSpPr>
              <p:spPr>
                <a:xfrm>
                  <a:off x="24800" y="0"/>
                  <a:ext cx="660482" cy="5864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76" fill="norm" stroke="1" extrusionOk="0">
                      <a:moveTo>
                        <a:pt x="20344" y="20324"/>
                      </a:moveTo>
                      <a:cubicBezTo>
                        <a:pt x="18712" y="19604"/>
                        <a:pt x="17330" y="18692"/>
                        <a:pt x="15865" y="17588"/>
                      </a:cubicBezTo>
                      <a:cubicBezTo>
                        <a:pt x="15865" y="17588"/>
                        <a:pt x="15823" y="17540"/>
                        <a:pt x="15823" y="17540"/>
                      </a:cubicBezTo>
                      <a:cubicBezTo>
                        <a:pt x="15781" y="17540"/>
                        <a:pt x="15781" y="17492"/>
                        <a:pt x="15740" y="17492"/>
                      </a:cubicBezTo>
                      <a:cubicBezTo>
                        <a:pt x="15740" y="17492"/>
                        <a:pt x="15698" y="17444"/>
                        <a:pt x="15698" y="17444"/>
                      </a:cubicBezTo>
                      <a:cubicBezTo>
                        <a:pt x="15656" y="17396"/>
                        <a:pt x="15614" y="17396"/>
                        <a:pt x="15572" y="17396"/>
                      </a:cubicBezTo>
                      <a:cubicBezTo>
                        <a:pt x="15614" y="17300"/>
                        <a:pt x="15656" y="17156"/>
                        <a:pt x="15656" y="17012"/>
                      </a:cubicBezTo>
                      <a:cubicBezTo>
                        <a:pt x="15698" y="16964"/>
                        <a:pt x="15656" y="16916"/>
                        <a:pt x="15614" y="16916"/>
                      </a:cubicBezTo>
                      <a:cubicBezTo>
                        <a:pt x="15572" y="16436"/>
                        <a:pt x="15447" y="15956"/>
                        <a:pt x="15279" y="15524"/>
                      </a:cubicBezTo>
                      <a:cubicBezTo>
                        <a:pt x="15195" y="15236"/>
                        <a:pt x="15112" y="14852"/>
                        <a:pt x="14819" y="14756"/>
                      </a:cubicBezTo>
                      <a:cubicBezTo>
                        <a:pt x="14819" y="14756"/>
                        <a:pt x="14777" y="14756"/>
                        <a:pt x="14777" y="14756"/>
                      </a:cubicBezTo>
                      <a:cubicBezTo>
                        <a:pt x="14735" y="14660"/>
                        <a:pt x="14651" y="14612"/>
                        <a:pt x="14567" y="14516"/>
                      </a:cubicBezTo>
                      <a:cubicBezTo>
                        <a:pt x="14567" y="14420"/>
                        <a:pt x="14567" y="14276"/>
                        <a:pt x="14567" y="14132"/>
                      </a:cubicBezTo>
                      <a:cubicBezTo>
                        <a:pt x="14567" y="14084"/>
                        <a:pt x="14609" y="14036"/>
                        <a:pt x="14609" y="14036"/>
                      </a:cubicBezTo>
                      <a:cubicBezTo>
                        <a:pt x="14609" y="13892"/>
                        <a:pt x="14609" y="13748"/>
                        <a:pt x="14567" y="13604"/>
                      </a:cubicBezTo>
                      <a:cubicBezTo>
                        <a:pt x="14609" y="13028"/>
                        <a:pt x="14609" y="12452"/>
                        <a:pt x="14777" y="11924"/>
                      </a:cubicBezTo>
                      <a:cubicBezTo>
                        <a:pt x="14819" y="11732"/>
                        <a:pt x="14902" y="11540"/>
                        <a:pt x="14944" y="11300"/>
                      </a:cubicBezTo>
                      <a:cubicBezTo>
                        <a:pt x="15070" y="11060"/>
                        <a:pt x="15153" y="10724"/>
                        <a:pt x="15153" y="10436"/>
                      </a:cubicBezTo>
                      <a:cubicBezTo>
                        <a:pt x="15195" y="10340"/>
                        <a:pt x="15195" y="10244"/>
                        <a:pt x="15153" y="10100"/>
                      </a:cubicBezTo>
                      <a:cubicBezTo>
                        <a:pt x="15153" y="10100"/>
                        <a:pt x="15195" y="10100"/>
                        <a:pt x="15195" y="10100"/>
                      </a:cubicBezTo>
                      <a:cubicBezTo>
                        <a:pt x="15321" y="10244"/>
                        <a:pt x="15530" y="10292"/>
                        <a:pt x="15740" y="10148"/>
                      </a:cubicBezTo>
                      <a:cubicBezTo>
                        <a:pt x="16200" y="9908"/>
                        <a:pt x="16284" y="9044"/>
                        <a:pt x="16326" y="8564"/>
                      </a:cubicBezTo>
                      <a:cubicBezTo>
                        <a:pt x="16409" y="8084"/>
                        <a:pt x="16493" y="7316"/>
                        <a:pt x="16158" y="6932"/>
                      </a:cubicBezTo>
                      <a:cubicBezTo>
                        <a:pt x="16033" y="6836"/>
                        <a:pt x="15865" y="6788"/>
                        <a:pt x="15740" y="6788"/>
                      </a:cubicBezTo>
                      <a:cubicBezTo>
                        <a:pt x="15781" y="6500"/>
                        <a:pt x="15865" y="6164"/>
                        <a:pt x="15907" y="5780"/>
                      </a:cubicBezTo>
                      <a:cubicBezTo>
                        <a:pt x="16116" y="5060"/>
                        <a:pt x="16242" y="4340"/>
                        <a:pt x="16074" y="3572"/>
                      </a:cubicBezTo>
                      <a:cubicBezTo>
                        <a:pt x="15991" y="2948"/>
                        <a:pt x="15823" y="2372"/>
                        <a:pt x="15405" y="1940"/>
                      </a:cubicBezTo>
                      <a:cubicBezTo>
                        <a:pt x="15363" y="1892"/>
                        <a:pt x="15321" y="1844"/>
                        <a:pt x="15279" y="1796"/>
                      </a:cubicBezTo>
                      <a:cubicBezTo>
                        <a:pt x="14358" y="500"/>
                        <a:pt x="13019" y="-124"/>
                        <a:pt x="11428" y="20"/>
                      </a:cubicBezTo>
                      <a:cubicBezTo>
                        <a:pt x="9628" y="260"/>
                        <a:pt x="7702" y="932"/>
                        <a:pt x="6949" y="2996"/>
                      </a:cubicBezTo>
                      <a:cubicBezTo>
                        <a:pt x="6447" y="4340"/>
                        <a:pt x="6614" y="6404"/>
                        <a:pt x="7284" y="7844"/>
                      </a:cubicBezTo>
                      <a:cubicBezTo>
                        <a:pt x="7326" y="8084"/>
                        <a:pt x="7367" y="8372"/>
                        <a:pt x="7451" y="8612"/>
                      </a:cubicBezTo>
                      <a:cubicBezTo>
                        <a:pt x="7409" y="8612"/>
                        <a:pt x="7409" y="8660"/>
                        <a:pt x="7409" y="8660"/>
                      </a:cubicBezTo>
                      <a:cubicBezTo>
                        <a:pt x="7326" y="8660"/>
                        <a:pt x="7242" y="8660"/>
                        <a:pt x="7158" y="8708"/>
                      </a:cubicBezTo>
                      <a:cubicBezTo>
                        <a:pt x="6949" y="8900"/>
                        <a:pt x="7074" y="9428"/>
                        <a:pt x="7116" y="9668"/>
                      </a:cubicBezTo>
                      <a:cubicBezTo>
                        <a:pt x="7158" y="10100"/>
                        <a:pt x="7200" y="11252"/>
                        <a:pt x="7619" y="11396"/>
                      </a:cubicBezTo>
                      <a:cubicBezTo>
                        <a:pt x="7786" y="11636"/>
                        <a:pt x="7995" y="11780"/>
                        <a:pt x="8247" y="11876"/>
                      </a:cubicBezTo>
                      <a:cubicBezTo>
                        <a:pt x="8288" y="11876"/>
                        <a:pt x="8372" y="11924"/>
                        <a:pt x="8414" y="11972"/>
                      </a:cubicBezTo>
                      <a:cubicBezTo>
                        <a:pt x="8414" y="11972"/>
                        <a:pt x="8414" y="11972"/>
                        <a:pt x="8456" y="11972"/>
                      </a:cubicBezTo>
                      <a:cubicBezTo>
                        <a:pt x="8456" y="12164"/>
                        <a:pt x="8456" y="12356"/>
                        <a:pt x="8456" y="12500"/>
                      </a:cubicBezTo>
                      <a:cubicBezTo>
                        <a:pt x="8498" y="12836"/>
                        <a:pt x="8540" y="13124"/>
                        <a:pt x="8623" y="13412"/>
                      </a:cubicBezTo>
                      <a:cubicBezTo>
                        <a:pt x="8623" y="13556"/>
                        <a:pt x="8665" y="13652"/>
                        <a:pt x="8749" y="13700"/>
                      </a:cubicBezTo>
                      <a:cubicBezTo>
                        <a:pt x="8749" y="13748"/>
                        <a:pt x="8749" y="13844"/>
                        <a:pt x="8791" y="13892"/>
                      </a:cubicBezTo>
                      <a:cubicBezTo>
                        <a:pt x="8791" y="13892"/>
                        <a:pt x="8791" y="13892"/>
                        <a:pt x="8791" y="13940"/>
                      </a:cubicBezTo>
                      <a:cubicBezTo>
                        <a:pt x="8791" y="13940"/>
                        <a:pt x="8791" y="13940"/>
                        <a:pt x="8791" y="13940"/>
                      </a:cubicBezTo>
                      <a:cubicBezTo>
                        <a:pt x="8665" y="14564"/>
                        <a:pt x="8456" y="15140"/>
                        <a:pt x="8163" y="15668"/>
                      </a:cubicBezTo>
                      <a:cubicBezTo>
                        <a:pt x="8163" y="15716"/>
                        <a:pt x="8163" y="15716"/>
                        <a:pt x="8163" y="15764"/>
                      </a:cubicBezTo>
                      <a:cubicBezTo>
                        <a:pt x="8121" y="15716"/>
                        <a:pt x="8079" y="15668"/>
                        <a:pt x="7995" y="15716"/>
                      </a:cubicBezTo>
                      <a:cubicBezTo>
                        <a:pt x="6949" y="16388"/>
                        <a:pt x="5902" y="17108"/>
                        <a:pt x="4814" y="17732"/>
                      </a:cubicBezTo>
                      <a:cubicBezTo>
                        <a:pt x="4437" y="17972"/>
                        <a:pt x="4102" y="18164"/>
                        <a:pt x="3726" y="18356"/>
                      </a:cubicBezTo>
                      <a:cubicBezTo>
                        <a:pt x="2930" y="18788"/>
                        <a:pt x="2093" y="19220"/>
                        <a:pt x="1298" y="19556"/>
                      </a:cubicBezTo>
                      <a:cubicBezTo>
                        <a:pt x="921" y="19748"/>
                        <a:pt x="502" y="19844"/>
                        <a:pt x="293" y="20228"/>
                      </a:cubicBezTo>
                      <a:cubicBezTo>
                        <a:pt x="84" y="20564"/>
                        <a:pt x="0" y="21044"/>
                        <a:pt x="0" y="21476"/>
                      </a:cubicBezTo>
                      <a:cubicBezTo>
                        <a:pt x="4814" y="21476"/>
                        <a:pt x="4814" y="21476"/>
                        <a:pt x="4814" y="21476"/>
                      </a:cubicBezTo>
                      <a:cubicBezTo>
                        <a:pt x="11177" y="21476"/>
                        <a:pt x="11177" y="21476"/>
                        <a:pt x="11177" y="21476"/>
                      </a:cubicBezTo>
                      <a:cubicBezTo>
                        <a:pt x="11051" y="21236"/>
                        <a:pt x="10926" y="21044"/>
                        <a:pt x="10800" y="20804"/>
                      </a:cubicBezTo>
                      <a:cubicBezTo>
                        <a:pt x="10423" y="19940"/>
                        <a:pt x="10088" y="19124"/>
                        <a:pt x="9586" y="18356"/>
                      </a:cubicBezTo>
                      <a:cubicBezTo>
                        <a:pt x="9502" y="18164"/>
                        <a:pt x="9251" y="17876"/>
                        <a:pt x="9000" y="17492"/>
                      </a:cubicBezTo>
                      <a:cubicBezTo>
                        <a:pt x="8791" y="17060"/>
                        <a:pt x="8581" y="16628"/>
                        <a:pt x="8372" y="16196"/>
                      </a:cubicBezTo>
                      <a:cubicBezTo>
                        <a:pt x="8372" y="16196"/>
                        <a:pt x="8372" y="16148"/>
                        <a:pt x="8372" y="16148"/>
                      </a:cubicBezTo>
                      <a:cubicBezTo>
                        <a:pt x="9251" y="17252"/>
                        <a:pt x="10130" y="18404"/>
                        <a:pt x="10967" y="19604"/>
                      </a:cubicBezTo>
                      <a:cubicBezTo>
                        <a:pt x="10967" y="19604"/>
                        <a:pt x="11009" y="19604"/>
                        <a:pt x="11051" y="19604"/>
                      </a:cubicBezTo>
                      <a:cubicBezTo>
                        <a:pt x="11093" y="19652"/>
                        <a:pt x="11135" y="19604"/>
                        <a:pt x="11135" y="19556"/>
                      </a:cubicBezTo>
                      <a:cubicBezTo>
                        <a:pt x="11428" y="19124"/>
                        <a:pt x="11721" y="18692"/>
                        <a:pt x="12056" y="18308"/>
                      </a:cubicBezTo>
                      <a:cubicBezTo>
                        <a:pt x="12391" y="18692"/>
                        <a:pt x="12684" y="19172"/>
                        <a:pt x="13060" y="19556"/>
                      </a:cubicBezTo>
                      <a:cubicBezTo>
                        <a:pt x="13144" y="19604"/>
                        <a:pt x="13228" y="19652"/>
                        <a:pt x="13312" y="19700"/>
                      </a:cubicBezTo>
                      <a:cubicBezTo>
                        <a:pt x="13270" y="20276"/>
                        <a:pt x="13228" y="20900"/>
                        <a:pt x="13186" y="21476"/>
                      </a:cubicBezTo>
                      <a:cubicBezTo>
                        <a:pt x="15572" y="21476"/>
                        <a:pt x="15572" y="21476"/>
                        <a:pt x="15572" y="21476"/>
                      </a:cubicBezTo>
                      <a:cubicBezTo>
                        <a:pt x="15321" y="20708"/>
                        <a:pt x="15028" y="19892"/>
                        <a:pt x="14609" y="19220"/>
                      </a:cubicBezTo>
                      <a:cubicBezTo>
                        <a:pt x="14735" y="18980"/>
                        <a:pt x="14860" y="18740"/>
                        <a:pt x="14944" y="18500"/>
                      </a:cubicBezTo>
                      <a:cubicBezTo>
                        <a:pt x="15028" y="18788"/>
                        <a:pt x="15070" y="19076"/>
                        <a:pt x="15153" y="19364"/>
                      </a:cubicBezTo>
                      <a:cubicBezTo>
                        <a:pt x="15153" y="19364"/>
                        <a:pt x="15153" y="19412"/>
                        <a:pt x="15153" y="19412"/>
                      </a:cubicBezTo>
                      <a:cubicBezTo>
                        <a:pt x="15112" y="19460"/>
                        <a:pt x="15153" y="19508"/>
                        <a:pt x="15195" y="19508"/>
                      </a:cubicBezTo>
                      <a:cubicBezTo>
                        <a:pt x="15279" y="19556"/>
                        <a:pt x="15405" y="19508"/>
                        <a:pt x="15363" y="19412"/>
                      </a:cubicBezTo>
                      <a:cubicBezTo>
                        <a:pt x="15363" y="19364"/>
                        <a:pt x="15363" y="19364"/>
                        <a:pt x="15363" y="19316"/>
                      </a:cubicBezTo>
                      <a:cubicBezTo>
                        <a:pt x="15405" y="18788"/>
                        <a:pt x="15447" y="18260"/>
                        <a:pt x="15530" y="17780"/>
                      </a:cubicBezTo>
                      <a:cubicBezTo>
                        <a:pt x="15530" y="17780"/>
                        <a:pt x="15530" y="17780"/>
                        <a:pt x="15530" y="17780"/>
                      </a:cubicBezTo>
                      <a:cubicBezTo>
                        <a:pt x="15572" y="17780"/>
                        <a:pt x="15572" y="17780"/>
                        <a:pt x="15614" y="17828"/>
                      </a:cubicBezTo>
                      <a:cubicBezTo>
                        <a:pt x="15614" y="17828"/>
                        <a:pt x="15656" y="17924"/>
                        <a:pt x="15698" y="17924"/>
                      </a:cubicBezTo>
                      <a:cubicBezTo>
                        <a:pt x="15698" y="17924"/>
                        <a:pt x="15698" y="17924"/>
                        <a:pt x="15698" y="17972"/>
                      </a:cubicBezTo>
                      <a:cubicBezTo>
                        <a:pt x="16033" y="19124"/>
                        <a:pt x="16409" y="20276"/>
                        <a:pt x="16744" y="21476"/>
                      </a:cubicBezTo>
                      <a:cubicBezTo>
                        <a:pt x="21600" y="21476"/>
                        <a:pt x="21600" y="21476"/>
                        <a:pt x="21600" y="21476"/>
                      </a:cubicBezTo>
                      <a:cubicBezTo>
                        <a:pt x="21307" y="20996"/>
                        <a:pt x="20930" y="20612"/>
                        <a:pt x="20344" y="20324"/>
                      </a:cubicBezTo>
                      <a:close/>
                      <a:moveTo>
                        <a:pt x="8205" y="15908"/>
                      </a:moveTo>
                      <a:cubicBezTo>
                        <a:pt x="8205" y="15908"/>
                        <a:pt x="8205" y="15908"/>
                        <a:pt x="8205" y="15908"/>
                      </a:cubicBezTo>
                      <a:cubicBezTo>
                        <a:pt x="8205" y="15908"/>
                        <a:pt x="8205" y="15908"/>
                        <a:pt x="8205" y="15908"/>
                      </a:cubicBezTo>
                      <a:cubicBezTo>
                        <a:pt x="8205" y="15908"/>
                        <a:pt x="8205" y="15908"/>
                        <a:pt x="8205" y="15908"/>
                      </a:cubicBezTo>
                      <a:cubicBezTo>
                        <a:pt x="8205" y="15908"/>
                        <a:pt x="8205" y="15908"/>
                        <a:pt x="8205" y="15908"/>
                      </a:cubicBezTo>
                      <a:close/>
                      <a:moveTo>
                        <a:pt x="12893" y="17300"/>
                      </a:moveTo>
                      <a:cubicBezTo>
                        <a:pt x="13019" y="17252"/>
                        <a:pt x="12935" y="17300"/>
                        <a:pt x="13102" y="17396"/>
                      </a:cubicBezTo>
                      <a:cubicBezTo>
                        <a:pt x="13102" y="17396"/>
                        <a:pt x="13102" y="17396"/>
                        <a:pt x="13102" y="17396"/>
                      </a:cubicBezTo>
                      <a:cubicBezTo>
                        <a:pt x="13060" y="17396"/>
                        <a:pt x="12977" y="17348"/>
                        <a:pt x="12893" y="17300"/>
                      </a:cubicBezTo>
                      <a:close/>
                      <a:moveTo>
                        <a:pt x="13437" y="20996"/>
                      </a:moveTo>
                      <a:cubicBezTo>
                        <a:pt x="13437" y="20996"/>
                        <a:pt x="13437" y="20948"/>
                        <a:pt x="13437" y="20948"/>
                      </a:cubicBezTo>
                      <a:cubicBezTo>
                        <a:pt x="13437" y="20948"/>
                        <a:pt x="13437" y="20948"/>
                        <a:pt x="13437" y="20948"/>
                      </a:cubicBezTo>
                      <a:cubicBezTo>
                        <a:pt x="13437" y="20948"/>
                        <a:pt x="13437" y="20996"/>
                        <a:pt x="13437" y="20996"/>
                      </a:cubicBezTo>
                      <a:close/>
                      <a:moveTo>
                        <a:pt x="15195" y="18644"/>
                      </a:moveTo>
                      <a:cubicBezTo>
                        <a:pt x="15153" y="18500"/>
                        <a:pt x="15112" y="18356"/>
                        <a:pt x="15070" y="18212"/>
                      </a:cubicBezTo>
                      <a:cubicBezTo>
                        <a:pt x="15070" y="18164"/>
                        <a:pt x="15070" y="18164"/>
                        <a:pt x="15028" y="18116"/>
                      </a:cubicBezTo>
                      <a:cubicBezTo>
                        <a:pt x="14944" y="17924"/>
                        <a:pt x="14860" y="17684"/>
                        <a:pt x="14735" y="17492"/>
                      </a:cubicBezTo>
                      <a:cubicBezTo>
                        <a:pt x="14609" y="17348"/>
                        <a:pt x="14442" y="17060"/>
                        <a:pt x="14274" y="17012"/>
                      </a:cubicBezTo>
                      <a:cubicBezTo>
                        <a:pt x="14023" y="16916"/>
                        <a:pt x="13898" y="17108"/>
                        <a:pt x="13688" y="17204"/>
                      </a:cubicBezTo>
                      <a:cubicBezTo>
                        <a:pt x="13563" y="17252"/>
                        <a:pt x="13605" y="17492"/>
                        <a:pt x="13730" y="17444"/>
                      </a:cubicBezTo>
                      <a:cubicBezTo>
                        <a:pt x="13940" y="17348"/>
                        <a:pt x="14065" y="17204"/>
                        <a:pt x="14316" y="17348"/>
                      </a:cubicBezTo>
                      <a:cubicBezTo>
                        <a:pt x="14316" y="17348"/>
                        <a:pt x="14274" y="17348"/>
                        <a:pt x="14274" y="17348"/>
                      </a:cubicBezTo>
                      <a:cubicBezTo>
                        <a:pt x="14023" y="17492"/>
                        <a:pt x="13730" y="17540"/>
                        <a:pt x="13479" y="17492"/>
                      </a:cubicBezTo>
                      <a:cubicBezTo>
                        <a:pt x="13521" y="17444"/>
                        <a:pt x="13479" y="17348"/>
                        <a:pt x="13437" y="17348"/>
                      </a:cubicBezTo>
                      <a:cubicBezTo>
                        <a:pt x="13312" y="17252"/>
                        <a:pt x="13102" y="16916"/>
                        <a:pt x="12893" y="16964"/>
                      </a:cubicBezTo>
                      <a:cubicBezTo>
                        <a:pt x="12726" y="17012"/>
                        <a:pt x="12433" y="17444"/>
                        <a:pt x="12307" y="17588"/>
                      </a:cubicBezTo>
                      <a:cubicBezTo>
                        <a:pt x="11847" y="18164"/>
                        <a:pt x="11428" y="18692"/>
                        <a:pt x="11051" y="19316"/>
                      </a:cubicBezTo>
                      <a:cubicBezTo>
                        <a:pt x="10214" y="18164"/>
                        <a:pt x="9377" y="17012"/>
                        <a:pt x="8456" y="15908"/>
                      </a:cubicBezTo>
                      <a:cubicBezTo>
                        <a:pt x="8498" y="15812"/>
                        <a:pt x="8456" y="15764"/>
                        <a:pt x="8414" y="15716"/>
                      </a:cubicBezTo>
                      <a:cubicBezTo>
                        <a:pt x="8665" y="15188"/>
                        <a:pt x="8874" y="14612"/>
                        <a:pt x="9000" y="13988"/>
                      </a:cubicBezTo>
                      <a:cubicBezTo>
                        <a:pt x="9000" y="13988"/>
                        <a:pt x="9000" y="13988"/>
                        <a:pt x="9000" y="13940"/>
                      </a:cubicBezTo>
                      <a:cubicBezTo>
                        <a:pt x="9795" y="14564"/>
                        <a:pt x="10591" y="15188"/>
                        <a:pt x="11470" y="15668"/>
                      </a:cubicBezTo>
                      <a:cubicBezTo>
                        <a:pt x="12014" y="16052"/>
                        <a:pt x="12893" y="16772"/>
                        <a:pt x="13521" y="16772"/>
                      </a:cubicBezTo>
                      <a:cubicBezTo>
                        <a:pt x="13981" y="16724"/>
                        <a:pt x="14442" y="16004"/>
                        <a:pt x="14651" y="15620"/>
                      </a:cubicBezTo>
                      <a:cubicBezTo>
                        <a:pt x="14693" y="15524"/>
                        <a:pt x="14735" y="15428"/>
                        <a:pt x="14735" y="15332"/>
                      </a:cubicBezTo>
                      <a:cubicBezTo>
                        <a:pt x="14777" y="15236"/>
                        <a:pt x="14819" y="15188"/>
                        <a:pt x="14819" y="15140"/>
                      </a:cubicBezTo>
                      <a:cubicBezTo>
                        <a:pt x="14819" y="15092"/>
                        <a:pt x="14860" y="15092"/>
                        <a:pt x="14860" y="15044"/>
                      </a:cubicBezTo>
                      <a:cubicBezTo>
                        <a:pt x="15028" y="15284"/>
                        <a:pt x="15153" y="15812"/>
                        <a:pt x="15195" y="16004"/>
                      </a:cubicBezTo>
                      <a:cubicBezTo>
                        <a:pt x="15321" y="16340"/>
                        <a:pt x="15405" y="16676"/>
                        <a:pt x="15447" y="17060"/>
                      </a:cubicBezTo>
                      <a:cubicBezTo>
                        <a:pt x="15447" y="17060"/>
                        <a:pt x="15447" y="17060"/>
                        <a:pt x="15447" y="17060"/>
                      </a:cubicBezTo>
                      <a:cubicBezTo>
                        <a:pt x="15321" y="17588"/>
                        <a:pt x="15279" y="18116"/>
                        <a:pt x="15195" y="18644"/>
                      </a:cubicBezTo>
                      <a:close/>
                      <a:moveTo>
                        <a:pt x="18042" y="19796"/>
                      </a:moveTo>
                      <a:cubicBezTo>
                        <a:pt x="18042" y="19748"/>
                        <a:pt x="18000" y="19748"/>
                        <a:pt x="18000" y="19748"/>
                      </a:cubicBezTo>
                      <a:cubicBezTo>
                        <a:pt x="18042" y="19748"/>
                        <a:pt x="18042" y="19748"/>
                        <a:pt x="18042" y="19796"/>
                      </a:cubicBezTo>
                      <a:cubicBezTo>
                        <a:pt x="18042" y="19796"/>
                        <a:pt x="18042" y="19796"/>
                        <a:pt x="18042" y="19796"/>
                      </a:cubicBezTo>
                      <a:close/>
                    </a:path>
                  </a:pathLst>
                </a:custGeom>
                <a:solidFill>
                  <a:srgbClr val="F5AB8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92" name="Freeform 17"/>
                <p:cNvSpPr/>
                <p:nvPr/>
              </p:nvSpPr>
              <p:spPr>
                <a:xfrm>
                  <a:off x="38763" y="1171966"/>
                  <a:ext cx="760865" cy="5869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6" h="21600" fill="norm" stroke="1" extrusionOk="0">
                      <a:moveTo>
                        <a:pt x="21491" y="9836"/>
                      </a:moveTo>
                      <a:cubicBezTo>
                        <a:pt x="21600" y="9161"/>
                        <a:pt x="21491" y="8679"/>
                        <a:pt x="21383" y="8052"/>
                      </a:cubicBezTo>
                      <a:cubicBezTo>
                        <a:pt x="21238" y="7280"/>
                        <a:pt x="21310" y="6605"/>
                        <a:pt x="21238" y="5834"/>
                      </a:cubicBezTo>
                      <a:cubicBezTo>
                        <a:pt x="21056" y="4388"/>
                        <a:pt x="20766" y="2941"/>
                        <a:pt x="20621" y="1495"/>
                      </a:cubicBezTo>
                      <a:cubicBezTo>
                        <a:pt x="20549" y="1013"/>
                        <a:pt x="20513" y="530"/>
                        <a:pt x="20477" y="0"/>
                      </a:cubicBezTo>
                      <a:cubicBezTo>
                        <a:pt x="3769" y="0"/>
                        <a:pt x="3769" y="0"/>
                        <a:pt x="376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44" y="3086"/>
                        <a:pt x="1196" y="6075"/>
                        <a:pt x="1921" y="9064"/>
                      </a:cubicBezTo>
                      <a:cubicBezTo>
                        <a:pt x="1957" y="9498"/>
                        <a:pt x="2030" y="9932"/>
                        <a:pt x="2138" y="10318"/>
                      </a:cubicBezTo>
                      <a:cubicBezTo>
                        <a:pt x="2211" y="13114"/>
                        <a:pt x="2718" y="15911"/>
                        <a:pt x="3153" y="18611"/>
                      </a:cubicBezTo>
                      <a:cubicBezTo>
                        <a:pt x="3298" y="19575"/>
                        <a:pt x="3479" y="20587"/>
                        <a:pt x="3624" y="21600"/>
                      </a:cubicBezTo>
                      <a:cubicBezTo>
                        <a:pt x="3769" y="21600"/>
                        <a:pt x="3769" y="21600"/>
                        <a:pt x="3769" y="21600"/>
                      </a:cubicBezTo>
                      <a:cubicBezTo>
                        <a:pt x="16091" y="21600"/>
                        <a:pt x="16091" y="21600"/>
                        <a:pt x="16091" y="21600"/>
                      </a:cubicBezTo>
                      <a:cubicBezTo>
                        <a:pt x="16526" y="18900"/>
                        <a:pt x="17034" y="16248"/>
                        <a:pt x="17541" y="13548"/>
                      </a:cubicBezTo>
                      <a:cubicBezTo>
                        <a:pt x="17541" y="13789"/>
                        <a:pt x="17541" y="14079"/>
                        <a:pt x="17505" y="14320"/>
                      </a:cubicBezTo>
                      <a:cubicBezTo>
                        <a:pt x="17505" y="14802"/>
                        <a:pt x="17323" y="15380"/>
                        <a:pt x="17360" y="15911"/>
                      </a:cubicBezTo>
                      <a:cubicBezTo>
                        <a:pt x="17396" y="16489"/>
                        <a:pt x="17722" y="16875"/>
                        <a:pt x="18121" y="16634"/>
                      </a:cubicBezTo>
                      <a:cubicBezTo>
                        <a:pt x="18302" y="16537"/>
                        <a:pt x="18374" y="16345"/>
                        <a:pt x="18374" y="16152"/>
                      </a:cubicBezTo>
                      <a:cubicBezTo>
                        <a:pt x="18483" y="15766"/>
                        <a:pt x="18556" y="15429"/>
                        <a:pt x="18701" y="15091"/>
                      </a:cubicBezTo>
                      <a:cubicBezTo>
                        <a:pt x="18809" y="15091"/>
                        <a:pt x="18954" y="15091"/>
                        <a:pt x="19099" y="15139"/>
                      </a:cubicBezTo>
                      <a:cubicBezTo>
                        <a:pt x="19099" y="15187"/>
                        <a:pt x="19099" y="15187"/>
                        <a:pt x="19063" y="15236"/>
                      </a:cubicBezTo>
                      <a:cubicBezTo>
                        <a:pt x="19172" y="15766"/>
                        <a:pt x="19063" y="16393"/>
                        <a:pt x="18737" y="16730"/>
                      </a:cubicBezTo>
                      <a:cubicBezTo>
                        <a:pt x="18374" y="17116"/>
                        <a:pt x="17976" y="17020"/>
                        <a:pt x="17577" y="17116"/>
                      </a:cubicBezTo>
                      <a:cubicBezTo>
                        <a:pt x="17251" y="17164"/>
                        <a:pt x="17034" y="17502"/>
                        <a:pt x="16816" y="17791"/>
                      </a:cubicBezTo>
                      <a:cubicBezTo>
                        <a:pt x="16707" y="18032"/>
                        <a:pt x="16780" y="18321"/>
                        <a:pt x="16997" y="18370"/>
                      </a:cubicBezTo>
                      <a:cubicBezTo>
                        <a:pt x="16997" y="18370"/>
                        <a:pt x="17034" y="18418"/>
                        <a:pt x="17034" y="18418"/>
                      </a:cubicBezTo>
                      <a:cubicBezTo>
                        <a:pt x="18012" y="18948"/>
                        <a:pt x="19281" y="19237"/>
                        <a:pt x="20005" y="17936"/>
                      </a:cubicBezTo>
                      <a:cubicBezTo>
                        <a:pt x="20368" y="17212"/>
                        <a:pt x="20585" y="16248"/>
                        <a:pt x="20766" y="15477"/>
                      </a:cubicBezTo>
                      <a:cubicBezTo>
                        <a:pt x="20984" y="14609"/>
                        <a:pt x="21165" y="13741"/>
                        <a:pt x="21165" y="12825"/>
                      </a:cubicBezTo>
                      <a:cubicBezTo>
                        <a:pt x="21165" y="12777"/>
                        <a:pt x="21201" y="12729"/>
                        <a:pt x="21165" y="12680"/>
                      </a:cubicBezTo>
                      <a:cubicBezTo>
                        <a:pt x="21165" y="12632"/>
                        <a:pt x="21165" y="12584"/>
                        <a:pt x="21165" y="12536"/>
                      </a:cubicBezTo>
                      <a:cubicBezTo>
                        <a:pt x="21201" y="12536"/>
                        <a:pt x="21238" y="12536"/>
                        <a:pt x="21238" y="12536"/>
                      </a:cubicBezTo>
                      <a:cubicBezTo>
                        <a:pt x="21310" y="12536"/>
                        <a:pt x="21346" y="12439"/>
                        <a:pt x="21346" y="12343"/>
                      </a:cubicBezTo>
                      <a:cubicBezTo>
                        <a:pt x="21310" y="12198"/>
                        <a:pt x="21274" y="12054"/>
                        <a:pt x="21274" y="11861"/>
                      </a:cubicBezTo>
                      <a:cubicBezTo>
                        <a:pt x="21274" y="11861"/>
                        <a:pt x="21310" y="11812"/>
                        <a:pt x="21310" y="11812"/>
                      </a:cubicBezTo>
                      <a:cubicBezTo>
                        <a:pt x="21274" y="11668"/>
                        <a:pt x="21274" y="11475"/>
                        <a:pt x="21238" y="11330"/>
                      </a:cubicBezTo>
                      <a:cubicBezTo>
                        <a:pt x="21238" y="11282"/>
                        <a:pt x="21238" y="11186"/>
                        <a:pt x="21238" y="11137"/>
                      </a:cubicBezTo>
                      <a:cubicBezTo>
                        <a:pt x="21238" y="11089"/>
                        <a:pt x="21238" y="11041"/>
                        <a:pt x="21238" y="11041"/>
                      </a:cubicBezTo>
                      <a:cubicBezTo>
                        <a:pt x="21201" y="10848"/>
                        <a:pt x="21165" y="10607"/>
                        <a:pt x="21165" y="10414"/>
                      </a:cubicBezTo>
                      <a:cubicBezTo>
                        <a:pt x="21165" y="10414"/>
                        <a:pt x="21165" y="10414"/>
                        <a:pt x="21201" y="10414"/>
                      </a:cubicBezTo>
                      <a:cubicBezTo>
                        <a:pt x="21455" y="10463"/>
                        <a:pt x="21564" y="10125"/>
                        <a:pt x="21491" y="9836"/>
                      </a:cubicBezTo>
                      <a:cubicBezTo>
                        <a:pt x="21491" y="9836"/>
                        <a:pt x="21491" y="9836"/>
                        <a:pt x="21491" y="9836"/>
                      </a:cubicBezTo>
                      <a:close/>
                      <a:moveTo>
                        <a:pt x="7357" y="7714"/>
                      </a:moveTo>
                      <a:cubicBezTo>
                        <a:pt x="7357" y="7714"/>
                        <a:pt x="7357" y="7714"/>
                        <a:pt x="7357" y="7714"/>
                      </a:cubicBezTo>
                      <a:cubicBezTo>
                        <a:pt x="7357" y="7714"/>
                        <a:pt x="7357" y="7714"/>
                        <a:pt x="7321" y="7714"/>
                      </a:cubicBezTo>
                      <a:cubicBezTo>
                        <a:pt x="7357" y="7714"/>
                        <a:pt x="7357" y="7714"/>
                        <a:pt x="7357" y="7714"/>
                      </a:cubicBezTo>
                      <a:close/>
                      <a:moveTo>
                        <a:pt x="5219" y="13018"/>
                      </a:moveTo>
                      <a:cubicBezTo>
                        <a:pt x="4965" y="13259"/>
                        <a:pt x="4675" y="13452"/>
                        <a:pt x="4385" y="13693"/>
                      </a:cubicBezTo>
                      <a:cubicBezTo>
                        <a:pt x="4277" y="13741"/>
                        <a:pt x="3878" y="14175"/>
                        <a:pt x="3769" y="14223"/>
                      </a:cubicBezTo>
                      <a:cubicBezTo>
                        <a:pt x="3769" y="14223"/>
                        <a:pt x="3733" y="14223"/>
                        <a:pt x="3733" y="14223"/>
                      </a:cubicBezTo>
                      <a:cubicBezTo>
                        <a:pt x="3733" y="14223"/>
                        <a:pt x="3552" y="13355"/>
                        <a:pt x="3479" y="13114"/>
                      </a:cubicBezTo>
                      <a:cubicBezTo>
                        <a:pt x="3407" y="12729"/>
                        <a:pt x="3334" y="12295"/>
                        <a:pt x="3262" y="11861"/>
                      </a:cubicBezTo>
                      <a:cubicBezTo>
                        <a:pt x="3407" y="11668"/>
                        <a:pt x="3588" y="11475"/>
                        <a:pt x="3769" y="11330"/>
                      </a:cubicBezTo>
                      <a:cubicBezTo>
                        <a:pt x="4204" y="10896"/>
                        <a:pt x="4748" y="10607"/>
                        <a:pt x="5219" y="10318"/>
                      </a:cubicBezTo>
                      <a:cubicBezTo>
                        <a:pt x="5907" y="9884"/>
                        <a:pt x="6632" y="9450"/>
                        <a:pt x="7285" y="8871"/>
                      </a:cubicBezTo>
                      <a:cubicBezTo>
                        <a:pt x="7430" y="9257"/>
                        <a:pt x="7611" y="9595"/>
                        <a:pt x="7756" y="9980"/>
                      </a:cubicBezTo>
                      <a:cubicBezTo>
                        <a:pt x="7864" y="10221"/>
                        <a:pt x="7973" y="10511"/>
                        <a:pt x="8082" y="10752"/>
                      </a:cubicBezTo>
                      <a:cubicBezTo>
                        <a:pt x="7103" y="11379"/>
                        <a:pt x="6161" y="12295"/>
                        <a:pt x="5219" y="13018"/>
                      </a:cubicBezTo>
                      <a:close/>
                      <a:moveTo>
                        <a:pt x="20875" y="12102"/>
                      </a:moveTo>
                      <a:cubicBezTo>
                        <a:pt x="20839" y="12102"/>
                        <a:pt x="20839" y="12054"/>
                        <a:pt x="20803" y="12054"/>
                      </a:cubicBezTo>
                      <a:cubicBezTo>
                        <a:pt x="20766" y="12054"/>
                        <a:pt x="20694" y="12054"/>
                        <a:pt x="20621" y="12054"/>
                      </a:cubicBezTo>
                      <a:cubicBezTo>
                        <a:pt x="20585" y="12054"/>
                        <a:pt x="20549" y="12005"/>
                        <a:pt x="20513" y="12005"/>
                      </a:cubicBezTo>
                      <a:cubicBezTo>
                        <a:pt x="20005" y="11957"/>
                        <a:pt x="19498" y="11909"/>
                        <a:pt x="19027" y="11861"/>
                      </a:cubicBezTo>
                      <a:cubicBezTo>
                        <a:pt x="18628" y="11861"/>
                        <a:pt x="18157" y="11957"/>
                        <a:pt x="17758" y="11909"/>
                      </a:cubicBezTo>
                      <a:cubicBezTo>
                        <a:pt x="17722" y="11379"/>
                        <a:pt x="17795" y="10704"/>
                        <a:pt x="17867" y="10173"/>
                      </a:cubicBezTo>
                      <a:cubicBezTo>
                        <a:pt x="18447" y="10173"/>
                        <a:pt x="18991" y="10029"/>
                        <a:pt x="19607" y="10173"/>
                      </a:cubicBezTo>
                      <a:cubicBezTo>
                        <a:pt x="20078" y="10270"/>
                        <a:pt x="20549" y="10366"/>
                        <a:pt x="21020" y="10414"/>
                      </a:cubicBezTo>
                      <a:cubicBezTo>
                        <a:pt x="21020" y="10414"/>
                        <a:pt x="21020" y="10414"/>
                        <a:pt x="21020" y="10414"/>
                      </a:cubicBezTo>
                      <a:cubicBezTo>
                        <a:pt x="21056" y="10704"/>
                        <a:pt x="21056" y="10945"/>
                        <a:pt x="21093" y="11186"/>
                      </a:cubicBezTo>
                      <a:cubicBezTo>
                        <a:pt x="21056" y="11523"/>
                        <a:pt x="21093" y="11812"/>
                        <a:pt x="21129" y="12102"/>
                      </a:cubicBezTo>
                      <a:cubicBezTo>
                        <a:pt x="21093" y="12102"/>
                        <a:pt x="20984" y="12102"/>
                        <a:pt x="20875" y="12102"/>
                      </a:cubicBezTo>
                      <a:close/>
                    </a:path>
                  </a:pathLst>
                </a:custGeom>
                <a:solidFill>
                  <a:srgbClr val="CCEBE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93" name="Freeform 18"/>
                <p:cNvSpPr/>
                <p:nvPr/>
              </p:nvSpPr>
              <p:spPr>
                <a:xfrm>
                  <a:off x="147083" y="1758922"/>
                  <a:ext cx="460002" cy="585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63" h="21600" fill="norm" stroke="1" extrusionOk="0">
                      <a:moveTo>
                        <a:pt x="1163" y="0"/>
                      </a:moveTo>
                      <a:cubicBezTo>
                        <a:pt x="923" y="0"/>
                        <a:pt x="923" y="0"/>
                        <a:pt x="923" y="0"/>
                      </a:cubicBezTo>
                      <a:cubicBezTo>
                        <a:pt x="983" y="290"/>
                        <a:pt x="1103" y="628"/>
                        <a:pt x="1163" y="966"/>
                      </a:cubicBezTo>
                      <a:cubicBezTo>
                        <a:pt x="1283" y="1353"/>
                        <a:pt x="1343" y="1691"/>
                        <a:pt x="1403" y="2078"/>
                      </a:cubicBezTo>
                      <a:cubicBezTo>
                        <a:pt x="1583" y="2899"/>
                        <a:pt x="1703" y="3721"/>
                        <a:pt x="1823" y="4494"/>
                      </a:cubicBezTo>
                      <a:cubicBezTo>
                        <a:pt x="1403" y="6910"/>
                        <a:pt x="1823" y="9568"/>
                        <a:pt x="1763" y="11984"/>
                      </a:cubicBezTo>
                      <a:cubicBezTo>
                        <a:pt x="1763" y="12370"/>
                        <a:pt x="1763" y="12709"/>
                        <a:pt x="1703" y="13095"/>
                      </a:cubicBezTo>
                      <a:cubicBezTo>
                        <a:pt x="1523" y="13337"/>
                        <a:pt x="1343" y="13627"/>
                        <a:pt x="1163" y="13917"/>
                      </a:cubicBezTo>
                      <a:cubicBezTo>
                        <a:pt x="563" y="14980"/>
                        <a:pt x="383" y="16140"/>
                        <a:pt x="203" y="17251"/>
                      </a:cubicBezTo>
                      <a:cubicBezTo>
                        <a:pt x="23" y="18701"/>
                        <a:pt x="-37" y="20150"/>
                        <a:pt x="23" y="21600"/>
                      </a:cubicBezTo>
                      <a:cubicBezTo>
                        <a:pt x="1163" y="21600"/>
                        <a:pt x="1163" y="21600"/>
                        <a:pt x="1163" y="21600"/>
                      </a:cubicBezTo>
                      <a:cubicBezTo>
                        <a:pt x="15143" y="21600"/>
                        <a:pt x="15143" y="21600"/>
                        <a:pt x="15143" y="21600"/>
                      </a:cubicBezTo>
                      <a:cubicBezTo>
                        <a:pt x="15563" y="20005"/>
                        <a:pt x="15983" y="18411"/>
                        <a:pt x="16403" y="16816"/>
                      </a:cubicBezTo>
                      <a:cubicBezTo>
                        <a:pt x="16583" y="16043"/>
                        <a:pt x="16763" y="15318"/>
                        <a:pt x="17003" y="14593"/>
                      </a:cubicBezTo>
                      <a:cubicBezTo>
                        <a:pt x="17243" y="13820"/>
                        <a:pt x="17663" y="13240"/>
                        <a:pt x="18143" y="12564"/>
                      </a:cubicBezTo>
                      <a:cubicBezTo>
                        <a:pt x="18983" y="11356"/>
                        <a:pt x="19163" y="10003"/>
                        <a:pt x="19463" y="8698"/>
                      </a:cubicBezTo>
                      <a:cubicBezTo>
                        <a:pt x="20063" y="5750"/>
                        <a:pt x="20783" y="2851"/>
                        <a:pt x="21563" y="0"/>
                      </a:cubicBezTo>
                      <a:lnTo>
                        <a:pt x="1163" y="0"/>
                      </a:lnTo>
                      <a:close/>
                    </a:path>
                  </a:pathLst>
                </a:custGeom>
                <a:solidFill>
                  <a:srgbClr val="98E2E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94" name="Freeform 19"/>
                <p:cNvSpPr/>
                <p:nvPr/>
              </p:nvSpPr>
              <p:spPr>
                <a:xfrm>
                  <a:off x="146451" y="2344446"/>
                  <a:ext cx="522804" cy="585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19" h="21600" fill="norm" stroke="1" extrusionOk="0">
                      <a:moveTo>
                        <a:pt x="16922" y="13579"/>
                      </a:moveTo>
                      <a:cubicBezTo>
                        <a:pt x="14825" y="12177"/>
                        <a:pt x="13216" y="10148"/>
                        <a:pt x="11168" y="8746"/>
                      </a:cubicBezTo>
                      <a:cubicBezTo>
                        <a:pt x="11217" y="8650"/>
                        <a:pt x="11217" y="8505"/>
                        <a:pt x="11266" y="8360"/>
                      </a:cubicBezTo>
                      <a:cubicBezTo>
                        <a:pt x="11412" y="8311"/>
                        <a:pt x="11558" y="8263"/>
                        <a:pt x="11753" y="8215"/>
                      </a:cubicBezTo>
                      <a:cubicBezTo>
                        <a:pt x="11948" y="8215"/>
                        <a:pt x="12046" y="8021"/>
                        <a:pt x="12046" y="7877"/>
                      </a:cubicBezTo>
                      <a:cubicBezTo>
                        <a:pt x="12046" y="6862"/>
                        <a:pt x="12192" y="5750"/>
                        <a:pt x="12046" y="4736"/>
                      </a:cubicBezTo>
                      <a:cubicBezTo>
                        <a:pt x="11948" y="4301"/>
                        <a:pt x="11802" y="4011"/>
                        <a:pt x="11558" y="3817"/>
                      </a:cubicBezTo>
                      <a:cubicBezTo>
                        <a:pt x="11802" y="2561"/>
                        <a:pt x="12095" y="1256"/>
                        <a:pt x="12338" y="0"/>
                      </a:cubicBezTo>
                      <a:cubicBezTo>
                        <a:pt x="978" y="0"/>
                        <a:pt x="978" y="0"/>
                        <a:pt x="978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821"/>
                        <a:pt x="51" y="1595"/>
                        <a:pt x="100" y="2416"/>
                      </a:cubicBezTo>
                      <a:cubicBezTo>
                        <a:pt x="149" y="4591"/>
                        <a:pt x="246" y="6813"/>
                        <a:pt x="198" y="8988"/>
                      </a:cubicBezTo>
                      <a:cubicBezTo>
                        <a:pt x="100" y="10631"/>
                        <a:pt x="-485" y="12805"/>
                        <a:pt x="978" y="14062"/>
                      </a:cubicBezTo>
                      <a:cubicBezTo>
                        <a:pt x="978" y="14110"/>
                        <a:pt x="978" y="14110"/>
                        <a:pt x="978" y="14110"/>
                      </a:cubicBezTo>
                      <a:cubicBezTo>
                        <a:pt x="734" y="14787"/>
                        <a:pt x="636" y="15608"/>
                        <a:pt x="685" y="16333"/>
                      </a:cubicBezTo>
                      <a:cubicBezTo>
                        <a:pt x="734" y="16671"/>
                        <a:pt x="831" y="17009"/>
                        <a:pt x="978" y="17348"/>
                      </a:cubicBezTo>
                      <a:cubicBezTo>
                        <a:pt x="1173" y="17879"/>
                        <a:pt x="1465" y="18411"/>
                        <a:pt x="1612" y="18991"/>
                      </a:cubicBezTo>
                      <a:cubicBezTo>
                        <a:pt x="2197" y="20875"/>
                        <a:pt x="3952" y="21455"/>
                        <a:pt x="5805" y="21552"/>
                      </a:cubicBezTo>
                      <a:cubicBezTo>
                        <a:pt x="6244" y="21552"/>
                        <a:pt x="6731" y="21600"/>
                        <a:pt x="7170" y="21600"/>
                      </a:cubicBezTo>
                      <a:cubicBezTo>
                        <a:pt x="8389" y="21600"/>
                        <a:pt x="9510" y="21358"/>
                        <a:pt x="9169" y="19812"/>
                      </a:cubicBezTo>
                      <a:cubicBezTo>
                        <a:pt x="8925" y="18846"/>
                        <a:pt x="8438" y="17879"/>
                        <a:pt x="7999" y="16961"/>
                      </a:cubicBezTo>
                      <a:cubicBezTo>
                        <a:pt x="7560" y="15898"/>
                        <a:pt x="7219" y="14835"/>
                        <a:pt x="6975" y="13675"/>
                      </a:cubicBezTo>
                      <a:cubicBezTo>
                        <a:pt x="8096" y="13240"/>
                        <a:pt x="9559" y="14980"/>
                        <a:pt x="10242" y="15560"/>
                      </a:cubicBezTo>
                      <a:cubicBezTo>
                        <a:pt x="11022" y="16236"/>
                        <a:pt x="11900" y="16816"/>
                        <a:pt x="12924" y="17009"/>
                      </a:cubicBezTo>
                      <a:cubicBezTo>
                        <a:pt x="14143" y="17251"/>
                        <a:pt x="15459" y="17154"/>
                        <a:pt x="16678" y="17203"/>
                      </a:cubicBezTo>
                      <a:cubicBezTo>
                        <a:pt x="17556" y="17251"/>
                        <a:pt x="18775" y="17396"/>
                        <a:pt x="19457" y="16719"/>
                      </a:cubicBezTo>
                      <a:cubicBezTo>
                        <a:pt x="21115" y="15028"/>
                        <a:pt x="17848" y="14207"/>
                        <a:pt x="16922" y="13579"/>
                      </a:cubicBezTo>
                      <a:close/>
                    </a:path>
                  </a:pathLst>
                </a:custGeom>
                <a:solidFill>
                  <a:srgbClr val="C8D6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95" name="Freeform 24"/>
                <p:cNvSpPr/>
                <p:nvPr/>
              </p:nvSpPr>
              <p:spPr>
                <a:xfrm>
                  <a:off x="569316" y="53356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0"/>
                        <a:pt x="21600" y="0"/>
                        <a:pt x="0" y="0"/>
                      </a:cubicBezTo>
                      <a:cubicBezTo>
                        <a:pt x="0" y="0"/>
                        <a:pt x="21600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96" name="Freeform 25"/>
                <p:cNvSpPr/>
                <p:nvPr/>
              </p:nvSpPr>
              <p:spPr>
                <a:xfrm>
                  <a:off x="435331" y="566492"/>
                  <a:ext cx="1271" cy="12701"/>
                </a:xfrm>
                <a:prstGeom prst="ellipse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497" name="Oval 26"/>
                <p:cNvSpPr/>
                <p:nvPr/>
              </p:nvSpPr>
              <p:spPr>
                <a:xfrm>
                  <a:off x="269446" y="428700"/>
                  <a:ext cx="12701" cy="12701"/>
                </a:xfrm>
                <a:prstGeom prst="ellipse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grpSp>
            <p:nvGrpSpPr>
              <p:cNvPr id="501" name="Group 3"/>
              <p:cNvGrpSpPr/>
              <p:nvPr/>
            </p:nvGrpSpPr>
            <p:grpSpPr>
              <a:xfrm>
                <a:off x="607084" y="1171966"/>
                <a:ext cx="3491215" cy="586957"/>
                <a:chOff x="0" y="0"/>
                <a:chExt cx="3491214" cy="586955"/>
              </a:xfrm>
            </p:grpSpPr>
            <p:sp>
              <p:nvSpPr>
                <p:cNvPr id="499" name="Freeform 21"/>
                <p:cNvSpPr/>
                <p:nvPr/>
              </p:nvSpPr>
              <p:spPr>
                <a:xfrm>
                  <a:off x="-1" y="0"/>
                  <a:ext cx="1285286" cy="5869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4651" y="0"/>
                        <a:pt x="4651" y="0"/>
                        <a:pt x="4651" y="0"/>
                      </a:cubicBezTo>
                      <a:cubicBezTo>
                        <a:pt x="2251" y="0"/>
                        <a:pt x="2251" y="0"/>
                        <a:pt x="2251" y="0"/>
                      </a:cubicBezTo>
                      <a:cubicBezTo>
                        <a:pt x="2270" y="530"/>
                        <a:pt x="2288" y="1013"/>
                        <a:pt x="2326" y="1495"/>
                      </a:cubicBezTo>
                      <a:cubicBezTo>
                        <a:pt x="2400" y="2941"/>
                        <a:pt x="2549" y="4388"/>
                        <a:pt x="2642" y="5834"/>
                      </a:cubicBezTo>
                      <a:cubicBezTo>
                        <a:pt x="2679" y="6605"/>
                        <a:pt x="2642" y="7280"/>
                        <a:pt x="2716" y="8052"/>
                      </a:cubicBezTo>
                      <a:cubicBezTo>
                        <a:pt x="2772" y="8679"/>
                        <a:pt x="2828" y="9161"/>
                        <a:pt x="2772" y="9836"/>
                      </a:cubicBezTo>
                      <a:cubicBezTo>
                        <a:pt x="2772" y="9836"/>
                        <a:pt x="2772" y="9836"/>
                        <a:pt x="2772" y="9836"/>
                      </a:cubicBezTo>
                      <a:cubicBezTo>
                        <a:pt x="2809" y="10125"/>
                        <a:pt x="2753" y="10463"/>
                        <a:pt x="2623" y="10414"/>
                      </a:cubicBezTo>
                      <a:cubicBezTo>
                        <a:pt x="2605" y="10414"/>
                        <a:pt x="2605" y="10414"/>
                        <a:pt x="2605" y="10414"/>
                      </a:cubicBezTo>
                      <a:cubicBezTo>
                        <a:pt x="2605" y="10607"/>
                        <a:pt x="2623" y="10848"/>
                        <a:pt x="2642" y="11041"/>
                      </a:cubicBezTo>
                      <a:cubicBezTo>
                        <a:pt x="2642" y="11041"/>
                        <a:pt x="2642" y="11089"/>
                        <a:pt x="2642" y="11137"/>
                      </a:cubicBezTo>
                      <a:cubicBezTo>
                        <a:pt x="2642" y="11186"/>
                        <a:pt x="2642" y="11282"/>
                        <a:pt x="2642" y="11330"/>
                      </a:cubicBezTo>
                      <a:cubicBezTo>
                        <a:pt x="2660" y="11475"/>
                        <a:pt x="2660" y="11668"/>
                        <a:pt x="2679" y="11812"/>
                      </a:cubicBezTo>
                      <a:cubicBezTo>
                        <a:pt x="2679" y="11812"/>
                        <a:pt x="2660" y="11861"/>
                        <a:pt x="2660" y="11861"/>
                      </a:cubicBezTo>
                      <a:cubicBezTo>
                        <a:pt x="2660" y="12054"/>
                        <a:pt x="2679" y="12198"/>
                        <a:pt x="2698" y="12343"/>
                      </a:cubicBezTo>
                      <a:cubicBezTo>
                        <a:pt x="2698" y="12439"/>
                        <a:pt x="2679" y="12536"/>
                        <a:pt x="2642" y="12536"/>
                      </a:cubicBezTo>
                      <a:cubicBezTo>
                        <a:pt x="2642" y="12536"/>
                        <a:pt x="2623" y="12536"/>
                        <a:pt x="2605" y="12536"/>
                      </a:cubicBezTo>
                      <a:cubicBezTo>
                        <a:pt x="2605" y="12584"/>
                        <a:pt x="2605" y="12632"/>
                        <a:pt x="2605" y="12680"/>
                      </a:cubicBezTo>
                      <a:cubicBezTo>
                        <a:pt x="2623" y="12729"/>
                        <a:pt x="2605" y="12777"/>
                        <a:pt x="2605" y="12825"/>
                      </a:cubicBezTo>
                      <a:cubicBezTo>
                        <a:pt x="2605" y="13741"/>
                        <a:pt x="2512" y="14609"/>
                        <a:pt x="2400" y="15477"/>
                      </a:cubicBezTo>
                      <a:cubicBezTo>
                        <a:pt x="2307" y="16248"/>
                        <a:pt x="2195" y="17212"/>
                        <a:pt x="2009" y="17936"/>
                      </a:cubicBezTo>
                      <a:cubicBezTo>
                        <a:pt x="1637" y="19237"/>
                        <a:pt x="986" y="18948"/>
                        <a:pt x="484" y="18418"/>
                      </a:cubicBezTo>
                      <a:cubicBezTo>
                        <a:pt x="484" y="18418"/>
                        <a:pt x="465" y="18370"/>
                        <a:pt x="465" y="18370"/>
                      </a:cubicBezTo>
                      <a:cubicBezTo>
                        <a:pt x="353" y="18321"/>
                        <a:pt x="316" y="18032"/>
                        <a:pt x="372" y="17791"/>
                      </a:cubicBezTo>
                      <a:cubicBezTo>
                        <a:pt x="484" y="17502"/>
                        <a:pt x="595" y="17164"/>
                        <a:pt x="763" y="17116"/>
                      </a:cubicBezTo>
                      <a:cubicBezTo>
                        <a:pt x="967" y="17020"/>
                        <a:pt x="1172" y="17116"/>
                        <a:pt x="1358" y="16730"/>
                      </a:cubicBezTo>
                      <a:cubicBezTo>
                        <a:pt x="1526" y="16393"/>
                        <a:pt x="1581" y="15766"/>
                        <a:pt x="1526" y="15236"/>
                      </a:cubicBezTo>
                      <a:cubicBezTo>
                        <a:pt x="1544" y="15187"/>
                        <a:pt x="1544" y="15187"/>
                        <a:pt x="1544" y="15139"/>
                      </a:cubicBezTo>
                      <a:cubicBezTo>
                        <a:pt x="1470" y="15091"/>
                        <a:pt x="1395" y="15091"/>
                        <a:pt x="1340" y="15091"/>
                      </a:cubicBezTo>
                      <a:cubicBezTo>
                        <a:pt x="1265" y="15429"/>
                        <a:pt x="1228" y="15766"/>
                        <a:pt x="1172" y="16152"/>
                      </a:cubicBezTo>
                      <a:cubicBezTo>
                        <a:pt x="1172" y="16345"/>
                        <a:pt x="1135" y="16537"/>
                        <a:pt x="1042" y="16634"/>
                      </a:cubicBezTo>
                      <a:cubicBezTo>
                        <a:pt x="837" y="16875"/>
                        <a:pt x="670" y="16489"/>
                        <a:pt x="651" y="15911"/>
                      </a:cubicBezTo>
                      <a:cubicBezTo>
                        <a:pt x="633" y="15380"/>
                        <a:pt x="726" y="14802"/>
                        <a:pt x="726" y="14320"/>
                      </a:cubicBezTo>
                      <a:cubicBezTo>
                        <a:pt x="744" y="14079"/>
                        <a:pt x="744" y="13789"/>
                        <a:pt x="744" y="13548"/>
                      </a:cubicBezTo>
                      <a:cubicBezTo>
                        <a:pt x="484" y="16248"/>
                        <a:pt x="223" y="18900"/>
                        <a:pt x="0" y="21600"/>
                      </a:cubicBezTo>
                      <a:cubicBezTo>
                        <a:pt x="4651" y="21600"/>
                        <a:pt x="4651" y="21600"/>
                        <a:pt x="4651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00" name="Freeform 29"/>
                <p:cNvSpPr/>
                <p:nvPr/>
              </p:nvSpPr>
              <p:spPr>
                <a:xfrm>
                  <a:off x="1285283" y="0"/>
                  <a:ext cx="2205932" cy="5869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16091" y="21600"/>
                      </a:lnTo>
                      <a:lnTo>
                        <a:pt x="21600" y="10800"/>
                      </a:lnTo>
                      <a:lnTo>
                        <a:pt x="16091" y="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grpSp>
            <p:nvGrpSpPr>
              <p:cNvPr id="504" name="Group 34"/>
              <p:cNvGrpSpPr/>
              <p:nvPr/>
            </p:nvGrpSpPr>
            <p:grpSpPr>
              <a:xfrm>
                <a:off x="470240" y="1758922"/>
                <a:ext cx="3609542" cy="585525"/>
                <a:chOff x="0" y="0"/>
                <a:chExt cx="3609540" cy="585524"/>
              </a:xfrm>
            </p:grpSpPr>
            <p:sp>
              <p:nvSpPr>
                <p:cNvPr id="502" name="Freeform 22"/>
                <p:cNvSpPr/>
                <p:nvPr/>
              </p:nvSpPr>
              <p:spPr>
                <a:xfrm>
                  <a:off x="-1" y="-1"/>
                  <a:ext cx="1403611" cy="585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6081" y="0"/>
                        <a:pt x="6081" y="0"/>
                        <a:pt x="6081" y="0"/>
                      </a:cubicBezTo>
                      <a:cubicBezTo>
                        <a:pt x="1823" y="0"/>
                        <a:pt x="1823" y="0"/>
                        <a:pt x="1823" y="0"/>
                      </a:cubicBezTo>
                      <a:cubicBezTo>
                        <a:pt x="1601" y="2851"/>
                        <a:pt x="1397" y="5750"/>
                        <a:pt x="1226" y="8698"/>
                      </a:cubicBezTo>
                      <a:cubicBezTo>
                        <a:pt x="1141" y="10003"/>
                        <a:pt x="1090" y="11356"/>
                        <a:pt x="852" y="12564"/>
                      </a:cubicBezTo>
                      <a:cubicBezTo>
                        <a:pt x="715" y="13240"/>
                        <a:pt x="596" y="13820"/>
                        <a:pt x="528" y="14593"/>
                      </a:cubicBezTo>
                      <a:cubicBezTo>
                        <a:pt x="460" y="15318"/>
                        <a:pt x="409" y="16043"/>
                        <a:pt x="358" y="16816"/>
                      </a:cubicBezTo>
                      <a:cubicBezTo>
                        <a:pt x="238" y="18411"/>
                        <a:pt x="119" y="20005"/>
                        <a:pt x="0" y="21600"/>
                      </a:cubicBezTo>
                      <a:cubicBezTo>
                        <a:pt x="5809" y="21600"/>
                        <a:pt x="5809" y="21600"/>
                        <a:pt x="5809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03" name="Freeform 30"/>
                <p:cNvSpPr/>
                <p:nvPr/>
              </p:nvSpPr>
              <p:spPr>
                <a:xfrm>
                  <a:off x="1403609" y="-1"/>
                  <a:ext cx="2205932" cy="585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16091" y="21600"/>
                      </a:lnTo>
                      <a:lnTo>
                        <a:pt x="21600" y="10774"/>
                      </a:lnTo>
                      <a:lnTo>
                        <a:pt x="16091" y="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grpSp>
            <p:nvGrpSpPr>
              <p:cNvPr id="507" name="Group 35"/>
              <p:cNvGrpSpPr/>
              <p:nvPr/>
            </p:nvGrpSpPr>
            <p:grpSpPr>
              <a:xfrm>
                <a:off x="329207" y="2344446"/>
                <a:ext cx="3731489" cy="585526"/>
                <a:chOff x="0" y="0"/>
                <a:chExt cx="3731488" cy="585524"/>
              </a:xfrm>
            </p:grpSpPr>
            <p:sp>
              <p:nvSpPr>
                <p:cNvPr id="505" name="Freeform 23"/>
                <p:cNvSpPr/>
                <p:nvPr/>
              </p:nvSpPr>
              <p:spPr>
                <a:xfrm>
                  <a:off x="0" y="-1"/>
                  <a:ext cx="1525558" cy="585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069" y="0"/>
                      </a:moveTo>
                      <a:cubicBezTo>
                        <a:pt x="1724" y="0"/>
                        <a:pt x="1724" y="0"/>
                        <a:pt x="1724" y="0"/>
                      </a:cubicBezTo>
                      <a:cubicBezTo>
                        <a:pt x="1646" y="1256"/>
                        <a:pt x="1552" y="2561"/>
                        <a:pt x="1473" y="3817"/>
                      </a:cubicBezTo>
                      <a:cubicBezTo>
                        <a:pt x="1552" y="4011"/>
                        <a:pt x="1599" y="4301"/>
                        <a:pt x="1630" y="4736"/>
                      </a:cubicBezTo>
                      <a:cubicBezTo>
                        <a:pt x="1677" y="5750"/>
                        <a:pt x="1630" y="6862"/>
                        <a:pt x="1630" y="7877"/>
                      </a:cubicBezTo>
                      <a:cubicBezTo>
                        <a:pt x="1630" y="8021"/>
                        <a:pt x="1599" y="8215"/>
                        <a:pt x="1536" y="8215"/>
                      </a:cubicBezTo>
                      <a:cubicBezTo>
                        <a:pt x="1473" y="8263"/>
                        <a:pt x="1426" y="8311"/>
                        <a:pt x="1379" y="8360"/>
                      </a:cubicBezTo>
                      <a:cubicBezTo>
                        <a:pt x="1364" y="8505"/>
                        <a:pt x="1364" y="8650"/>
                        <a:pt x="1348" y="8746"/>
                      </a:cubicBezTo>
                      <a:cubicBezTo>
                        <a:pt x="2006" y="10148"/>
                        <a:pt x="2524" y="12177"/>
                        <a:pt x="3198" y="13579"/>
                      </a:cubicBezTo>
                      <a:cubicBezTo>
                        <a:pt x="3496" y="14207"/>
                        <a:pt x="4546" y="15028"/>
                        <a:pt x="4013" y="16719"/>
                      </a:cubicBezTo>
                      <a:cubicBezTo>
                        <a:pt x="3793" y="17396"/>
                        <a:pt x="3401" y="17251"/>
                        <a:pt x="3119" y="17203"/>
                      </a:cubicBezTo>
                      <a:cubicBezTo>
                        <a:pt x="2727" y="17154"/>
                        <a:pt x="2304" y="17251"/>
                        <a:pt x="1912" y="17009"/>
                      </a:cubicBezTo>
                      <a:cubicBezTo>
                        <a:pt x="1583" y="16816"/>
                        <a:pt x="1301" y="16236"/>
                        <a:pt x="1050" y="15560"/>
                      </a:cubicBezTo>
                      <a:cubicBezTo>
                        <a:pt x="831" y="14980"/>
                        <a:pt x="361" y="13240"/>
                        <a:pt x="0" y="13675"/>
                      </a:cubicBezTo>
                      <a:cubicBezTo>
                        <a:pt x="78" y="14835"/>
                        <a:pt x="188" y="15898"/>
                        <a:pt x="329" y="16961"/>
                      </a:cubicBezTo>
                      <a:cubicBezTo>
                        <a:pt x="470" y="17879"/>
                        <a:pt x="627" y="18846"/>
                        <a:pt x="705" y="19812"/>
                      </a:cubicBezTo>
                      <a:cubicBezTo>
                        <a:pt x="815" y="21358"/>
                        <a:pt x="455" y="21600"/>
                        <a:pt x="63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706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06" name="Freeform 31"/>
                <p:cNvSpPr/>
                <p:nvPr/>
              </p:nvSpPr>
              <p:spPr>
                <a:xfrm>
                  <a:off x="1525557" y="-1"/>
                  <a:ext cx="2205932" cy="585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16091" y="21600"/>
                      </a:lnTo>
                      <a:lnTo>
                        <a:pt x="21600" y="10826"/>
                      </a:lnTo>
                      <a:lnTo>
                        <a:pt x="16091" y="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grpSp>
            <p:nvGrpSpPr>
              <p:cNvPr id="510" name="Group 1"/>
              <p:cNvGrpSpPr/>
              <p:nvPr/>
            </p:nvGrpSpPr>
            <p:grpSpPr>
              <a:xfrm>
                <a:off x="396930" y="917"/>
                <a:ext cx="3672931" cy="585525"/>
                <a:chOff x="0" y="0"/>
                <a:chExt cx="3672929" cy="585524"/>
              </a:xfrm>
            </p:grpSpPr>
            <p:sp>
              <p:nvSpPr>
                <p:cNvPr id="508" name="Freeform 27"/>
                <p:cNvSpPr/>
                <p:nvPr/>
              </p:nvSpPr>
              <p:spPr>
                <a:xfrm>
                  <a:off x="-1" y="-1"/>
                  <a:ext cx="1467000" cy="585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89" y="48"/>
                        <a:pt x="913" y="677"/>
                        <a:pt x="1206" y="1788"/>
                      </a:cubicBezTo>
                      <a:cubicBezTo>
                        <a:pt x="1223" y="1836"/>
                        <a:pt x="1239" y="1885"/>
                        <a:pt x="1255" y="1933"/>
                      </a:cubicBezTo>
                      <a:cubicBezTo>
                        <a:pt x="1418" y="2368"/>
                        <a:pt x="1483" y="2948"/>
                        <a:pt x="1516" y="3576"/>
                      </a:cubicBezTo>
                      <a:cubicBezTo>
                        <a:pt x="1581" y="4349"/>
                        <a:pt x="1532" y="5074"/>
                        <a:pt x="1451" y="5799"/>
                      </a:cubicBezTo>
                      <a:cubicBezTo>
                        <a:pt x="1435" y="6185"/>
                        <a:pt x="1402" y="6523"/>
                        <a:pt x="1386" y="6813"/>
                      </a:cubicBezTo>
                      <a:cubicBezTo>
                        <a:pt x="1435" y="6813"/>
                        <a:pt x="1500" y="6862"/>
                        <a:pt x="1549" y="6958"/>
                      </a:cubicBezTo>
                      <a:cubicBezTo>
                        <a:pt x="1679" y="7345"/>
                        <a:pt x="1646" y="8118"/>
                        <a:pt x="1614" y="8601"/>
                      </a:cubicBezTo>
                      <a:cubicBezTo>
                        <a:pt x="1598" y="9085"/>
                        <a:pt x="1565" y="9954"/>
                        <a:pt x="1386" y="10196"/>
                      </a:cubicBezTo>
                      <a:cubicBezTo>
                        <a:pt x="1304" y="10341"/>
                        <a:pt x="1223" y="10293"/>
                        <a:pt x="1174" y="10148"/>
                      </a:cubicBezTo>
                      <a:cubicBezTo>
                        <a:pt x="1174" y="10148"/>
                        <a:pt x="1157" y="10148"/>
                        <a:pt x="1157" y="10148"/>
                      </a:cubicBezTo>
                      <a:cubicBezTo>
                        <a:pt x="1174" y="10293"/>
                        <a:pt x="1174" y="10389"/>
                        <a:pt x="1157" y="10486"/>
                      </a:cubicBezTo>
                      <a:cubicBezTo>
                        <a:pt x="1157" y="10776"/>
                        <a:pt x="1125" y="11114"/>
                        <a:pt x="1076" y="11356"/>
                      </a:cubicBezTo>
                      <a:cubicBezTo>
                        <a:pt x="1060" y="11597"/>
                        <a:pt x="1027" y="11791"/>
                        <a:pt x="1011" y="11984"/>
                      </a:cubicBezTo>
                      <a:cubicBezTo>
                        <a:pt x="946" y="12515"/>
                        <a:pt x="946" y="13095"/>
                        <a:pt x="929" y="13675"/>
                      </a:cubicBezTo>
                      <a:cubicBezTo>
                        <a:pt x="946" y="13820"/>
                        <a:pt x="946" y="13965"/>
                        <a:pt x="946" y="14110"/>
                      </a:cubicBezTo>
                      <a:cubicBezTo>
                        <a:pt x="946" y="14110"/>
                        <a:pt x="929" y="14158"/>
                        <a:pt x="929" y="14207"/>
                      </a:cubicBezTo>
                      <a:cubicBezTo>
                        <a:pt x="929" y="14352"/>
                        <a:pt x="929" y="14497"/>
                        <a:pt x="929" y="14593"/>
                      </a:cubicBezTo>
                      <a:cubicBezTo>
                        <a:pt x="962" y="14690"/>
                        <a:pt x="994" y="14738"/>
                        <a:pt x="1011" y="14835"/>
                      </a:cubicBezTo>
                      <a:cubicBezTo>
                        <a:pt x="1011" y="14835"/>
                        <a:pt x="1027" y="14835"/>
                        <a:pt x="1027" y="14835"/>
                      </a:cubicBezTo>
                      <a:cubicBezTo>
                        <a:pt x="1141" y="14932"/>
                        <a:pt x="1174" y="15318"/>
                        <a:pt x="1206" y="15608"/>
                      </a:cubicBezTo>
                      <a:cubicBezTo>
                        <a:pt x="1272" y="16043"/>
                        <a:pt x="1320" y="16526"/>
                        <a:pt x="1337" y="17009"/>
                      </a:cubicBezTo>
                      <a:cubicBezTo>
                        <a:pt x="1353" y="17009"/>
                        <a:pt x="1369" y="17058"/>
                        <a:pt x="1353" y="17106"/>
                      </a:cubicBezTo>
                      <a:cubicBezTo>
                        <a:pt x="1353" y="17251"/>
                        <a:pt x="1337" y="17396"/>
                        <a:pt x="1320" y="17493"/>
                      </a:cubicBezTo>
                      <a:cubicBezTo>
                        <a:pt x="1337" y="17493"/>
                        <a:pt x="1353" y="17493"/>
                        <a:pt x="1369" y="17541"/>
                      </a:cubicBezTo>
                      <a:cubicBezTo>
                        <a:pt x="1369" y="17541"/>
                        <a:pt x="1386" y="17589"/>
                        <a:pt x="1386" y="17589"/>
                      </a:cubicBezTo>
                      <a:cubicBezTo>
                        <a:pt x="1402" y="17589"/>
                        <a:pt x="1402" y="17638"/>
                        <a:pt x="1418" y="17638"/>
                      </a:cubicBezTo>
                      <a:cubicBezTo>
                        <a:pt x="1418" y="17638"/>
                        <a:pt x="1435" y="17686"/>
                        <a:pt x="1435" y="17686"/>
                      </a:cubicBezTo>
                      <a:cubicBezTo>
                        <a:pt x="2005" y="18797"/>
                        <a:pt x="2543" y="19715"/>
                        <a:pt x="3179" y="20440"/>
                      </a:cubicBezTo>
                      <a:cubicBezTo>
                        <a:pt x="3407" y="20730"/>
                        <a:pt x="3554" y="21117"/>
                        <a:pt x="3668" y="21600"/>
                      </a:cubicBezTo>
                      <a:cubicBezTo>
                        <a:pt x="5901" y="21600"/>
                        <a:pt x="5901" y="21600"/>
                        <a:pt x="5901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09" name="Freeform 32"/>
                <p:cNvSpPr/>
                <p:nvPr/>
              </p:nvSpPr>
              <p:spPr>
                <a:xfrm>
                  <a:off x="1466998" y="-1"/>
                  <a:ext cx="2205932" cy="585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091" y="21600"/>
                      </a:moveTo>
                      <a:lnTo>
                        <a:pt x="21600" y="10774"/>
                      </a:lnTo>
                      <a:lnTo>
                        <a:pt x="16091" y="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16091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grpSp>
          <p:nvGrpSpPr>
            <p:cNvPr id="519" name="Group 50"/>
            <p:cNvGrpSpPr/>
            <p:nvPr/>
          </p:nvGrpSpPr>
          <p:grpSpPr>
            <a:xfrm>
              <a:off x="989648" y="139797"/>
              <a:ext cx="294897" cy="294897"/>
              <a:chOff x="0" y="0"/>
              <a:chExt cx="294896" cy="294896"/>
            </a:xfrm>
          </p:grpSpPr>
          <p:sp>
            <p:nvSpPr>
              <p:cNvPr id="512" name="Oval 49"/>
              <p:cNvSpPr/>
              <p:nvPr/>
            </p:nvSpPr>
            <p:spPr>
              <a:xfrm>
                <a:off x="-1" y="-1"/>
                <a:ext cx="294898" cy="29489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518" name="Group 43"/>
              <p:cNvGrpSpPr/>
              <p:nvPr/>
            </p:nvGrpSpPr>
            <p:grpSpPr>
              <a:xfrm>
                <a:off x="82881" y="77416"/>
                <a:ext cx="129134" cy="140064"/>
                <a:chOff x="0" y="0"/>
                <a:chExt cx="129133" cy="140063"/>
              </a:xfrm>
            </p:grpSpPr>
            <p:sp>
              <p:nvSpPr>
                <p:cNvPr id="513" name="Freeform 150"/>
                <p:cNvSpPr/>
                <p:nvPr/>
              </p:nvSpPr>
              <p:spPr>
                <a:xfrm>
                  <a:off x="-1" y="0"/>
                  <a:ext cx="129135" cy="1400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559" y="14713"/>
                      </a:moveTo>
                      <a:cubicBezTo>
                        <a:pt x="19559" y="14713"/>
                        <a:pt x="19559" y="14713"/>
                        <a:pt x="19559" y="14713"/>
                      </a:cubicBezTo>
                      <a:cubicBezTo>
                        <a:pt x="18883" y="14713"/>
                        <a:pt x="18504" y="14396"/>
                        <a:pt x="18287" y="13637"/>
                      </a:cubicBezTo>
                      <a:cubicBezTo>
                        <a:pt x="18057" y="12867"/>
                        <a:pt x="18057" y="11749"/>
                        <a:pt x="18046" y="10568"/>
                      </a:cubicBezTo>
                      <a:cubicBezTo>
                        <a:pt x="18034" y="9134"/>
                        <a:pt x="18023" y="7499"/>
                        <a:pt x="17633" y="6043"/>
                      </a:cubicBezTo>
                      <a:cubicBezTo>
                        <a:pt x="17587" y="5875"/>
                        <a:pt x="17404" y="5769"/>
                        <a:pt x="17209" y="5811"/>
                      </a:cubicBezTo>
                      <a:cubicBezTo>
                        <a:pt x="17025" y="5854"/>
                        <a:pt x="16911" y="6033"/>
                        <a:pt x="16957" y="6202"/>
                      </a:cubicBezTo>
                      <a:cubicBezTo>
                        <a:pt x="17324" y="7583"/>
                        <a:pt x="17335" y="9165"/>
                        <a:pt x="17346" y="10568"/>
                      </a:cubicBezTo>
                      <a:cubicBezTo>
                        <a:pt x="17358" y="11791"/>
                        <a:pt x="17358" y="12952"/>
                        <a:pt x="17610" y="13806"/>
                      </a:cubicBezTo>
                      <a:cubicBezTo>
                        <a:pt x="17713" y="14175"/>
                        <a:pt x="17874" y="14481"/>
                        <a:pt x="18069" y="14713"/>
                      </a:cubicBezTo>
                      <a:cubicBezTo>
                        <a:pt x="3531" y="14713"/>
                        <a:pt x="3531" y="14713"/>
                        <a:pt x="3531" y="14713"/>
                      </a:cubicBezTo>
                      <a:cubicBezTo>
                        <a:pt x="3738" y="14481"/>
                        <a:pt x="3887" y="14175"/>
                        <a:pt x="3990" y="13806"/>
                      </a:cubicBezTo>
                      <a:cubicBezTo>
                        <a:pt x="4242" y="12952"/>
                        <a:pt x="4254" y="11791"/>
                        <a:pt x="4254" y="10568"/>
                      </a:cubicBezTo>
                      <a:cubicBezTo>
                        <a:pt x="4265" y="8701"/>
                        <a:pt x="4288" y="6571"/>
                        <a:pt x="5113" y="4946"/>
                      </a:cubicBezTo>
                      <a:cubicBezTo>
                        <a:pt x="6054" y="3122"/>
                        <a:pt x="7911" y="2236"/>
                        <a:pt x="10800" y="2236"/>
                      </a:cubicBezTo>
                      <a:cubicBezTo>
                        <a:pt x="12394" y="2236"/>
                        <a:pt x="13689" y="2510"/>
                        <a:pt x="14664" y="3048"/>
                      </a:cubicBezTo>
                      <a:cubicBezTo>
                        <a:pt x="15501" y="3512"/>
                        <a:pt x="16120" y="4187"/>
                        <a:pt x="16555" y="5084"/>
                      </a:cubicBezTo>
                      <a:cubicBezTo>
                        <a:pt x="16636" y="5242"/>
                        <a:pt x="16842" y="5316"/>
                        <a:pt x="17014" y="5252"/>
                      </a:cubicBezTo>
                      <a:cubicBezTo>
                        <a:pt x="17186" y="5179"/>
                        <a:pt x="17266" y="4989"/>
                        <a:pt x="17197" y="4830"/>
                      </a:cubicBezTo>
                      <a:cubicBezTo>
                        <a:pt x="16704" y="3818"/>
                        <a:pt x="15982" y="3027"/>
                        <a:pt x="15019" y="2500"/>
                      </a:cubicBezTo>
                      <a:cubicBezTo>
                        <a:pt x="14411" y="2162"/>
                        <a:pt x="13689" y="1909"/>
                        <a:pt x="12875" y="1761"/>
                      </a:cubicBezTo>
                      <a:cubicBezTo>
                        <a:pt x="12795" y="780"/>
                        <a:pt x="11889" y="0"/>
                        <a:pt x="10800" y="0"/>
                      </a:cubicBezTo>
                      <a:cubicBezTo>
                        <a:pt x="9711" y="0"/>
                        <a:pt x="8817" y="780"/>
                        <a:pt x="8736" y="1761"/>
                      </a:cubicBezTo>
                      <a:cubicBezTo>
                        <a:pt x="7957" y="1909"/>
                        <a:pt x="7257" y="2130"/>
                        <a:pt x="6673" y="2447"/>
                      </a:cubicBezTo>
                      <a:cubicBezTo>
                        <a:pt x="5721" y="2964"/>
                        <a:pt x="4987" y="3712"/>
                        <a:pt x="4483" y="4672"/>
                      </a:cubicBezTo>
                      <a:cubicBezTo>
                        <a:pt x="3589" y="6434"/>
                        <a:pt x="3577" y="8627"/>
                        <a:pt x="3554" y="10568"/>
                      </a:cubicBezTo>
                      <a:cubicBezTo>
                        <a:pt x="3554" y="11749"/>
                        <a:pt x="3543" y="12867"/>
                        <a:pt x="3325" y="13637"/>
                      </a:cubicBezTo>
                      <a:cubicBezTo>
                        <a:pt x="3107" y="14396"/>
                        <a:pt x="2717" y="14713"/>
                        <a:pt x="2041" y="14713"/>
                      </a:cubicBezTo>
                      <a:cubicBezTo>
                        <a:pt x="2041" y="14713"/>
                        <a:pt x="2041" y="14713"/>
                        <a:pt x="2041" y="14713"/>
                      </a:cubicBezTo>
                      <a:cubicBezTo>
                        <a:pt x="917" y="14713"/>
                        <a:pt x="0" y="15557"/>
                        <a:pt x="0" y="16601"/>
                      </a:cubicBezTo>
                      <a:cubicBezTo>
                        <a:pt x="0" y="17634"/>
                        <a:pt x="917" y="18478"/>
                        <a:pt x="2041" y="18478"/>
                      </a:cubicBezTo>
                      <a:cubicBezTo>
                        <a:pt x="4254" y="18478"/>
                        <a:pt x="4254" y="18478"/>
                        <a:pt x="4254" y="18478"/>
                      </a:cubicBezTo>
                      <a:cubicBezTo>
                        <a:pt x="4448" y="18478"/>
                        <a:pt x="4597" y="18341"/>
                        <a:pt x="4597" y="18162"/>
                      </a:cubicBezTo>
                      <a:cubicBezTo>
                        <a:pt x="4597" y="17982"/>
                        <a:pt x="4448" y="17835"/>
                        <a:pt x="4254" y="17835"/>
                      </a:cubicBezTo>
                      <a:cubicBezTo>
                        <a:pt x="2041" y="17835"/>
                        <a:pt x="2041" y="17835"/>
                        <a:pt x="2041" y="17835"/>
                      </a:cubicBezTo>
                      <a:cubicBezTo>
                        <a:pt x="1307" y="17835"/>
                        <a:pt x="699" y="17286"/>
                        <a:pt x="699" y="16601"/>
                      </a:cubicBezTo>
                      <a:cubicBezTo>
                        <a:pt x="699" y="15915"/>
                        <a:pt x="1307" y="15356"/>
                        <a:pt x="2041" y="15356"/>
                      </a:cubicBezTo>
                      <a:cubicBezTo>
                        <a:pt x="19559" y="15356"/>
                        <a:pt x="19559" y="15356"/>
                        <a:pt x="19559" y="15356"/>
                      </a:cubicBezTo>
                      <a:cubicBezTo>
                        <a:pt x="20304" y="15356"/>
                        <a:pt x="20901" y="15915"/>
                        <a:pt x="20901" y="16601"/>
                      </a:cubicBezTo>
                      <a:cubicBezTo>
                        <a:pt x="20901" y="17286"/>
                        <a:pt x="20304" y="17835"/>
                        <a:pt x="19559" y="17835"/>
                      </a:cubicBezTo>
                      <a:cubicBezTo>
                        <a:pt x="5652" y="17835"/>
                        <a:pt x="5652" y="17835"/>
                        <a:pt x="5652" y="17835"/>
                      </a:cubicBezTo>
                      <a:cubicBezTo>
                        <a:pt x="5457" y="17835"/>
                        <a:pt x="5297" y="17982"/>
                        <a:pt x="5297" y="18162"/>
                      </a:cubicBezTo>
                      <a:cubicBezTo>
                        <a:pt x="5297" y="18341"/>
                        <a:pt x="5457" y="18478"/>
                        <a:pt x="5652" y="18478"/>
                      </a:cubicBezTo>
                      <a:cubicBezTo>
                        <a:pt x="7074" y="18478"/>
                        <a:pt x="7074" y="18478"/>
                        <a:pt x="7074" y="18478"/>
                      </a:cubicBezTo>
                      <a:cubicBezTo>
                        <a:pt x="7257" y="20229"/>
                        <a:pt x="8862" y="21600"/>
                        <a:pt x="10800" y="21600"/>
                      </a:cubicBezTo>
                      <a:cubicBezTo>
                        <a:pt x="12749" y="21600"/>
                        <a:pt x="14354" y="20229"/>
                        <a:pt x="14526" y="18478"/>
                      </a:cubicBezTo>
                      <a:cubicBezTo>
                        <a:pt x="19559" y="18478"/>
                        <a:pt x="19559" y="18478"/>
                        <a:pt x="19559" y="18478"/>
                      </a:cubicBezTo>
                      <a:cubicBezTo>
                        <a:pt x="20683" y="18478"/>
                        <a:pt x="21600" y="17634"/>
                        <a:pt x="21600" y="16601"/>
                      </a:cubicBezTo>
                      <a:cubicBezTo>
                        <a:pt x="21600" y="15557"/>
                        <a:pt x="20683" y="14713"/>
                        <a:pt x="19559" y="14713"/>
                      </a:cubicBezTo>
                      <a:close/>
                      <a:moveTo>
                        <a:pt x="10800" y="643"/>
                      </a:moveTo>
                      <a:cubicBezTo>
                        <a:pt x="11465" y="643"/>
                        <a:pt x="12027" y="1076"/>
                        <a:pt x="12153" y="1656"/>
                      </a:cubicBezTo>
                      <a:cubicBezTo>
                        <a:pt x="11729" y="1614"/>
                        <a:pt x="11282" y="1593"/>
                        <a:pt x="10800" y="1593"/>
                      </a:cubicBezTo>
                      <a:cubicBezTo>
                        <a:pt x="10330" y="1593"/>
                        <a:pt x="9871" y="1614"/>
                        <a:pt x="9447" y="1656"/>
                      </a:cubicBezTo>
                      <a:cubicBezTo>
                        <a:pt x="9573" y="1076"/>
                        <a:pt x="10135" y="643"/>
                        <a:pt x="10800" y="643"/>
                      </a:cubicBezTo>
                      <a:close/>
                      <a:moveTo>
                        <a:pt x="10800" y="20957"/>
                      </a:moveTo>
                      <a:cubicBezTo>
                        <a:pt x="9241" y="20957"/>
                        <a:pt x="7957" y="19870"/>
                        <a:pt x="7785" y="18478"/>
                      </a:cubicBezTo>
                      <a:cubicBezTo>
                        <a:pt x="13827" y="18478"/>
                        <a:pt x="13827" y="18478"/>
                        <a:pt x="13827" y="18478"/>
                      </a:cubicBezTo>
                      <a:cubicBezTo>
                        <a:pt x="13655" y="19870"/>
                        <a:pt x="12359" y="20957"/>
                        <a:pt x="10800" y="20957"/>
                      </a:cubicBezTo>
                      <a:close/>
                      <a:moveTo>
                        <a:pt x="10800" y="20957"/>
                      </a:moveTo>
                      <a:cubicBezTo>
                        <a:pt x="10800" y="20957"/>
                        <a:pt x="10800" y="20957"/>
                        <a:pt x="10800" y="20957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14" name="Freeform 151"/>
                <p:cNvSpPr/>
                <p:nvPr/>
              </p:nvSpPr>
              <p:spPr>
                <a:xfrm>
                  <a:off x="97037" y="9193"/>
                  <a:ext cx="19953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2" h="21435" fill="norm" stroke="1" extrusionOk="0">
                      <a:moveTo>
                        <a:pt x="1151" y="2226"/>
                      </a:moveTo>
                      <a:cubicBezTo>
                        <a:pt x="1151" y="2226"/>
                        <a:pt x="5092" y="3442"/>
                        <a:pt x="9033" y="6264"/>
                      </a:cubicBezTo>
                      <a:cubicBezTo>
                        <a:pt x="14214" y="10027"/>
                        <a:pt x="16841" y="14732"/>
                        <a:pt x="16841" y="20259"/>
                      </a:cubicBezTo>
                      <a:cubicBezTo>
                        <a:pt x="16841" y="20925"/>
                        <a:pt x="17862" y="21435"/>
                        <a:pt x="19030" y="21435"/>
                      </a:cubicBezTo>
                      <a:cubicBezTo>
                        <a:pt x="20270" y="21435"/>
                        <a:pt x="21292" y="20925"/>
                        <a:pt x="21292" y="20259"/>
                      </a:cubicBezTo>
                      <a:cubicBezTo>
                        <a:pt x="21292" y="12654"/>
                        <a:pt x="16476" y="7636"/>
                        <a:pt x="12389" y="4735"/>
                      </a:cubicBezTo>
                      <a:cubicBezTo>
                        <a:pt x="7938" y="1560"/>
                        <a:pt x="3487" y="188"/>
                        <a:pt x="3268" y="149"/>
                      </a:cubicBezTo>
                      <a:cubicBezTo>
                        <a:pt x="2173" y="-165"/>
                        <a:pt x="860" y="31"/>
                        <a:pt x="276" y="619"/>
                      </a:cubicBezTo>
                      <a:cubicBezTo>
                        <a:pt x="-308" y="1168"/>
                        <a:pt x="57" y="1913"/>
                        <a:pt x="1151" y="2226"/>
                      </a:cubicBezTo>
                      <a:close/>
                      <a:moveTo>
                        <a:pt x="1151" y="2226"/>
                      </a:moveTo>
                      <a:cubicBezTo>
                        <a:pt x="1151" y="2226"/>
                        <a:pt x="1151" y="2226"/>
                        <a:pt x="1151" y="2226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15" name="Freeform 152"/>
                <p:cNvSpPr/>
                <p:nvPr/>
              </p:nvSpPr>
              <p:spPr>
                <a:xfrm>
                  <a:off x="112826" y="10003"/>
                  <a:ext cx="13475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5" h="21352" fill="norm" stroke="1" extrusionOk="0">
                      <a:moveTo>
                        <a:pt x="1499" y="3303"/>
                      </a:moveTo>
                      <a:cubicBezTo>
                        <a:pt x="2041" y="3480"/>
                        <a:pt x="14524" y="8037"/>
                        <a:pt x="14524" y="19577"/>
                      </a:cubicBezTo>
                      <a:cubicBezTo>
                        <a:pt x="14524" y="20524"/>
                        <a:pt x="16043" y="21352"/>
                        <a:pt x="17780" y="21352"/>
                      </a:cubicBezTo>
                      <a:cubicBezTo>
                        <a:pt x="19625" y="21352"/>
                        <a:pt x="21145" y="20524"/>
                        <a:pt x="21145" y="19577"/>
                      </a:cubicBezTo>
                      <a:cubicBezTo>
                        <a:pt x="21145" y="6025"/>
                        <a:pt x="5732" y="521"/>
                        <a:pt x="5081" y="285"/>
                      </a:cubicBezTo>
                      <a:cubicBezTo>
                        <a:pt x="3561" y="-248"/>
                        <a:pt x="1499" y="-11"/>
                        <a:pt x="522" y="817"/>
                      </a:cubicBezTo>
                      <a:cubicBezTo>
                        <a:pt x="-455" y="1646"/>
                        <a:pt x="-21" y="2770"/>
                        <a:pt x="1499" y="3303"/>
                      </a:cubicBezTo>
                      <a:close/>
                      <a:moveTo>
                        <a:pt x="1499" y="3303"/>
                      </a:moveTo>
                      <a:cubicBezTo>
                        <a:pt x="1499" y="3303"/>
                        <a:pt x="1499" y="3303"/>
                        <a:pt x="1499" y="3303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16" name="Freeform 153"/>
                <p:cNvSpPr/>
                <p:nvPr/>
              </p:nvSpPr>
              <p:spPr>
                <a:xfrm>
                  <a:off x="12144" y="9193"/>
                  <a:ext cx="19940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435" fill="norm" stroke="1" extrusionOk="0">
                      <a:moveTo>
                        <a:pt x="2255" y="21435"/>
                      </a:moveTo>
                      <a:cubicBezTo>
                        <a:pt x="3491" y="21435"/>
                        <a:pt x="4436" y="20925"/>
                        <a:pt x="4436" y="20259"/>
                      </a:cubicBezTo>
                      <a:cubicBezTo>
                        <a:pt x="4436" y="14732"/>
                        <a:pt x="7055" y="10027"/>
                        <a:pt x="12291" y="6264"/>
                      </a:cubicBezTo>
                      <a:cubicBezTo>
                        <a:pt x="16145" y="3481"/>
                        <a:pt x="20073" y="2265"/>
                        <a:pt x="20145" y="2226"/>
                      </a:cubicBezTo>
                      <a:cubicBezTo>
                        <a:pt x="21164" y="1913"/>
                        <a:pt x="21600" y="1168"/>
                        <a:pt x="21018" y="619"/>
                      </a:cubicBezTo>
                      <a:cubicBezTo>
                        <a:pt x="20364" y="31"/>
                        <a:pt x="19055" y="-165"/>
                        <a:pt x="17964" y="149"/>
                      </a:cubicBezTo>
                      <a:cubicBezTo>
                        <a:pt x="17818" y="188"/>
                        <a:pt x="13309" y="1560"/>
                        <a:pt x="8873" y="4735"/>
                      </a:cubicBezTo>
                      <a:cubicBezTo>
                        <a:pt x="4873" y="7636"/>
                        <a:pt x="0" y="12654"/>
                        <a:pt x="0" y="20259"/>
                      </a:cubicBezTo>
                      <a:cubicBezTo>
                        <a:pt x="0" y="20925"/>
                        <a:pt x="1018" y="21435"/>
                        <a:pt x="2255" y="21435"/>
                      </a:cubicBezTo>
                      <a:close/>
                      <a:moveTo>
                        <a:pt x="2255" y="21435"/>
                      </a:moveTo>
                      <a:cubicBezTo>
                        <a:pt x="2255" y="21435"/>
                        <a:pt x="2255" y="21435"/>
                        <a:pt x="2255" y="21435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17" name="Freeform 154"/>
                <p:cNvSpPr/>
                <p:nvPr/>
              </p:nvSpPr>
              <p:spPr>
                <a:xfrm>
                  <a:off x="3238" y="10003"/>
                  <a:ext cx="13077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2" h="21352" fill="norm" stroke="1" extrusionOk="0">
                      <a:moveTo>
                        <a:pt x="3273" y="21352"/>
                      </a:moveTo>
                      <a:cubicBezTo>
                        <a:pt x="5127" y="21352"/>
                        <a:pt x="6545" y="20524"/>
                        <a:pt x="6545" y="19577"/>
                      </a:cubicBezTo>
                      <a:cubicBezTo>
                        <a:pt x="6545" y="8096"/>
                        <a:pt x="19091" y="3480"/>
                        <a:pt x="19636" y="3303"/>
                      </a:cubicBezTo>
                      <a:cubicBezTo>
                        <a:pt x="21164" y="2770"/>
                        <a:pt x="21600" y="1646"/>
                        <a:pt x="20618" y="817"/>
                      </a:cubicBezTo>
                      <a:cubicBezTo>
                        <a:pt x="19636" y="-11"/>
                        <a:pt x="17673" y="-248"/>
                        <a:pt x="16036" y="285"/>
                      </a:cubicBezTo>
                      <a:cubicBezTo>
                        <a:pt x="15382" y="521"/>
                        <a:pt x="0" y="6025"/>
                        <a:pt x="0" y="19577"/>
                      </a:cubicBezTo>
                      <a:cubicBezTo>
                        <a:pt x="0" y="20524"/>
                        <a:pt x="1418" y="21352"/>
                        <a:pt x="3273" y="21352"/>
                      </a:cubicBezTo>
                      <a:close/>
                      <a:moveTo>
                        <a:pt x="3273" y="21352"/>
                      </a:moveTo>
                      <a:cubicBezTo>
                        <a:pt x="3273" y="21352"/>
                        <a:pt x="3273" y="21352"/>
                        <a:pt x="3273" y="21352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grpSp>
          <p:nvGrpSpPr>
            <p:cNvPr id="527" name="Group 59"/>
            <p:cNvGrpSpPr/>
            <p:nvPr/>
          </p:nvGrpSpPr>
          <p:grpSpPr>
            <a:xfrm>
              <a:off x="989648" y="728132"/>
              <a:ext cx="294897" cy="294897"/>
              <a:chOff x="0" y="0"/>
              <a:chExt cx="294896" cy="294896"/>
            </a:xfrm>
          </p:grpSpPr>
          <p:sp>
            <p:nvSpPr>
              <p:cNvPr id="520" name="Oval 60"/>
              <p:cNvSpPr/>
              <p:nvPr/>
            </p:nvSpPr>
            <p:spPr>
              <a:xfrm>
                <a:off x="-1" y="-1"/>
                <a:ext cx="294898" cy="29489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526" name="Group 61"/>
              <p:cNvGrpSpPr/>
              <p:nvPr/>
            </p:nvGrpSpPr>
            <p:grpSpPr>
              <a:xfrm>
                <a:off x="82881" y="77416"/>
                <a:ext cx="129134" cy="140064"/>
                <a:chOff x="0" y="0"/>
                <a:chExt cx="129133" cy="140063"/>
              </a:xfrm>
            </p:grpSpPr>
            <p:sp>
              <p:nvSpPr>
                <p:cNvPr id="521" name="Freeform 150"/>
                <p:cNvSpPr/>
                <p:nvPr/>
              </p:nvSpPr>
              <p:spPr>
                <a:xfrm>
                  <a:off x="-1" y="0"/>
                  <a:ext cx="129135" cy="1400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559" y="14713"/>
                      </a:moveTo>
                      <a:cubicBezTo>
                        <a:pt x="19559" y="14713"/>
                        <a:pt x="19559" y="14713"/>
                        <a:pt x="19559" y="14713"/>
                      </a:cubicBezTo>
                      <a:cubicBezTo>
                        <a:pt x="18883" y="14713"/>
                        <a:pt x="18504" y="14396"/>
                        <a:pt x="18287" y="13637"/>
                      </a:cubicBezTo>
                      <a:cubicBezTo>
                        <a:pt x="18057" y="12867"/>
                        <a:pt x="18057" y="11749"/>
                        <a:pt x="18046" y="10568"/>
                      </a:cubicBezTo>
                      <a:cubicBezTo>
                        <a:pt x="18034" y="9134"/>
                        <a:pt x="18023" y="7499"/>
                        <a:pt x="17633" y="6043"/>
                      </a:cubicBezTo>
                      <a:cubicBezTo>
                        <a:pt x="17587" y="5875"/>
                        <a:pt x="17404" y="5769"/>
                        <a:pt x="17209" y="5811"/>
                      </a:cubicBezTo>
                      <a:cubicBezTo>
                        <a:pt x="17025" y="5854"/>
                        <a:pt x="16911" y="6033"/>
                        <a:pt x="16957" y="6202"/>
                      </a:cubicBezTo>
                      <a:cubicBezTo>
                        <a:pt x="17324" y="7583"/>
                        <a:pt x="17335" y="9165"/>
                        <a:pt x="17346" y="10568"/>
                      </a:cubicBezTo>
                      <a:cubicBezTo>
                        <a:pt x="17358" y="11791"/>
                        <a:pt x="17358" y="12952"/>
                        <a:pt x="17610" y="13806"/>
                      </a:cubicBezTo>
                      <a:cubicBezTo>
                        <a:pt x="17713" y="14175"/>
                        <a:pt x="17874" y="14481"/>
                        <a:pt x="18069" y="14713"/>
                      </a:cubicBezTo>
                      <a:cubicBezTo>
                        <a:pt x="3531" y="14713"/>
                        <a:pt x="3531" y="14713"/>
                        <a:pt x="3531" y="14713"/>
                      </a:cubicBezTo>
                      <a:cubicBezTo>
                        <a:pt x="3738" y="14481"/>
                        <a:pt x="3887" y="14175"/>
                        <a:pt x="3990" y="13806"/>
                      </a:cubicBezTo>
                      <a:cubicBezTo>
                        <a:pt x="4242" y="12952"/>
                        <a:pt x="4254" y="11791"/>
                        <a:pt x="4254" y="10568"/>
                      </a:cubicBezTo>
                      <a:cubicBezTo>
                        <a:pt x="4265" y="8701"/>
                        <a:pt x="4288" y="6571"/>
                        <a:pt x="5113" y="4946"/>
                      </a:cubicBezTo>
                      <a:cubicBezTo>
                        <a:pt x="6054" y="3122"/>
                        <a:pt x="7911" y="2236"/>
                        <a:pt x="10800" y="2236"/>
                      </a:cubicBezTo>
                      <a:cubicBezTo>
                        <a:pt x="12394" y="2236"/>
                        <a:pt x="13689" y="2510"/>
                        <a:pt x="14664" y="3048"/>
                      </a:cubicBezTo>
                      <a:cubicBezTo>
                        <a:pt x="15501" y="3512"/>
                        <a:pt x="16120" y="4187"/>
                        <a:pt x="16555" y="5084"/>
                      </a:cubicBezTo>
                      <a:cubicBezTo>
                        <a:pt x="16636" y="5242"/>
                        <a:pt x="16842" y="5316"/>
                        <a:pt x="17014" y="5252"/>
                      </a:cubicBezTo>
                      <a:cubicBezTo>
                        <a:pt x="17186" y="5179"/>
                        <a:pt x="17266" y="4989"/>
                        <a:pt x="17197" y="4830"/>
                      </a:cubicBezTo>
                      <a:cubicBezTo>
                        <a:pt x="16704" y="3818"/>
                        <a:pt x="15982" y="3027"/>
                        <a:pt x="15019" y="2500"/>
                      </a:cubicBezTo>
                      <a:cubicBezTo>
                        <a:pt x="14411" y="2162"/>
                        <a:pt x="13689" y="1909"/>
                        <a:pt x="12875" y="1761"/>
                      </a:cubicBezTo>
                      <a:cubicBezTo>
                        <a:pt x="12795" y="780"/>
                        <a:pt x="11889" y="0"/>
                        <a:pt x="10800" y="0"/>
                      </a:cubicBezTo>
                      <a:cubicBezTo>
                        <a:pt x="9711" y="0"/>
                        <a:pt x="8817" y="780"/>
                        <a:pt x="8736" y="1761"/>
                      </a:cubicBezTo>
                      <a:cubicBezTo>
                        <a:pt x="7957" y="1909"/>
                        <a:pt x="7257" y="2130"/>
                        <a:pt x="6673" y="2447"/>
                      </a:cubicBezTo>
                      <a:cubicBezTo>
                        <a:pt x="5721" y="2964"/>
                        <a:pt x="4987" y="3712"/>
                        <a:pt x="4483" y="4672"/>
                      </a:cubicBezTo>
                      <a:cubicBezTo>
                        <a:pt x="3589" y="6434"/>
                        <a:pt x="3577" y="8627"/>
                        <a:pt x="3554" y="10568"/>
                      </a:cubicBezTo>
                      <a:cubicBezTo>
                        <a:pt x="3554" y="11749"/>
                        <a:pt x="3543" y="12867"/>
                        <a:pt x="3325" y="13637"/>
                      </a:cubicBezTo>
                      <a:cubicBezTo>
                        <a:pt x="3107" y="14396"/>
                        <a:pt x="2717" y="14713"/>
                        <a:pt x="2041" y="14713"/>
                      </a:cubicBezTo>
                      <a:cubicBezTo>
                        <a:pt x="2041" y="14713"/>
                        <a:pt x="2041" y="14713"/>
                        <a:pt x="2041" y="14713"/>
                      </a:cubicBezTo>
                      <a:cubicBezTo>
                        <a:pt x="917" y="14713"/>
                        <a:pt x="0" y="15557"/>
                        <a:pt x="0" y="16601"/>
                      </a:cubicBezTo>
                      <a:cubicBezTo>
                        <a:pt x="0" y="17634"/>
                        <a:pt x="917" y="18478"/>
                        <a:pt x="2041" y="18478"/>
                      </a:cubicBezTo>
                      <a:cubicBezTo>
                        <a:pt x="4254" y="18478"/>
                        <a:pt x="4254" y="18478"/>
                        <a:pt x="4254" y="18478"/>
                      </a:cubicBezTo>
                      <a:cubicBezTo>
                        <a:pt x="4448" y="18478"/>
                        <a:pt x="4597" y="18341"/>
                        <a:pt x="4597" y="18162"/>
                      </a:cubicBezTo>
                      <a:cubicBezTo>
                        <a:pt x="4597" y="17982"/>
                        <a:pt x="4448" y="17835"/>
                        <a:pt x="4254" y="17835"/>
                      </a:cubicBezTo>
                      <a:cubicBezTo>
                        <a:pt x="2041" y="17835"/>
                        <a:pt x="2041" y="17835"/>
                        <a:pt x="2041" y="17835"/>
                      </a:cubicBezTo>
                      <a:cubicBezTo>
                        <a:pt x="1307" y="17835"/>
                        <a:pt x="699" y="17286"/>
                        <a:pt x="699" y="16601"/>
                      </a:cubicBezTo>
                      <a:cubicBezTo>
                        <a:pt x="699" y="15915"/>
                        <a:pt x="1307" y="15356"/>
                        <a:pt x="2041" y="15356"/>
                      </a:cubicBezTo>
                      <a:cubicBezTo>
                        <a:pt x="19559" y="15356"/>
                        <a:pt x="19559" y="15356"/>
                        <a:pt x="19559" y="15356"/>
                      </a:cubicBezTo>
                      <a:cubicBezTo>
                        <a:pt x="20304" y="15356"/>
                        <a:pt x="20901" y="15915"/>
                        <a:pt x="20901" y="16601"/>
                      </a:cubicBezTo>
                      <a:cubicBezTo>
                        <a:pt x="20901" y="17286"/>
                        <a:pt x="20304" y="17835"/>
                        <a:pt x="19559" y="17835"/>
                      </a:cubicBezTo>
                      <a:cubicBezTo>
                        <a:pt x="5652" y="17835"/>
                        <a:pt x="5652" y="17835"/>
                        <a:pt x="5652" y="17835"/>
                      </a:cubicBezTo>
                      <a:cubicBezTo>
                        <a:pt x="5457" y="17835"/>
                        <a:pt x="5297" y="17982"/>
                        <a:pt x="5297" y="18162"/>
                      </a:cubicBezTo>
                      <a:cubicBezTo>
                        <a:pt x="5297" y="18341"/>
                        <a:pt x="5457" y="18478"/>
                        <a:pt x="5652" y="18478"/>
                      </a:cubicBezTo>
                      <a:cubicBezTo>
                        <a:pt x="7074" y="18478"/>
                        <a:pt x="7074" y="18478"/>
                        <a:pt x="7074" y="18478"/>
                      </a:cubicBezTo>
                      <a:cubicBezTo>
                        <a:pt x="7257" y="20229"/>
                        <a:pt x="8862" y="21600"/>
                        <a:pt x="10800" y="21600"/>
                      </a:cubicBezTo>
                      <a:cubicBezTo>
                        <a:pt x="12749" y="21600"/>
                        <a:pt x="14354" y="20229"/>
                        <a:pt x="14526" y="18478"/>
                      </a:cubicBezTo>
                      <a:cubicBezTo>
                        <a:pt x="19559" y="18478"/>
                        <a:pt x="19559" y="18478"/>
                        <a:pt x="19559" y="18478"/>
                      </a:cubicBezTo>
                      <a:cubicBezTo>
                        <a:pt x="20683" y="18478"/>
                        <a:pt x="21600" y="17634"/>
                        <a:pt x="21600" y="16601"/>
                      </a:cubicBezTo>
                      <a:cubicBezTo>
                        <a:pt x="21600" y="15557"/>
                        <a:pt x="20683" y="14713"/>
                        <a:pt x="19559" y="14713"/>
                      </a:cubicBezTo>
                      <a:close/>
                      <a:moveTo>
                        <a:pt x="10800" y="643"/>
                      </a:moveTo>
                      <a:cubicBezTo>
                        <a:pt x="11465" y="643"/>
                        <a:pt x="12027" y="1076"/>
                        <a:pt x="12153" y="1656"/>
                      </a:cubicBezTo>
                      <a:cubicBezTo>
                        <a:pt x="11729" y="1614"/>
                        <a:pt x="11282" y="1593"/>
                        <a:pt x="10800" y="1593"/>
                      </a:cubicBezTo>
                      <a:cubicBezTo>
                        <a:pt x="10330" y="1593"/>
                        <a:pt x="9871" y="1614"/>
                        <a:pt x="9447" y="1656"/>
                      </a:cubicBezTo>
                      <a:cubicBezTo>
                        <a:pt x="9573" y="1076"/>
                        <a:pt x="10135" y="643"/>
                        <a:pt x="10800" y="643"/>
                      </a:cubicBezTo>
                      <a:close/>
                      <a:moveTo>
                        <a:pt x="10800" y="20957"/>
                      </a:moveTo>
                      <a:cubicBezTo>
                        <a:pt x="9241" y="20957"/>
                        <a:pt x="7957" y="19870"/>
                        <a:pt x="7785" y="18478"/>
                      </a:cubicBezTo>
                      <a:cubicBezTo>
                        <a:pt x="13827" y="18478"/>
                        <a:pt x="13827" y="18478"/>
                        <a:pt x="13827" y="18478"/>
                      </a:cubicBezTo>
                      <a:cubicBezTo>
                        <a:pt x="13655" y="19870"/>
                        <a:pt x="12359" y="20957"/>
                        <a:pt x="10800" y="20957"/>
                      </a:cubicBezTo>
                      <a:close/>
                      <a:moveTo>
                        <a:pt x="10800" y="20957"/>
                      </a:moveTo>
                      <a:cubicBezTo>
                        <a:pt x="10800" y="20957"/>
                        <a:pt x="10800" y="20957"/>
                        <a:pt x="10800" y="20957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22" name="Freeform 151"/>
                <p:cNvSpPr/>
                <p:nvPr/>
              </p:nvSpPr>
              <p:spPr>
                <a:xfrm>
                  <a:off x="97037" y="9193"/>
                  <a:ext cx="19953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2" h="21435" fill="norm" stroke="1" extrusionOk="0">
                      <a:moveTo>
                        <a:pt x="1151" y="2226"/>
                      </a:moveTo>
                      <a:cubicBezTo>
                        <a:pt x="1151" y="2226"/>
                        <a:pt x="5092" y="3442"/>
                        <a:pt x="9033" y="6264"/>
                      </a:cubicBezTo>
                      <a:cubicBezTo>
                        <a:pt x="14214" y="10027"/>
                        <a:pt x="16841" y="14732"/>
                        <a:pt x="16841" y="20259"/>
                      </a:cubicBezTo>
                      <a:cubicBezTo>
                        <a:pt x="16841" y="20925"/>
                        <a:pt x="17862" y="21435"/>
                        <a:pt x="19030" y="21435"/>
                      </a:cubicBezTo>
                      <a:cubicBezTo>
                        <a:pt x="20270" y="21435"/>
                        <a:pt x="21292" y="20925"/>
                        <a:pt x="21292" y="20259"/>
                      </a:cubicBezTo>
                      <a:cubicBezTo>
                        <a:pt x="21292" y="12654"/>
                        <a:pt x="16476" y="7636"/>
                        <a:pt x="12389" y="4735"/>
                      </a:cubicBezTo>
                      <a:cubicBezTo>
                        <a:pt x="7938" y="1560"/>
                        <a:pt x="3487" y="188"/>
                        <a:pt x="3268" y="149"/>
                      </a:cubicBezTo>
                      <a:cubicBezTo>
                        <a:pt x="2173" y="-165"/>
                        <a:pt x="860" y="31"/>
                        <a:pt x="276" y="619"/>
                      </a:cubicBezTo>
                      <a:cubicBezTo>
                        <a:pt x="-308" y="1168"/>
                        <a:pt x="57" y="1913"/>
                        <a:pt x="1151" y="2226"/>
                      </a:cubicBezTo>
                      <a:close/>
                      <a:moveTo>
                        <a:pt x="1151" y="2226"/>
                      </a:moveTo>
                      <a:cubicBezTo>
                        <a:pt x="1151" y="2226"/>
                        <a:pt x="1151" y="2226"/>
                        <a:pt x="1151" y="2226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23" name="Freeform 152"/>
                <p:cNvSpPr/>
                <p:nvPr/>
              </p:nvSpPr>
              <p:spPr>
                <a:xfrm>
                  <a:off x="112826" y="10003"/>
                  <a:ext cx="13475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5" h="21352" fill="norm" stroke="1" extrusionOk="0">
                      <a:moveTo>
                        <a:pt x="1499" y="3303"/>
                      </a:moveTo>
                      <a:cubicBezTo>
                        <a:pt x="2041" y="3480"/>
                        <a:pt x="14524" y="8037"/>
                        <a:pt x="14524" y="19577"/>
                      </a:cubicBezTo>
                      <a:cubicBezTo>
                        <a:pt x="14524" y="20524"/>
                        <a:pt x="16043" y="21352"/>
                        <a:pt x="17780" y="21352"/>
                      </a:cubicBezTo>
                      <a:cubicBezTo>
                        <a:pt x="19625" y="21352"/>
                        <a:pt x="21145" y="20524"/>
                        <a:pt x="21145" y="19577"/>
                      </a:cubicBezTo>
                      <a:cubicBezTo>
                        <a:pt x="21145" y="6025"/>
                        <a:pt x="5732" y="521"/>
                        <a:pt x="5081" y="285"/>
                      </a:cubicBezTo>
                      <a:cubicBezTo>
                        <a:pt x="3561" y="-248"/>
                        <a:pt x="1499" y="-11"/>
                        <a:pt x="522" y="817"/>
                      </a:cubicBezTo>
                      <a:cubicBezTo>
                        <a:pt x="-455" y="1646"/>
                        <a:pt x="-21" y="2770"/>
                        <a:pt x="1499" y="3303"/>
                      </a:cubicBezTo>
                      <a:close/>
                      <a:moveTo>
                        <a:pt x="1499" y="3303"/>
                      </a:moveTo>
                      <a:cubicBezTo>
                        <a:pt x="1499" y="3303"/>
                        <a:pt x="1499" y="3303"/>
                        <a:pt x="1499" y="3303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24" name="Freeform 153"/>
                <p:cNvSpPr/>
                <p:nvPr/>
              </p:nvSpPr>
              <p:spPr>
                <a:xfrm>
                  <a:off x="12144" y="9193"/>
                  <a:ext cx="19940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435" fill="norm" stroke="1" extrusionOk="0">
                      <a:moveTo>
                        <a:pt x="2255" y="21435"/>
                      </a:moveTo>
                      <a:cubicBezTo>
                        <a:pt x="3491" y="21435"/>
                        <a:pt x="4436" y="20925"/>
                        <a:pt x="4436" y="20259"/>
                      </a:cubicBezTo>
                      <a:cubicBezTo>
                        <a:pt x="4436" y="14732"/>
                        <a:pt x="7055" y="10027"/>
                        <a:pt x="12291" y="6264"/>
                      </a:cubicBezTo>
                      <a:cubicBezTo>
                        <a:pt x="16145" y="3481"/>
                        <a:pt x="20073" y="2265"/>
                        <a:pt x="20145" y="2226"/>
                      </a:cubicBezTo>
                      <a:cubicBezTo>
                        <a:pt x="21164" y="1913"/>
                        <a:pt x="21600" y="1168"/>
                        <a:pt x="21018" y="619"/>
                      </a:cubicBezTo>
                      <a:cubicBezTo>
                        <a:pt x="20364" y="31"/>
                        <a:pt x="19055" y="-165"/>
                        <a:pt x="17964" y="149"/>
                      </a:cubicBezTo>
                      <a:cubicBezTo>
                        <a:pt x="17818" y="188"/>
                        <a:pt x="13309" y="1560"/>
                        <a:pt x="8873" y="4735"/>
                      </a:cubicBezTo>
                      <a:cubicBezTo>
                        <a:pt x="4873" y="7636"/>
                        <a:pt x="0" y="12654"/>
                        <a:pt x="0" y="20259"/>
                      </a:cubicBezTo>
                      <a:cubicBezTo>
                        <a:pt x="0" y="20925"/>
                        <a:pt x="1018" y="21435"/>
                        <a:pt x="2255" y="21435"/>
                      </a:cubicBezTo>
                      <a:close/>
                      <a:moveTo>
                        <a:pt x="2255" y="21435"/>
                      </a:moveTo>
                      <a:cubicBezTo>
                        <a:pt x="2255" y="21435"/>
                        <a:pt x="2255" y="21435"/>
                        <a:pt x="2255" y="21435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25" name="Freeform 154"/>
                <p:cNvSpPr/>
                <p:nvPr/>
              </p:nvSpPr>
              <p:spPr>
                <a:xfrm>
                  <a:off x="3238" y="10003"/>
                  <a:ext cx="13077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2" h="21352" fill="norm" stroke="1" extrusionOk="0">
                      <a:moveTo>
                        <a:pt x="3273" y="21352"/>
                      </a:moveTo>
                      <a:cubicBezTo>
                        <a:pt x="5127" y="21352"/>
                        <a:pt x="6545" y="20524"/>
                        <a:pt x="6545" y="19577"/>
                      </a:cubicBezTo>
                      <a:cubicBezTo>
                        <a:pt x="6545" y="8096"/>
                        <a:pt x="19091" y="3480"/>
                        <a:pt x="19636" y="3303"/>
                      </a:cubicBezTo>
                      <a:cubicBezTo>
                        <a:pt x="21164" y="2770"/>
                        <a:pt x="21600" y="1646"/>
                        <a:pt x="20618" y="817"/>
                      </a:cubicBezTo>
                      <a:cubicBezTo>
                        <a:pt x="19636" y="-11"/>
                        <a:pt x="17673" y="-248"/>
                        <a:pt x="16036" y="285"/>
                      </a:cubicBezTo>
                      <a:cubicBezTo>
                        <a:pt x="15382" y="521"/>
                        <a:pt x="0" y="6025"/>
                        <a:pt x="0" y="19577"/>
                      </a:cubicBezTo>
                      <a:cubicBezTo>
                        <a:pt x="0" y="20524"/>
                        <a:pt x="1418" y="21352"/>
                        <a:pt x="3273" y="21352"/>
                      </a:cubicBezTo>
                      <a:close/>
                      <a:moveTo>
                        <a:pt x="3273" y="21352"/>
                      </a:moveTo>
                      <a:cubicBezTo>
                        <a:pt x="3273" y="21352"/>
                        <a:pt x="3273" y="21352"/>
                        <a:pt x="3273" y="21352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grpSp>
          <p:nvGrpSpPr>
            <p:cNvPr id="535" name="Group 67"/>
            <p:cNvGrpSpPr/>
            <p:nvPr/>
          </p:nvGrpSpPr>
          <p:grpSpPr>
            <a:xfrm>
              <a:off x="989648" y="1319393"/>
              <a:ext cx="294897" cy="294897"/>
              <a:chOff x="0" y="0"/>
              <a:chExt cx="294896" cy="294896"/>
            </a:xfrm>
          </p:grpSpPr>
          <p:sp>
            <p:nvSpPr>
              <p:cNvPr id="528" name="Oval 68"/>
              <p:cNvSpPr/>
              <p:nvPr/>
            </p:nvSpPr>
            <p:spPr>
              <a:xfrm>
                <a:off x="-1" y="-1"/>
                <a:ext cx="294898" cy="29489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534" name="Group 69"/>
              <p:cNvGrpSpPr/>
              <p:nvPr/>
            </p:nvGrpSpPr>
            <p:grpSpPr>
              <a:xfrm>
                <a:off x="82881" y="77416"/>
                <a:ext cx="129134" cy="140064"/>
                <a:chOff x="0" y="0"/>
                <a:chExt cx="129133" cy="140063"/>
              </a:xfrm>
            </p:grpSpPr>
            <p:sp>
              <p:nvSpPr>
                <p:cNvPr id="529" name="Freeform 150"/>
                <p:cNvSpPr/>
                <p:nvPr/>
              </p:nvSpPr>
              <p:spPr>
                <a:xfrm>
                  <a:off x="-1" y="0"/>
                  <a:ext cx="129135" cy="1400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559" y="14713"/>
                      </a:moveTo>
                      <a:cubicBezTo>
                        <a:pt x="19559" y="14713"/>
                        <a:pt x="19559" y="14713"/>
                        <a:pt x="19559" y="14713"/>
                      </a:cubicBezTo>
                      <a:cubicBezTo>
                        <a:pt x="18883" y="14713"/>
                        <a:pt x="18504" y="14396"/>
                        <a:pt x="18287" y="13637"/>
                      </a:cubicBezTo>
                      <a:cubicBezTo>
                        <a:pt x="18057" y="12867"/>
                        <a:pt x="18057" y="11749"/>
                        <a:pt x="18046" y="10568"/>
                      </a:cubicBezTo>
                      <a:cubicBezTo>
                        <a:pt x="18034" y="9134"/>
                        <a:pt x="18023" y="7499"/>
                        <a:pt x="17633" y="6043"/>
                      </a:cubicBezTo>
                      <a:cubicBezTo>
                        <a:pt x="17587" y="5875"/>
                        <a:pt x="17404" y="5769"/>
                        <a:pt x="17209" y="5811"/>
                      </a:cubicBezTo>
                      <a:cubicBezTo>
                        <a:pt x="17025" y="5854"/>
                        <a:pt x="16911" y="6033"/>
                        <a:pt x="16957" y="6202"/>
                      </a:cubicBezTo>
                      <a:cubicBezTo>
                        <a:pt x="17324" y="7583"/>
                        <a:pt x="17335" y="9165"/>
                        <a:pt x="17346" y="10568"/>
                      </a:cubicBezTo>
                      <a:cubicBezTo>
                        <a:pt x="17358" y="11791"/>
                        <a:pt x="17358" y="12952"/>
                        <a:pt x="17610" y="13806"/>
                      </a:cubicBezTo>
                      <a:cubicBezTo>
                        <a:pt x="17713" y="14175"/>
                        <a:pt x="17874" y="14481"/>
                        <a:pt x="18069" y="14713"/>
                      </a:cubicBezTo>
                      <a:cubicBezTo>
                        <a:pt x="3531" y="14713"/>
                        <a:pt x="3531" y="14713"/>
                        <a:pt x="3531" y="14713"/>
                      </a:cubicBezTo>
                      <a:cubicBezTo>
                        <a:pt x="3738" y="14481"/>
                        <a:pt x="3887" y="14175"/>
                        <a:pt x="3990" y="13806"/>
                      </a:cubicBezTo>
                      <a:cubicBezTo>
                        <a:pt x="4242" y="12952"/>
                        <a:pt x="4254" y="11791"/>
                        <a:pt x="4254" y="10568"/>
                      </a:cubicBezTo>
                      <a:cubicBezTo>
                        <a:pt x="4265" y="8701"/>
                        <a:pt x="4288" y="6571"/>
                        <a:pt x="5113" y="4946"/>
                      </a:cubicBezTo>
                      <a:cubicBezTo>
                        <a:pt x="6054" y="3122"/>
                        <a:pt x="7911" y="2236"/>
                        <a:pt x="10800" y="2236"/>
                      </a:cubicBezTo>
                      <a:cubicBezTo>
                        <a:pt x="12394" y="2236"/>
                        <a:pt x="13689" y="2510"/>
                        <a:pt x="14664" y="3048"/>
                      </a:cubicBezTo>
                      <a:cubicBezTo>
                        <a:pt x="15501" y="3512"/>
                        <a:pt x="16120" y="4187"/>
                        <a:pt x="16555" y="5084"/>
                      </a:cubicBezTo>
                      <a:cubicBezTo>
                        <a:pt x="16636" y="5242"/>
                        <a:pt x="16842" y="5316"/>
                        <a:pt x="17014" y="5252"/>
                      </a:cubicBezTo>
                      <a:cubicBezTo>
                        <a:pt x="17186" y="5179"/>
                        <a:pt x="17266" y="4989"/>
                        <a:pt x="17197" y="4830"/>
                      </a:cubicBezTo>
                      <a:cubicBezTo>
                        <a:pt x="16704" y="3818"/>
                        <a:pt x="15982" y="3027"/>
                        <a:pt x="15019" y="2500"/>
                      </a:cubicBezTo>
                      <a:cubicBezTo>
                        <a:pt x="14411" y="2162"/>
                        <a:pt x="13689" y="1909"/>
                        <a:pt x="12875" y="1761"/>
                      </a:cubicBezTo>
                      <a:cubicBezTo>
                        <a:pt x="12795" y="780"/>
                        <a:pt x="11889" y="0"/>
                        <a:pt x="10800" y="0"/>
                      </a:cubicBezTo>
                      <a:cubicBezTo>
                        <a:pt x="9711" y="0"/>
                        <a:pt x="8817" y="780"/>
                        <a:pt x="8736" y="1761"/>
                      </a:cubicBezTo>
                      <a:cubicBezTo>
                        <a:pt x="7957" y="1909"/>
                        <a:pt x="7257" y="2130"/>
                        <a:pt x="6673" y="2447"/>
                      </a:cubicBezTo>
                      <a:cubicBezTo>
                        <a:pt x="5721" y="2964"/>
                        <a:pt x="4987" y="3712"/>
                        <a:pt x="4483" y="4672"/>
                      </a:cubicBezTo>
                      <a:cubicBezTo>
                        <a:pt x="3589" y="6434"/>
                        <a:pt x="3577" y="8627"/>
                        <a:pt x="3554" y="10568"/>
                      </a:cubicBezTo>
                      <a:cubicBezTo>
                        <a:pt x="3554" y="11749"/>
                        <a:pt x="3543" y="12867"/>
                        <a:pt x="3325" y="13637"/>
                      </a:cubicBezTo>
                      <a:cubicBezTo>
                        <a:pt x="3107" y="14396"/>
                        <a:pt x="2717" y="14713"/>
                        <a:pt x="2041" y="14713"/>
                      </a:cubicBezTo>
                      <a:cubicBezTo>
                        <a:pt x="2041" y="14713"/>
                        <a:pt x="2041" y="14713"/>
                        <a:pt x="2041" y="14713"/>
                      </a:cubicBezTo>
                      <a:cubicBezTo>
                        <a:pt x="917" y="14713"/>
                        <a:pt x="0" y="15557"/>
                        <a:pt x="0" y="16601"/>
                      </a:cubicBezTo>
                      <a:cubicBezTo>
                        <a:pt x="0" y="17634"/>
                        <a:pt x="917" y="18478"/>
                        <a:pt x="2041" y="18478"/>
                      </a:cubicBezTo>
                      <a:cubicBezTo>
                        <a:pt x="4254" y="18478"/>
                        <a:pt x="4254" y="18478"/>
                        <a:pt x="4254" y="18478"/>
                      </a:cubicBezTo>
                      <a:cubicBezTo>
                        <a:pt x="4448" y="18478"/>
                        <a:pt x="4597" y="18341"/>
                        <a:pt x="4597" y="18162"/>
                      </a:cubicBezTo>
                      <a:cubicBezTo>
                        <a:pt x="4597" y="17982"/>
                        <a:pt x="4448" y="17835"/>
                        <a:pt x="4254" y="17835"/>
                      </a:cubicBezTo>
                      <a:cubicBezTo>
                        <a:pt x="2041" y="17835"/>
                        <a:pt x="2041" y="17835"/>
                        <a:pt x="2041" y="17835"/>
                      </a:cubicBezTo>
                      <a:cubicBezTo>
                        <a:pt x="1307" y="17835"/>
                        <a:pt x="699" y="17286"/>
                        <a:pt x="699" y="16601"/>
                      </a:cubicBezTo>
                      <a:cubicBezTo>
                        <a:pt x="699" y="15915"/>
                        <a:pt x="1307" y="15356"/>
                        <a:pt x="2041" y="15356"/>
                      </a:cubicBezTo>
                      <a:cubicBezTo>
                        <a:pt x="19559" y="15356"/>
                        <a:pt x="19559" y="15356"/>
                        <a:pt x="19559" y="15356"/>
                      </a:cubicBezTo>
                      <a:cubicBezTo>
                        <a:pt x="20304" y="15356"/>
                        <a:pt x="20901" y="15915"/>
                        <a:pt x="20901" y="16601"/>
                      </a:cubicBezTo>
                      <a:cubicBezTo>
                        <a:pt x="20901" y="17286"/>
                        <a:pt x="20304" y="17835"/>
                        <a:pt x="19559" y="17835"/>
                      </a:cubicBezTo>
                      <a:cubicBezTo>
                        <a:pt x="5652" y="17835"/>
                        <a:pt x="5652" y="17835"/>
                        <a:pt x="5652" y="17835"/>
                      </a:cubicBezTo>
                      <a:cubicBezTo>
                        <a:pt x="5457" y="17835"/>
                        <a:pt x="5297" y="17982"/>
                        <a:pt x="5297" y="18162"/>
                      </a:cubicBezTo>
                      <a:cubicBezTo>
                        <a:pt x="5297" y="18341"/>
                        <a:pt x="5457" y="18478"/>
                        <a:pt x="5652" y="18478"/>
                      </a:cubicBezTo>
                      <a:cubicBezTo>
                        <a:pt x="7074" y="18478"/>
                        <a:pt x="7074" y="18478"/>
                        <a:pt x="7074" y="18478"/>
                      </a:cubicBezTo>
                      <a:cubicBezTo>
                        <a:pt x="7257" y="20229"/>
                        <a:pt x="8862" y="21600"/>
                        <a:pt x="10800" y="21600"/>
                      </a:cubicBezTo>
                      <a:cubicBezTo>
                        <a:pt x="12749" y="21600"/>
                        <a:pt x="14354" y="20229"/>
                        <a:pt x="14526" y="18478"/>
                      </a:cubicBezTo>
                      <a:cubicBezTo>
                        <a:pt x="19559" y="18478"/>
                        <a:pt x="19559" y="18478"/>
                        <a:pt x="19559" y="18478"/>
                      </a:cubicBezTo>
                      <a:cubicBezTo>
                        <a:pt x="20683" y="18478"/>
                        <a:pt x="21600" y="17634"/>
                        <a:pt x="21600" y="16601"/>
                      </a:cubicBezTo>
                      <a:cubicBezTo>
                        <a:pt x="21600" y="15557"/>
                        <a:pt x="20683" y="14713"/>
                        <a:pt x="19559" y="14713"/>
                      </a:cubicBezTo>
                      <a:close/>
                      <a:moveTo>
                        <a:pt x="10800" y="643"/>
                      </a:moveTo>
                      <a:cubicBezTo>
                        <a:pt x="11465" y="643"/>
                        <a:pt x="12027" y="1076"/>
                        <a:pt x="12153" y="1656"/>
                      </a:cubicBezTo>
                      <a:cubicBezTo>
                        <a:pt x="11729" y="1614"/>
                        <a:pt x="11282" y="1593"/>
                        <a:pt x="10800" y="1593"/>
                      </a:cubicBezTo>
                      <a:cubicBezTo>
                        <a:pt x="10330" y="1593"/>
                        <a:pt x="9871" y="1614"/>
                        <a:pt x="9447" y="1656"/>
                      </a:cubicBezTo>
                      <a:cubicBezTo>
                        <a:pt x="9573" y="1076"/>
                        <a:pt x="10135" y="643"/>
                        <a:pt x="10800" y="643"/>
                      </a:cubicBezTo>
                      <a:close/>
                      <a:moveTo>
                        <a:pt x="10800" y="20957"/>
                      </a:moveTo>
                      <a:cubicBezTo>
                        <a:pt x="9241" y="20957"/>
                        <a:pt x="7957" y="19870"/>
                        <a:pt x="7785" y="18478"/>
                      </a:cubicBezTo>
                      <a:cubicBezTo>
                        <a:pt x="13827" y="18478"/>
                        <a:pt x="13827" y="18478"/>
                        <a:pt x="13827" y="18478"/>
                      </a:cubicBezTo>
                      <a:cubicBezTo>
                        <a:pt x="13655" y="19870"/>
                        <a:pt x="12359" y="20957"/>
                        <a:pt x="10800" y="20957"/>
                      </a:cubicBezTo>
                      <a:close/>
                      <a:moveTo>
                        <a:pt x="10800" y="20957"/>
                      </a:moveTo>
                      <a:cubicBezTo>
                        <a:pt x="10800" y="20957"/>
                        <a:pt x="10800" y="20957"/>
                        <a:pt x="10800" y="20957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30" name="Freeform 151"/>
                <p:cNvSpPr/>
                <p:nvPr/>
              </p:nvSpPr>
              <p:spPr>
                <a:xfrm>
                  <a:off x="97037" y="9193"/>
                  <a:ext cx="19953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2" h="21435" fill="norm" stroke="1" extrusionOk="0">
                      <a:moveTo>
                        <a:pt x="1151" y="2226"/>
                      </a:moveTo>
                      <a:cubicBezTo>
                        <a:pt x="1151" y="2226"/>
                        <a:pt x="5092" y="3442"/>
                        <a:pt x="9033" y="6264"/>
                      </a:cubicBezTo>
                      <a:cubicBezTo>
                        <a:pt x="14214" y="10027"/>
                        <a:pt x="16841" y="14732"/>
                        <a:pt x="16841" y="20259"/>
                      </a:cubicBezTo>
                      <a:cubicBezTo>
                        <a:pt x="16841" y="20925"/>
                        <a:pt x="17862" y="21435"/>
                        <a:pt x="19030" y="21435"/>
                      </a:cubicBezTo>
                      <a:cubicBezTo>
                        <a:pt x="20270" y="21435"/>
                        <a:pt x="21292" y="20925"/>
                        <a:pt x="21292" y="20259"/>
                      </a:cubicBezTo>
                      <a:cubicBezTo>
                        <a:pt x="21292" y="12654"/>
                        <a:pt x="16476" y="7636"/>
                        <a:pt x="12389" y="4735"/>
                      </a:cubicBezTo>
                      <a:cubicBezTo>
                        <a:pt x="7938" y="1560"/>
                        <a:pt x="3487" y="188"/>
                        <a:pt x="3268" y="149"/>
                      </a:cubicBezTo>
                      <a:cubicBezTo>
                        <a:pt x="2173" y="-165"/>
                        <a:pt x="860" y="31"/>
                        <a:pt x="276" y="619"/>
                      </a:cubicBezTo>
                      <a:cubicBezTo>
                        <a:pt x="-308" y="1168"/>
                        <a:pt x="57" y="1913"/>
                        <a:pt x="1151" y="2226"/>
                      </a:cubicBezTo>
                      <a:close/>
                      <a:moveTo>
                        <a:pt x="1151" y="2226"/>
                      </a:moveTo>
                      <a:cubicBezTo>
                        <a:pt x="1151" y="2226"/>
                        <a:pt x="1151" y="2226"/>
                        <a:pt x="1151" y="2226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31" name="Freeform 152"/>
                <p:cNvSpPr/>
                <p:nvPr/>
              </p:nvSpPr>
              <p:spPr>
                <a:xfrm>
                  <a:off x="112826" y="10003"/>
                  <a:ext cx="13475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5" h="21352" fill="norm" stroke="1" extrusionOk="0">
                      <a:moveTo>
                        <a:pt x="1499" y="3303"/>
                      </a:moveTo>
                      <a:cubicBezTo>
                        <a:pt x="2041" y="3480"/>
                        <a:pt x="14524" y="8037"/>
                        <a:pt x="14524" y="19577"/>
                      </a:cubicBezTo>
                      <a:cubicBezTo>
                        <a:pt x="14524" y="20524"/>
                        <a:pt x="16043" y="21352"/>
                        <a:pt x="17780" y="21352"/>
                      </a:cubicBezTo>
                      <a:cubicBezTo>
                        <a:pt x="19625" y="21352"/>
                        <a:pt x="21145" y="20524"/>
                        <a:pt x="21145" y="19577"/>
                      </a:cubicBezTo>
                      <a:cubicBezTo>
                        <a:pt x="21145" y="6025"/>
                        <a:pt x="5732" y="521"/>
                        <a:pt x="5081" y="285"/>
                      </a:cubicBezTo>
                      <a:cubicBezTo>
                        <a:pt x="3561" y="-248"/>
                        <a:pt x="1499" y="-11"/>
                        <a:pt x="522" y="817"/>
                      </a:cubicBezTo>
                      <a:cubicBezTo>
                        <a:pt x="-455" y="1646"/>
                        <a:pt x="-21" y="2770"/>
                        <a:pt x="1499" y="3303"/>
                      </a:cubicBezTo>
                      <a:close/>
                      <a:moveTo>
                        <a:pt x="1499" y="3303"/>
                      </a:moveTo>
                      <a:cubicBezTo>
                        <a:pt x="1499" y="3303"/>
                        <a:pt x="1499" y="3303"/>
                        <a:pt x="1499" y="3303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32" name="Freeform 153"/>
                <p:cNvSpPr/>
                <p:nvPr/>
              </p:nvSpPr>
              <p:spPr>
                <a:xfrm>
                  <a:off x="12144" y="9193"/>
                  <a:ext cx="19940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435" fill="norm" stroke="1" extrusionOk="0">
                      <a:moveTo>
                        <a:pt x="2255" y="21435"/>
                      </a:moveTo>
                      <a:cubicBezTo>
                        <a:pt x="3491" y="21435"/>
                        <a:pt x="4436" y="20925"/>
                        <a:pt x="4436" y="20259"/>
                      </a:cubicBezTo>
                      <a:cubicBezTo>
                        <a:pt x="4436" y="14732"/>
                        <a:pt x="7055" y="10027"/>
                        <a:pt x="12291" y="6264"/>
                      </a:cubicBezTo>
                      <a:cubicBezTo>
                        <a:pt x="16145" y="3481"/>
                        <a:pt x="20073" y="2265"/>
                        <a:pt x="20145" y="2226"/>
                      </a:cubicBezTo>
                      <a:cubicBezTo>
                        <a:pt x="21164" y="1913"/>
                        <a:pt x="21600" y="1168"/>
                        <a:pt x="21018" y="619"/>
                      </a:cubicBezTo>
                      <a:cubicBezTo>
                        <a:pt x="20364" y="31"/>
                        <a:pt x="19055" y="-165"/>
                        <a:pt x="17964" y="149"/>
                      </a:cubicBezTo>
                      <a:cubicBezTo>
                        <a:pt x="17818" y="188"/>
                        <a:pt x="13309" y="1560"/>
                        <a:pt x="8873" y="4735"/>
                      </a:cubicBezTo>
                      <a:cubicBezTo>
                        <a:pt x="4873" y="7636"/>
                        <a:pt x="0" y="12654"/>
                        <a:pt x="0" y="20259"/>
                      </a:cubicBezTo>
                      <a:cubicBezTo>
                        <a:pt x="0" y="20925"/>
                        <a:pt x="1018" y="21435"/>
                        <a:pt x="2255" y="21435"/>
                      </a:cubicBezTo>
                      <a:close/>
                      <a:moveTo>
                        <a:pt x="2255" y="21435"/>
                      </a:moveTo>
                      <a:cubicBezTo>
                        <a:pt x="2255" y="21435"/>
                        <a:pt x="2255" y="21435"/>
                        <a:pt x="2255" y="21435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33" name="Freeform 154"/>
                <p:cNvSpPr/>
                <p:nvPr/>
              </p:nvSpPr>
              <p:spPr>
                <a:xfrm>
                  <a:off x="3238" y="10003"/>
                  <a:ext cx="13077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2" h="21352" fill="norm" stroke="1" extrusionOk="0">
                      <a:moveTo>
                        <a:pt x="3273" y="21352"/>
                      </a:moveTo>
                      <a:cubicBezTo>
                        <a:pt x="5127" y="21352"/>
                        <a:pt x="6545" y="20524"/>
                        <a:pt x="6545" y="19577"/>
                      </a:cubicBezTo>
                      <a:cubicBezTo>
                        <a:pt x="6545" y="8096"/>
                        <a:pt x="19091" y="3480"/>
                        <a:pt x="19636" y="3303"/>
                      </a:cubicBezTo>
                      <a:cubicBezTo>
                        <a:pt x="21164" y="2770"/>
                        <a:pt x="21600" y="1646"/>
                        <a:pt x="20618" y="817"/>
                      </a:cubicBezTo>
                      <a:cubicBezTo>
                        <a:pt x="19636" y="-11"/>
                        <a:pt x="17673" y="-248"/>
                        <a:pt x="16036" y="285"/>
                      </a:cubicBezTo>
                      <a:cubicBezTo>
                        <a:pt x="15382" y="521"/>
                        <a:pt x="0" y="6025"/>
                        <a:pt x="0" y="19577"/>
                      </a:cubicBezTo>
                      <a:cubicBezTo>
                        <a:pt x="0" y="20524"/>
                        <a:pt x="1418" y="21352"/>
                        <a:pt x="3273" y="21352"/>
                      </a:cubicBezTo>
                      <a:close/>
                      <a:moveTo>
                        <a:pt x="3273" y="21352"/>
                      </a:moveTo>
                      <a:cubicBezTo>
                        <a:pt x="3273" y="21352"/>
                        <a:pt x="3273" y="21352"/>
                        <a:pt x="3273" y="21352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grpSp>
          <p:nvGrpSpPr>
            <p:cNvPr id="543" name="Group 75"/>
            <p:cNvGrpSpPr/>
            <p:nvPr/>
          </p:nvGrpSpPr>
          <p:grpSpPr>
            <a:xfrm>
              <a:off x="989648" y="1904236"/>
              <a:ext cx="294897" cy="294897"/>
              <a:chOff x="0" y="0"/>
              <a:chExt cx="294896" cy="294896"/>
            </a:xfrm>
          </p:grpSpPr>
          <p:sp>
            <p:nvSpPr>
              <p:cNvPr id="536" name="Oval 76"/>
              <p:cNvSpPr/>
              <p:nvPr/>
            </p:nvSpPr>
            <p:spPr>
              <a:xfrm>
                <a:off x="-1" y="-1"/>
                <a:ext cx="294898" cy="29489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542" name="Group 77"/>
              <p:cNvGrpSpPr/>
              <p:nvPr/>
            </p:nvGrpSpPr>
            <p:grpSpPr>
              <a:xfrm>
                <a:off x="82881" y="77416"/>
                <a:ext cx="129134" cy="140064"/>
                <a:chOff x="0" y="0"/>
                <a:chExt cx="129133" cy="140063"/>
              </a:xfrm>
            </p:grpSpPr>
            <p:sp>
              <p:nvSpPr>
                <p:cNvPr id="537" name="Freeform 150"/>
                <p:cNvSpPr/>
                <p:nvPr/>
              </p:nvSpPr>
              <p:spPr>
                <a:xfrm>
                  <a:off x="-1" y="0"/>
                  <a:ext cx="129135" cy="1400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559" y="14713"/>
                      </a:moveTo>
                      <a:cubicBezTo>
                        <a:pt x="19559" y="14713"/>
                        <a:pt x="19559" y="14713"/>
                        <a:pt x="19559" y="14713"/>
                      </a:cubicBezTo>
                      <a:cubicBezTo>
                        <a:pt x="18883" y="14713"/>
                        <a:pt x="18504" y="14396"/>
                        <a:pt x="18287" y="13637"/>
                      </a:cubicBezTo>
                      <a:cubicBezTo>
                        <a:pt x="18057" y="12867"/>
                        <a:pt x="18057" y="11749"/>
                        <a:pt x="18046" y="10568"/>
                      </a:cubicBezTo>
                      <a:cubicBezTo>
                        <a:pt x="18034" y="9134"/>
                        <a:pt x="18023" y="7499"/>
                        <a:pt x="17633" y="6043"/>
                      </a:cubicBezTo>
                      <a:cubicBezTo>
                        <a:pt x="17587" y="5875"/>
                        <a:pt x="17404" y="5769"/>
                        <a:pt x="17209" y="5811"/>
                      </a:cubicBezTo>
                      <a:cubicBezTo>
                        <a:pt x="17025" y="5854"/>
                        <a:pt x="16911" y="6033"/>
                        <a:pt x="16957" y="6202"/>
                      </a:cubicBezTo>
                      <a:cubicBezTo>
                        <a:pt x="17324" y="7583"/>
                        <a:pt x="17335" y="9165"/>
                        <a:pt x="17346" y="10568"/>
                      </a:cubicBezTo>
                      <a:cubicBezTo>
                        <a:pt x="17358" y="11791"/>
                        <a:pt x="17358" y="12952"/>
                        <a:pt x="17610" y="13806"/>
                      </a:cubicBezTo>
                      <a:cubicBezTo>
                        <a:pt x="17713" y="14175"/>
                        <a:pt x="17874" y="14481"/>
                        <a:pt x="18069" y="14713"/>
                      </a:cubicBezTo>
                      <a:cubicBezTo>
                        <a:pt x="3531" y="14713"/>
                        <a:pt x="3531" y="14713"/>
                        <a:pt x="3531" y="14713"/>
                      </a:cubicBezTo>
                      <a:cubicBezTo>
                        <a:pt x="3738" y="14481"/>
                        <a:pt x="3887" y="14175"/>
                        <a:pt x="3990" y="13806"/>
                      </a:cubicBezTo>
                      <a:cubicBezTo>
                        <a:pt x="4242" y="12952"/>
                        <a:pt x="4254" y="11791"/>
                        <a:pt x="4254" y="10568"/>
                      </a:cubicBezTo>
                      <a:cubicBezTo>
                        <a:pt x="4265" y="8701"/>
                        <a:pt x="4288" y="6571"/>
                        <a:pt x="5113" y="4946"/>
                      </a:cubicBezTo>
                      <a:cubicBezTo>
                        <a:pt x="6054" y="3122"/>
                        <a:pt x="7911" y="2236"/>
                        <a:pt x="10800" y="2236"/>
                      </a:cubicBezTo>
                      <a:cubicBezTo>
                        <a:pt x="12394" y="2236"/>
                        <a:pt x="13689" y="2510"/>
                        <a:pt x="14664" y="3048"/>
                      </a:cubicBezTo>
                      <a:cubicBezTo>
                        <a:pt x="15501" y="3512"/>
                        <a:pt x="16120" y="4187"/>
                        <a:pt x="16555" y="5084"/>
                      </a:cubicBezTo>
                      <a:cubicBezTo>
                        <a:pt x="16636" y="5242"/>
                        <a:pt x="16842" y="5316"/>
                        <a:pt x="17014" y="5252"/>
                      </a:cubicBezTo>
                      <a:cubicBezTo>
                        <a:pt x="17186" y="5179"/>
                        <a:pt x="17266" y="4989"/>
                        <a:pt x="17197" y="4830"/>
                      </a:cubicBezTo>
                      <a:cubicBezTo>
                        <a:pt x="16704" y="3818"/>
                        <a:pt x="15982" y="3027"/>
                        <a:pt x="15019" y="2500"/>
                      </a:cubicBezTo>
                      <a:cubicBezTo>
                        <a:pt x="14411" y="2162"/>
                        <a:pt x="13689" y="1909"/>
                        <a:pt x="12875" y="1761"/>
                      </a:cubicBezTo>
                      <a:cubicBezTo>
                        <a:pt x="12795" y="780"/>
                        <a:pt x="11889" y="0"/>
                        <a:pt x="10800" y="0"/>
                      </a:cubicBezTo>
                      <a:cubicBezTo>
                        <a:pt x="9711" y="0"/>
                        <a:pt x="8817" y="780"/>
                        <a:pt x="8736" y="1761"/>
                      </a:cubicBezTo>
                      <a:cubicBezTo>
                        <a:pt x="7957" y="1909"/>
                        <a:pt x="7257" y="2130"/>
                        <a:pt x="6673" y="2447"/>
                      </a:cubicBezTo>
                      <a:cubicBezTo>
                        <a:pt x="5721" y="2964"/>
                        <a:pt x="4987" y="3712"/>
                        <a:pt x="4483" y="4672"/>
                      </a:cubicBezTo>
                      <a:cubicBezTo>
                        <a:pt x="3589" y="6434"/>
                        <a:pt x="3577" y="8627"/>
                        <a:pt x="3554" y="10568"/>
                      </a:cubicBezTo>
                      <a:cubicBezTo>
                        <a:pt x="3554" y="11749"/>
                        <a:pt x="3543" y="12867"/>
                        <a:pt x="3325" y="13637"/>
                      </a:cubicBezTo>
                      <a:cubicBezTo>
                        <a:pt x="3107" y="14396"/>
                        <a:pt x="2717" y="14713"/>
                        <a:pt x="2041" y="14713"/>
                      </a:cubicBezTo>
                      <a:cubicBezTo>
                        <a:pt x="2041" y="14713"/>
                        <a:pt x="2041" y="14713"/>
                        <a:pt x="2041" y="14713"/>
                      </a:cubicBezTo>
                      <a:cubicBezTo>
                        <a:pt x="917" y="14713"/>
                        <a:pt x="0" y="15557"/>
                        <a:pt x="0" y="16601"/>
                      </a:cubicBezTo>
                      <a:cubicBezTo>
                        <a:pt x="0" y="17634"/>
                        <a:pt x="917" y="18478"/>
                        <a:pt x="2041" y="18478"/>
                      </a:cubicBezTo>
                      <a:cubicBezTo>
                        <a:pt x="4254" y="18478"/>
                        <a:pt x="4254" y="18478"/>
                        <a:pt x="4254" y="18478"/>
                      </a:cubicBezTo>
                      <a:cubicBezTo>
                        <a:pt x="4448" y="18478"/>
                        <a:pt x="4597" y="18341"/>
                        <a:pt x="4597" y="18162"/>
                      </a:cubicBezTo>
                      <a:cubicBezTo>
                        <a:pt x="4597" y="17982"/>
                        <a:pt x="4448" y="17835"/>
                        <a:pt x="4254" y="17835"/>
                      </a:cubicBezTo>
                      <a:cubicBezTo>
                        <a:pt x="2041" y="17835"/>
                        <a:pt x="2041" y="17835"/>
                        <a:pt x="2041" y="17835"/>
                      </a:cubicBezTo>
                      <a:cubicBezTo>
                        <a:pt x="1307" y="17835"/>
                        <a:pt x="699" y="17286"/>
                        <a:pt x="699" y="16601"/>
                      </a:cubicBezTo>
                      <a:cubicBezTo>
                        <a:pt x="699" y="15915"/>
                        <a:pt x="1307" y="15356"/>
                        <a:pt x="2041" y="15356"/>
                      </a:cubicBezTo>
                      <a:cubicBezTo>
                        <a:pt x="19559" y="15356"/>
                        <a:pt x="19559" y="15356"/>
                        <a:pt x="19559" y="15356"/>
                      </a:cubicBezTo>
                      <a:cubicBezTo>
                        <a:pt x="20304" y="15356"/>
                        <a:pt x="20901" y="15915"/>
                        <a:pt x="20901" y="16601"/>
                      </a:cubicBezTo>
                      <a:cubicBezTo>
                        <a:pt x="20901" y="17286"/>
                        <a:pt x="20304" y="17835"/>
                        <a:pt x="19559" y="17835"/>
                      </a:cubicBezTo>
                      <a:cubicBezTo>
                        <a:pt x="5652" y="17835"/>
                        <a:pt x="5652" y="17835"/>
                        <a:pt x="5652" y="17835"/>
                      </a:cubicBezTo>
                      <a:cubicBezTo>
                        <a:pt x="5457" y="17835"/>
                        <a:pt x="5297" y="17982"/>
                        <a:pt x="5297" y="18162"/>
                      </a:cubicBezTo>
                      <a:cubicBezTo>
                        <a:pt x="5297" y="18341"/>
                        <a:pt x="5457" y="18478"/>
                        <a:pt x="5652" y="18478"/>
                      </a:cubicBezTo>
                      <a:cubicBezTo>
                        <a:pt x="7074" y="18478"/>
                        <a:pt x="7074" y="18478"/>
                        <a:pt x="7074" y="18478"/>
                      </a:cubicBezTo>
                      <a:cubicBezTo>
                        <a:pt x="7257" y="20229"/>
                        <a:pt x="8862" y="21600"/>
                        <a:pt x="10800" y="21600"/>
                      </a:cubicBezTo>
                      <a:cubicBezTo>
                        <a:pt x="12749" y="21600"/>
                        <a:pt x="14354" y="20229"/>
                        <a:pt x="14526" y="18478"/>
                      </a:cubicBezTo>
                      <a:cubicBezTo>
                        <a:pt x="19559" y="18478"/>
                        <a:pt x="19559" y="18478"/>
                        <a:pt x="19559" y="18478"/>
                      </a:cubicBezTo>
                      <a:cubicBezTo>
                        <a:pt x="20683" y="18478"/>
                        <a:pt x="21600" y="17634"/>
                        <a:pt x="21600" y="16601"/>
                      </a:cubicBezTo>
                      <a:cubicBezTo>
                        <a:pt x="21600" y="15557"/>
                        <a:pt x="20683" y="14713"/>
                        <a:pt x="19559" y="14713"/>
                      </a:cubicBezTo>
                      <a:close/>
                      <a:moveTo>
                        <a:pt x="10800" y="643"/>
                      </a:moveTo>
                      <a:cubicBezTo>
                        <a:pt x="11465" y="643"/>
                        <a:pt x="12027" y="1076"/>
                        <a:pt x="12153" y="1656"/>
                      </a:cubicBezTo>
                      <a:cubicBezTo>
                        <a:pt x="11729" y="1614"/>
                        <a:pt x="11282" y="1593"/>
                        <a:pt x="10800" y="1593"/>
                      </a:cubicBezTo>
                      <a:cubicBezTo>
                        <a:pt x="10330" y="1593"/>
                        <a:pt x="9871" y="1614"/>
                        <a:pt x="9447" y="1656"/>
                      </a:cubicBezTo>
                      <a:cubicBezTo>
                        <a:pt x="9573" y="1076"/>
                        <a:pt x="10135" y="643"/>
                        <a:pt x="10800" y="643"/>
                      </a:cubicBezTo>
                      <a:close/>
                      <a:moveTo>
                        <a:pt x="10800" y="20957"/>
                      </a:moveTo>
                      <a:cubicBezTo>
                        <a:pt x="9241" y="20957"/>
                        <a:pt x="7957" y="19870"/>
                        <a:pt x="7785" y="18478"/>
                      </a:cubicBezTo>
                      <a:cubicBezTo>
                        <a:pt x="13827" y="18478"/>
                        <a:pt x="13827" y="18478"/>
                        <a:pt x="13827" y="18478"/>
                      </a:cubicBezTo>
                      <a:cubicBezTo>
                        <a:pt x="13655" y="19870"/>
                        <a:pt x="12359" y="20957"/>
                        <a:pt x="10800" y="20957"/>
                      </a:cubicBezTo>
                      <a:close/>
                      <a:moveTo>
                        <a:pt x="10800" y="20957"/>
                      </a:moveTo>
                      <a:cubicBezTo>
                        <a:pt x="10800" y="20957"/>
                        <a:pt x="10800" y="20957"/>
                        <a:pt x="10800" y="20957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38" name="Freeform 151"/>
                <p:cNvSpPr/>
                <p:nvPr/>
              </p:nvSpPr>
              <p:spPr>
                <a:xfrm>
                  <a:off x="97037" y="9193"/>
                  <a:ext cx="19953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2" h="21435" fill="norm" stroke="1" extrusionOk="0">
                      <a:moveTo>
                        <a:pt x="1151" y="2226"/>
                      </a:moveTo>
                      <a:cubicBezTo>
                        <a:pt x="1151" y="2226"/>
                        <a:pt x="5092" y="3442"/>
                        <a:pt x="9033" y="6264"/>
                      </a:cubicBezTo>
                      <a:cubicBezTo>
                        <a:pt x="14214" y="10027"/>
                        <a:pt x="16841" y="14732"/>
                        <a:pt x="16841" y="20259"/>
                      </a:cubicBezTo>
                      <a:cubicBezTo>
                        <a:pt x="16841" y="20925"/>
                        <a:pt x="17862" y="21435"/>
                        <a:pt x="19030" y="21435"/>
                      </a:cubicBezTo>
                      <a:cubicBezTo>
                        <a:pt x="20270" y="21435"/>
                        <a:pt x="21292" y="20925"/>
                        <a:pt x="21292" y="20259"/>
                      </a:cubicBezTo>
                      <a:cubicBezTo>
                        <a:pt x="21292" y="12654"/>
                        <a:pt x="16476" y="7636"/>
                        <a:pt x="12389" y="4735"/>
                      </a:cubicBezTo>
                      <a:cubicBezTo>
                        <a:pt x="7938" y="1560"/>
                        <a:pt x="3487" y="188"/>
                        <a:pt x="3268" y="149"/>
                      </a:cubicBezTo>
                      <a:cubicBezTo>
                        <a:pt x="2173" y="-165"/>
                        <a:pt x="860" y="31"/>
                        <a:pt x="276" y="619"/>
                      </a:cubicBezTo>
                      <a:cubicBezTo>
                        <a:pt x="-308" y="1168"/>
                        <a:pt x="57" y="1913"/>
                        <a:pt x="1151" y="2226"/>
                      </a:cubicBezTo>
                      <a:close/>
                      <a:moveTo>
                        <a:pt x="1151" y="2226"/>
                      </a:moveTo>
                      <a:cubicBezTo>
                        <a:pt x="1151" y="2226"/>
                        <a:pt x="1151" y="2226"/>
                        <a:pt x="1151" y="2226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39" name="Freeform 152"/>
                <p:cNvSpPr/>
                <p:nvPr/>
              </p:nvSpPr>
              <p:spPr>
                <a:xfrm>
                  <a:off x="112826" y="10003"/>
                  <a:ext cx="13475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5" h="21352" fill="norm" stroke="1" extrusionOk="0">
                      <a:moveTo>
                        <a:pt x="1499" y="3303"/>
                      </a:moveTo>
                      <a:cubicBezTo>
                        <a:pt x="2041" y="3480"/>
                        <a:pt x="14524" y="8037"/>
                        <a:pt x="14524" y="19577"/>
                      </a:cubicBezTo>
                      <a:cubicBezTo>
                        <a:pt x="14524" y="20524"/>
                        <a:pt x="16043" y="21352"/>
                        <a:pt x="17780" y="21352"/>
                      </a:cubicBezTo>
                      <a:cubicBezTo>
                        <a:pt x="19625" y="21352"/>
                        <a:pt x="21145" y="20524"/>
                        <a:pt x="21145" y="19577"/>
                      </a:cubicBezTo>
                      <a:cubicBezTo>
                        <a:pt x="21145" y="6025"/>
                        <a:pt x="5732" y="521"/>
                        <a:pt x="5081" y="285"/>
                      </a:cubicBezTo>
                      <a:cubicBezTo>
                        <a:pt x="3561" y="-248"/>
                        <a:pt x="1499" y="-11"/>
                        <a:pt x="522" y="817"/>
                      </a:cubicBezTo>
                      <a:cubicBezTo>
                        <a:pt x="-455" y="1646"/>
                        <a:pt x="-21" y="2770"/>
                        <a:pt x="1499" y="3303"/>
                      </a:cubicBezTo>
                      <a:close/>
                      <a:moveTo>
                        <a:pt x="1499" y="3303"/>
                      </a:moveTo>
                      <a:cubicBezTo>
                        <a:pt x="1499" y="3303"/>
                        <a:pt x="1499" y="3303"/>
                        <a:pt x="1499" y="3303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40" name="Freeform 153"/>
                <p:cNvSpPr/>
                <p:nvPr/>
              </p:nvSpPr>
              <p:spPr>
                <a:xfrm>
                  <a:off x="12144" y="9193"/>
                  <a:ext cx="19940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435" fill="norm" stroke="1" extrusionOk="0">
                      <a:moveTo>
                        <a:pt x="2255" y="21435"/>
                      </a:moveTo>
                      <a:cubicBezTo>
                        <a:pt x="3491" y="21435"/>
                        <a:pt x="4436" y="20925"/>
                        <a:pt x="4436" y="20259"/>
                      </a:cubicBezTo>
                      <a:cubicBezTo>
                        <a:pt x="4436" y="14732"/>
                        <a:pt x="7055" y="10027"/>
                        <a:pt x="12291" y="6264"/>
                      </a:cubicBezTo>
                      <a:cubicBezTo>
                        <a:pt x="16145" y="3481"/>
                        <a:pt x="20073" y="2265"/>
                        <a:pt x="20145" y="2226"/>
                      </a:cubicBezTo>
                      <a:cubicBezTo>
                        <a:pt x="21164" y="1913"/>
                        <a:pt x="21600" y="1168"/>
                        <a:pt x="21018" y="619"/>
                      </a:cubicBezTo>
                      <a:cubicBezTo>
                        <a:pt x="20364" y="31"/>
                        <a:pt x="19055" y="-165"/>
                        <a:pt x="17964" y="149"/>
                      </a:cubicBezTo>
                      <a:cubicBezTo>
                        <a:pt x="17818" y="188"/>
                        <a:pt x="13309" y="1560"/>
                        <a:pt x="8873" y="4735"/>
                      </a:cubicBezTo>
                      <a:cubicBezTo>
                        <a:pt x="4873" y="7636"/>
                        <a:pt x="0" y="12654"/>
                        <a:pt x="0" y="20259"/>
                      </a:cubicBezTo>
                      <a:cubicBezTo>
                        <a:pt x="0" y="20925"/>
                        <a:pt x="1018" y="21435"/>
                        <a:pt x="2255" y="21435"/>
                      </a:cubicBezTo>
                      <a:close/>
                      <a:moveTo>
                        <a:pt x="2255" y="21435"/>
                      </a:moveTo>
                      <a:cubicBezTo>
                        <a:pt x="2255" y="21435"/>
                        <a:pt x="2255" y="21435"/>
                        <a:pt x="2255" y="21435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41" name="Freeform 154"/>
                <p:cNvSpPr/>
                <p:nvPr/>
              </p:nvSpPr>
              <p:spPr>
                <a:xfrm>
                  <a:off x="3238" y="10003"/>
                  <a:ext cx="13077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2" h="21352" fill="norm" stroke="1" extrusionOk="0">
                      <a:moveTo>
                        <a:pt x="3273" y="21352"/>
                      </a:moveTo>
                      <a:cubicBezTo>
                        <a:pt x="5127" y="21352"/>
                        <a:pt x="6545" y="20524"/>
                        <a:pt x="6545" y="19577"/>
                      </a:cubicBezTo>
                      <a:cubicBezTo>
                        <a:pt x="6545" y="8096"/>
                        <a:pt x="19091" y="3480"/>
                        <a:pt x="19636" y="3303"/>
                      </a:cubicBezTo>
                      <a:cubicBezTo>
                        <a:pt x="21164" y="2770"/>
                        <a:pt x="21600" y="1646"/>
                        <a:pt x="20618" y="817"/>
                      </a:cubicBezTo>
                      <a:cubicBezTo>
                        <a:pt x="19636" y="-11"/>
                        <a:pt x="17673" y="-248"/>
                        <a:pt x="16036" y="285"/>
                      </a:cubicBezTo>
                      <a:cubicBezTo>
                        <a:pt x="15382" y="521"/>
                        <a:pt x="0" y="6025"/>
                        <a:pt x="0" y="19577"/>
                      </a:cubicBezTo>
                      <a:cubicBezTo>
                        <a:pt x="0" y="20524"/>
                        <a:pt x="1418" y="21352"/>
                        <a:pt x="3273" y="21352"/>
                      </a:cubicBezTo>
                      <a:close/>
                      <a:moveTo>
                        <a:pt x="3273" y="21352"/>
                      </a:moveTo>
                      <a:cubicBezTo>
                        <a:pt x="3273" y="21352"/>
                        <a:pt x="3273" y="21352"/>
                        <a:pt x="3273" y="21352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grpSp>
          <p:nvGrpSpPr>
            <p:cNvPr id="551" name="Group 83"/>
            <p:cNvGrpSpPr/>
            <p:nvPr/>
          </p:nvGrpSpPr>
          <p:grpSpPr>
            <a:xfrm>
              <a:off x="989648" y="2489080"/>
              <a:ext cx="294897" cy="294897"/>
              <a:chOff x="0" y="0"/>
              <a:chExt cx="294896" cy="294896"/>
            </a:xfrm>
          </p:grpSpPr>
          <p:sp>
            <p:nvSpPr>
              <p:cNvPr id="544" name="Oval 84"/>
              <p:cNvSpPr/>
              <p:nvPr/>
            </p:nvSpPr>
            <p:spPr>
              <a:xfrm>
                <a:off x="-1" y="-1"/>
                <a:ext cx="294898" cy="29489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550" name="Group 85"/>
              <p:cNvGrpSpPr/>
              <p:nvPr/>
            </p:nvGrpSpPr>
            <p:grpSpPr>
              <a:xfrm>
                <a:off x="82881" y="77416"/>
                <a:ext cx="129134" cy="140064"/>
                <a:chOff x="0" y="0"/>
                <a:chExt cx="129133" cy="140063"/>
              </a:xfrm>
            </p:grpSpPr>
            <p:sp>
              <p:nvSpPr>
                <p:cNvPr id="545" name="Freeform 150"/>
                <p:cNvSpPr/>
                <p:nvPr/>
              </p:nvSpPr>
              <p:spPr>
                <a:xfrm>
                  <a:off x="-1" y="0"/>
                  <a:ext cx="129135" cy="1400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559" y="14713"/>
                      </a:moveTo>
                      <a:cubicBezTo>
                        <a:pt x="19559" y="14713"/>
                        <a:pt x="19559" y="14713"/>
                        <a:pt x="19559" y="14713"/>
                      </a:cubicBezTo>
                      <a:cubicBezTo>
                        <a:pt x="18883" y="14713"/>
                        <a:pt x="18504" y="14396"/>
                        <a:pt x="18287" y="13637"/>
                      </a:cubicBezTo>
                      <a:cubicBezTo>
                        <a:pt x="18057" y="12867"/>
                        <a:pt x="18057" y="11749"/>
                        <a:pt x="18046" y="10568"/>
                      </a:cubicBezTo>
                      <a:cubicBezTo>
                        <a:pt x="18034" y="9134"/>
                        <a:pt x="18023" y="7499"/>
                        <a:pt x="17633" y="6043"/>
                      </a:cubicBezTo>
                      <a:cubicBezTo>
                        <a:pt x="17587" y="5875"/>
                        <a:pt x="17404" y="5769"/>
                        <a:pt x="17209" y="5811"/>
                      </a:cubicBezTo>
                      <a:cubicBezTo>
                        <a:pt x="17025" y="5854"/>
                        <a:pt x="16911" y="6033"/>
                        <a:pt x="16957" y="6202"/>
                      </a:cubicBezTo>
                      <a:cubicBezTo>
                        <a:pt x="17324" y="7583"/>
                        <a:pt x="17335" y="9165"/>
                        <a:pt x="17346" y="10568"/>
                      </a:cubicBezTo>
                      <a:cubicBezTo>
                        <a:pt x="17358" y="11791"/>
                        <a:pt x="17358" y="12952"/>
                        <a:pt x="17610" y="13806"/>
                      </a:cubicBezTo>
                      <a:cubicBezTo>
                        <a:pt x="17713" y="14175"/>
                        <a:pt x="17874" y="14481"/>
                        <a:pt x="18069" y="14713"/>
                      </a:cubicBezTo>
                      <a:cubicBezTo>
                        <a:pt x="3531" y="14713"/>
                        <a:pt x="3531" y="14713"/>
                        <a:pt x="3531" y="14713"/>
                      </a:cubicBezTo>
                      <a:cubicBezTo>
                        <a:pt x="3738" y="14481"/>
                        <a:pt x="3887" y="14175"/>
                        <a:pt x="3990" y="13806"/>
                      </a:cubicBezTo>
                      <a:cubicBezTo>
                        <a:pt x="4242" y="12952"/>
                        <a:pt x="4254" y="11791"/>
                        <a:pt x="4254" y="10568"/>
                      </a:cubicBezTo>
                      <a:cubicBezTo>
                        <a:pt x="4265" y="8701"/>
                        <a:pt x="4288" y="6571"/>
                        <a:pt x="5113" y="4946"/>
                      </a:cubicBezTo>
                      <a:cubicBezTo>
                        <a:pt x="6054" y="3122"/>
                        <a:pt x="7911" y="2236"/>
                        <a:pt x="10800" y="2236"/>
                      </a:cubicBezTo>
                      <a:cubicBezTo>
                        <a:pt x="12394" y="2236"/>
                        <a:pt x="13689" y="2510"/>
                        <a:pt x="14664" y="3048"/>
                      </a:cubicBezTo>
                      <a:cubicBezTo>
                        <a:pt x="15501" y="3512"/>
                        <a:pt x="16120" y="4187"/>
                        <a:pt x="16555" y="5084"/>
                      </a:cubicBezTo>
                      <a:cubicBezTo>
                        <a:pt x="16636" y="5242"/>
                        <a:pt x="16842" y="5316"/>
                        <a:pt x="17014" y="5252"/>
                      </a:cubicBezTo>
                      <a:cubicBezTo>
                        <a:pt x="17186" y="5179"/>
                        <a:pt x="17266" y="4989"/>
                        <a:pt x="17197" y="4830"/>
                      </a:cubicBezTo>
                      <a:cubicBezTo>
                        <a:pt x="16704" y="3818"/>
                        <a:pt x="15982" y="3027"/>
                        <a:pt x="15019" y="2500"/>
                      </a:cubicBezTo>
                      <a:cubicBezTo>
                        <a:pt x="14411" y="2162"/>
                        <a:pt x="13689" y="1909"/>
                        <a:pt x="12875" y="1761"/>
                      </a:cubicBezTo>
                      <a:cubicBezTo>
                        <a:pt x="12795" y="780"/>
                        <a:pt x="11889" y="0"/>
                        <a:pt x="10800" y="0"/>
                      </a:cubicBezTo>
                      <a:cubicBezTo>
                        <a:pt x="9711" y="0"/>
                        <a:pt x="8817" y="780"/>
                        <a:pt x="8736" y="1761"/>
                      </a:cubicBezTo>
                      <a:cubicBezTo>
                        <a:pt x="7957" y="1909"/>
                        <a:pt x="7257" y="2130"/>
                        <a:pt x="6673" y="2447"/>
                      </a:cubicBezTo>
                      <a:cubicBezTo>
                        <a:pt x="5721" y="2964"/>
                        <a:pt x="4987" y="3712"/>
                        <a:pt x="4483" y="4672"/>
                      </a:cubicBezTo>
                      <a:cubicBezTo>
                        <a:pt x="3589" y="6434"/>
                        <a:pt x="3577" y="8627"/>
                        <a:pt x="3554" y="10568"/>
                      </a:cubicBezTo>
                      <a:cubicBezTo>
                        <a:pt x="3554" y="11749"/>
                        <a:pt x="3543" y="12867"/>
                        <a:pt x="3325" y="13637"/>
                      </a:cubicBezTo>
                      <a:cubicBezTo>
                        <a:pt x="3107" y="14396"/>
                        <a:pt x="2717" y="14713"/>
                        <a:pt x="2041" y="14713"/>
                      </a:cubicBezTo>
                      <a:cubicBezTo>
                        <a:pt x="2041" y="14713"/>
                        <a:pt x="2041" y="14713"/>
                        <a:pt x="2041" y="14713"/>
                      </a:cubicBezTo>
                      <a:cubicBezTo>
                        <a:pt x="917" y="14713"/>
                        <a:pt x="0" y="15557"/>
                        <a:pt x="0" y="16601"/>
                      </a:cubicBezTo>
                      <a:cubicBezTo>
                        <a:pt x="0" y="17634"/>
                        <a:pt x="917" y="18478"/>
                        <a:pt x="2041" y="18478"/>
                      </a:cubicBezTo>
                      <a:cubicBezTo>
                        <a:pt x="4254" y="18478"/>
                        <a:pt x="4254" y="18478"/>
                        <a:pt x="4254" y="18478"/>
                      </a:cubicBezTo>
                      <a:cubicBezTo>
                        <a:pt x="4448" y="18478"/>
                        <a:pt x="4597" y="18341"/>
                        <a:pt x="4597" y="18162"/>
                      </a:cubicBezTo>
                      <a:cubicBezTo>
                        <a:pt x="4597" y="17982"/>
                        <a:pt x="4448" y="17835"/>
                        <a:pt x="4254" y="17835"/>
                      </a:cubicBezTo>
                      <a:cubicBezTo>
                        <a:pt x="2041" y="17835"/>
                        <a:pt x="2041" y="17835"/>
                        <a:pt x="2041" y="17835"/>
                      </a:cubicBezTo>
                      <a:cubicBezTo>
                        <a:pt x="1307" y="17835"/>
                        <a:pt x="699" y="17286"/>
                        <a:pt x="699" y="16601"/>
                      </a:cubicBezTo>
                      <a:cubicBezTo>
                        <a:pt x="699" y="15915"/>
                        <a:pt x="1307" y="15356"/>
                        <a:pt x="2041" y="15356"/>
                      </a:cubicBezTo>
                      <a:cubicBezTo>
                        <a:pt x="19559" y="15356"/>
                        <a:pt x="19559" y="15356"/>
                        <a:pt x="19559" y="15356"/>
                      </a:cubicBezTo>
                      <a:cubicBezTo>
                        <a:pt x="20304" y="15356"/>
                        <a:pt x="20901" y="15915"/>
                        <a:pt x="20901" y="16601"/>
                      </a:cubicBezTo>
                      <a:cubicBezTo>
                        <a:pt x="20901" y="17286"/>
                        <a:pt x="20304" y="17835"/>
                        <a:pt x="19559" y="17835"/>
                      </a:cubicBezTo>
                      <a:cubicBezTo>
                        <a:pt x="5652" y="17835"/>
                        <a:pt x="5652" y="17835"/>
                        <a:pt x="5652" y="17835"/>
                      </a:cubicBezTo>
                      <a:cubicBezTo>
                        <a:pt x="5457" y="17835"/>
                        <a:pt x="5297" y="17982"/>
                        <a:pt x="5297" y="18162"/>
                      </a:cubicBezTo>
                      <a:cubicBezTo>
                        <a:pt x="5297" y="18341"/>
                        <a:pt x="5457" y="18478"/>
                        <a:pt x="5652" y="18478"/>
                      </a:cubicBezTo>
                      <a:cubicBezTo>
                        <a:pt x="7074" y="18478"/>
                        <a:pt x="7074" y="18478"/>
                        <a:pt x="7074" y="18478"/>
                      </a:cubicBezTo>
                      <a:cubicBezTo>
                        <a:pt x="7257" y="20229"/>
                        <a:pt x="8862" y="21600"/>
                        <a:pt x="10800" y="21600"/>
                      </a:cubicBezTo>
                      <a:cubicBezTo>
                        <a:pt x="12749" y="21600"/>
                        <a:pt x="14354" y="20229"/>
                        <a:pt x="14526" y="18478"/>
                      </a:cubicBezTo>
                      <a:cubicBezTo>
                        <a:pt x="19559" y="18478"/>
                        <a:pt x="19559" y="18478"/>
                        <a:pt x="19559" y="18478"/>
                      </a:cubicBezTo>
                      <a:cubicBezTo>
                        <a:pt x="20683" y="18478"/>
                        <a:pt x="21600" y="17634"/>
                        <a:pt x="21600" y="16601"/>
                      </a:cubicBezTo>
                      <a:cubicBezTo>
                        <a:pt x="21600" y="15557"/>
                        <a:pt x="20683" y="14713"/>
                        <a:pt x="19559" y="14713"/>
                      </a:cubicBezTo>
                      <a:close/>
                      <a:moveTo>
                        <a:pt x="10800" y="643"/>
                      </a:moveTo>
                      <a:cubicBezTo>
                        <a:pt x="11465" y="643"/>
                        <a:pt x="12027" y="1076"/>
                        <a:pt x="12153" y="1656"/>
                      </a:cubicBezTo>
                      <a:cubicBezTo>
                        <a:pt x="11729" y="1614"/>
                        <a:pt x="11282" y="1593"/>
                        <a:pt x="10800" y="1593"/>
                      </a:cubicBezTo>
                      <a:cubicBezTo>
                        <a:pt x="10330" y="1593"/>
                        <a:pt x="9871" y="1614"/>
                        <a:pt x="9447" y="1656"/>
                      </a:cubicBezTo>
                      <a:cubicBezTo>
                        <a:pt x="9573" y="1076"/>
                        <a:pt x="10135" y="643"/>
                        <a:pt x="10800" y="643"/>
                      </a:cubicBezTo>
                      <a:close/>
                      <a:moveTo>
                        <a:pt x="10800" y="20957"/>
                      </a:moveTo>
                      <a:cubicBezTo>
                        <a:pt x="9241" y="20957"/>
                        <a:pt x="7957" y="19870"/>
                        <a:pt x="7785" y="18478"/>
                      </a:cubicBezTo>
                      <a:cubicBezTo>
                        <a:pt x="13827" y="18478"/>
                        <a:pt x="13827" y="18478"/>
                        <a:pt x="13827" y="18478"/>
                      </a:cubicBezTo>
                      <a:cubicBezTo>
                        <a:pt x="13655" y="19870"/>
                        <a:pt x="12359" y="20957"/>
                        <a:pt x="10800" y="20957"/>
                      </a:cubicBezTo>
                      <a:close/>
                      <a:moveTo>
                        <a:pt x="10800" y="20957"/>
                      </a:moveTo>
                      <a:cubicBezTo>
                        <a:pt x="10800" y="20957"/>
                        <a:pt x="10800" y="20957"/>
                        <a:pt x="10800" y="20957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46" name="Freeform 151"/>
                <p:cNvSpPr/>
                <p:nvPr/>
              </p:nvSpPr>
              <p:spPr>
                <a:xfrm>
                  <a:off x="97037" y="9193"/>
                  <a:ext cx="19953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2" h="21435" fill="norm" stroke="1" extrusionOk="0">
                      <a:moveTo>
                        <a:pt x="1151" y="2226"/>
                      </a:moveTo>
                      <a:cubicBezTo>
                        <a:pt x="1151" y="2226"/>
                        <a:pt x="5092" y="3442"/>
                        <a:pt x="9033" y="6264"/>
                      </a:cubicBezTo>
                      <a:cubicBezTo>
                        <a:pt x="14214" y="10027"/>
                        <a:pt x="16841" y="14732"/>
                        <a:pt x="16841" y="20259"/>
                      </a:cubicBezTo>
                      <a:cubicBezTo>
                        <a:pt x="16841" y="20925"/>
                        <a:pt x="17862" y="21435"/>
                        <a:pt x="19030" y="21435"/>
                      </a:cubicBezTo>
                      <a:cubicBezTo>
                        <a:pt x="20270" y="21435"/>
                        <a:pt x="21292" y="20925"/>
                        <a:pt x="21292" y="20259"/>
                      </a:cubicBezTo>
                      <a:cubicBezTo>
                        <a:pt x="21292" y="12654"/>
                        <a:pt x="16476" y="7636"/>
                        <a:pt x="12389" y="4735"/>
                      </a:cubicBezTo>
                      <a:cubicBezTo>
                        <a:pt x="7938" y="1560"/>
                        <a:pt x="3487" y="188"/>
                        <a:pt x="3268" y="149"/>
                      </a:cubicBezTo>
                      <a:cubicBezTo>
                        <a:pt x="2173" y="-165"/>
                        <a:pt x="860" y="31"/>
                        <a:pt x="276" y="619"/>
                      </a:cubicBezTo>
                      <a:cubicBezTo>
                        <a:pt x="-308" y="1168"/>
                        <a:pt x="57" y="1913"/>
                        <a:pt x="1151" y="2226"/>
                      </a:cubicBezTo>
                      <a:close/>
                      <a:moveTo>
                        <a:pt x="1151" y="2226"/>
                      </a:moveTo>
                      <a:cubicBezTo>
                        <a:pt x="1151" y="2226"/>
                        <a:pt x="1151" y="2226"/>
                        <a:pt x="1151" y="2226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47" name="Freeform 152"/>
                <p:cNvSpPr/>
                <p:nvPr/>
              </p:nvSpPr>
              <p:spPr>
                <a:xfrm>
                  <a:off x="112826" y="10003"/>
                  <a:ext cx="13475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5" h="21352" fill="norm" stroke="1" extrusionOk="0">
                      <a:moveTo>
                        <a:pt x="1499" y="3303"/>
                      </a:moveTo>
                      <a:cubicBezTo>
                        <a:pt x="2041" y="3480"/>
                        <a:pt x="14524" y="8037"/>
                        <a:pt x="14524" y="19577"/>
                      </a:cubicBezTo>
                      <a:cubicBezTo>
                        <a:pt x="14524" y="20524"/>
                        <a:pt x="16043" y="21352"/>
                        <a:pt x="17780" y="21352"/>
                      </a:cubicBezTo>
                      <a:cubicBezTo>
                        <a:pt x="19625" y="21352"/>
                        <a:pt x="21145" y="20524"/>
                        <a:pt x="21145" y="19577"/>
                      </a:cubicBezTo>
                      <a:cubicBezTo>
                        <a:pt x="21145" y="6025"/>
                        <a:pt x="5732" y="521"/>
                        <a:pt x="5081" y="285"/>
                      </a:cubicBezTo>
                      <a:cubicBezTo>
                        <a:pt x="3561" y="-248"/>
                        <a:pt x="1499" y="-11"/>
                        <a:pt x="522" y="817"/>
                      </a:cubicBezTo>
                      <a:cubicBezTo>
                        <a:pt x="-455" y="1646"/>
                        <a:pt x="-21" y="2770"/>
                        <a:pt x="1499" y="3303"/>
                      </a:cubicBezTo>
                      <a:close/>
                      <a:moveTo>
                        <a:pt x="1499" y="3303"/>
                      </a:moveTo>
                      <a:cubicBezTo>
                        <a:pt x="1499" y="3303"/>
                        <a:pt x="1499" y="3303"/>
                        <a:pt x="1499" y="3303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48" name="Freeform 153"/>
                <p:cNvSpPr/>
                <p:nvPr/>
              </p:nvSpPr>
              <p:spPr>
                <a:xfrm>
                  <a:off x="12144" y="9193"/>
                  <a:ext cx="19940" cy="37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9" h="21435" fill="norm" stroke="1" extrusionOk="0">
                      <a:moveTo>
                        <a:pt x="2255" y="21435"/>
                      </a:moveTo>
                      <a:cubicBezTo>
                        <a:pt x="3491" y="21435"/>
                        <a:pt x="4436" y="20925"/>
                        <a:pt x="4436" y="20259"/>
                      </a:cubicBezTo>
                      <a:cubicBezTo>
                        <a:pt x="4436" y="14732"/>
                        <a:pt x="7055" y="10027"/>
                        <a:pt x="12291" y="6264"/>
                      </a:cubicBezTo>
                      <a:cubicBezTo>
                        <a:pt x="16145" y="3481"/>
                        <a:pt x="20073" y="2265"/>
                        <a:pt x="20145" y="2226"/>
                      </a:cubicBezTo>
                      <a:cubicBezTo>
                        <a:pt x="21164" y="1913"/>
                        <a:pt x="21600" y="1168"/>
                        <a:pt x="21018" y="619"/>
                      </a:cubicBezTo>
                      <a:cubicBezTo>
                        <a:pt x="20364" y="31"/>
                        <a:pt x="19055" y="-165"/>
                        <a:pt x="17964" y="149"/>
                      </a:cubicBezTo>
                      <a:cubicBezTo>
                        <a:pt x="17818" y="188"/>
                        <a:pt x="13309" y="1560"/>
                        <a:pt x="8873" y="4735"/>
                      </a:cubicBezTo>
                      <a:cubicBezTo>
                        <a:pt x="4873" y="7636"/>
                        <a:pt x="0" y="12654"/>
                        <a:pt x="0" y="20259"/>
                      </a:cubicBezTo>
                      <a:cubicBezTo>
                        <a:pt x="0" y="20925"/>
                        <a:pt x="1018" y="21435"/>
                        <a:pt x="2255" y="21435"/>
                      </a:cubicBezTo>
                      <a:close/>
                      <a:moveTo>
                        <a:pt x="2255" y="21435"/>
                      </a:moveTo>
                      <a:cubicBezTo>
                        <a:pt x="2255" y="21435"/>
                        <a:pt x="2255" y="21435"/>
                        <a:pt x="2255" y="21435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549" name="Freeform 154"/>
                <p:cNvSpPr/>
                <p:nvPr/>
              </p:nvSpPr>
              <p:spPr>
                <a:xfrm>
                  <a:off x="3238" y="10003"/>
                  <a:ext cx="13077" cy="24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42" h="21352" fill="norm" stroke="1" extrusionOk="0">
                      <a:moveTo>
                        <a:pt x="3273" y="21352"/>
                      </a:moveTo>
                      <a:cubicBezTo>
                        <a:pt x="5127" y="21352"/>
                        <a:pt x="6545" y="20524"/>
                        <a:pt x="6545" y="19577"/>
                      </a:cubicBezTo>
                      <a:cubicBezTo>
                        <a:pt x="6545" y="8096"/>
                        <a:pt x="19091" y="3480"/>
                        <a:pt x="19636" y="3303"/>
                      </a:cubicBezTo>
                      <a:cubicBezTo>
                        <a:pt x="21164" y="2770"/>
                        <a:pt x="21600" y="1646"/>
                        <a:pt x="20618" y="817"/>
                      </a:cubicBezTo>
                      <a:cubicBezTo>
                        <a:pt x="19636" y="-11"/>
                        <a:pt x="17673" y="-248"/>
                        <a:pt x="16036" y="285"/>
                      </a:cubicBezTo>
                      <a:cubicBezTo>
                        <a:pt x="15382" y="521"/>
                        <a:pt x="0" y="6025"/>
                        <a:pt x="0" y="19577"/>
                      </a:cubicBezTo>
                      <a:cubicBezTo>
                        <a:pt x="0" y="20524"/>
                        <a:pt x="1418" y="21352"/>
                        <a:pt x="3273" y="21352"/>
                      </a:cubicBezTo>
                      <a:close/>
                      <a:moveTo>
                        <a:pt x="3273" y="21352"/>
                      </a:moveTo>
                      <a:cubicBezTo>
                        <a:pt x="3273" y="21352"/>
                        <a:pt x="3273" y="21352"/>
                        <a:pt x="3273" y="21352"/>
                      </a:cubicBezTo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</p:grpSp>
      <p:sp>
        <p:nvSpPr>
          <p:cNvPr id="553" name="TextBox 33"/>
          <p:cNvSpPr txBox="1"/>
          <p:nvPr/>
        </p:nvSpPr>
        <p:spPr>
          <a:xfrm>
            <a:off x="1711378" y="893020"/>
            <a:ext cx="572124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554" name="TextBox 38"/>
          <p:cNvSpPr txBox="1"/>
          <p:nvPr/>
        </p:nvSpPr>
        <p:spPr>
          <a:xfrm>
            <a:off x="1857437" y="2086276"/>
            <a:ext cx="198318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 Subtitle Here</a:t>
            </a:r>
          </a:p>
        </p:txBody>
      </p:sp>
      <p:sp>
        <p:nvSpPr>
          <p:cNvPr id="555" name="Rectangle 91"/>
          <p:cNvSpPr txBox="1"/>
          <p:nvPr/>
        </p:nvSpPr>
        <p:spPr>
          <a:xfrm>
            <a:off x="5581849" y="1986778"/>
            <a:ext cx="206780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556" name="Rectangle 92"/>
          <p:cNvSpPr txBox="1"/>
          <p:nvPr/>
        </p:nvSpPr>
        <p:spPr>
          <a:xfrm>
            <a:off x="5581849" y="2545914"/>
            <a:ext cx="206780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557" name="Rectangle 93"/>
          <p:cNvSpPr txBox="1"/>
          <p:nvPr/>
        </p:nvSpPr>
        <p:spPr>
          <a:xfrm>
            <a:off x="5581849" y="3137175"/>
            <a:ext cx="206780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558" name="Rectangle 94"/>
          <p:cNvSpPr txBox="1"/>
          <p:nvPr/>
        </p:nvSpPr>
        <p:spPr>
          <a:xfrm>
            <a:off x="5581849" y="3746699"/>
            <a:ext cx="206780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559" name="Rectangle 95"/>
          <p:cNvSpPr txBox="1"/>
          <p:nvPr/>
        </p:nvSpPr>
        <p:spPr>
          <a:xfrm>
            <a:off x="5581849" y="4330341"/>
            <a:ext cx="206780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560" name="Oval 96"/>
          <p:cNvSpPr/>
          <p:nvPr/>
        </p:nvSpPr>
        <p:spPr>
          <a:xfrm>
            <a:off x="5259935" y="2108835"/>
            <a:ext cx="185717" cy="18571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61" name="Oval 97"/>
          <p:cNvSpPr/>
          <p:nvPr/>
        </p:nvSpPr>
        <p:spPr>
          <a:xfrm>
            <a:off x="5259935" y="2691450"/>
            <a:ext cx="185717" cy="18571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62" name="Oval 98"/>
          <p:cNvSpPr/>
          <p:nvPr/>
        </p:nvSpPr>
        <p:spPr>
          <a:xfrm>
            <a:off x="5259935" y="3259232"/>
            <a:ext cx="185717" cy="18571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63" name="Oval 99"/>
          <p:cNvSpPr/>
          <p:nvPr/>
        </p:nvSpPr>
        <p:spPr>
          <a:xfrm>
            <a:off x="5259935" y="3867555"/>
            <a:ext cx="185717" cy="18571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64" name="Oval 100"/>
          <p:cNvSpPr/>
          <p:nvPr/>
        </p:nvSpPr>
        <p:spPr>
          <a:xfrm>
            <a:off x="5259935" y="4452399"/>
            <a:ext cx="185717" cy="18571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65" name="TextBox 102"/>
          <p:cNvSpPr txBox="1"/>
          <p:nvPr/>
        </p:nvSpPr>
        <p:spPr>
          <a:xfrm>
            <a:off x="1857437" y="2674266"/>
            <a:ext cx="198318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 Subtitle Here</a:t>
            </a:r>
          </a:p>
        </p:txBody>
      </p:sp>
      <p:sp>
        <p:nvSpPr>
          <p:cNvPr id="566" name="TextBox 104"/>
          <p:cNvSpPr txBox="1"/>
          <p:nvPr/>
        </p:nvSpPr>
        <p:spPr>
          <a:xfrm>
            <a:off x="1857437" y="3282131"/>
            <a:ext cx="198318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 Subtitle Here</a:t>
            </a:r>
          </a:p>
        </p:txBody>
      </p:sp>
      <p:sp>
        <p:nvSpPr>
          <p:cNvPr id="567" name="TextBox 106"/>
          <p:cNvSpPr txBox="1"/>
          <p:nvPr/>
        </p:nvSpPr>
        <p:spPr>
          <a:xfrm>
            <a:off x="1857437" y="3844997"/>
            <a:ext cx="198318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 Subtitle Here</a:t>
            </a:r>
          </a:p>
        </p:txBody>
      </p:sp>
      <p:sp>
        <p:nvSpPr>
          <p:cNvPr id="568" name="TextBox 108"/>
          <p:cNvSpPr txBox="1"/>
          <p:nvPr/>
        </p:nvSpPr>
        <p:spPr>
          <a:xfrm>
            <a:off x="1857437" y="4429102"/>
            <a:ext cx="198318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 Subtitle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6" grpId="9"/>
      <p:bldP build="whole" bldLvl="1" animBg="1" rev="0" advAuto="0" spid="555" grpId="5"/>
      <p:bldP build="whole" bldLvl="1" animBg="1" rev="0" advAuto="0" spid="562" grpId="10"/>
      <p:bldP build="whole" bldLvl="1" animBg="1" rev="0" advAuto="0" spid="567" grpId="12"/>
      <p:bldP build="whole" bldLvl="1" animBg="1" rev="0" advAuto="0" spid="558" grpId="14"/>
      <p:bldP build="whole" bldLvl="1" animBg="1" rev="0" advAuto="0" spid="559" grpId="17"/>
      <p:bldP build="whole" bldLvl="1" animBg="1" rev="0" advAuto="0" spid="563" grpId="13"/>
      <p:bldP build="whole" bldLvl="1" animBg="1" rev="0" advAuto="0" spid="552" grpId="2"/>
      <p:bldP build="whole" bldLvl="1" animBg="1" rev="0" advAuto="0" spid="561" grpId="7"/>
      <p:bldP build="whole" bldLvl="1" animBg="1" rev="0" advAuto="0" spid="556" grpId="8"/>
      <p:bldP build="whole" bldLvl="1" animBg="1" rev="0" advAuto="0" spid="554" grpId="3"/>
      <p:bldP build="whole" bldLvl="1" animBg="1" rev="0" advAuto="0" spid="553" grpId="1"/>
      <p:bldP build="whole" bldLvl="1" animBg="1" rev="0" advAuto="0" spid="568" grpId="15"/>
      <p:bldP build="whole" bldLvl="1" animBg="1" rev="0" advAuto="0" spid="564" grpId="16"/>
      <p:bldP build="whole" bldLvl="1" animBg="1" rev="0" advAuto="0" spid="565" grpId="6"/>
      <p:bldP build="whole" bldLvl="1" animBg="1" rev="0" advAuto="0" spid="560" grpId="4"/>
      <p:bldP build="whole" bldLvl="1" animBg="1" rev="0" advAuto="0" spid="557" grpId="1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Box 12"/>
          <p:cNvSpPr txBox="1"/>
          <p:nvPr/>
        </p:nvSpPr>
        <p:spPr>
          <a:xfrm>
            <a:off x="2186548" y="637599"/>
            <a:ext cx="47709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603" name="Connector: Elbow 51"/>
          <p:cNvSpPr/>
          <p:nvPr/>
        </p:nvSpPr>
        <p:spPr>
          <a:xfrm>
            <a:off x="4245610" y="3534409"/>
            <a:ext cx="1578611" cy="90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7673" y="21600"/>
                </a:lnTo>
                <a:lnTo>
                  <a:pt x="17673" y="19143"/>
                </a:lnTo>
                <a:lnTo>
                  <a:pt x="21600" y="19143"/>
                </a:lnTo>
              </a:path>
            </a:pathLst>
          </a:custGeom>
          <a:ln w="28575">
            <a:solidFill>
              <a:srgbClr val="808080"/>
            </a:solidFill>
            <a:prstDash val="dash"/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88" name="Group 2"/>
          <p:cNvGrpSpPr/>
          <p:nvPr/>
        </p:nvGrpSpPr>
        <p:grpSpPr>
          <a:xfrm>
            <a:off x="2542817" y="1345962"/>
            <a:ext cx="3406785" cy="3800009"/>
            <a:chOff x="0" y="0"/>
            <a:chExt cx="3406784" cy="3800008"/>
          </a:xfrm>
        </p:grpSpPr>
        <p:grpSp>
          <p:nvGrpSpPr>
            <p:cNvPr id="577" name="Group 10"/>
            <p:cNvGrpSpPr/>
            <p:nvPr/>
          </p:nvGrpSpPr>
          <p:grpSpPr>
            <a:xfrm>
              <a:off x="0" y="0"/>
              <a:ext cx="3406785" cy="3800009"/>
              <a:chOff x="0" y="0"/>
              <a:chExt cx="3406784" cy="3800008"/>
            </a:xfrm>
          </p:grpSpPr>
          <p:sp>
            <p:nvSpPr>
              <p:cNvPr id="572" name="Freeform 5"/>
              <p:cNvSpPr/>
              <p:nvPr/>
            </p:nvSpPr>
            <p:spPr>
              <a:xfrm>
                <a:off x="44367" y="2236497"/>
                <a:ext cx="3021534" cy="689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5651"/>
                    </a:moveTo>
                    <a:cubicBezTo>
                      <a:pt x="1796" y="5843"/>
                      <a:pt x="1796" y="5843"/>
                      <a:pt x="1796" y="5843"/>
                    </a:cubicBezTo>
                    <a:cubicBezTo>
                      <a:pt x="1785" y="6466"/>
                      <a:pt x="1785" y="6466"/>
                      <a:pt x="1785" y="6466"/>
                    </a:cubicBezTo>
                    <a:cubicBezTo>
                      <a:pt x="1763" y="7184"/>
                      <a:pt x="1731" y="7902"/>
                      <a:pt x="1687" y="8573"/>
                    </a:cubicBezTo>
                    <a:cubicBezTo>
                      <a:pt x="1599" y="9962"/>
                      <a:pt x="1533" y="11207"/>
                      <a:pt x="1687" y="12404"/>
                    </a:cubicBezTo>
                    <a:cubicBezTo>
                      <a:pt x="1829" y="13362"/>
                      <a:pt x="2037" y="13650"/>
                      <a:pt x="2278" y="13937"/>
                    </a:cubicBezTo>
                    <a:cubicBezTo>
                      <a:pt x="2410" y="14081"/>
                      <a:pt x="2541" y="14272"/>
                      <a:pt x="2673" y="14608"/>
                    </a:cubicBezTo>
                    <a:cubicBezTo>
                      <a:pt x="2837" y="14943"/>
                      <a:pt x="2837" y="14943"/>
                      <a:pt x="2837" y="14943"/>
                    </a:cubicBezTo>
                    <a:cubicBezTo>
                      <a:pt x="2738" y="15661"/>
                      <a:pt x="2738" y="15661"/>
                      <a:pt x="2738" y="15661"/>
                    </a:cubicBezTo>
                    <a:cubicBezTo>
                      <a:pt x="2585" y="16859"/>
                      <a:pt x="2399" y="17721"/>
                      <a:pt x="2158" y="18487"/>
                    </a:cubicBezTo>
                    <a:cubicBezTo>
                      <a:pt x="2114" y="18678"/>
                      <a:pt x="2103" y="18870"/>
                      <a:pt x="2103" y="18966"/>
                    </a:cubicBezTo>
                    <a:cubicBezTo>
                      <a:pt x="2103" y="19157"/>
                      <a:pt x="2125" y="19301"/>
                      <a:pt x="2158" y="19397"/>
                    </a:cubicBezTo>
                    <a:cubicBezTo>
                      <a:pt x="2355" y="20067"/>
                      <a:pt x="2486" y="20786"/>
                      <a:pt x="2574" y="21600"/>
                    </a:cubicBezTo>
                    <a:cubicBezTo>
                      <a:pt x="20362" y="21600"/>
                      <a:pt x="20362" y="21600"/>
                      <a:pt x="20362" y="21600"/>
                    </a:cubicBezTo>
                    <a:cubicBezTo>
                      <a:pt x="20461" y="17242"/>
                      <a:pt x="20625" y="12931"/>
                      <a:pt x="20855" y="8812"/>
                    </a:cubicBezTo>
                    <a:cubicBezTo>
                      <a:pt x="21019" y="5843"/>
                      <a:pt x="21260" y="3017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9" y="2634"/>
                      <a:pt x="1019" y="4502"/>
                      <a:pt x="1687" y="56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573" name="Freeform 6"/>
              <p:cNvSpPr/>
              <p:nvPr/>
            </p:nvSpPr>
            <p:spPr>
              <a:xfrm>
                <a:off x="401534" y="2975173"/>
                <a:ext cx="2498087" cy="8248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2" h="20930" fill="norm" stroke="1" extrusionOk="0">
                    <a:moveTo>
                      <a:pt x="89" y="3257"/>
                    </a:moveTo>
                    <a:cubicBezTo>
                      <a:pt x="10" y="4654"/>
                      <a:pt x="-69" y="5972"/>
                      <a:pt x="103" y="7213"/>
                    </a:cubicBezTo>
                    <a:cubicBezTo>
                      <a:pt x="327" y="8958"/>
                      <a:pt x="895" y="10005"/>
                      <a:pt x="1793" y="10432"/>
                    </a:cubicBezTo>
                    <a:cubicBezTo>
                      <a:pt x="3707" y="11285"/>
                      <a:pt x="5555" y="8880"/>
                      <a:pt x="7285" y="6399"/>
                    </a:cubicBezTo>
                    <a:cubicBezTo>
                      <a:pt x="7589" y="5933"/>
                      <a:pt x="7589" y="5933"/>
                      <a:pt x="7589" y="5933"/>
                    </a:cubicBezTo>
                    <a:cubicBezTo>
                      <a:pt x="7549" y="7019"/>
                      <a:pt x="7549" y="7019"/>
                      <a:pt x="7549" y="7019"/>
                    </a:cubicBezTo>
                    <a:cubicBezTo>
                      <a:pt x="7391" y="10664"/>
                      <a:pt x="7325" y="14310"/>
                      <a:pt x="7325" y="17877"/>
                    </a:cubicBezTo>
                    <a:cubicBezTo>
                      <a:pt x="7311" y="17994"/>
                      <a:pt x="7311" y="17994"/>
                      <a:pt x="7311" y="17994"/>
                    </a:cubicBezTo>
                    <a:cubicBezTo>
                      <a:pt x="7311" y="18110"/>
                      <a:pt x="7311" y="18187"/>
                      <a:pt x="7364" y="18265"/>
                    </a:cubicBezTo>
                    <a:cubicBezTo>
                      <a:pt x="9609" y="21600"/>
                      <a:pt x="12381" y="21057"/>
                      <a:pt x="14837" y="20553"/>
                    </a:cubicBezTo>
                    <a:cubicBezTo>
                      <a:pt x="15075" y="20514"/>
                      <a:pt x="15312" y="20475"/>
                      <a:pt x="15550" y="20437"/>
                    </a:cubicBezTo>
                    <a:cubicBezTo>
                      <a:pt x="17583" y="20088"/>
                      <a:pt x="19696" y="19700"/>
                      <a:pt x="21439" y="16171"/>
                    </a:cubicBezTo>
                    <a:cubicBezTo>
                      <a:pt x="21465" y="16132"/>
                      <a:pt x="21465" y="16132"/>
                      <a:pt x="21465" y="16132"/>
                    </a:cubicBezTo>
                    <a:cubicBezTo>
                      <a:pt x="21478" y="16132"/>
                      <a:pt x="21478" y="16132"/>
                      <a:pt x="21478" y="16132"/>
                    </a:cubicBezTo>
                    <a:cubicBezTo>
                      <a:pt x="21518" y="16093"/>
                      <a:pt x="21531" y="16055"/>
                      <a:pt x="21518" y="15861"/>
                    </a:cubicBezTo>
                    <a:cubicBezTo>
                      <a:pt x="21320" y="10548"/>
                      <a:pt x="21280" y="5235"/>
                      <a:pt x="21425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208" y="1047"/>
                      <a:pt x="142" y="2172"/>
                      <a:pt x="89" y="3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574" name="Freeform 7"/>
              <p:cNvSpPr/>
              <p:nvPr/>
            </p:nvSpPr>
            <p:spPr>
              <a:xfrm>
                <a:off x="463828" y="0"/>
                <a:ext cx="2787621" cy="714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4" fill="norm" stroke="1" extrusionOk="0">
                    <a:moveTo>
                      <a:pt x="17658" y="4800"/>
                    </a:moveTo>
                    <a:cubicBezTo>
                      <a:pt x="15544" y="877"/>
                      <a:pt x="13110" y="508"/>
                      <a:pt x="10758" y="139"/>
                    </a:cubicBezTo>
                    <a:cubicBezTo>
                      <a:pt x="10545" y="92"/>
                      <a:pt x="10319" y="92"/>
                      <a:pt x="10105" y="46"/>
                    </a:cubicBezTo>
                    <a:cubicBezTo>
                      <a:pt x="10093" y="46"/>
                      <a:pt x="10093" y="46"/>
                      <a:pt x="10093" y="46"/>
                    </a:cubicBezTo>
                    <a:cubicBezTo>
                      <a:pt x="10082" y="46"/>
                      <a:pt x="10070" y="0"/>
                      <a:pt x="10070" y="0"/>
                    </a:cubicBezTo>
                    <a:cubicBezTo>
                      <a:pt x="8134" y="-46"/>
                      <a:pt x="6258" y="3185"/>
                      <a:pt x="4334" y="6785"/>
                    </a:cubicBezTo>
                    <a:cubicBezTo>
                      <a:pt x="2422" y="10385"/>
                      <a:pt x="1081" y="14769"/>
                      <a:pt x="202" y="20169"/>
                    </a:cubicBezTo>
                    <a:cubicBezTo>
                      <a:pt x="131" y="20631"/>
                      <a:pt x="71" y="21092"/>
                      <a:pt x="0" y="21554"/>
                    </a:cubicBezTo>
                    <a:cubicBezTo>
                      <a:pt x="21600" y="21554"/>
                      <a:pt x="21600" y="21554"/>
                      <a:pt x="21600" y="21554"/>
                    </a:cubicBezTo>
                    <a:cubicBezTo>
                      <a:pt x="21208" y="18923"/>
                      <a:pt x="20733" y="16292"/>
                      <a:pt x="20104" y="13339"/>
                    </a:cubicBezTo>
                    <a:cubicBezTo>
                      <a:pt x="19368" y="9877"/>
                      <a:pt x="18631" y="6600"/>
                      <a:pt x="17658" y="4800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575" name="Freeform 8"/>
              <p:cNvSpPr/>
              <p:nvPr/>
            </p:nvSpPr>
            <p:spPr>
              <a:xfrm>
                <a:off x="357281" y="761784"/>
                <a:ext cx="3049504" cy="689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8" h="21600" fill="norm" stroke="1" extrusionOk="0">
                    <a:moveTo>
                      <a:pt x="113" y="19636"/>
                    </a:moveTo>
                    <a:cubicBezTo>
                      <a:pt x="134" y="20259"/>
                      <a:pt x="156" y="20929"/>
                      <a:pt x="188" y="21600"/>
                    </a:cubicBezTo>
                    <a:cubicBezTo>
                      <a:pt x="21293" y="21600"/>
                      <a:pt x="21293" y="21600"/>
                      <a:pt x="21293" y="21600"/>
                    </a:cubicBezTo>
                    <a:cubicBezTo>
                      <a:pt x="21422" y="18343"/>
                      <a:pt x="21465" y="15470"/>
                      <a:pt x="21422" y="12788"/>
                    </a:cubicBezTo>
                    <a:cubicBezTo>
                      <a:pt x="21422" y="12788"/>
                      <a:pt x="21422" y="12788"/>
                      <a:pt x="21422" y="12788"/>
                    </a:cubicBezTo>
                    <a:cubicBezTo>
                      <a:pt x="21346" y="8908"/>
                      <a:pt x="21088" y="4933"/>
                      <a:pt x="20646" y="1006"/>
                    </a:cubicBezTo>
                    <a:cubicBezTo>
                      <a:pt x="20614" y="671"/>
                      <a:pt x="20571" y="335"/>
                      <a:pt x="20539" y="0"/>
                    </a:cubicBezTo>
                    <a:cubicBezTo>
                      <a:pt x="587" y="0"/>
                      <a:pt x="587" y="0"/>
                      <a:pt x="587" y="0"/>
                    </a:cubicBezTo>
                    <a:cubicBezTo>
                      <a:pt x="27" y="5460"/>
                      <a:pt x="-135" y="12069"/>
                      <a:pt x="113" y="196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576" name="Freeform 9"/>
              <p:cNvSpPr/>
              <p:nvPr/>
            </p:nvSpPr>
            <p:spPr>
              <a:xfrm>
                <a:off x="0" y="1499581"/>
                <a:ext cx="3375441" cy="689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6" h="21600" fill="norm" stroke="1" extrusionOk="0">
                    <a:moveTo>
                      <a:pt x="2083" y="10201"/>
                    </a:moveTo>
                    <a:cubicBezTo>
                      <a:pt x="2005" y="10680"/>
                      <a:pt x="2005" y="10680"/>
                      <a:pt x="2005" y="10680"/>
                    </a:cubicBezTo>
                    <a:cubicBezTo>
                      <a:pt x="1436" y="14320"/>
                      <a:pt x="780" y="17625"/>
                      <a:pt x="55" y="20498"/>
                    </a:cubicBezTo>
                    <a:cubicBezTo>
                      <a:pt x="25" y="20642"/>
                      <a:pt x="-14" y="20929"/>
                      <a:pt x="6" y="21169"/>
                    </a:cubicBezTo>
                    <a:cubicBezTo>
                      <a:pt x="25" y="21313"/>
                      <a:pt x="45" y="21456"/>
                      <a:pt x="64" y="21600"/>
                    </a:cubicBezTo>
                    <a:cubicBezTo>
                      <a:pt x="19763" y="21600"/>
                      <a:pt x="19763" y="21600"/>
                      <a:pt x="19763" y="21600"/>
                    </a:cubicBezTo>
                    <a:cubicBezTo>
                      <a:pt x="19900" y="20403"/>
                      <a:pt x="20038" y="19157"/>
                      <a:pt x="20204" y="17864"/>
                    </a:cubicBezTo>
                    <a:cubicBezTo>
                      <a:pt x="20684" y="13985"/>
                      <a:pt x="21067" y="9531"/>
                      <a:pt x="21370" y="4215"/>
                    </a:cubicBezTo>
                    <a:cubicBezTo>
                      <a:pt x="21370" y="4215"/>
                      <a:pt x="21370" y="4215"/>
                      <a:pt x="21370" y="4215"/>
                    </a:cubicBezTo>
                    <a:cubicBezTo>
                      <a:pt x="21459" y="2682"/>
                      <a:pt x="21527" y="1293"/>
                      <a:pt x="21586" y="0"/>
                    </a:cubicBezTo>
                    <a:cubicBezTo>
                      <a:pt x="2524" y="0"/>
                      <a:pt x="2524" y="0"/>
                      <a:pt x="2524" y="0"/>
                    </a:cubicBezTo>
                    <a:cubicBezTo>
                      <a:pt x="2583" y="1293"/>
                      <a:pt x="2642" y="2634"/>
                      <a:pt x="2642" y="3927"/>
                    </a:cubicBezTo>
                    <a:cubicBezTo>
                      <a:pt x="2661" y="6514"/>
                      <a:pt x="2348" y="8477"/>
                      <a:pt x="2083" y="102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578" name="TextBox 17"/>
            <p:cNvSpPr txBox="1"/>
            <p:nvPr/>
          </p:nvSpPr>
          <p:spPr>
            <a:xfrm>
              <a:off x="1361863" y="1598929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60,3 %</a:t>
              </a:r>
            </a:p>
          </p:txBody>
        </p:sp>
        <p:sp>
          <p:nvSpPr>
            <p:cNvPr id="579" name="TextBox 18"/>
            <p:cNvSpPr txBox="1"/>
            <p:nvPr/>
          </p:nvSpPr>
          <p:spPr>
            <a:xfrm>
              <a:off x="1361863" y="1910242"/>
              <a:ext cx="129916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Subtitle Here</a:t>
              </a:r>
            </a:p>
          </p:txBody>
        </p:sp>
        <p:sp>
          <p:nvSpPr>
            <p:cNvPr id="580" name="TextBox 19"/>
            <p:cNvSpPr txBox="1"/>
            <p:nvPr/>
          </p:nvSpPr>
          <p:spPr>
            <a:xfrm>
              <a:off x="1361863" y="2272082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70,1 %</a:t>
              </a:r>
            </a:p>
          </p:txBody>
        </p:sp>
        <p:sp>
          <p:nvSpPr>
            <p:cNvPr id="581" name="TextBox 20"/>
            <p:cNvSpPr txBox="1"/>
            <p:nvPr/>
          </p:nvSpPr>
          <p:spPr>
            <a:xfrm>
              <a:off x="1361863" y="2583395"/>
              <a:ext cx="129916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Subtitle Here</a:t>
              </a:r>
            </a:p>
          </p:txBody>
        </p:sp>
        <p:sp>
          <p:nvSpPr>
            <p:cNvPr id="582" name="TextBox 21"/>
            <p:cNvSpPr txBox="1"/>
            <p:nvPr/>
          </p:nvSpPr>
          <p:spPr>
            <a:xfrm>
              <a:off x="1361863" y="3010126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77,1%</a:t>
              </a:r>
            </a:p>
          </p:txBody>
        </p:sp>
        <p:sp>
          <p:nvSpPr>
            <p:cNvPr id="583" name="TextBox 22"/>
            <p:cNvSpPr txBox="1"/>
            <p:nvPr/>
          </p:nvSpPr>
          <p:spPr>
            <a:xfrm>
              <a:off x="1361863" y="3321439"/>
              <a:ext cx="129916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Subtitle Here</a:t>
              </a:r>
            </a:p>
          </p:txBody>
        </p:sp>
        <p:sp>
          <p:nvSpPr>
            <p:cNvPr id="584" name="TextBox 23"/>
            <p:cNvSpPr txBox="1"/>
            <p:nvPr/>
          </p:nvSpPr>
          <p:spPr>
            <a:xfrm>
              <a:off x="1338652" y="149884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42,5 %</a:t>
              </a:r>
            </a:p>
          </p:txBody>
        </p:sp>
        <p:sp>
          <p:nvSpPr>
            <p:cNvPr id="585" name="TextBox 24"/>
            <p:cNvSpPr txBox="1"/>
            <p:nvPr/>
          </p:nvSpPr>
          <p:spPr>
            <a:xfrm>
              <a:off x="1338652" y="461197"/>
              <a:ext cx="129916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Subtitle Here</a:t>
              </a:r>
            </a:p>
          </p:txBody>
        </p:sp>
        <p:sp>
          <p:nvSpPr>
            <p:cNvPr id="586" name="TextBox 25"/>
            <p:cNvSpPr txBox="1"/>
            <p:nvPr/>
          </p:nvSpPr>
          <p:spPr>
            <a:xfrm>
              <a:off x="1338652" y="866621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50,3 %</a:t>
              </a:r>
            </a:p>
          </p:txBody>
        </p:sp>
        <p:sp>
          <p:nvSpPr>
            <p:cNvPr id="587" name="TextBox 26"/>
            <p:cNvSpPr txBox="1"/>
            <p:nvPr/>
          </p:nvSpPr>
          <p:spPr>
            <a:xfrm>
              <a:off x="1338652" y="1177934"/>
              <a:ext cx="129916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Subtitle Here</a:t>
              </a:r>
            </a:p>
          </p:txBody>
        </p:sp>
      </p:grpSp>
      <p:sp>
        <p:nvSpPr>
          <p:cNvPr id="589" name="Rectangle 27"/>
          <p:cNvSpPr txBox="1"/>
          <p:nvPr/>
        </p:nvSpPr>
        <p:spPr>
          <a:xfrm>
            <a:off x="6867513" y="1787427"/>
            <a:ext cx="15446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590" name="Oval 28"/>
          <p:cNvSpPr/>
          <p:nvPr/>
        </p:nvSpPr>
        <p:spPr>
          <a:xfrm>
            <a:off x="6545601" y="2004703"/>
            <a:ext cx="185717" cy="185717"/>
          </a:xfrm>
          <a:prstGeom prst="ellipse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91" name="Rectangle 29"/>
          <p:cNvSpPr txBox="1"/>
          <p:nvPr/>
        </p:nvSpPr>
        <p:spPr>
          <a:xfrm>
            <a:off x="422128" y="2212583"/>
            <a:ext cx="154468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592" name="Oval 30"/>
          <p:cNvSpPr/>
          <p:nvPr/>
        </p:nvSpPr>
        <p:spPr>
          <a:xfrm>
            <a:off x="2106162" y="2429859"/>
            <a:ext cx="185717" cy="18571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93" name="Rectangle 31"/>
          <p:cNvSpPr txBox="1"/>
          <p:nvPr/>
        </p:nvSpPr>
        <p:spPr>
          <a:xfrm>
            <a:off x="6867513" y="2926949"/>
            <a:ext cx="15446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594" name="Oval 32"/>
          <p:cNvSpPr/>
          <p:nvPr/>
        </p:nvSpPr>
        <p:spPr>
          <a:xfrm>
            <a:off x="6545601" y="3144223"/>
            <a:ext cx="185717" cy="18571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604" name="Connector: Elbow 4"/>
          <p:cNvSpPr/>
          <p:nvPr/>
        </p:nvSpPr>
        <p:spPr>
          <a:xfrm>
            <a:off x="5789930" y="1750060"/>
            <a:ext cx="848361" cy="1494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7211" y="21600"/>
                </a:lnTo>
                <a:lnTo>
                  <a:pt x="7211" y="0"/>
                </a:lnTo>
                <a:lnTo>
                  <a:pt x="21600" y="0"/>
                </a:lnTo>
                <a:lnTo>
                  <a:pt x="21600" y="3670"/>
                </a:lnTo>
              </a:path>
            </a:pathLst>
          </a:custGeom>
          <a:ln w="28575">
            <a:solidFill>
              <a:srgbClr val="808080"/>
            </a:solidFill>
            <a:prstDash val="dash"/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6" name="Connector: Elbow 34"/>
          <p:cNvSpPr/>
          <p:nvPr/>
        </p:nvSpPr>
        <p:spPr>
          <a:xfrm flipV="1" rot="10800000">
            <a:off x="2291878" y="2407693"/>
            <a:ext cx="589018" cy="11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8575">
            <a:solidFill>
              <a:srgbClr val="808080"/>
            </a:solidFill>
            <a:prstDash val="dash"/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5" name="Connector: Elbow 35"/>
          <p:cNvSpPr/>
          <p:nvPr/>
        </p:nvSpPr>
        <p:spPr>
          <a:xfrm>
            <a:off x="5789930" y="2889250"/>
            <a:ext cx="848361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5429"/>
                </a:lnTo>
              </a:path>
            </a:pathLst>
          </a:custGeom>
          <a:ln w="28575">
            <a:solidFill>
              <a:srgbClr val="808080"/>
            </a:solidFill>
            <a:prstDash val="dash"/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8" name="Rectangle 39"/>
          <p:cNvSpPr txBox="1"/>
          <p:nvPr/>
        </p:nvSpPr>
        <p:spPr>
          <a:xfrm>
            <a:off x="422128" y="3711671"/>
            <a:ext cx="154468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599" name="Oval 40"/>
          <p:cNvSpPr/>
          <p:nvPr/>
        </p:nvSpPr>
        <p:spPr>
          <a:xfrm>
            <a:off x="2106162" y="3928947"/>
            <a:ext cx="185717" cy="18571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606" name="Connector: Elbow 45"/>
          <p:cNvSpPr/>
          <p:nvPr/>
        </p:nvSpPr>
        <p:spPr>
          <a:xfrm>
            <a:off x="2198370" y="3244850"/>
            <a:ext cx="609601" cy="1122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2330" y="0"/>
                </a:lnTo>
                <a:lnTo>
                  <a:pt x="12330" y="21600"/>
                </a:lnTo>
                <a:lnTo>
                  <a:pt x="0" y="21600"/>
                </a:lnTo>
                <a:lnTo>
                  <a:pt x="0" y="16713"/>
                </a:lnTo>
              </a:path>
            </a:pathLst>
          </a:custGeom>
          <a:ln w="28575">
            <a:solidFill>
              <a:srgbClr val="808080"/>
            </a:solidFill>
            <a:prstDash val="dash"/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01" name="Rectangle 49"/>
          <p:cNvSpPr txBox="1"/>
          <p:nvPr/>
        </p:nvSpPr>
        <p:spPr>
          <a:xfrm>
            <a:off x="6147313" y="4026729"/>
            <a:ext cx="15446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602" name="Oval 50"/>
          <p:cNvSpPr/>
          <p:nvPr/>
        </p:nvSpPr>
        <p:spPr>
          <a:xfrm>
            <a:off x="5825399" y="4244004"/>
            <a:ext cx="185717" cy="18571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0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8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3" grpId="15"/>
      <p:bldP build="whole" bldLvl="1" animBg="1" rev="0" advAuto="0" spid="604" grpId="3"/>
      <p:bldP build="whole" bldLvl="1" animBg="1" rev="0" advAuto="0" spid="601" grpId="17"/>
      <p:bldP build="whole" bldLvl="1" animBg="1" rev="0" advAuto="0" spid="590" grpId="4"/>
      <p:bldP build="whole" bldLvl="1" animBg="1" rev="0" advAuto="0" spid="592" grpId="7"/>
      <p:bldP build="whole" bldLvl="1" animBg="1" rev="0" advAuto="0" spid="593" grpId="11"/>
      <p:bldP build="whole" bldLvl="1" animBg="1" rev="0" advAuto="0" spid="598" grpId="14"/>
      <p:bldP build="whole" bldLvl="1" animBg="1" rev="0" advAuto="0" spid="605" grpId="9"/>
      <p:bldP build="whole" bldLvl="1" animBg="1" rev="0" advAuto="0" spid="570" grpId="1"/>
      <p:bldP build="whole" bldLvl="1" animBg="1" rev="0" advAuto="0" spid="588" grpId="2"/>
      <p:bldP build="whole" bldLvl="1" animBg="1" rev="0" advAuto="0" spid="596" grpId="6"/>
      <p:bldP build="whole" bldLvl="1" animBg="1" rev="0" advAuto="0" spid="602" grpId="16"/>
      <p:bldP build="whole" bldLvl="1" animBg="1" rev="0" advAuto="0" spid="606" grpId="12"/>
      <p:bldP build="whole" bldLvl="1" animBg="1" rev="0" advAuto="0" spid="589" grpId="5"/>
      <p:bldP build="whole" bldLvl="1" animBg="1" rev="0" advAuto="0" spid="591" grpId="8"/>
      <p:bldP build="whole" bldLvl="1" animBg="1" rev="0" advAuto="0" spid="594" grpId="10"/>
      <p:bldP build="whole" bldLvl="1" animBg="1" rev="0" advAuto="0" spid="599" grpId="1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4599692" y="881549"/>
            <a:ext cx="4213113" cy="2513837"/>
            <a:chOff x="0" y="0"/>
            <a:chExt cx="4213111" cy="2513835"/>
          </a:xfrm>
        </p:grpSpPr>
        <p:grpSp>
          <p:nvGrpSpPr>
            <p:cNvPr id="610" name="Group 39"/>
            <p:cNvGrpSpPr/>
            <p:nvPr/>
          </p:nvGrpSpPr>
          <p:grpSpPr>
            <a:xfrm>
              <a:off x="0" y="-1"/>
              <a:ext cx="4213112" cy="1846731"/>
              <a:chOff x="0" y="0"/>
              <a:chExt cx="4213111" cy="1846729"/>
            </a:xfrm>
          </p:grpSpPr>
          <p:sp>
            <p:nvSpPr>
              <p:cNvPr id="608" name="Freeform 137"/>
              <p:cNvSpPr/>
              <p:nvPr/>
            </p:nvSpPr>
            <p:spPr>
              <a:xfrm>
                <a:off x="1105897" y="791965"/>
                <a:ext cx="2019750" cy="1054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6794"/>
                      <a:pt x="0" y="16794"/>
                      <a:pt x="0" y="16794"/>
                    </a:cubicBezTo>
                    <a:cubicBezTo>
                      <a:pt x="4707" y="15137"/>
                      <a:pt x="8533" y="16794"/>
                      <a:pt x="11522" y="21600"/>
                    </a:cubicBezTo>
                    <a:cubicBezTo>
                      <a:pt x="14424" y="17098"/>
                      <a:pt x="17774" y="15275"/>
                      <a:pt x="21600" y="16269"/>
                    </a:cubicBezTo>
                    <a:cubicBezTo>
                      <a:pt x="21600" y="442"/>
                      <a:pt x="21600" y="442"/>
                      <a:pt x="21600" y="44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09" name="Freeform 139"/>
              <p:cNvSpPr/>
              <p:nvPr/>
            </p:nvSpPr>
            <p:spPr>
              <a:xfrm>
                <a:off x="-1" y="-1"/>
                <a:ext cx="4213113" cy="1142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0" y="10789"/>
                    </a:lnTo>
                    <a:lnTo>
                      <a:pt x="10800" y="21600"/>
                    </a:lnTo>
                    <a:lnTo>
                      <a:pt x="21600" y="10789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616" name="Group 40"/>
            <p:cNvGrpSpPr/>
            <p:nvPr/>
          </p:nvGrpSpPr>
          <p:grpSpPr>
            <a:xfrm>
              <a:off x="1131463" y="1547067"/>
              <a:ext cx="156372" cy="966769"/>
              <a:chOff x="0" y="0"/>
              <a:chExt cx="156370" cy="966767"/>
            </a:xfrm>
          </p:grpSpPr>
          <p:sp>
            <p:nvSpPr>
              <p:cNvPr id="611" name="Rectangle 107"/>
              <p:cNvSpPr/>
              <p:nvPr/>
            </p:nvSpPr>
            <p:spPr>
              <a:xfrm>
                <a:off x="0" y="774722"/>
                <a:ext cx="156371" cy="21405"/>
              </a:xfrm>
              <a:prstGeom prst="rect">
                <a:avLst/>
              </a:pr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12" name="Rectangle 108"/>
              <p:cNvSpPr/>
              <p:nvPr/>
            </p:nvSpPr>
            <p:spPr>
              <a:xfrm>
                <a:off x="0" y="816342"/>
                <a:ext cx="156371" cy="20811"/>
              </a:xfrm>
              <a:prstGeom prst="rect">
                <a:avLst/>
              </a:pr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13" name="Rectangle 109"/>
              <p:cNvSpPr/>
              <p:nvPr/>
            </p:nvSpPr>
            <p:spPr>
              <a:xfrm>
                <a:off x="0" y="174208"/>
                <a:ext cx="156371" cy="580299"/>
              </a:xfrm>
              <a:prstGeom prst="rect">
                <a:avLst/>
              </a:pr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14" name="Rectangle 110"/>
              <p:cNvSpPr/>
              <p:nvPr/>
            </p:nvSpPr>
            <p:spPr>
              <a:xfrm>
                <a:off x="0" y="0"/>
                <a:ext cx="156371" cy="153994"/>
              </a:xfrm>
              <a:prstGeom prst="rect">
                <a:avLst/>
              </a:pr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15" name="Rectangle 111"/>
              <p:cNvSpPr/>
              <p:nvPr/>
            </p:nvSpPr>
            <p:spPr>
              <a:xfrm>
                <a:off x="0" y="858556"/>
                <a:ext cx="156371" cy="108212"/>
              </a:xfrm>
              <a:prstGeom prst="rect">
                <a:avLst/>
              </a:pr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622" name="Group 41"/>
            <p:cNvGrpSpPr/>
            <p:nvPr/>
          </p:nvGrpSpPr>
          <p:grpSpPr>
            <a:xfrm>
              <a:off x="1336590" y="1547067"/>
              <a:ext cx="156967" cy="966769"/>
              <a:chOff x="0" y="0"/>
              <a:chExt cx="156966" cy="966767"/>
            </a:xfrm>
          </p:grpSpPr>
          <p:sp>
            <p:nvSpPr>
              <p:cNvPr id="617" name="Rectangle 112"/>
              <p:cNvSpPr/>
              <p:nvPr/>
            </p:nvSpPr>
            <p:spPr>
              <a:xfrm>
                <a:off x="-1" y="816342"/>
                <a:ext cx="156968" cy="2081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18" name="Rectangle 113"/>
              <p:cNvSpPr/>
              <p:nvPr/>
            </p:nvSpPr>
            <p:spPr>
              <a:xfrm>
                <a:off x="-1" y="858556"/>
                <a:ext cx="156968" cy="10821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19" name="Rectangle 114"/>
              <p:cNvSpPr/>
              <p:nvPr/>
            </p:nvSpPr>
            <p:spPr>
              <a:xfrm>
                <a:off x="-1" y="174208"/>
                <a:ext cx="156968" cy="580299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20" name="Rectangle 115"/>
              <p:cNvSpPr/>
              <p:nvPr/>
            </p:nvSpPr>
            <p:spPr>
              <a:xfrm>
                <a:off x="-1" y="774722"/>
                <a:ext cx="156968" cy="2140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21" name="Rectangle 116"/>
              <p:cNvSpPr/>
              <p:nvPr/>
            </p:nvSpPr>
            <p:spPr>
              <a:xfrm>
                <a:off x="-1" y="0"/>
                <a:ext cx="156968" cy="15399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628" name="Group 44"/>
            <p:cNvGrpSpPr/>
            <p:nvPr/>
          </p:nvGrpSpPr>
          <p:grpSpPr>
            <a:xfrm>
              <a:off x="2113690" y="1547067"/>
              <a:ext cx="208099" cy="966769"/>
              <a:chOff x="0" y="0"/>
              <a:chExt cx="208098" cy="966767"/>
            </a:xfrm>
          </p:grpSpPr>
          <p:sp>
            <p:nvSpPr>
              <p:cNvPr id="623" name="Rectangle 117"/>
              <p:cNvSpPr/>
              <p:nvPr/>
            </p:nvSpPr>
            <p:spPr>
              <a:xfrm>
                <a:off x="-1" y="0"/>
                <a:ext cx="208100" cy="15399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24" name="Rectangle 118"/>
              <p:cNvSpPr/>
              <p:nvPr/>
            </p:nvSpPr>
            <p:spPr>
              <a:xfrm>
                <a:off x="-1" y="816342"/>
                <a:ext cx="208100" cy="2081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25" name="Rectangle 119"/>
              <p:cNvSpPr/>
              <p:nvPr/>
            </p:nvSpPr>
            <p:spPr>
              <a:xfrm>
                <a:off x="-1" y="858556"/>
                <a:ext cx="208100" cy="108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26" name="Rectangle 120"/>
              <p:cNvSpPr/>
              <p:nvPr/>
            </p:nvSpPr>
            <p:spPr>
              <a:xfrm>
                <a:off x="-1" y="774722"/>
                <a:ext cx="208100" cy="2140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27" name="Rectangle 121"/>
              <p:cNvSpPr/>
              <p:nvPr/>
            </p:nvSpPr>
            <p:spPr>
              <a:xfrm>
                <a:off x="-1" y="174208"/>
                <a:ext cx="208100" cy="58029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632" name="Group 42"/>
            <p:cNvGrpSpPr/>
            <p:nvPr/>
          </p:nvGrpSpPr>
          <p:grpSpPr>
            <a:xfrm>
              <a:off x="1550040" y="1547067"/>
              <a:ext cx="256854" cy="966768"/>
              <a:chOff x="0" y="0"/>
              <a:chExt cx="256852" cy="966767"/>
            </a:xfrm>
          </p:grpSpPr>
          <p:sp>
            <p:nvSpPr>
              <p:cNvPr id="629" name="Rectangle 122"/>
              <p:cNvSpPr/>
              <p:nvPr/>
            </p:nvSpPr>
            <p:spPr>
              <a:xfrm>
                <a:off x="0" y="415008"/>
                <a:ext cx="256853" cy="15399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30" name="Rectangle 123"/>
              <p:cNvSpPr/>
              <p:nvPr/>
            </p:nvSpPr>
            <p:spPr>
              <a:xfrm>
                <a:off x="0" y="604081"/>
                <a:ext cx="256853" cy="362687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31" name="Rectangle 124"/>
              <p:cNvSpPr/>
              <p:nvPr/>
            </p:nvSpPr>
            <p:spPr>
              <a:xfrm>
                <a:off x="0" y="0"/>
                <a:ext cx="256853" cy="37993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636" name="Group 45"/>
            <p:cNvGrpSpPr/>
            <p:nvPr/>
          </p:nvGrpSpPr>
          <p:grpSpPr>
            <a:xfrm>
              <a:off x="2383030" y="1547067"/>
              <a:ext cx="353769" cy="966768"/>
              <a:chOff x="0" y="0"/>
              <a:chExt cx="353768" cy="966767"/>
            </a:xfrm>
          </p:grpSpPr>
          <p:sp>
            <p:nvSpPr>
              <p:cNvPr id="633" name="Rectangle 125"/>
              <p:cNvSpPr/>
              <p:nvPr/>
            </p:nvSpPr>
            <p:spPr>
              <a:xfrm>
                <a:off x="-1" y="415008"/>
                <a:ext cx="353770" cy="15399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34" name="Rectangle 126"/>
              <p:cNvSpPr/>
              <p:nvPr/>
            </p:nvSpPr>
            <p:spPr>
              <a:xfrm>
                <a:off x="-1" y="604081"/>
                <a:ext cx="353770" cy="362687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35" name="Rectangle 127"/>
              <p:cNvSpPr/>
              <p:nvPr/>
            </p:nvSpPr>
            <p:spPr>
              <a:xfrm>
                <a:off x="-1" y="0"/>
                <a:ext cx="353770" cy="37993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640" name="Group 43"/>
            <p:cNvGrpSpPr/>
            <p:nvPr/>
          </p:nvGrpSpPr>
          <p:grpSpPr>
            <a:xfrm>
              <a:off x="1859810" y="1547067"/>
              <a:ext cx="209289" cy="966769"/>
              <a:chOff x="0" y="0"/>
              <a:chExt cx="209288" cy="966767"/>
            </a:xfrm>
          </p:grpSpPr>
          <p:sp>
            <p:nvSpPr>
              <p:cNvPr id="637" name="Rectangle 128"/>
              <p:cNvSpPr/>
              <p:nvPr/>
            </p:nvSpPr>
            <p:spPr>
              <a:xfrm>
                <a:off x="-1" y="904338"/>
                <a:ext cx="209290" cy="62430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38" name="Rectangle 129"/>
              <p:cNvSpPr/>
              <p:nvPr/>
            </p:nvSpPr>
            <p:spPr>
              <a:xfrm>
                <a:off x="-1" y="865097"/>
                <a:ext cx="209290" cy="2556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39" name="Rectangle 130"/>
              <p:cNvSpPr/>
              <p:nvPr/>
            </p:nvSpPr>
            <p:spPr>
              <a:xfrm>
                <a:off x="-1" y="-1"/>
                <a:ext cx="209290" cy="852018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644" name="Group 46"/>
            <p:cNvGrpSpPr/>
            <p:nvPr/>
          </p:nvGrpSpPr>
          <p:grpSpPr>
            <a:xfrm>
              <a:off x="2792093" y="1547067"/>
              <a:ext cx="291934" cy="966769"/>
              <a:chOff x="0" y="0"/>
              <a:chExt cx="291933" cy="966767"/>
            </a:xfrm>
          </p:grpSpPr>
          <p:sp>
            <p:nvSpPr>
              <p:cNvPr id="641" name="Rectangle 131"/>
              <p:cNvSpPr/>
              <p:nvPr/>
            </p:nvSpPr>
            <p:spPr>
              <a:xfrm>
                <a:off x="-1" y="865097"/>
                <a:ext cx="291935" cy="25567"/>
              </a:xfrm>
              <a:prstGeom prst="rect">
                <a:avLst/>
              </a:prstGeom>
              <a:solidFill>
                <a:srgbClr val="76717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42" name="Rectangle 132"/>
              <p:cNvSpPr/>
              <p:nvPr/>
            </p:nvSpPr>
            <p:spPr>
              <a:xfrm>
                <a:off x="-1" y="904338"/>
                <a:ext cx="291935" cy="62430"/>
              </a:xfrm>
              <a:prstGeom prst="rect">
                <a:avLst/>
              </a:prstGeom>
              <a:solidFill>
                <a:srgbClr val="76717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43" name="Rectangle 133"/>
              <p:cNvSpPr/>
              <p:nvPr/>
            </p:nvSpPr>
            <p:spPr>
              <a:xfrm>
                <a:off x="-1" y="-1"/>
                <a:ext cx="291935" cy="852018"/>
              </a:xfrm>
              <a:prstGeom prst="rect">
                <a:avLst/>
              </a:prstGeom>
              <a:solidFill>
                <a:srgbClr val="76717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645" name="Freeform 138"/>
            <p:cNvSpPr/>
            <p:nvPr/>
          </p:nvSpPr>
          <p:spPr>
            <a:xfrm>
              <a:off x="3249911" y="739048"/>
              <a:ext cx="353769" cy="1099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3356" y="12377"/>
                    <a:pt x="13356" y="12377"/>
                    <a:pt x="13356" y="12377"/>
                  </a:cubicBezTo>
                  <a:cubicBezTo>
                    <a:pt x="15994" y="12112"/>
                    <a:pt x="17808" y="11343"/>
                    <a:pt x="17808" y="10416"/>
                  </a:cubicBezTo>
                  <a:cubicBezTo>
                    <a:pt x="17808" y="9329"/>
                    <a:pt x="15169" y="8454"/>
                    <a:pt x="11872" y="8375"/>
                  </a:cubicBezTo>
                  <a:cubicBezTo>
                    <a:pt x="11872" y="0"/>
                    <a:pt x="11872" y="0"/>
                    <a:pt x="11872" y="0"/>
                  </a:cubicBezTo>
                  <a:cubicBezTo>
                    <a:pt x="11047" y="0"/>
                    <a:pt x="11047" y="0"/>
                    <a:pt x="11047" y="0"/>
                  </a:cubicBezTo>
                  <a:cubicBezTo>
                    <a:pt x="11047" y="8375"/>
                    <a:pt x="11047" y="8375"/>
                    <a:pt x="11047" y="8375"/>
                  </a:cubicBezTo>
                  <a:cubicBezTo>
                    <a:pt x="7667" y="8454"/>
                    <a:pt x="5029" y="9329"/>
                    <a:pt x="5029" y="10416"/>
                  </a:cubicBezTo>
                  <a:cubicBezTo>
                    <a:pt x="5029" y="11184"/>
                    <a:pt x="6348" y="11847"/>
                    <a:pt x="8327" y="12191"/>
                  </a:cubicBezTo>
                  <a:cubicBezTo>
                    <a:pt x="7090" y="13676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647" name="TextBox 47"/>
          <p:cNvSpPr txBox="1"/>
          <p:nvPr/>
        </p:nvSpPr>
        <p:spPr>
          <a:xfrm>
            <a:off x="1101634" y="904256"/>
            <a:ext cx="276061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sp>
        <p:nvSpPr>
          <p:cNvPr id="648" name="Rectangle 48"/>
          <p:cNvSpPr txBox="1"/>
          <p:nvPr/>
        </p:nvSpPr>
        <p:spPr>
          <a:xfrm>
            <a:off x="1116437" y="2473345"/>
            <a:ext cx="351677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</a:t>
            </a:r>
          </a:p>
        </p:txBody>
      </p:sp>
      <p:sp>
        <p:nvSpPr>
          <p:cNvPr id="649" name="TextBox 49"/>
          <p:cNvSpPr txBox="1"/>
          <p:nvPr/>
        </p:nvSpPr>
        <p:spPr>
          <a:xfrm>
            <a:off x="1116437" y="2246096"/>
            <a:ext cx="342090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From The University Have Graduated More Than </a:t>
            </a:r>
          </a:p>
        </p:txBody>
      </p:sp>
      <p:sp>
        <p:nvSpPr>
          <p:cNvPr id="650" name="TextBox 50"/>
          <p:cNvSpPr txBox="1"/>
          <p:nvPr/>
        </p:nvSpPr>
        <p:spPr>
          <a:xfrm>
            <a:off x="4995796" y="3811827"/>
            <a:ext cx="342090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Education is hanging around until you've caught on.</a:t>
            </a:r>
          </a:p>
        </p:txBody>
      </p:sp>
      <p:sp>
        <p:nvSpPr>
          <p:cNvPr id="651" name="TextBox 51"/>
          <p:cNvSpPr txBox="1"/>
          <p:nvPr/>
        </p:nvSpPr>
        <p:spPr>
          <a:xfrm>
            <a:off x="1111159" y="3839071"/>
            <a:ext cx="274581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Students Who Gradated At This Time</a:t>
            </a:r>
          </a:p>
        </p:txBody>
      </p:sp>
      <p:sp>
        <p:nvSpPr>
          <p:cNvPr id="652" name="Rectangle 52"/>
          <p:cNvSpPr txBox="1"/>
          <p:nvPr/>
        </p:nvSpPr>
        <p:spPr>
          <a:xfrm>
            <a:off x="1111159" y="4070477"/>
            <a:ext cx="351676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</a:t>
            </a:r>
          </a:p>
        </p:txBody>
      </p:sp>
      <p:sp>
        <p:nvSpPr>
          <p:cNvPr id="653" name="TextBox 53"/>
          <p:cNvSpPr txBox="1"/>
          <p:nvPr/>
        </p:nvSpPr>
        <p:spPr>
          <a:xfrm>
            <a:off x="1111159" y="3441837"/>
            <a:ext cx="164741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2100">
                <a:solidFill>
                  <a:schemeClr val="accent5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85,21 %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8" grpId="5"/>
      <p:bldP build="whole" bldLvl="1" animBg="1" rev="0" advAuto="0" spid="651" grpId="7"/>
      <p:bldP build="whole" bldLvl="1" animBg="1" rev="0" advAuto="0" spid="647" grpId="1"/>
      <p:bldP build="whole" bldLvl="1" animBg="1" rev="0" advAuto="0" spid="646" grpId="2"/>
      <p:bldP build="whole" bldLvl="1" animBg="1" rev="0" advAuto="0" spid="650" grpId="3"/>
      <p:bldP build="whole" bldLvl="1" animBg="1" rev="0" advAuto="0" spid="653" grpId="6"/>
      <p:bldP build="whole" bldLvl="1" animBg="1" rev="0" advAuto="0" spid="652" grpId="8"/>
      <p:bldP build="whole" bldLvl="1" animBg="1" rev="0" advAuto="0" spid="649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Box 25"/>
          <p:cNvSpPr txBox="1"/>
          <p:nvPr/>
        </p:nvSpPr>
        <p:spPr>
          <a:xfrm>
            <a:off x="1101634" y="1221866"/>
            <a:ext cx="276061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grpSp>
        <p:nvGrpSpPr>
          <p:cNvPr id="706" name="Group 3"/>
          <p:cNvGrpSpPr/>
          <p:nvPr/>
        </p:nvGrpSpPr>
        <p:grpSpPr>
          <a:xfrm>
            <a:off x="3613758" y="412141"/>
            <a:ext cx="5532623" cy="4493638"/>
            <a:chOff x="0" y="0"/>
            <a:chExt cx="5532621" cy="4493636"/>
          </a:xfrm>
        </p:grpSpPr>
        <p:grpSp>
          <p:nvGrpSpPr>
            <p:cNvPr id="675" name="Group 2"/>
            <p:cNvGrpSpPr/>
            <p:nvPr/>
          </p:nvGrpSpPr>
          <p:grpSpPr>
            <a:xfrm>
              <a:off x="0" y="-1"/>
              <a:ext cx="5532622" cy="4493638"/>
              <a:chOff x="0" y="0"/>
              <a:chExt cx="5532621" cy="4493636"/>
            </a:xfrm>
          </p:grpSpPr>
          <p:sp>
            <p:nvSpPr>
              <p:cNvPr id="656" name="Freeform 9"/>
              <p:cNvSpPr/>
              <p:nvPr/>
            </p:nvSpPr>
            <p:spPr>
              <a:xfrm rot="21228131">
                <a:off x="223102" y="159705"/>
                <a:ext cx="1973032" cy="4239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698" y="7939"/>
                    </a:moveTo>
                    <a:lnTo>
                      <a:pt x="17495" y="4139"/>
                    </a:lnTo>
                    <a:lnTo>
                      <a:pt x="21600" y="15"/>
                    </a:lnTo>
                    <a:lnTo>
                      <a:pt x="21542" y="0"/>
                    </a:lnTo>
                    <a:lnTo>
                      <a:pt x="17420" y="4139"/>
                    </a:lnTo>
                    <a:lnTo>
                      <a:pt x="13623" y="7939"/>
                    </a:lnTo>
                    <a:lnTo>
                      <a:pt x="9834" y="11739"/>
                    </a:lnTo>
                    <a:lnTo>
                      <a:pt x="6037" y="15539"/>
                    </a:lnTo>
                    <a:lnTo>
                      <a:pt x="2240" y="19344"/>
                    </a:lnTo>
                    <a:lnTo>
                      <a:pt x="0" y="21580"/>
                    </a:lnTo>
                    <a:lnTo>
                      <a:pt x="58" y="21600"/>
                    </a:lnTo>
                    <a:lnTo>
                      <a:pt x="2307" y="19344"/>
                    </a:lnTo>
                    <a:lnTo>
                      <a:pt x="6104" y="15539"/>
                    </a:lnTo>
                    <a:lnTo>
                      <a:pt x="13698" y="7939"/>
                    </a:lnTo>
                    <a:close/>
                  </a:path>
                </a:pathLst>
              </a:custGeom>
              <a:solidFill>
                <a:srgbClr val="6666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57" name="Freeform 10"/>
              <p:cNvSpPr/>
              <p:nvPr/>
            </p:nvSpPr>
            <p:spPr>
              <a:xfrm rot="21108642">
                <a:off x="692454" y="127646"/>
                <a:ext cx="2090956" cy="4172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42" y="0"/>
                    </a:moveTo>
                    <a:lnTo>
                      <a:pt x="17415" y="4139"/>
                    </a:lnTo>
                    <a:lnTo>
                      <a:pt x="6032" y="15539"/>
                    </a:lnTo>
                    <a:lnTo>
                      <a:pt x="2238" y="19344"/>
                    </a:lnTo>
                    <a:lnTo>
                      <a:pt x="0" y="21580"/>
                    </a:lnTo>
                    <a:lnTo>
                      <a:pt x="58" y="21600"/>
                    </a:lnTo>
                    <a:lnTo>
                      <a:pt x="2321" y="19344"/>
                    </a:lnTo>
                    <a:lnTo>
                      <a:pt x="6116" y="15539"/>
                    </a:lnTo>
                    <a:lnTo>
                      <a:pt x="9893" y="11739"/>
                    </a:lnTo>
                    <a:lnTo>
                      <a:pt x="17481" y="4139"/>
                    </a:lnTo>
                    <a:lnTo>
                      <a:pt x="21600" y="15"/>
                    </a:lnTo>
                    <a:lnTo>
                      <a:pt x="21542" y="0"/>
                    </a:lnTo>
                    <a:close/>
                  </a:path>
                </a:pathLst>
              </a:custGeom>
              <a:solidFill>
                <a:srgbClr val="6666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674" name="Group 1"/>
              <p:cNvGrpSpPr/>
              <p:nvPr/>
            </p:nvGrpSpPr>
            <p:grpSpPr>
              <a:xfrm>
                <a:off x="526929" y="317711"/>
                <a:ext cx="5005693" cy="3969545"/>
                <a:chOff x="0" y="0"/>
                <a:chExt cx="5005691" cy="3969543"/>
              </a:xfrm>
            </p:grpSpPr>
            <p:grpSp>
              <p:nvGrpSpPr>
                <p:cNvPr id="661" name="Group 21"/>
                <p:cNvGrpSpPr/>
                <p:nvPr/>
              </p:nvGrpSpPr>
              <p:grpSpPr>
                <a:xfrm>
                  <a:off x="935762" y="0"/>
                  <a:ext cx="4069930" cy="1200151"/>
                  <a:chOff x="0" y="0"/>
                  <a:chExt cx="4069929" cy="1200150"/>
                </a:xfrm>
              </p:grpSpPr>
              <p:sp>
                <p:nvSpPr>
                  <p:cNvPr id="658" name="Freeform 5"/>
                  <p:cNvSpPr/>
                  <p:nvPr/>
                </p:nvSpPr>
                <p:spPr>
                  <a:xfrm>
                    <a:off x="0" y="277415"/>
                    <a:ext cx="828874" cy="9227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3566" y="21600"/>
                        </a:moveTo>
                        <a:lnTo>
                          <a:pt x="21600" y="0"/>
                        </a:lnTo>
                        <a:lnTo>
                          <a:pt x="8034" y="0"/>
                        </a:lnTo>
                        <a:lnTo>
                          <a:pt x="0" y="21600"/>
                        </a:lnTo>
                        <a:lnTo>
                          <a:pt x="13566" y="2160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659" name="Freeform 11"/>
                  <p:cNvSpPr/>
                  <p:nvPr/>
                </p:nvSpPr>
                <p:spPr>
                  <a:xfrm>
                    <a:off x="599614" y="-1"/>
                    <a:ext cx="1646254" cy="9227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4045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660" name="Freeform 12"/>
                  <p:cNvSpPr/>
                  <p:nvPr/>
                </p:nvSpPr>
                <p:spPr>
                  <a:xfrm>
                    <a:off x="2245867" y="-1"/>
                    <a:ext cx="1824063" cy="922736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  <p:grpSp>
              <p:nvGrpSpPr>
                <p:cNvPr id="665" name="Group 22"/>
                <p:cNvGrpSpPr/>
                <p:nvPr/>
              </p:nvGrpSpPr>
              <p:grpSpPr>
                <a:xfrm>
                  <a:off x="626161" y="922733"/>
                  <a:ext cx="4379532" cy="1200152"/>
                  <a:chOff x="0" y="0"/>
                  <a:chExt cx="4379530" cy="1200150"/>
                </a:xfrm>
              </p:grpSpPr>
              <p:sp>
                <p:nvSpPr>
                  <p:cNvPr id="662" name="Freeform 6"/>
                  <p:cNvSpPr/>
                  <p:nvPr/>
                </p:nvSpPr>
                <p:spPr>
                  <a:xfrm>
                    <a:off x="0" y="277416"/>
                    <a:ext cx="828873" cy="92273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3566" y="21600"/>
                        </a:moveTo>
                        <a:lnTo>
                          <a:pt x="21600" y="0"/>
                        </a:lnTo>
                        <a:lnTo>
                          <a:pt x="8034" y="0"/>
                        </a:lnTo>
                        <a:lnTo>
                          <a:pt x="0" y="21600"/>
                        </a:lnTo>
                        <a:lnTo>
                          <a:pt x="13566" y="2160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663" name="Freeform 13"/>
                  <p:cNvSpPr/>
                  <p:nvPr/>
                </p:nvSpPr>
                <p:spPr>
                  <a:xfrm>
                    <a:off x="2555468" y="0"/>
                    <a:ext cx="1824063" cy="923926"/>
                  </a:xfrm>
                  <a:prstGeom prst="rect">
                    <a:avLst/>
                  </a:prstGeom>
                  <a:solidFill>
                    <a:schemeClr val="accent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664" name="Freeform 14"/>
                  <p:cNvSpPr/>
                  <p:nvPr/>
                </p:nvSpPr>
                <p:spPr>
                  <a:xfrm>
                    <a:off x="600923" y="0"/>
                    <a:ext cx="1954546" cy="9239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3407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  <p:grpSp>
              <p:nvGrpSpPr>
                <p:cNvPr id="669" name="Group 23"/>
                <p:cNvGrpSpPr/>
                <p:nvPr/>
              </p:nvGrpSpPr>
              <p:grpSpPr>
                <a:xfrm>
                  <a:off x="308292" y="1846658"/>
                  <a:ext cx="4697400" cy="1198961"/>
                  <a:chOff x="0" y="0"/>
                  <a:chExt cx="4697399" cy="1198959"/>
                </a:xfrm>
              </p:grpSpPr>
              <p:sp>
                <p:nvSpPr>
                  <p:cNvPr id="666" name="Freeform 7"/>
                  <p:cNvSpPr/>
                  <p:nvPr/>
                </p:nvSpPr>
                <p:spPr>
                  <a:xfrm>
                    <a:off x="-1" y="276224"/>
                    <a:ext cx="828875" cy="9227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8034" y="0"/>
                        </a:moveTo>
                        <a:lnTo>
                          <a:pt x="0" y="21600"/>
                        </a:lnTo>
                        <a:lnTo>
                          <a:pt x="13566" y="21600"/>
                        </a:lnTo>
                        <a:lnTo>
                          <a:pt x="21600" y="0"/>
                        </a:lnTo>
                        <a:lnTo>
                          <a:pt x="803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667" name="Freeform 15"/>
                  <p:cNvSpPr/>
                  <p:nvPr/>
                </p:nvSpPr>
                <p:spPr>
                  <a:xfrm>
                    <a:off x="2873337" y="-1"/>
                    <a:ext cx="1824063" cy="9203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668" name="Freeform 16"/>
                  <p:cNvSpPr/>
                  <p:nvPr/>
                </p:nvSpPr>
                <p:spPr>
                  <a:xfrm>
                    <a:off x="610499" y="-1"/>
                    <a:ext cx="2262839" cy="92035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2943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  <p:grpSp>
              <p:nvGrpSpPr>
                <p:cNvPr id="673" name="Group 24"/>
                <p:cNvGrpSpPr/>
                <p:nvPr/>
              </p:nvGrpSpPr>
              <p:grpSpPr>
                <a:xfrm>
                  <a:off x="0" y="2767012"/>
                  <a:ext cx="5005691" cy="1202532"/>
                  <a:chOff x="0" y="0"/>
                  <a:chExt cx="5005690" cy="1202531"/>
                </a:xfrm>
              </p:grpSpPr>
              <p:sp>
                <p:nvSpPr>
                  <p:cNvPr id="670" name="Freeform 8"/>
                  <p:cNvSpPr/>
                  <p:nvPr/>
                </p:nvSpPr>
                <p:spPr>
                  <a:xfrm>
                    <a:off x="0" y="278606"/>
                    <a:ext cx="828874" cy="9239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8034" y="0"/>
                        </a:moveTo>
                        <a:lnTo>
                          <a:pt x="0" y="21600"/>
                        </a:lnTo>
                        <a:lnTo>
                          <a:pt x="13566" y="21600"/>
                        </a:lnTo>
                        <a:lnTo>
                          <a:pt x="21600" y="0"/>
                        </a:lnTo>
                        <a:lnTo>
                          <a:pt x="803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671" name="Freeform 17"/>
                  <p:cNvSpPr/>
                  <p:nvPr/>
                </p:nvSpPr>
                <p:spPr>
                  <a:xfrm>
                    <a:off x="611852" y="0"/>
                    <a:ext cx="2569778" cy="9239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58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258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672" name="Rectangle 18"/>
                  <p:cNvSpPr/>
                  <p:nvPr/>
                </p:nvSpPr>
                <p:spPr>
                  <a:xfrm>
                    <a:off x="3181629" y="0"/>
                    <a:ext cx="1824062" cy="92392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</p:grpSp>
        </p:grpSp>
        <p:grpSp>
          <p:nvGrpSpPr>
            <p:cNvPr id="683" name="Group 26"/>
            <p:cNvGrpSpPr/>
            <p:nvPr/>
          </p:nvGrpSpPr>
          <p:grpSpPr>
            <a:xfrm>
              <a:off x="809840" y="3707549"/>
              <a:ext cx="263050" cy="235583"/>
              <a:chOff x="0" y="96"/>
              <a:chExt cx="263048" cy="235582"/>
            </a:xfrm>
          </p:grpSpPr>
          <p:sp>
            <p:nvSpPr>
              <p:cNvPr id="676" name="Freeform 130"/>
              <p:cNvSpPr/>
              <p:nvPr/>
            </p:nvSpPr>
            <p:spPr>
              <a:xfrm>
                <a:off x="0" y="96"/>
                <a:ext cx="263049" cy="235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1" fill="norm" stroke="1" extrusionOk="0">
                    <a:moveTo>
                      <a:pt x="21389" y="4488"/>
                    </a:moveTo>
                    <a:cubicBezTo>
                      <a:pt x="10916" y="26"/>
                      <a:pt x="10916" y="26"/>
                      <a:pt x="10916" y="26"/>
                    </a:cubicBezTo>
                    <a:cubicBezTo>
                      <a:pt x="10842" y="-9"/>
                      <a:pt x="10758" y="-9"/>
                      <a:pt x="10684" y="26"/>
                    </a:cubicBezTo>
                    <a:cubicBezTo>
                      <a:pt x="211" y="4488"/>
                      <a:pt x="211" y="4488"/>
                      <a:pt x="211" y="4488"/>
                    </a:cubicBezTo>
                    <a:cubicBezTo>
                      <a:pt x="85" y="4535"/>
                      <a:pt x="0" y="4677"/>
                      <a:pt x="0" y="4819"/>
                    </a:cubicBezTo>
                    <a:cubicBezTo>
                      <a:pt x="0" y="4972"/>
                      <a:pt x="85" y="5102"/>
                      <a:pt x="211" y="5161"/>
                    </a:cubicBezTo>
                    <a:cubicBezTo>
                      <a:pt x="4607" y="7026"/>
                      <a:pt x="4607" y="7026"/>
                      <a:pt x="4607" y="7026"/>
                    </a:cubicBezTo>
                    <a:cubicBezTo>
                      <a:pt x="4607" y="9800"/>
                      <a:pt x="4607" y="9800"/>
                      <a:pt x="4607" y="9800"/>
                    </a:cubicBezTo>
                    <a:cubicBezTo>
                      <a:pt x="3963" y="11287"/>
                      <a:pt x="3519" y="13529"/>
                      <a:pt x="3582" y="14167"/>
                    </a:cubicBezTo>
                    <a:cubicBezTo>
                      <a:pt x="3709" y="15253"/>
                      <a:pt x="4058" y="16091"/>
                      <a:pt x="4375" y="16822"/>
                    </a:cubicBezTo>
                    <a:cubicBezTo>
                      <a:pt x="4787" y="17814"/>
                      <a:pt x="5125" y="18593"/>
                      <a:pt x="4808" y="19691"/>
                    </a:cubicBezTo>
                    <a:cubicBezTo>
                      <a:pt x="4681" y="20151"/>
                      <a:pt x="4565" y="20670"/>
                      <a:pt x="4491" y="21178"/>
                    </a:cubicBezTo>
                    <a:cubicBezTo>
                      <a:pt x="4459" y="21379"/>
                      <a:pt x="4586" y="21556"/>
                      <a:pt x="4755" y="21591"/>
                    </a:cubicBezTo>
                    <a:cubicBezTo>
                      <a:pt x="4777" y="21591"/>
                      <a:pt x="4787" y="21591"/>
                      <a:pt x="4808" y="21591"/>
                    </a:cubicBezTo>
                    <a:cubicBezTo>
                      <a:pt x="4967" y="21591"/>
                      <a:pt x="5104" y="21473"/>
                      <a:pt x="5125" y="21296"/>
                    </a:cubicBezTo>
                    <a:cubicBezTo>
                      <a:pt x="5199" y="20812"/>
                      <a:pt x="5294" y="20328"/>
                      <a:pt x="5421" y="19903"/>
                    </a:cubicBezTo>
                    <a:cubicBezTo>
                      <a:pt x="5812" y="18546"/>
                      <a:pt x="5389" y="17566"/>
                      <a:pt x="4956" y="16516"/>
                    </a:cubicBezTo>
                    <a:cubicBezTo>
                      <a:pt x="4650" y="15796"/>
                      <a:pt x="4333" y="15052"/>
                      <a:pt x="4216" y="14072"/>
                    </a:cubicBezTo>
                    <a:cubicBezTo>
                      <a:pt x="4174" y="13647"/>
                      <a:pt x="4544" y="11594"/>
                      <a:pt x="5178" y="10130"/>
                    </a:cubicBezTo>
                    <a:cubicBezTo>
                      <a:pt x="7683" y="9434"/>
                      <a:pt x="10272" y="9209"/>
                      <a:pt x="12829" y="9469"/>
                    </a:cubicBezTo>
                    <a:cubicBezTo>
                      <a:pt x="11677" y="10319"/>
                      <a:pt x="9373" y="11712"/>
                      <a:pt x="6087" y="12266"/>
                    </a:cubicBezTo>
                    <a:cubicBezTo>
                      <a:pt x="5928" y="12302"/>
                      <a:pt x="5812" y="12443"/>
                      <a:pt x="5812" y="12621"/>
                    </a:cubicBezTo>
                    <a:cubicBezTo>
                      <a:pt x="5812" y="15701"/>
                      <a:pt x="5812" y="15701"/>
                      <a:pt x="5812" y="15701"/>
                    </a:cubicBezTo>
                    <a:cubicBezTo>
                      <a:pt x="5812" y="18935"/>
                      <a:pt x="8158" y="21556"/>
                      <a:pt x="11054" y="21556"/>
                    </a:cubicBezTo>
                    <a:cubicBezTo>
                      <a:pt x="12449" y="21556"/>
                      <a:pt x="13769" y="20954"/>
                      <a:pt x="14752" y="19844"/>
                    </a:cubicBezTo>
                    <a:cubicBezTo>
                      <a:pt x="15112" y="19455"/>
                      <a:pt x="15407" y="19006"/>
                      <a:pt x="15640" y="18534"/>
                    </a:cubicBezTo>
                    <a:cubicBezTo>
                      <a:pt x="15735" y="18558"/>
                      <a:pt x="15841" y="18581"/>
                      <a:pt x="15946" y="18581"/>
                    </a:cubicBezTo>
                    <a:cubicBezTo>
                      <a:pt x="16010" y="18581"/>
                      <a:pt x="16063" y="18569"/>
                      <a:pt x="16126" y="18558"/>
                    </a:cubicBezTo>
                    <a:cubicBezTo>
                      <a:pt x="16189" y="18770"/>
                      <a:pt x="16295" y="18947"/>
                      <a:pt x="16454" y="19077"/>
                    </a:cubicBezTo>
                    <a:cubicBezTo>
                      <a:pt x="16559" y="19809"/>
                      <a:pt x="16496" y="20481"/>
                      <a:pt x="16242" y="21083"/>
                    </a:cubicBezTo>
                    <a:cubicBezTo>
                      <a:pt x="16158" y="21261"/>
                      <a:pt x="16232" y="21473"/>
                      <a:pt x="16390" y="21567"/>
                    </a:cubicBezTo>
                    <a:cubicBezTo>
                      <a:pt x="16432" y="21591"/>
                      <a:pt x="16485" y="21591"/>
                      <a:pt x="16528" y="21591"/>
                    </a:cubicBezTo>
                    <a:cubicBezTo>
                      <a:pt x="16644" y="21591"/>
                      <a:pt x="16760" y="21520"/>
                      <a:pt x="16813" y="21390"/>
                    </a:cubicBezTo>
                    <a:cubicBezTo>
                      <a:pt x="17088" y="20753"/>
                      <a:pt x="17183" y="20068"/>
                      <a:pt x="17119" y="19325"/>
                    </a:cubicBezTo>
                    <a:cubicBezTo>
                      <a:pt x="17658" y="19289"/>
                      <a:pt x="18081" y="18805"/>
                      <a:pt x="18081" y="18203"/>
                    </a:cubicBezTo>
                    <a:cubicBezTo>
                      <a:pt x="18081" y="17779"/>
                      <a:pt x="17859" y="17401"/>
                      <a:pt x="17542" y="17212"/>
                    </a:cubicBezTo>
                    <a:cubicBezTo>
                      <a:pt x="17701" y="16858"/>
                      <a:pt x="17785" y="16480"/>
                      <a:pt x="17785" y="16138"/>
                    </a:cubicBezTo>
                    <a:cubicBezTo>
                      <a:pt x="17785" y="15689"/>
                      <a:pt x="17679" y="15276"/>
                      <a:pt x="17479" y="14958"/>
                    </a:cubicBezTo>
                    <a:cubicBezTo>
                      <a:pt x="17489" y="14922"/>
                      <a:pt x="17500" y="14875"/>
                      <a:pt x="17500" y="14828"/>
                    </a:cubicBezTo>
                    <a:cubicBezTo>
                      <a:pt x="17500" y="14332"/>
                      <a:pt x="17500" y="13942"/>
                      <a:pt x="17489" y="13600"/>
                    </a:cubicBezTo>
                    <a:cubicBezTo>
                      <a:pt x="17489" y="13411"/>
                      <a:pt x="17352" y="13258"/>
                      <a:pt x="17172" y="13258"/>
                    </a:cubicBezTo>
                    <a:cubicBezTo>
                      <a:pt x="17172" y="13258"/>
                      <a:pt x="17172" y="13258"/>
                      <a:pt x="17172" y="13258"/>
                    </a:cubicBezTo>
                    <a:cubicBezTo>
                      <a:pt x="16993" y="13258"/>
                      <a:pt x="16845" y="13423"/>
                      <a:pt x="16855" y="13624"/>
                    </a:cubicBezTo>
                    <a:cubicBezTo>
                      <a:pt x="16855" y="13836"/>
                      <a:pt x="16855" y="14084"/>
                      <a:pt x="16855" y="14356"/>
                    </a:cubicBezTo>
                    <a:cubicBezTo>
                      <a:pt x="16686" y="14273"/>
                      <a:pt x="16496" y="14214"/>
                      <a:pt x="16295" y="14202"/>
                    </a:cubicBezTo>
                    <a:cubicBezTo>
                      <a:pt x="16295" y="12621"/>
                      <a:pt x="16295" y="12621"/>
                      <a:pt x="16295" y="12621"/>
                    </a:cubicBezTo>
                    <a:cubicBezTo>
                      <a:pt x="16295" y="12479"/>
                      <a:pt x="16285" y="12325"/>
                      <a:pt x="16274" y="12172"/>
                    </a:cubicBezTo>
                    <a:cubicBezTo>
                      <a:pt x="16263" y="12007"/>
                      <a:pt x="16147" y="11865"/>
                      <a:pt x="15999" y="11841"/>
                    </a:cubicBezTo>
                    <a:cubicBezTo>
                      <a:pt x="14773" y="11629"/>
                      <a:pt x="14361" y="10413"/>
                      <a:pt x="14234" y="9646"/>
                    </a:cubicBezTo>
                    <a:cubicBezTo>
                      <a:pt x="14974" y="9776"/>
                      <a:pt x="15703" y="9929"/>
                      <a:pt x="16432" y="10130"/>
                    </a:cubicBezTo>
                    <a:cubicBezTo>
                      <a:pt x="16633" y="10767"/>
                      <a:pt x="16750" y="11464"/>
                      <a:pt x="16813" y="12396"/>
                    </a:cubicBezTo>
                    <a:cubicBezTo>
                      <a:pt x="16823" y="12585"/>
                      <a:pt x="16961" y="12727"/>
                      <a:pt x="17130" y="12727"/>
                    </a:cubicBezTo>
                    <a:cubicBezTo>
                      <a:pt x="17141" y="12727"/>
                      <a:pt x="17141" y="12727"/>
                      <a:pt x="17151" y="12727"/>
                    </a:cubicBezTo>
                    <a:cubicBezTo>
                      <a:pt x="17331" y="12715"/>
                      <a:pt x="17458" y="12550"/>
                      <a:pt x="17447" y="12349"/>
                    </a:cubicBezTo>
                    <a:cubicBezTo>
                      <a:pt x="17384" y="11275"/>
                      <a:pt x="17246" y="10508"/>
                      <a:pt x="16993" y="9764"/>
                    </a:cubicBezTo>
                    <a:cubicBezTo>
                      <a:pt x="16993" y="7026"/>
                      <a:pt x="16993" y="7026"/>
                      <a:pt x="16993" y="7026"/>
                    </a:cubicBezTo>
                    <a:cubicBezTo>
                      <a:pt x="18250" y="6495"/>
                      <a:pt x="18250" y="6495"/>
                      <a:pt x="18250" y="6495"/>
                    </a:cubicBezTo>
                    <a:cubicBezTo>
                      <a:pt x="18250" y="11605"/>
                      <a:pt x="18250" y="11605"/>
                      <a:pt x="18250" y="11605"/>
                    </a:cubicBezTo>
                    <a:cubicBezTo>
                      <a:pt x="17817" y="11759"/>
                      <a:pt x="17500" y="12207"/>
                      <a:pt x="17500" y="12750"/>
                    </a:cubicBezTo>
                    <a:cubicBezTo>
                      <a:pt x="17500" y="13411"/>
                      <a:pt x="17975" y="13942"/>
                      <a:pt x="18567" y="13942"/>
                    </a:cubicBezTo>
                    <a:cubicBezTo>
                      <a:pt x="19159" y="13942"/>
                      <a:pt x="19645" y="13411"/>
                      <a:pt x="19645" y="12750"/>
                    </a:cubicBezTo>
                    <a:cubicBezTo>
                      <a:pt x="19645" y="12207"/>
                      <a:pt x="19328" y="11759"/>
                      <a:pt x="18895" y="11605"/>
                    </a:cubicBezTo>
                    <a:cubicBezTo>
                      <a:pt x="18895" y="6223"/>
                      <a:pt x="18895" y="6223"/>
                      <a:pt x="18895" y="6223"/>
                    </a:cubicBezTo>
                    <a:cubicBezTo>
                      <a:pt x="21389" y="5161"/>
                      <a:pt x="21389" y="5161"/>
                      <a:pt x="21389" y="5161"/>
                    </a:cubicBezTo>
                    <a:cubicBezTo>
                      <a:pt x="21515" y="5102"/>
                      <a:pt x="21600" y="4972"/>
                      <a:pt x="21600" y="4819"/>
                    </a:cubicBezTo>
                    <a:cubicBezTo>
                      <a:pt x="21600" y="4677"/>
                      <a:pt x="21515" y="4535"/>
                      <a:pt x="21389" y="4488"/>
                    </a:cubicBezTo>
                    <a:close/>
                    <a:moveTo>
                      <a:pt x="18567" y="13222"/>
                    </a:moveTo>
                    <a:cubicBezTo>
                      <a:pt x="18335" y="13222"/>
                      <a:pt x="18144" y="13010"/>
                      <a:pt x="18144" y="12750"/>
                    </a:cubicBezTo>
                    <a:cubicBezTo>
                      <a:pt x="18144" y="12479"/>
                      <a:pt x="18335" y="12266"/>
                      <a:pt x="18567" y="12266"/>
                    </a:cubicBezTo>
                    <a:cubicBezTo>
                      <a:pt x="18810" y="12266"/>
                      <a:pt x="19000" y="12479"/>
                      <a:pt x="19000" y="12750"/>
                    </a:cubicBezTo>
                    <a:cubicBezTo>
                      <a:pt x="19000" y="13010"/>
                      <a:pt x="18810" y="13222"/>
                      <a:pt x="18567" y="13222"/>
                    </a:cubicBezTo>
                    <a:close/>
                    <a:moveTo>
                      <a:pt x="17077" y="18605"/>
                    </a:moveTo>
                    <a:cubicBezTo>
                      <a:pt x="16876" y="18605"/>
                      <a:pt x="16707" y="18428"/>
                      <a:pt x="16707" y="18203"/>
                    </a:cubicBezTo>
                    <a:cubicBezTo>
                      <a:pt x="16707" y="17979"/>
                      <a:pt x="16876" y="17802"/>
                      <a:pt x="17077" y="17802"/>
                    </a:cubicBezTo>
                    <a:cubicBezTo>
                      <a:pt x="17278" y="17802"/>
                      <a:pt x="17436" y="17979"/>
                      <a:pt x="17436" y="18203"/>
                    </a:cubicBezTo>
                    <a:cubicBezTo>
                      <a:pt x="17436" y="18428"/>
                      <a:pt x="17278" y="18605"/>
                      <a:pt x="17077" y="18605"/>
                    </a:cubicBezTo>
                    <a:close/>
                    <a:moveTo>
                      <a:pt x="17141" y="16138"/>
                    </a:moveTo>
                    <a:cubicBezTo>
                      <a:pt x="17141" y="16433"/>
                      <a:pt x="17035" y="16787"/>
                      <a:pt x="16855" y="17106"/>
                    </a:cubicBezTo>
                    <a:cubicBezTo>
                      <a:pt x="16517" y="17188"/>
                      <a:pt x="16242" y="17472"/>
                      <a:pt x="16126" y="17826"/>
                    </a:cubicBezTo>
                    <a:cubicBezTo>
                      <a:pt x="16063" y="17849"/>
                      <a:pt x="16010" y="17861"/>
                      <a:pt x="15946" y="17861"/>
                    </a:cubicBezTo>
                    <a:cubicBezTo>
                      <a:pt x="15936" y="17861"/>
                      <a:pt x="15936" y="17861"/>
                      <a:pt x="15925" y="17861"/>
                    </a:cubicBezTo>
                    <a:cubicBezTo>
                      <a:pt x="16020" y="17601"/>
                      <a:pt x="16094" y="17330"/>
                      <a:pt x="16158" y="17047"/>
                    </a:cubicBezTo>
                    <a:cubicBezTo>
                      <a:pt x="16221" y="16775"/>
                      <a:pt x="16411" y="16303"/>
                      <a:pt x="16623" y="16303"/>
                    </a:cubicBezTo>
                    <a:cubicBezTo>
                      <a:pt x="16802" y="16303"/>
                      <a:pt x="16940" y="16150"/>
                      <a:pt x="16940" y="15949"/>
                    </a:cubicBezTo>
                    <a:cubicBezTo>
                      <a:pt x="16940" y="15748"/>
                      <a:pt x="16802" y="15595"/>
                      <a:pt x="16623" y="15595"/>
                    </a:cubicBezTo>
                    <a:cubicBezTo>
                      <a:pt x="16496" y="15595"/>
                      <a:pt x="16390" y="15619"/>
                      <a:pt x="16295" y="15666"/>
                    </a:cubicBezTo>
                    <a:cubicBezTo>
                      <a:pt x="16295" y="14922"/>
                      <a:pt x="16295" y="14922"/>
                      <a:pt x="16295" y="14922"/>
                    </a:cubicBezTo>
                    <a:cubicBezTo>
                      <a:pt x="16718" y="14981"/>
                      <a:pt x="17141" y="15371"/>
                      <a:pt x="17141" y="16138"/>
                    </a:cubicBezTo>
                    <a:close/>
                    <a:moveTo>
                      <a:pt x="15650" y="12491"/>
                    </a:moveTo>
                    <a:cubicBezTo>
                      <a:pt x="15650" y="12538"/>
                      <a:pt x="15650" y="12585"/>
                      <a:pt x="15650" y="12621"/>
                    </a:cubicBezTo>
                    <a:cubicBezTo>
                      <a:pt x="15650" y="15701"/>
                      <a:pt x="15650" y="15701"/>
                      <a:pt x="15650" y="15701"/>
                    </a:cubicBezTo>
                    <a:cubicBezTo>
                      <a:pt x="15650" y="17082"/>
                      <a:pt x="15175" y="18369"/>
                      <a:pt x="14308" y="19337"/>
                    </a:cubicBezTo>
                    <a:cubicBezTo>
                      <a:pt x="13431" y="20304"/>
                      <a:pt x="12279" y="20847"/>
                      <a:pt x="11054" y="20847"/>
                    </a:cubicBezTo>
                    <a:cubicBezTo>
                      <a:pt x="8517" y="20847"/>
                      <a:pt x="6457" y="18534"/>
                      <a:pt x="6457" y="15701"/>
                    </a:cubicBezTo>
                    <a:cubicBezTo>
                      <a:pt x="6457" y="12927"/>
                      <a:pt x="6457" y="12927"/>
                      <a:pt x="6457" y="12927"/>
                    </a:cubicBezTo>
                    <a:cubicBezTo>
                      <a:pt x="10145" y="12243"/>
                      <a:pt x="12596" y="10543"/>
                      <a:pt x="13600" y="9741"/>
                    </a:cubicBezTo>
                    <a:cubicBezTo>
                      <a:pt x="13653" y="10095"/>
                      <a:pt x="13769" y="10543"/>
                      <a:pt x="13970" y="10992"/>
                    </a:cubicBezTo>
                    <a:cubicBezTo>
                      <a:pt x="14340" y="11771"/>
                      <a:pt x="14921" y="12290"/>
                      <a:pt x="15650" y="12491"/>
                    </a:cubicBezTo>
                    <a:close/>
                    <a:moveTo>
                      <a:pt x="16993" y="6259"/>
                    </a:moveTo>
                    <a:cubicBezTo>
                      <a:pt x="16993" y="5291"/>
                      <a:pt x="16993" y="5291"/>
                      <a:pt x="16993" y="5291"/>
                    </a:cubicBezTo>
                    <a:cubicBezTo>
                      <a:pt x="16993" y="5125"/>
                      <a:pt x="16887" y="4984"/>
                      <a:pt x="16750" y="4937"/>
                    </a:cubicBezTo>
                    <a:cubicBezTo>
                      <a:pt x="13759" y="4087"/>
                      <a:pt x="10694" y="3874"/>
                      <a:pt x="7630" y="4335"/>
                    </a:cubicBezTo>
                    <a:cubicBezTo>
                      <a:pt x="7461" y="4358"/>
                      <a:pt x="7334" y="4547"/>
                      <a:pt x="7355" y="4736"/>
                    </a:cubicBezTo>
                    <a:cubicBezTo>
                      <a:pt x="7376" y="4937"/>
                      <a:pt x="7545" y="5066"/>
                      <a:pt x="7714" y="5043"/>
                    </a:cubicBezTo>
                    <a:cubicBezTo>
                      <a:pt x="10610" y="4618"/>
                      <a:pt x="13516" y="4783"/>
                      <a:pt x="16348" y="5562"/>
                    </a:cubicBezTo>
                    <a:cubicBezTo>
                      <a:pt x="16348" y="9375"/>
                      <a:pt x="16348" y="9375"/>
                      <a:pt x="16348" y="9375"/>
                    </a:cubicBezTo>
                    <a:cubicBezTo>
                      <a:pt x="12713" y="8407"/>
                      <a:pt x="8887" y="8407"/>
                      <a:pt x="5252" y="9375"/>
                    </a:cubicBezTo>
                    <a:cubicBezTo>
                      <a:pt x="5252" y="5562"/>
                      <a:pt x="5252" y="5562"/>
                      <a:pt x="5252" y="5562"/>
                    </a:cubicBezTo>
                    <a:cubicBezTo>
                      <a:pt x="5643" y="5456"/>
                      <a:pt x="6045" y="5361"/>
                      <a:pt x="6446" y="5279"/>
                    </a:cubicBezTo>
                    <a:cubicBezTo>
                      <a:pt x="6615" y="5243"/>
                      <a:pt x="6732" y="5055"/>
                      <a:pt x="6700" y="4854"/>
                    </a:cubicBezTo>
                    <a:cubicBezTo>
                      <a:pt x="6668" y="4665"/>
                      <a:pt x="6499" y="4535"/>
                      <a:pt x="6319" y="4571"/>
                    </a:cubicBezTo>
                    <a:cubicBezTo>
                      <a:pt x="5833" y="4677"/>
                      <a:pt x="5337" y="4807"/>
                      <a:pt x="4850" y="4937"/>
                    </a:cubicBezTo>
                    <a:cubicBezTo>
                      <a:pt x="4713" y="4984"/>
                      <a:pt x="4607" y="5125"/>
                      <a:pt x="4607" y="5291"/>
                    </a:cubicBezTo>
                    <a:cubicBezTo>
                      <a:pt x="4607" y="6259"/>
                      <a:pt x="4607" y="6259"/>
                      <a:pt x="4607" y="6259"/>
                    </a:cubicBezTo>
                    <a:cubicBezTo>
                      <a:pt x="1215" y="4819"/>
                      <a:pt x="1215" y="4819"/>
                      <a:pt x="1215" y="4819"/>
                    </a:cubicBezTo>
                    <a:cubicBezTo>
                      <a:pt x="10800" y="746"/>
                      <a:pt x="10800" y="746"/>
                      <a:pt x="10800" y="746"/>
                    </a:cubicBezTo>
                    <a:cubicBezTo>
                      <a:pt x="20385" y="4819"/>
                      <a:pt x="20385" y="4819"/>
                      <a:pt x="20385" y="4819"/>
                    </a:cubicBezTo>
                    <a:lnTo>
                      <a:pt x="16993" y="6259"/>
                    </a:lnTo>
                    <a:close/>
                    <a:moveTo>
                      <a:pt x="16993" y="6259"/>
                    </a:moveTo>
                    <a:cubicBezTo>
                      <a:pt x="16993" y="6259"/>
                      <a:pt x="16993" y="6259"/>
                      <a:pt x="16993" y="625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77" name="Freeform 131"/>
              <p:cNvSpPr/>
              <p:nvPr/>
            </p:nvSpPr>
            <p:spPr>
              <a:xfrm>
                <a:off x="96312" y="142142"/>
                <a:ext cx="2737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9" h="20738" fill="norm" stroke="1" extrusionOk="0">
                    <a:moveTo>
                      <a:pt x="4647" y="19647"/>
                    </a:moveTo>
                    <a:cubicBezTo>
                      <a:pt x="8482" y="14847"/>
                      <a:pt x="13125" y="12447"/>
                      <a:pt x="17768" y="13320"/>
                    </a:cubicBezTo>
                    <a:cubicBezTo>
                      <a:pt x="19383" y="13756"/>
                      <a:pt x="20897" y="10920"/>
                      <a:pt x="20998" y="7429"/>
                    </a:cubicBezTo>
                    <a:cubicBezTo>
                      <a:pt x="21200" y="3720"/>
                      <a:pt x="19888" y="447"/>
                      <a:pt x="18273" y="229"/>
                    </a:cubicBezTo>
                    <a:cubicBezTo>
                      <a:pt x="12318" y="-862"/>
                      <a:pt x="6363" y="1974"/>
                      <a:pt x="1518" y="8302"/>
                    </a:cubicBezTo>
                    <a:cubicBezTo>
                      <a:pt x="4" y="10265"/>
                      <a:pt x="-400" y="14411"/>
                      <a:pt x="407" y="17465"/>
                    </a:cubicBezTo>
                    <a:cubicBezTo>
                      <a:pt x="1013" y="19647"/>
                      <a:pt x="2022" y="20738"/>
                      <a:pt x="3032" y="20738"/>
                    </a:cubicBezTo>
                    <a:cubicBezTo>
                      <a:pt x="3637" y="20738"/>
                      <a:pt x="4142" y="20302"/>
                      <a:pt x="4647" y="19647"/>
                    </a:cubicBezTo>
                    <a:close/>
                    <a:moveTo>
                      <a:pt x="4647" y="19647"/>
                    </a:moveTo>
                    <a:cubicBezTo>
                      <a:pt x="4647" y="19647"/>
                      <a:pt x="4647" y="19647"/>
                      <a:pt x="4647" y="1964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78" name="Freeform 132"/>
              <p:cNvSpPr/>
              <p:nvPr/>
            </p:nvSpPr>
            <p:spPr>
              <a:xfrm>
                <a:off x="146089" y="134175"/>
                <a:ext cx="2667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3" h="20737" fill="norm" stroke="1" extrusionOk="0">
                    <a:moveTo>
                      <a:pt x="2832" y="228"/>
                    </a:moveTo>
                    <a:cubicBezTo>
                      <a:pt x="1116" y="446"/>
                      <a:pt x="-95" y="3719"/>
                      <a:pt x="6" y="7428"/>
                    </a:cubicBezTo>
                    <a:cubicBezTo>
                      <a:pt x="208" y="11137"/>
                      <a:pt x="1621" y="13755"/>
                      <a:pt x="3337" y="13319"/>
                    </a:cubicBezTo>
                    <a:cubicBezTo>
                      <a:pt x="7980" y="12664"/>
                      <a:pt x="12623" y="14846"/>
                      <a:pt x="16458" y="19864"/>
                    </a:cubicBezTo>
                    <a:cubicBezTo>
                      <a:pt x="16963" y="20519"/>
                      <a:pt x="17468" y="20737"/>
                      <a:pt x="17972" y="20737"/>
                    </a:cubicBezTo>
                    <a:cubicBezTo>
                      <a:pt x="19083" y="20737"/>
                      <a:pt x="20092" y="19646"/>
                      <a:pt x="20597" y="17464"/>
                    </a:cubicBezTo>
                    <a:cubicBezTo>
                      <a:pt x="21505" y="14410"/>
                      <a:pt x="21000" y="10264"/>
                      <a:pt x="19587" y="8519"/>
                    </a:cubicBezTo>
                    <a:cubicBezTo>
                      <a:pt x="14641" y="1973"/>
                      <a:pt x="8686" y="-863"/>
                      <a:pt x="2832" y="228"/>
                    </a:cubicBezTo>
                    <a:close/>
                    <a:moveTo>
                      <a:pt x="2832" y="228"/>
                    </a:moveTo>
                    <a:cubicBezTo>
                      <a:pt x="2832" y="228"/>
                      <a:pt x="2832" y="228"/>
                      <a:pt x="2832" y="228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79" name="Freeform 133"/>
              <p:cNvSpPr/>
              <p:nvPr/>
            </p:nvSpPr>
            <p:spPr>
              <a:xfrm>
                <a:off x="99593" y="158893"/>
                <a:ext cx="19768" cy="1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082" y="15777"/>
                    </a:moveTo>
                    <a:cubicBezTo>
                      <a:pt x="17082" y="11457"/>
                      <a:pt x="17082" y="11457"/>
                      <a:pt x="17082" y="11457"/>
                    </a:cubicBezTo>
                    <a:cubicBezTo>
                      <a:pt x="17365" y="11457"/>
                      <a:pt x="17365" y="11457"/>
                      <a:pt x="17365" y="11457"/>
                    </a:cubicBezTo>
                    <a:cubicBezTo>
                      <a:pt x="19765" y="11457"/>
                      <a:pt x="21600" y="8828"/>
                      <a:pt x="21600" y="5823"/>
                    </a:cubicBezTo>
                    <a:cubicBezTo>
                      <a:pt x="21600" y="2630"/>
                      <a:pt x="19765" y="0"/>
                      <a:pt x="17365" y="0"/>
                    </a:cubicBezTo>
                    <a:cubicBezTo>
                      <a:pt x="4376" y="0"/>
                      <a:pt x="4376" y="0"/>
                      <a:pt x="4376" y="0"/>
                    </a:cubicBezTo>
                    <a:cubicBezTo>
                      <a:pt x="1976" y="0"/>
                      <a:pt x="0" y="2630"/>
                      <a:pt x="0" y="5823"/>
                    </a:cubicBezTo>
                    <a:cubicBezTo>
                      <a:pt x="0" y="8828"/>
                      <a:pt x="1976" y="11457"/>
                      <a:pt x="4376" y="11457"/>
                    </a:cubicBezTo>
                    <a:cubicBezTo>
                      <a:pt x="8471" y="11457"/>
                      <a:pt x="8471" y="11457"/>
                      <a:pt x="8471" y="11457"/>
                    </a:cubicBezTo>
                    <a:cubicBezTo>
                      <a:pt x="8471" y="15777"/>
                      <a:pt x="8471" y="15777"/>
                      <a:pt x="8471" y="15777"/>
                    </a:cubicBezTo>
                    <a:cubicBezTo>
                      <a:pt x="8471" y="18970"/>
                      <a:pt x="10306" y="21600"/>
                      <a:pt x="12706" y="21600"/>
                    </a:cubicBezTo>
                    <a:cubicBezTo>
                      <a:pt x="15106" y="21600"/>
                      <a:pt x="17082" y="18970"/>
                      <a:pt x="17082" y="15777"/>
                    </a:cubicBezTo>
                    <a:close/>
                    <a:moveTo>
                      <a:pt x="17082" y="15777"/>
                    </a:moveTo>
                    <a:cubicBezTo>
                      <a:pt x="17082" y="15777"/>
                      <a:pt x="17082" y="15777"/>
                      <a:pt x="17082" y="1577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80" name="Freeform 134"/>
              <p:cNvSpPr/>
              <p:nvPr/>
            </p:nvSpPr>
            <p:spPr>
              <a:xfrm>
                <a:off x="124311" y="173654"/>
                <a:ext cx="2050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0" h="20829" fill="norm" stroke="1" extrusionOk="0">
                    <a:moveTo>
                      <a:pt x="10405" y="20829"/>
                    </a:moveTo>
                    <a:cubicBezTo>
                      <a:pt x="13829" y="20829"/>
                      <a:pt x="17122" y="18258"/>
                      <a:pt x="19625" y="13372"/>
                    </a:cubicBezTo>
                    <a:cubicBezTo>
                      <a:pt x="21205" y="10286"/>
                      <a:pt x="21205" y="5400"/>
                      <a:pt x="19625" y="2315"/>
                    </a:cubicBezTo>
                    <a:cubicBezTo>
                      <a:pt x="18044" y="-771"/>
                      <a:pt x="15542" y="-771"/>
                      <a:pt x="13961" y="2315"/>
                    </a:cubicBezTo>
                    <a:cubicBezTo>
                      <a:pt x="13039" y="4115"/>
                      <a:pt x="11722" y="5143"/>
                      <a:pt x="10405" y="5143"/>
                    </a:cubicBezTo>
                    <a:cubicBezTo>
                      <a:pt x="9088" y="5143"/>
                      <a:pt x="7771" y="4115"/>
                      <a:pt x="6849" y="2315"/>
                    </a:cubicBezTo>
                    <a:cubicBezTo>
                      <a:pt x="5268" y="-771"/>
                      <a:pt x="2766" y="-771"/>
                      <a:pt x="1185" y="2315"/>
                    </a:cubicBezTo>
                    <a:cubicBezTo>
                      <a:pt x="-395" y="5400"/>
                      <a:pt x="-395" y="10286"/>
                      <a:pt x="1185" y="13372"/>
                    </a:cubicBezTo>
                    <a:cubicBezTo>
                      <a:pt x="3688" y="18258"/>
                      <a:pt x="6849" y="20829"/>
                      <a:pt x="10405" y="20829"/>
                    </a:cubicBezTo>
                    <a:close/>
                    <a:moveTo>
                      <a:pt x="10405" y="20829"/>
                    </a:moveTo>
                    <a:cubicBezTo>
                      <a:pt x="10405" y="20829"/>
                      <a:pt x="10405" y="20829"/>
                      <a:pt x="10405" y="2082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81" name="Freeform 135"/>
              <p:cNvSpPr/>
              <p:nvPr/>
            </p:nvSpPr>
            <p:spPr>
              <a:xfrm>
                <a:off x="149770" y="158893"/>
                <a:ext cx="19768" cy="15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365" y="0"/>
                    </a:moveTo>
                    <a:cubicBezTo>
                      <a:pt x="4376" y="0"/>
                      <a:pt x="4376" y="0"/>
                      <a:pt x="4376" y="0"/>
                    </a:cubicBezTo>
                    <a:cubicBezTo>
                      <a:pt x="1976" y="0"/>
                      <a:pt x="0" y="2630"/>
                      <a:pt x="0" y="5823"/>
                    </a:cubicBezTo>
                    <a:cubicBezTo>
                      <a:pt x="0" y="8828"/>
                      <a:pt x="1976" y="11457"/>
                      <a:pt x="4376" y="11457"/>
                    </a:cubicBezTo>
                    <a:cubicBezTo>
                      <a:pt x="4659" y="11457"/>
                      <a:pt x="4659" y="11457"/>
                      <a:pt x="4659" y="11457"/>
                    </a:cubicBezTo>
                    <a:cubicBezTo>
                      <a:pt x="4659" y="15777"/>
                      <a:pt x="4659" y="15777"/>
                      <a:pt x="4659" y="15777"/>
                    </a:cubicBezTo>
                    <a:cubicBezTo>
                      <a:pt x="4659" y="18970"/>
                      <a:pt x="6635" y="21600"/>
                      <a:pt x="8894" y="21600"/>
                    </a:cubicBezTo>
                    <a:cubicBezTo>
                      <a:pt x="11294" y="21600"/>
                      <a:pt x="13271" y="18970"/>
                      <a:pt x="13271" y="15777"/>
                    </a:cubicBezTo>
                    <a:cubicBezTo>
                      <a:pt x="13271" y="11457"/>
                      <a:pt x="13271" y="11457"/>
                      <a:pt x="13271" y="11457"/>
                    </a:cubicBezTo>
                    <a:cubicBezTo>
                      <a:pt x="17365" y="11457"/>
                      <a:pt x="17365" y="11457"/>
                      <a:pt x="17365" y="11457"/>
                    </a:cubicBezTo>
                    <a:cubicBezTo>
                      <a:pt x="19765" y="11457"/>
                      <a:pt x="21600" y="8828"/>
                      <a:pt x="21600" y="5823"/>
                    </a:cubicBezTo>
                    <a:cubicBezTo>
                      <a:pt x="21600" y="2630"/>
                      <a:pt x="19765" y="0"/>
                      <a:pt x="17365" y="0"/>
                    </a:cubicBezTo>
                    <a:close/>
                    <a:moveTo>
                      <a:pt x="17365" y="0"/>
                    </a:moveTo>
                    <a:cubicBezTo>
                      <a:pt x="17365" y="0"/>
                      <a:pt x="17365" y="0"/>
                      <a:pt x="17365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82" name="Freeform 136"/>
              <p:cNvSpPr/>
              <p:nvPr/>
            </p:nvSpPr>
            <p:spPr>
              <a:xfrm>
                <a:off x="114038" y="190824"/>
                <a:ext cx="41815" cy="25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33" y="0"/>
                    </a:moveTo>
                    <a:cubicBezTo>
                      <a:pt x="2000" y="0"/>
                      <a:pt x="2000" y="0"/>
                      <a:pt x="2000" y="0"/>
                    </a:cubicBezTo>
                    <a:cubicBezTo>
                      <a:pt x="933" y="0"/>
                      <a:pt x="0" y="1463"/>
                      <a:pt x="0" y="3375"/>
                    </a:cubicBezTo>
                    <a:cubicBezTo>
                      <a:pt x="0" y="13387"/>
                      <a:pt x="4867" y="21600"/>
                      <a:pt x="10800" y="21600"/>
                    </a:cubicBezTo>
                    <a:cubicBezTo>
                      <a:pt x="16733" y="21600"/>
                      <a:pt x="21600" y="13387"/>
                      <a:pt x="21600" y="3375"/>
                    </a:cubicBezTo>
                    <a:cubicBezTo>
                      <a:pt x="21600" y="1463"/>
                      <a:pt x="20667" y="0"/>
                      <a:pt x="19533" y="0"/>
                    </a:cubicBezTo>
                    <a:close/>
                    <a:moveTo>
                      <a:pt x="10800" y="14737"/>
                    </a:moveTo>
                    <a:cubicBezTo>
                      <a:pt x="7800" y="14737"/>
                      <a:pt x="5200" y="11362"/>
                      <a:pt x="4333" y="6750"/>
                    </a:cubicBezTo>
                    <a:cubicBezTo>
                      <a:pt x="17200" y="6750"/>
                      <a:pt x="17200" y="6750"/>
                      <a:pt x="17200" y="6750"/>
                    </a:cubicBezTo>
                    <a:cubicBezTo>
                      <a:pt x="16333" y="11362"/>
                      <a:pt x="13800" y="14737"/>
                      <a:pt x="10800" y="14737"/>
                    </a:cubicBezTo>
                    <a:close/>
                    <a:moveTo>
                      <a:pt x="10800" y="14737"/>
                    </a:moveTo>
                    <a:cubicBezTo>
                      <a:pt x="10800" y="14737"/>
                      <a:pt x="10800" y="14737"/>
                      <a:pt x="10800" y="1473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689" name="Group 34"/>
            <p:cNvGrpSpPr/>
            <p:nvPr/>
          </p:nvGrpSpPr>
          <p:grpSpPr>
            <a:xfrm>
              <a:off x="1434350" y="1854722"/>
              <a:ext cx="263810" cy="263810"/>
              <a:chOff x="0" y="0"/>
              <a:chExt cx="263809" cy="263808"/>
            </a:xfrm>
          </p:grpSpPr>
          <p:sp>
            <p:nvSpPr>
              <p:cNvPr id="684" name="Freeform 184"/>
              <p:cNvSpPr/>
              <p:nvPr/>
            </p:nvSpPr>
            <p:spPr>
              <a:xfrm>
                <a:off x="-1" y="-1"/>
                <a:ext cx="263811" cy="263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283" y="16801"/>
                    </a:moveTo>
                    <a:cubicBezTo>
                      <a:pt x="17443" y="16801"/>
                      <a:pt x="17443" y="16801"/>
                      <a:pt x="17443" y="16801"/>
                    </a:cubicBezTo>
                    <a:cubicBezTo>
                      <a:pt x="17443" y="10621"/>
                      <a:pt x="17443" y="10621"/>
                      <a:pt x="17443" y="10621"/>
                    </a:cubicBezTo>
                    <a:cubicBezTo>
                      <a:pt x="17875" y="10304"/>
                      <a:pt x="18276" y="9956"/>
                      <a:pt x="18667" y="9577"/>
                    </a:cubicBezTo>
                    <a:cubicBezTo>
                      <a:pt x="19215" y="9018"/>
                      <a:pt x="19711" y="8395"/>
                      <a:pt x="20112" y="7731"/>
                    </a:cubicBezTo>
                    <a:cubicBezTo>
                      <a:pt x="20175" y="7636"/>
                      <a:pt x="20175" y="7509"/>
                      <a:pt x="20112" y="7414"/>
                    </a:cubicBezTo>
                    <a:cubicBezTo>
                      <a:pt x="20059" y="7309"/>
                      <a:pt x="19954" y="7246"/>
                      <a:pt x="19838" y="7246"/>
                    </a:cubicBezTo>
                    <a:cubicBezTo>
                      <a:pt x="18149" y="7246"/>
                      <a:pt x="18149" y="7246"/>
                      <a:pt x="18149" y="7246"/>
                    </a:cubicBezTo>
                    <a:cubicBezTo>
                      <a:pt x="19141" y="6655"/>
                      <a:pt x="19141" y="6655"/>
                      <a:pt x="19141" y="6655"/>
                    </a:cubicBezTo>
                    <a:cubicBezTo>
                      <a:pt x="20671" y="5737"/>
                      <a:pt x="21579" y="4071"/>
                      <a:pt x="21505" y="2310"/>
                    </a:cubicBezTo>
                    <a:cubicBezTo>
                      <a:pt x="21505" y="2278"/>
                      <a:pt x="21505" y="2278"/>
                      <a:pt x="21505" y="2278"/>
                    </a:cubicBezTo>
                    <a:cubicBezTo>
                      <a:pt x="21494" y="2109"/>
                      <a:pt x="21368" y="1983"/>
                      <a:pt x="21199" y="1972"/>
                    </a:cubicBezTo>
                    <a:cubicBezTo>
                      <a:pt x="19912" y="1920"/>
                      <a:pt x="18645" y="2109"/>
                      <a:pt x="17443" y="2552"/>
                    </a:cubicBezTo>
                    <a:cubicBezTo>
                      <a:pt x="17443" y="2405"/>
                      <a:pt x="17443" y="2405"/>
                      <a:pt x="17443" y="2405"/>
                    </a:cubicBezTo>
                    <a:cubicBezTo>
                      <a:pt x="17443" y="1076"/>
                      <a:pt x="16356" y="0"/>
                      <a:pt x="15037" y="0"/>
                    </a:cubicBezTo>
                    <a:cubicBezTo>
                      <a:pt x="2406" y="0"/>
                      <a:pt x="2406" y="0"/>
                      <a:pt x="2406" y="0"/>
                    </a:cubicBezTo>
                    <a:cubicBezTo>
                      <a:pt x="2406" y="0"/>
                      <a:pt x="2406" y="0"/>
                      <a:pt x="2395" y="0"/>
                    </a:cubicBezTo>
                    <a:cubicBezTo>
                      <a:pt x="1076" y="0"/>
                      <a:pt x="0" y="1076"/>
                      <a:pt x="0" y="2405"/>
                    </a:cubicBezTo>
                    <a:cubicBezTo>
                      <a:pt x="0" y="4482"/>
                      <a:pt x="0" y="4482"/>
                      <a:pt x="0" y="4482"/>
                    </a:cubicBezTo>
                    <a:cubicBezTo>
                      <a:pt x="0" y="4662"/>
                      <a:pt x="148" y="4799"/>
                      <a:pt x="317" y="4799"/>
                    </a:cubicBezTo>
                    <a:cubicBezTo>
                      <a:pt x="4157" y="4799"/>
                      <a:pt x="4157" y="4799"/>
                      <a:pt x="4157" y="4799"/>
                    </a:cubicBezTo>
                    <a:cubicBezTo>
                      <a:pt x="4157" y="7900"/>
                      <a:pt x="4157" y="7900"/>
                      <a:pt x="4157" y="7900"/>
                    </a:cubicBezTo>
                    <a:cubicBezTo>
                      <a:pt x="4157" y="8079"/>
                      <a:pt x="4305" y="8227"/>
                      <a:pt x="4485" y="8227"/>
                    </a:cubicBezTo>
                    <a:cubicBezTo>
                      <a:pt x="4664" y="8227"/>
                      <a:pt x="4801" y="8079"/>
                      <a:pt x="4801" y="7900"/>
                    </a:cubicBezTo>
                    <a:cubicBezTo>
                      <a:pt x="4801" y="2405"/>
                      <a:pt x="4801" y="2405"/>
                      <a:pt x="4801" y="2405"/>
                    </a:cubicBezTo>
                    <a:cubicBezTo>
                      <a:pt x="4801" y="1709"/>
                      <a:pt x="4506" y="1076"/>
                      <a:pt x="4031" y="643"/>
                    </a:cubicBezTo>
                    <a:cubicBezTo>
                      <a:pt x="15037" y="643"/>
                      <a:pt x="15037" y="643"/>
                      <a:pt x="15037" y="643"/>
                    </a:cubicBezTo>
                    <a:cubicBezTo>
                      <a:pt x="16007" y="643"/>
                      <a:pt x="16799" y="1434"/>
                      <a:pt x="16799" y="2405"/>
                    </a:cubicBezTo>
                    <a:cubicBezTo>
                      <a:pt x="16799" y="2816"/>
                      <a:pt x="16799" y="2816"/>
                      <a:pt x="16799" y="2816"/>
                    </a:cubicBezTo>
                    <a:cubicBezTo>
                      <a:pt x="15723" y="3291"/>
                      <a:pt x="14741" y="3966"/>
                      <a:pt x="13897" y="4809"/>
                    </a:cubicBezTo>
                    <a:cubicBezTo>
                      <a:pt x="12916" y="5790"/>
                      <a:pt x="12166" y="6940"/>
                      <a:pt x="11681" y="8227"/>
                    </a:cubicBezTo>
                    <a:cubicBezTo>
                      <a:pt x="11227" y="9429"/>
                      <a:pt x="11016" y="10684"/>
                      <a:pt x="11048" y="11971"/>
                    </a:cubicBezTo>
                    <a:cubicBezTo>
                      <a:pt x="9813" y="13205"/>
                      <a:pt x="9813" y="13205"/>
                      <a:pt x="9813" y="13205"/>
                    </a:cubicBezTo>
                    <a:cubicBezTo>
                      <a:pt x="9687" y="13331"/>
                      <a:pt x="9687" y="13532"/>
                      <a:pt x="9813" y="13658"/>
                    </a:cubicBezTo>
                    <a:cubicBezTo>
                      <a:pt x="9877" y="13721"/>
                      <a:pt x="9961" y="13753"/>
                      <a:pt x="10046" y="13753"/>
                    </a:cubicBezTo>
                    <a:cubicBezTo>
                      <a:pt x="10130" y="13753"/>
                      <a:pt x="10204" y="13721"/>
                      <a:pt x="10267" y="13658"/>
                    </a:cubicBezTo>
                    <a:cubicBezTo>
                      <a:pt x="11502" y="12424"/>
                      <a:pt x="11502" y="12424"/>
                      <a:pt x="11502" y="12424"/>
                    </a:cubicBezTo>
                    <a:cubicBezTo>
                      <a:pt x="11597" y="12424"/>
                      <a:pt x="11692" y="12424"/>
                      <a:pt x="11787" y="12424"/>
                    </a:cubicBezTo>
                    <a:cubicBezTo>
                      <a:pt x="12979" y="12424"/>
                      <a:pt x="14140" y="12213"/>
                      <a:pt x="15248" y="11791"/>
                    </a:cubicBezTo>
                    <a:cubicBezTo>
                      <a:pt x="15786" y="11580"/>
                      <a:pt x="16303" y="11338"/>
                      <a:pt x="16799" y="11043"/>
                    </a:cubicBezTo>
                    <a:cubicBezTo>
                      <a:pt x="16799" y="16801"/>
                      <a:pt x="16799" y="16801"/>
                      <a:pt x="16799" y="16801"/>
                    </a:cubicBezTo>
                    <a:cubicBezTo>
                      <a:pt x="8642" y="16801"/>
                      <a:pt x="8642" y="16801"/>
                      <a:pt x="8642" y="16801"/>
                    </a:cubicBezTo>
                    <a:cubicBezTo>
                      <a:pt x="8473" y="16801"/>
                      <a:pt x="8326" y="16938"/>
                      <a:pt x="8326" y="17118"/>
                    </a:cubicBezTo>
                    <a:cubicBezTo>
                      <a:pt x="8326" y="19195"/>
                      <a:pt x="8326" y="19195"/>
                      <a:pt x="8326" y="19195"/>
                    </a:cubicBezTo>
                    <a:cubicBezTo>
                      <a:pt x="8326" y="20166"/>
                      <a:pt x="7534" y="20957"/>
                      <a:pt x="6563" y="20957"/>
                    </a:cubicBezTo>
                    <a:cubicBezTo>
                      <a:pt x="5593" y="20957"/>
                      <a:pt x="4801" y="20166"/>
                      <a:pt x="4801" y="19195"/>
                    </a:cubicBezTo>
                    <a:cubicBezTo>
                      <a:pt x="4801" y="9186"/>
                      <a:pt x="4801" y="9186"/>
                      <a:pt x="4801" y="9186"/>
                    </a:cubicBezTo>
                    <a:cubicBezTo>
                      <a:pt x="4801" y="9007"/>
                      <a:pt x="4664" y="8870"/>
                      <a:pt x="4485" y="8870"/>
                    </a:cubicBezTo>
                    <a:cubicBezTo>
                      <a:pt x="4305" y="8870"/>
                      <a:pt x="4157" y="9007"/>
                      <a:pt x="4157" y="9186"/>
                    </a:cubicBezTo>
                    <a:cubicBezTo>
                      <a:pt x="4157" y="19195"/>
                      <a:pt x="4157" y="19195"/>
                      <a:pt x="4157" y="19195"/>
                    </a:cubicBezTo>
                    <a:cubicBezTo>
                      <a:pt x="4157" y="20524"/>
                      <a:pt x="5244" y="21600"/>
                      <a:pt x="6563" y="21600"/>
                    </a:cubicBezTo>
                    <a:cubicBezTo>
                      <a:pt x="16324" y="21600"/>
                      <a:pt x="16324" y="21600"/>
                      <a:pt x="16324" y="21600"/>
                    </a:cubicBezTo>
                    <a:cubicBezTo>
                      <a:pt x="16503" y="21600"/>
                      <a:pt x="16651" y="21452"/>
                      <a:pt x="16651" y="21284"/>
                    </a:cubicBezTo>
                    <a:cubicBezTo>
                      <a:pt x="16651" y="21104"/>
                      <a:pt x="16503" y="20957"/>
                      <a:pt x="16324" y="20957"/>
                    </a:cubicBezTo>
                    <a:cubicBezTo>
                      <a:pt x="8199" y="20957"/>
                      <a:pt x="8199" y="20957"/>
                      <a:pt x="8199" y="20957"/>
                    </a:cubicBezTo>
                    <a:cubicBezTo>
                      <a:pt x="8674" y="20524"/>
                      <a:pt x="8969" y="19891"/>
                      <a:pt x="8969" y="19195"/>
                    </a:cubicBezTo>
                    <a:cubicBezTo>
                      <a:pt x="8969" y="17445"/>
                      <a:pt x="8969" y="17445"/>
                      <a:pt x="8969" y="17445"/>
                    </a:cubicBezTo>
                    <a:cubicBezTo>
                      <a:pt x="20956" y="17445"/>
                      <a:pt x="20956" y="17445"/>
                      <a:pt x="20956" y="17445"/>
                    </a:cubicBezTo>
                    <a:cubicBezTo>
                      <a:pt x="20956" y="19195"/>
                      <a:pt x="20956" y="19195"/>
                      <a:pt x="20956" y="19195"/>
                    </a:cubicBezTo>
                    <a:cubicBezTo>
                      <a:pt x="20956" y="20166"/>
                      <a:pt x="20165" y="20957"/>
                      <a:pt x="19194" y="20957"/>
                    </a:cubicBezTo>
                    <a:cubicBezTo>
                      <a:pt x="17611" y="20957"/>
                      <a:pt x="17611" y="20957"/>
                      <a:pt x="17611" y="20957"/>
                    </a:cubicBezTo>
                    <a:cubicBezTo>
                      <a:pt x="17432" y="20957"/>
                      <a:pt x="17284" y="21104"/>
                      <a:pt x="17284" y="21284"/>
                    </a:cubicBezTo>
                    <a:cubicBezTo>
                      <a:pt x="17284" y="21452"/>
                      <a:pt x="17432" y="21600"/>
                      <a:pt x="17611" y="21600"/>
                    </a:cubicBezTo>
                    <a:cubicBezTo>
                      <a:pt x="19194" y="21600"/>
                      <a:pt x="19194" y="21600"/>
                      <a:pt x="19194" y="21600"/>
                    </a:cubicBezTo>
                    <a:cubicBezTo>
                      <a:pt x="20524" y="21600"/>
                      <a:pt x="21600" y="20524"/>
                      <a:pt x="21600" y="19195"/>
                    </a:cubicBezTo>
                    <a:cubicBezTo>
                      <a:pt x="21600" y="17118"/>
                      <a:pt x="21600" y="17118"/>
                      <a:pt x="21600" y="17118"/>
                    </a:cubicBezTo>
                    <a:cubicBezTo>
                      <a:pt x="21600" y="16938"/>
                      <a:pt x="21452" y="16801"/>
                      <a:pt x="21283" y="16801"/>
                    </a:cubicBezTo>
                    <a:close/>
                    <a:moveTo>
                      <a:pt x="4157" y="2405"/>
                    </a:moveTo>
                    <a:cubicBezTo>
                      <a:pt x="4157" y="4155"/>
                      <a:pt x="4157" y="4155"/>
                      <a:pt x="4157" y="4155"/>
                    </a:cubicBezTo>
                    <a:cubicBezTo>
                      <a:pt x="644" y="4155"/>
                      <a:pt x="644" y="4155"/>
                      <a:pt x="644" y="4155"/>
                    </a:cubicBezTo>
                    <a:cubicBezTo>
                      <a:pt x="644" y="2405"/>
                      <a:pt x="644" y="2405"/>
                      <a:pt x="644" y="2405"/>
                    </a:cubicBezTo>
                    <a:cubicBezTo>
                      <a:pt x="644" y="1434"/>
                      <a:pt x="1435" y="643"/>
                      <a:pt x="2406" y="643"/>
                    </a:cubicBezTo>
                    <a:cubicBezTo>
                      <a:pt x="3377" y="643"/>
                      <a:pt x="4157" y="1434"/>
                      <a:pt x="4157" y="2405"/>
                    </a:cubicBezTo>
                    <a:close/>
                    <a:moveTo>
                      <a:pt x="15016" y="11190"/>
                    </a:moveTo>
                    <a:cubicBezTo>
                      <a:pt x="14098" y="11538"/>
                      <a:pt x="13137" y="11739"/>
                      <a:pt x="12145" y="11781"/>
                    </a:cubicBezTo>
                    <a:cubicBezTo>
                      <a:pt x="14794" y="9134"/>
                      <a:pt x="14794" y="9134"/>
                      <a:pt x="14794" y="9134"/>
                    </a:cubicBezTo>
                    <a:cubicBezTo>
                      <a:pt x="14921" y="9007"/>
                      <a:pt x="14921" y="8807"/>
                      <a:pt x="14794" y="8680"/>
                    </a:cubicBezTo>
                    <a:cubicBezTo>
                      <a:pt x="14667" y="8554"/>
                      <a:pt x="14467" y="8554"/>
                      <a:pt x="14340" y="8680"/>
                    </a:cubicBezTo>
                    <a:cubicBezTo>
                      <a:pt x="11692" y="11327"/>
                      <a:pt x="11692" y="11327"/>
                      <a:pt x="11692" y="11327"/>
                    </a:cubicBezTo>
                    <a:cubicBezTo>
                      <a:pt x="11734" y="10336"/>
                      <a:pt x="11934" y="9376"/>
                      <a:pt x="12283" y="8459"/>
                    </a:cubicBezTo>
                    <a:cubicBezTo>
                      <a:pt x="12736" y="7256"/>
                      <a:pt x="13433" y="6180"/>
                      <a:pt x="14351" y="5263"/>
                    </a:cubicBezTo>
                    <a:cubicBezTo>
                      <a:pt x="15269" y="4345"/>
                      <a:pt x="16345" y="3649"/>
                      <a:pt x="17548" y="3196"/>
                    </a:cubicBezTo>
                    <a:cubicBezTo>
                      <a:pt x="18614" y="2795"/>
                      <a:pt x="19722" y="2595"/>
                      <a:pt x="20872" y="2605"/>
                    </a:cubicBezTo>
                    <a:cubicBezTo>
                      <a:pt x="20830" y="4029"/>
                      <a:pt x="20059" y="5347"/>
                      <a:pt x="18814" y="6096"/>
                    </a:cubicBezTo>
                    <a:cubicBezTo>
                      <a:pt x="16830" y="7288"/>
                      <a:pt x="16830" y="7288"/>
                      <a:pt x="16830" y="7288"/>
                    </a:cubicBezTo>
                    <a:cubicBezTo>
                      <a:pt x="16704" y="7362"/>
                      <a:pt x="16641" y="7509"/>
                      <a:pt x="16683" y="7657"/>
                    </a:cubicBezTo>
                    <a:cubicBezTo>
                      <a:pt x="16725" y="7794"/>
                      <a:pt x="16852" y="7889"/>
                      <a:pt x="16989" y="7889"/>
                    </a:cubicBezTo>
                    <a:cubicBezTo>
                      <a:pt x="19247" y="7889"/>
                      <a:pt x="19247" y="7889"/>
                      <a:pt x="19247" y="7889"/>
                    </a:cubicBezTo>
                    <a:cubicBezTo>
                      <a:pt x="18941" y="8332"/>
                      <a:pt x="18593" y="8743"/>
                      <a:pt x="18213" y="9123"/>
                    </a:cubicBezTo>
                    <a:cubicBezTo>
                      <a:pt x="17295" y="10041"/>
                      <a:pt x="16218" y="10737"/>
                      <a:pt x="15016" y="11190"/>
                    </a:cubicBezTo>
                    <a:close/>
                    <a:moveTo>
                      <a:pt x="15016" y="11190"/>
                    </a:moveTo>
                    <a:cubicBezTo>
                      <a:pt x="15016" y="11190"/>
                      <a:pt x="15016" y="11190"/>
                      <a:pt x="15016" y="1119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85" name="Freeform 185"/>
              <p:cNvSpPr/>
              <p:nvPr/>
            </p:nvSpPr>
            <p:spPr>
              <a:xfrm>
                <a:off x="79066" y="48388"/>
                <a:ext cx="7906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2" y="21600"/>
                    </a:moveTo>
                    <a:cubicBezTo>
                      <a:pt x="20508" y="21600"/>
                      <a:pt x="20508" y="21600"/>
                      <a:pt x="20508" y="21600"/>
                    </a:cubicBezTo>
                    <a:cubicBezTo>
                      <a:pt x="21107" y="21600"/>
                      <a:pt x="21600" y="16997"/>
                      <a:pt x="21600" y="10977"/>
                    </a:cubicBezTo>
                    <a:cubicBezTo>
                      <a:pt x="21600" y="4957"/>
                      <a:pt x="21107" y="0"/>
                      <a:pt x="20508" y="0"/>
                    </a:cubicBezTo>
                    <a:cubicBezTo>
                      <a:pt x="1092" y="0"/>
                      <a:pt x="1092" y="0"/>
                      <a:pt x="1092" y="0"/>
                    </a:cubicBezTo>
                    <a:cubicBezTo>
                      <a:pt x="493" y="0"/>
                      <a:pt x="0" y="4957"/>
                      <a:pt x="0" y="10977"/>
                    </a:cubicBezTo>
                    <a:cubicBezTo>
                      <a:pt x="0" y="16997"/>
                      <a:pt x="493" y="21600"/>
                      <a:pt x="1092" y="21600"/>
                    </a:cubicBezTo>
                    <a:close/>
                    <a:moveTo>
                      <a:pt x="1092" y="21600"/>
                    </a:moveTo>
                    <a:cubicBezTo>
                      <a:pt x="1092" y="21600"/>
                      <a:pt x="1092" y="21600"/>
                      <a:pt x="1092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86" name="Freeform 186"/>
              <p:cNvSpPr/>
              <p:nvPr/>
            </p:nvSpPr>
            <p:spPr>
              <a:xfrm>
                <a:off x="79066" y="78798"/>
                <a:ext cx="60822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34" y="21600"/>
                    </a:moveTo>
                    <a:cubicBezTo>
                      <a:pt x="20166" y="21600"/>
                      <a:pt x="20166" y="21600"/>
                      <a:pt x="20166" y="21600"/>
                    </a:cubicBezTo>
                    <a:cubicBezTo>
                      <a:pt x="20952" y="21600"/>
                      <a:pt x="21600" y="16643"/>
                      <a:pt x="21600" y="10623"/>
                    </a:cubicBezTo>
                    <a:cubicBezTo>
                      <a:pt x="21600" y="4603"/>
                      <a:pt x="20952" y="0"/>
                      <a:pt x="20166" y="0"/>
                    </a:cubicBezTo>
                    <a:cubicBezTo>
                      <a:pt x="1434" y="0"/>
                      <a:pt x="1434" y="0"/>
                      <a:pt x="1434" y="0"/>
                    </a:cubicBezTo>
                    <a:cubicBezTo>
                      <a:pt x="648" y="0"/>
                      <a:pt x="0" y="4603"/>
                      <a:pt x="0" y="10623"/>
                    </a:cubicBezTo>
                    <a:cubicBezTo>
                      <a:pt x="0" y="16643"/>
                      <a:pt x="648" y="21600"/>
                      <a:pt x="1434" y="21600"/>
                    </a:cubicBezTo>
                    <a:close/>
                    <a:moveTo>
                      <a:pt x="1434" y="21600"/>
                    </a:moveTo>
                    <a:cubicBezTo>
                      <a:pt x="1434" y="21600"/>
                      <a:pt x="1434" y="21600"/>
                      <a:pt x="1434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87" name="Freeform 187"/>
              <p:cNvSpPr/>
              <p:nvPr/>
            </p:nvSpPr>
            <p:spPr>
              <a:xfrm>
                <a:off x="79066" y="109208"/>
                <a:ext cx="4941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53" y="21600"/>
                    </a:moveTo>
                    <a:cubicBezTo>
                      <a:pt x="19847" y="21600"/>
                      <a:pt x="19847" y="21600"/>
                      <a:pt x="19847" y="21600"/>
                    </a:cubicBezTo>
                    <a:cubicBezTo>
                      <a:pt x="20808" y="21600"/>
                      <a:pt x="21600" y="16643"/>
                      <a:pt x="21600" y="10623"/>
                    </a:cubicBezTo>
                    <a:cubicBezTo>
                      <a:pt x="21600" y="4957"/>
                      <a:pt x="20808" y="0"/>
                      <a:pt x="19847" y="0"/>
                    </a:cubicBezTo>
                    <a:cubicBezTo>
                      <a:pt x="1753" y="0"/>
                      <a:pt x="1753" y="0"/>
                      <a:pt x="1753" y="0"/>
                    </a:cubicBezTo>
                    <a:cubicBezTo>
                      <a:pt x="792" y="0"/>
                      <a:pt x="0" y="4957"/>
                      <a:pt x="0" y="10623"/>
                    </a:cubicBezTo>
                    <a:cubicBezTo>
                      <a:pt x="0" y="16643"/>
                      <a:pt x="792" y="21600"/>
                      <a:pt x="1753" y="21600"/>
                    </a:cubicBezTo>
                    <a:close/>
                    <a:moveTo>
                      <a:pt x="1753" y="21600"/>
                    </a:moveTo>
                    <a:cubicBezTo>
                      <a:pt x="1753" y="21600"/>
                      <a:pt x="1753" y="21600"/>
                      <a:pt x="1753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88" name="Freeform 188"/>
              <p:cNvSpPr/>
              <p:nvPr/>
            </p:nvSpPr>
            <p:spPr>
              <a:xfrm>
                <a:off x="128483" y="174970"/>
                <a:ext cx="5245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16" y="21600"/>
                    </a:moveTo>
                    <a:cubicBezTo>
                      <a:pt x="20913" y="21600"/>
                      <a:pt x="21600" y="16643"/>
                      <a:pt x="21600" y="10623"/>
                    </a:cubicBezTo>
                    <a:cubicBezTo>
                      <a:pt x="21600" y="4603"/>
                      <a:pt x="20913" y="0"/>
                      <a:pt x="20016" y="0"/>
                    </a:cubicBezTo>
                    <a:cubicBezTo>
                      <a:pt x="1584" y="0"/>
                      <a:pt x="1584" y="0"/>
                      <a:pt x="1584" y="0"/>
                    </a:cubicBezTo>
                    <a:cubicBezTo>
                      <a:pt x="687" y="0"/>
                      <a:pt x="0" y="4603"/>
                      <a:pt x="0" y="10623"/>
                    </a:cubicBezTo>
                    <a:cubicBezTo>
                      <a:pt x="0" y="16643"/>
                      <a:pt x="687" y="21600"/>
                      <a:pt x="1584" y="21600"/>
                    </a:cubicBezTo>
                    <a:lnTo>
                      <a:pt x="20016" y="21600"/>
                    </a:lnTo>
                    <a:close/>
                    <a:moveTo>
                      <a:pt x="20016" y="21600"/>
                    </a:moveTo>
                    <a:cubicBezTo>
                      <a:pt x="20016" y="21600"/>
                      <a:pt x="20016" y="21600"/>
                      <a:pt x="20016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701" name="Group 40"/>
            <p:cNvGrpSpPr/>
            <p:nvPr/>
          </p:nvGrpSpPr>
          <p:grpSpPr>
            <a:xfrm>
              <a:off x="1737931" y="923994"/>
              <a:ext cx="262289" cy="263810"/>
              <a:chOff x="0" y="0"/>
              <a:chExt cx="262288" cy="263808"/>
            </a:xfrm>
          </p:grpSpPr>
          <p:sp>
            <p:nvSpPr>
              <p:cNvPr id="690" name="Freeform 192"/>
              <p:cNvSpPr/>
              <p:nvPr/>
            </p:nvSpPr>
            <p:spPr>
              <a:xfrm>
                <a:off x="13684" y="25088"/>
                <a:ext cx="47897" cy="47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71" y="21600"/>
                    </a:moveTo>
                    <a:cubicBezTo>
                      <a:pt x="16709" y="21600"/>
                      <a:pt x="21600" y="16709"/>
                      <a:pt x="21600" y="10771"/>
                    </a:cubicBezTo>
                    <a:cubicBezTo>
                      <a:pt x="21600" y="4832"/>
                      <a:pt x="16709" y="0"/>
                      <a:pt x="10771" y="0"/>
                    </a:cubicBezTo>
                    <a:cubicBezTo>
                      <a:pt x="4832" y="0"/>
                      <a:pt x="0" y="4832"/>
                      <a:pt x="0" y="10771"/>
                    </a:cubicBezTo>
                    <a:cubicBezTo>
                      <a:pt x="0" y="16709"/>
                      <a:pt x="4832" y="21600"/>
                      <a:pt x="10771" y="21600"/>
                    </a:cubicBezTo>
                    <a:close/>
                    <a:moveTo>
                      <a:pt x="10771" y="3493"/>
                    </a:moveTo>
                    <a:cubicBezTo>
                      <a:pt x="14788" y="3493"/>
                      <a:pt x="18049" y="6754"/>
                      <a:pt x="18049" y="10771"/>
                    </a:cubicBezTo>
                    <a:cubicBezTo>
                      <a:pt x="18049" y="14788"/>
                      <a:pt x="14788" y="18049"/>
                      <a:pt x="10771" y="18049"/>
                    </a:cubicBezTo>
                    <a:cubicBezTo>
                      <a:pt x="6754" y="18049"/>
                      <a:pt x="3493" y="14788"/>
                      <a:pt x="3493" y="10771"/>
                    </a:cubicBezTo>
                    <a:cubicBezTo>
                      <a:pt x="3493" y="6754"/>
                      <a:pt x="6754" y="3493"/>
                      <a:pt x="10771" y="3493"/>
                    </a:cubicBezTo>
                    <a:close/>
                    <a:moveTo>
                      <a:pt x="10771" y="3493"/>
                    </a:moveTo>
                    <a:cubicBezTo>
                      <a:pt x="10771" y="3493"/>
                      <a:pt x="10771" y="3493"/>
                      <a:pt x="10771" y="349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91" name="Freeform 193"/>
              <p:cNvSpPr/>
              <p:nvPr/>
            </p:nvSpPr>
            <p:spPr>
              <a:xfrm>
                <a:off x="82107" y="25088"/>
                <a:ext cx="47897" cy="47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71" y="0"/>
                    </a:moveTo>
                    <a:cubicBezTo>
                      <a:pt x="4832" y="0"/>
                      <a:pt x="0" y="4832"/>
                      <a:pt x="0" y="10771"/>
                    </a:cubicBezTo>
                    <a:cubicBezTo>
                      <a:pt x="0" y="16709"/>
                      <a:pt x="4832" y="21600"/>
                      <a:pt x="10771" y="21600"/>
                    </a:cubicBezTo>
                    <a:cubicBezTo>
                      <a:pt x="16768" y="21600"/>
                      <a:pt x="21600" y="16709"/>
                      <a:pt x="21600" y="10771"/>
                    </a:cubicBezTo>
                    <a:cubicBezTo>
                      <a:pt x="21600" y="4832"/>
                      <a:pt x="16768" y="0"/>
                      <a:pt x="10771" y="0"/>
                    </a:cubicBezTo>
                    <a:close/>
                    <a:moveTo>
                      <a:pt x="10771" y="18049"/>
                    </a:moveTo>
                    <a:cubicBezTo>
                      <a:pt x="6754" y="18049"/>
                      <a:pt x="3551" y="14788"/>
                      <a:pt x="3551" y="10771"/>
                    </a:cubicBezTo>
                    <a:cubicBezTo>
                      <a:pt x="3551" y="6754"/>
                      <a:pt x="6754" y="3493"/>
                      <a:pt x="10771" y="3493"/>
                    </a:cubicBezTo>
                    <a:cubicBezTo>
                      <a:pt x="14788" y="3493"/>
                      <a:pt x="18049" y="6754"/>
                      <a:pt x="18049" y="10771"/>
                    </a:cubicBezTo>
                    <a:cubicBezTo>
                      <a:pt x="18049" y="14788"/>
                      <a:pt x="14788" y="18049"/>
                      <a:pt x="10771" y="18049"/>
                    </a:cubicBezTo>
                    <a:close/>
                    <a:moveTo>
                      <a:pt x="10771" y="18049"/>
                    </a:moveTo>
                    <a:cubicBezTo>
                      <a:pt x="10771" y="18049"/>
                      <a:pt x="10771" y="18049"/>
                      <a:pt x="10771" y="1804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92" name="Freeform 194"/>
              <p:cNvSpPr/>
              <p:nvPr/>
            </p:nvSpPr>
            <p:spPr>
              <a:xfrm>
                <a:off x="13684" y="82600"/>
                <a:ext cx="4789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7" y="21600"/>
                    </a:move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643"/>
                      <a:pt x="21600" y="10623"/>
                    </a:cubicBezTo>
                    <a:cubicBezTo>
                      <a:pt x="21600" y="4603"/>
                      <a:pt x="20785" y="0"/>
                      <a:pt x="19795" y="0"/>
                    </a:cubicBez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03"/>
                      <a:pt x="0" y="10623"/>
                    </a:cubicBezTo>
                    <a:cubicBezTo>
                      <a:pt x="0" y="16643"/>
                      <a:pt x="757" y="21600"/>
                      <a:pt x="1747" y="21600"/>
                    </a:cubicBezTo>
                    <a:close/>
                    <a:moveTo>
                      <a:pt x="1747" y="21600"/>
                    </a:moveTo>
                    <a:cubicBezTo>
                      <a:pt x="1747" y="21600"/>
                      <a:pt x="1747" y="21600"/>
                      <a:pt x="174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93" name="Freeform 195"/>
              <p:cNvSpPr/>
              <p:nvPr/>
            </p:nvSpPr>
            <p:spPr>
              <a:xfrm>
                <a:off x="13684" y="98565"/>
                <a:ext cx="4789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7" y="21600"/>
                    </a:move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920"/>
                      <a:pt x="21600" y="10800"/>
                    </a:cubicBezTo>
                    <a:cubicBezTo>
                      <a:pt x="21600" y="4680"/>
                      <a:pt x="20785" y="0"/>
                      <a:pt x="19795" y="0"/>
                    </a:cubicBez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80"/>
                      <a:pt x="0" y="10800"/>
                    </a:cubicBezTo>
                    <a:cubicBezTo>
                      <a:pt x="0" y="16920"/>
                      <a:pt x="757" y="21600"/>
                      <a:pt x="1747" y="21600"/>
                    </a:cubicBezTo>
                    <a:close/>
                    <a:moveTo>
                      <a:pt x="1747" y="21600"/>
                    </a:moveTo>
                    <a:cubicBezTo>
                      <a:pt x="1747" y="21600"/>
                      <a:pt x="1747" y="21600"/>
                      <a:pt x="174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94" name="Freeform 196"/>
              <p:cNvSpPr/>
              <p:nvPr/>
            </p:nvSpPr>
            <p:spPr>
              <a:xfrm>
                <a:off x="13684" y="146729"/>
                <a:ext cx="47897" cy="97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713"/>
                    </a:moveTo>
                    <a:cubicBezTo>
                      <a:pt x="0" y="21199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21199"/>
                      <a:pt x="21600" y="20713"/>
                    </a:cubicBezTo>
                    <a:cubicBezTo>
                      <a:pt x="21600" y="887"/>
                      <a:pt x="21600" y="887"/>
                      <a:pt x="21600" y="887"/>
                    </a:cubicBezTo>
                    <a:cubicBezTo>
                      <a:pt x="21600" y="401"/>
                      <a:pt x="20785" y="0"/>
                      <a:pt x="19795" y="0"/>
                    </a:cubicBez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01"/>
                      <a:pt x="0" y="887"/>
                    </a:cubicBezTo>
                    <a:lnTo>
                      <a:pt x="0" y="20713"/>
                    </a:lnTo>
                    <a:close/>
                    <a:moveTo>
                      <a:pt x="3493" y="1745"/>
                    </a:moveTo>
                    <a:cubicBezTo>
                      <a:pt x="18049" y="1745"/>
                      <a:pt x="18049" y="1745"/>
                      <a:pt x="18049" y="1745"/>
                    </a:cubicBezTo>
                    <a:cubicBezTo>
                      <a:pt x="18049" y="19855"/>
                      <a:pt x="18049" y="19855"/>
                      <a:pt x="18049" y="19855"/>
                    </a:cubicBezTo>
                    <a:cubicBezTo>
                      <a:pt x="3493" y="19855"/>
                      <a:pt x="3493" y="19855"/>
                      <a:pt x="3493" y="19855"/>
                    </a:cubicBezTo>
                    <a:lnTo>
                      <a:pt x="3493" y="1745"/>
                    </a:lnTo>
                    <a:close/>
                    <a:moveTo>
                      <a:pt x="3493" y="1745"/>
                    </a:moveTo>
                    <a:cubicBezTo>
                      <a:pt x="3493" y="1745"/>
                      <a:pt x="3493" y="1745"/>
                      <a:pt x="3493" y="174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95" name="Freeform 197"/>
              <p:cNvSpPr/>
              <p:nvPr/>
            </p:nvSpPr>
            <p:spPr>
              <a:xfrm>
                <a:off x="82107" y="146729"/>
                <a:ext cx="47897" cy="97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5" y="0"/>
                    </a:move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01"/>
                      <a:pt x="0" y="887"/>
                    </a:cubicBezTo>
                    <a:cubicBezTo>
                      <a:pt x="0" y="20713"/>
                      <a:pt x="0" y="20713"/>
                      <a:pt x="0" y="20713"/>
                    </a:cubicBezTo>
                    <a:cubicBezTo>
                      <a:pt x="0" y="21199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21199"/>
                      <a:pt x="21600" y="20713"/>
                    </a:cubicBezTo>
                    <a:cubicBezTo>
                      <a:pt x="21600" y="887"/>
                      <a:pt x="21600" y="887"/>
                      <a:pt x="21600" y="887"/>
                    </a:cubicBezTo>
                    <a:cubicBezTo>
                      <a:pt x="21600" y="401"/>
                      <a:pt x="20785" y="0"/>
                      <a:pt x="19795" y="0"/>
                    </a:cubicBezTo>
                    <a:close/>
                    <a:moveTo>
                      <a:pt x="18049" y="19855"/>
                    </a:moveTo>
                    <a:cubicBezTo>
                      <a:pt x="3551" y="19855"/>
                      <a:pt x="3551" y="19855"/>
                      <a:pt x="3551" y="19855"/>
                    </a:cubicBezTo>
                    <a:cubicBezTo>
                      <a:pt x="3551" y="1745"/>
                      <a:pt x="3551" y="1745"/>
                      <a:pt x="3551" y="1745"/>
                    </a:cubicBezTo>
                    <a:cubicBezTo>
                      <a:pt x="18049" y="1745"/>
                      <a:pt x="18049" y="1745"/>
                      <a:pt x="18049" y="1745"/>
                    </a:cubicBezTo>
                    <a:lnTo>
                      <a:pt x="18049" y="19855"/>
                    </a:lnTo>
                    <a:close/>
                    <a:moveTo>
                      <a:pt x="18049" y="19855"/>
                    </a:moveTo>
                    <a:cubicBezTo>
                      <a:pt x="18049" y="19855"/>
                      <a:pt x="18049" y="19855"/>
                      <a:pt x="18049" y="1985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96" name="Freeform 198"/>
              <p:cNvSpPr/>
              <p:nvPr/>
            </p:nvSpPr>
            <p:spPr>
              <a:xfrm>
                <a:off x="82107" y="82600"/>
                <a:ext cx="4789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5" y="0"/>
                    </a:move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03"/>
                      <a:pt x="0" y="10623"/>
                    </a:cubicBezTo>
                    <a:cubicBezTo>
                      <a:pt x="0" y="16643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643"/>
                      <a:pt x="21600" y="10623"/>
                    </a:cubicBezTo>
                    <a:cubicBezTo>
                      <a:pt x="21600" y="4603"/>
                      <a:pt x="20785" y="0"/>
                      <a:pt x="19795" y="0"/>
                    </a:cubicBezTo>
                    <a:close/>
                    <a:moveTo>
                      <a:pt x="19795" y="0"/>
                    </a:moveTo>
                    <a:cubicBezTo>
                      <a:pt x="19795" y="0"/>
                      <a:pt x="19795" y="0"/>
                      <a:pt x="19795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97" name="Freeform 199"/>
              <p:cNvSpPr/>
              <p:nvPr/>
            </p:nvSpPr>
            <p:spPr>
              <a:xfrm>
                <a:off x="82107" y="98565"/>
                <a:ext cx="4789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5" y="0"/>
                    </a:move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80"/>
                      <a:pt x="0" y="10800"/>
                    </a:cubicBezTo>
                    <a:cubicBezTo>
                      <a:pt x="0" y="16920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920"/>
                      <a:pt x="21600" y="10800"/>
                    </a:cubicBezTo>
                    <a:cubicBezTo>
                      <a:pt x="21600" y="4680"/>
                      <a:pt x="20785" y="0"/>
                      <a:pt x="19795" y="0"/>
                    </a:cubicBezTo>
                    <a:close/>
                    <a:moveTo>
                      <a:pt x="19795" y="0"/>
                    </a:moveTo>
                    <a:cubicBezTo>
                      <a:pt x="19795" y="0"/>
                      <a:pt x="19795" y="0"/>
                      <a:pt x="19795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98" name="Freeform 200"/>
              <p:cNvSpPr/>
              <p:nvPr/>
            </p:nvSpPr>
            <p:spPr>
              <a:xfrm>
                <a:off x="-1" y="-1"/>
                <a:ext cx="262290" cy="263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900"/>
                    </a:moveTo>
                    <a:cubicBezTo>
                      <a:pt x="21600" y="5948"/>
                      <a:pt x="21600" y="5948"/>
                      <a:pt x="21600" y="5948"/>
                    </a:cubicBezTo>
                    <a:cubicBezTo>
                      <a:pt x="21600" y="5769"/>
                      <a:pt x="21462" y="5621"/>
                      <a:pt x="21282" y="5621"/>
                    </a:cubicBezTo>
                    <a:cubicBezTo>
                      <a:pt x="21102" y="5621"/>
                      <a:pt x="20964" y="5769"/>
                      <a:pt x="20964" y="5948"/>
                    </a:cubicBezTo>
                    <a:cubicBezTo>
                      <a:pt x="20964" y="18605"/>
                      <a:pt x="20964" y="18605"/>
                      <a:pt x="20964" y="18605"/>
                    </a:cubicBezTo>
                    <a:cubicBezTo>
                      <a:pt x="19725" y="18752"/>
                      <a:pt x="18740" y="19723"/>
                      <a:pt x="18591" y="20957"/>
                    </a:cubicBezTo>
                    <a:cubicBezTo>
                      <a:pt x="11854" y="20957"/>
                      <a:pt x="11854" y="20957"/>
                      <a:pt x="11854" y="20957"/>
                    </a:cubicBezTo>
                    <a:cubicBezTo>
                      <a:pt x="11854" y="643"/>
                      <a:pt x="11854" y="643"/>
                      <a:pt x="11854" y="643"/>
                    </a:cubicBezTo>
                    <a:cubicBezTo>
                      <a:pt x="18591" y="643"/>
                      <a:pt x="18591" y="643"/>
                      <a:pt x="18591" y="643"/>
                    </a:cubicBezTo>
                    <a:cubicBezTo>
                      <a:pt x="18740" y="1877"/>
                      <a:pt x="19725" y="2848"/>
                      <a:pt x="20964" y="2995"/>
                    </a:cubicBezTo>
                    <a:cubicBezTo>
                      <a:pt x="20964" y="4662"/>
                      <a:pt x="20964" y="4662"/>
                      <a:pt x="20964" y="4662"/>
                    </a:cubicBezTo>
                    <a:cubicBezTo>
                      <a:pt x="20964" y="4841"/>
                      <a:pt x="21102" y="4978"/>
                      <a:pt x="21282" y="4978"/>
                    </a:cubicBezTo>
                    <a:cubicBezTo>
                      <a:pt x="21462" y="4978"/>
                      <a:pt x="21600" y="4841"/>
                      <a:pt x="21600" y="4662"/>
                    </a:cubicBezTo>
                    <a:cubicBezTo>
                      <a:pt x="21600" y="1255"/>
                      <a:pt x="21600" y="1255"/>
                      <a:pt x="21600" y="1255"/>
                    </a:cubicBezTo>
                    <a:cubicBezTo>
                      <a:pt x="21600" y="559"/>
                      <a:pt x="21039" y="0"/>
                      <a:pt x="2035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148" y="0"/>
                      <a:pt x="0" y="148"/>
                      <a:pt x="0" y="316"/>
                    </a:cubicBezTo>
                    <a:cubicBezTo>
                      <a:pt x="0" y="21284"/>
                      <a:pt x="0" y="21284"/>
                      <a:pt x="0" y="21284"/>
                    </a:cubicBezTo>
                    <a:cubicBezTo>
                      <a:pt x="0" y="21452"/>
                      <a:pt x="148" y="21600"/>
                      <a:pt x="318" y="21600"/>
                    </a:cubicBezTo>
                    <a:cubicBezTo>
                      <a:pt x="2511" y="21600"/>
                      <a:pt x="2511" y="21600"/>
                      <a:pt x="2511" y="21600"/>
                    </a:cubicBezTo>
                    <a:cubicBezTo>
                      <a:pt x="2691" y="21600"/>
                      <a:pt x="2839" y="21452"/>
                      <a:pt x="2839" y="21284"/>
                    </a:cubicBezTo>
                    <a:cubicBezTo>
                      <a:pt x="2839" y="21104"/>
                      <a:pt x="2691" y="20957"/>
                      <a:pt x="2511" y="20957"/>
                    </a:cubicBezTo>
                    <a:cubicBezTo>
                      <a:pt x="646" y="20957"/>
                      <a:pt x="646" y="20957"/>
                      <a:pt x="646" y="20957"/>
                    </a:cubicBezTo>
                    <a:cubicBezTo>
                      <a:pt x="646" y="643"/>
                      <a:pt x="646" y="643"/>
                      <a:pt x="646" y="643"/>
                    </a:cubicBezTo>
                    <a:cubicBezTo>
                      <a:pt x="5604" y="643"/>
                      <a:pt x="5604" y="643"/>
                      <a:pt x="5604" y="643"/>
                    </a:cubicBezTo>
                    <a:cubicBezTo>
                      <a:pt x="5604" y="20957"/>
                      <a:pt x="5604" y="20957"/>
                      <a:pt x="5604" y="20957"/>
                    </a:cubicBezTo>
                    <a:cubicBezTo>
                      <a:pt x="3803" y="20957"/>
                      <a:pt x="3803" y="20957"/>
                      <a:pt x="3803" y="20957"/>
                    </a:cubicBezTo>
                    <a:cubicBezTo>
                      <a:pt x="3623" y="20957"/>
                      <a:pt x="3475" y="21104"/>
                      <a:pt x="3475" y="21284"/>
                    </a:cubicBezTo>
                    <a:cubicBezTo>
                      <a:pt x="3475" y="21452"/>
                      <a:pt x="3623" y="21600"/>
                      <a:pt x="3803" y="21600"/>
                    </a:cubicBezTo>
                    <a:cubicBezTo>
                      <a:pt x="20350" y="21600"/>
                      <a:pt x="20350" y="21600"/>
                      <a:pt x="20350" y="21600"/>
                    </a:cubicBezTo>
                    <a:cubicBezTo>
                      <a:pt x="21039" y="21600"/>
                      <a:pt x="21600" y="21041"/>
                      <a:pt x="21600" y="20345"/>
                    </a:cubicBezTo>
                    <a:cubicBezTo>
                      <a:pt x="21600" y="20345"/>
                      <a:pt x="21600" y="18900"/>
                      <a:pt x="21600" y="18900"/>
                    </a:cubicBezTo>
                    <a:close/>
                    <a:moveTo>
                      <a:pt x="20964" y="1255"/>
                    </a:moveTo>
                    <a:cubicBezTo>
                      <a:pt x="20964" y="2352"/>
                      <a:pt x="20964" y="2352"/>
                      <a:pt x="20964" y="2352"/>
                    </a:cubicBezTo>
                    <a:cubicBezTo>
                      <a:pt x="20075" y="2215"/>
                      <a:pt x="19375" y="1519"/>
                      <a:pt x="19238" y="643"/>
                    </a:cubicBezTo>
                    <a:cubicBezTo>
                      <a:pt x="20350" y="643"/>
                      <a:pt x="20350" y="643"/>
                      <a:pt x="20350" y="643"/>
                    </a:cubicBezTo>
                    <a:cubicBezTo>
                      <a:pt x="20689" y="643"/>
                      <a:pt x="20964" y="918"/>
                      <a:pt x="20964" y="1255"/>
                    </a:cubicBezTo>
                    <a:close/>
                    <a:moveTo>
                      <a:pt x="6250" y="643"/>
                    </a:moveTo>
                    <a:cubicBezTo>
                      <a:pt x="11208" y="643"/>
                      <a:pt x="11208" y="643"/>
                      <a:pt x="11208" y="643"/>
                    </a:cubicBezTo>
                    <a:cubicBezTo>
                      <a:pt x="11208" y="20957"/>
                      <a:pt x="11208" y="20957"/>
                      <a:pt x="11208" y="20957"/>
                    </a:cubicBezTo>
                    <a:cubicBezTo>
                      <a:pt x="6250" y="20957"/>
                      <a:pt x="6250" y="20957"/>
                      <a:pt x="6250" y="20957"/>
                    </a:cubicBezTo>
                    <a:lnTo>
                      <a:pt x="6250" y="643"/>
                    </a:lnTo>
                    <a:close/>
                    <a:moveTo>
                      <a:pt x="20350" y="20957"/>
                    </a:moveTo>
                    <a:cubicBezTo>
                      <a:pt x="19238" y="20957"/>
                      <a:pt x="19238" y="20957"/>
                      <a:pt x="19238" y="20957"/>
                    </a:cubicBezTo>
                    <a:cubicBezTo>
                      <a:pt x="19375" y="20081"/>
                      <a:pt x="20075" y="19385"/>
                      <a:pt x="20964" y="19248"/>
                    </a:cubicBezTo>
                    <a:cubicBezTo>
                      <a:pt x="20964" y="20345"/>
                      <a:pt x="20964" y="20345"/>
                      <a:pt x="20964" y="20345"/>
                    </a:cubicBezTo>
                    <a:cubicBezTo>
                      <a:pt x="20964" y="20682"/>
                      <a:pt x="20689" y="20957"/>
                      <a:pt x="20350" y="20957"/>
                    </a:cubicBezTo>
                    <a:close/>
                    <a:moveTo>
                      <a:pt x="20350" y="20957"/>
                    </a:moveTo>
                    <a:cubicBezTo>
                      <a:pt x="20350" y="20957"/>
                      <a:pt x="20350" y="20957"/>
                      <a:pt x="20350" y="2095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699" name="Freeform 201"/>
              <p:cNvSpPr/>
              <p:nvPr/>
            </p:nvSpPr>
            <p:spPr>
              <a:xfrm>
                <a:off x="156612" y="62341"/>
                <a:ext cx="85150" cy="44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0" y="0"/>
                    </a:moveTo>
                    <a:cubicBezTo>
                      <a:pt x="456" y="0"/>
                      <a:pt x="0" y="887"/>
                      <a:pt x="0" y="1964"/>
                    </a:cubicBezTo>
                    <a:cubicBezTo>
                      <a:pt x="0" y="19700"/>
                      <a:pt x="0" y="19700"/>
                      <a:pt x="0" y="19700"/>
                    </a:cubicBezTo>
                    <a:cubicBezTo>
                      <a:pt x="0" y="20713"/>
                      <a:pt x="456" y="21600"/>
                      <a:pt x="1010" y="21600"/>
                    </a:cubicBezTo>
                    <a:cubicBezTo>
                      <a:pt x="20623" y="21600"/>
                      <a:pt x="20623" y="21600"/>
                      <a:pt x="20623" y="21600"/>
                    </a:cubicBezTo>
                    <a:cubicBezTo>
                      <a:pt x="21176" y="21600"/>
                      <a:pt x="21600" y="20713"/>
                      <a:pt x="21600" y="19700"/>
                    </a:cubicBezTo>
                    <a:cubicBezTo>
                      <a:pt x="21600" y="1964"/>
                      <a:pt x="21600" y="1964"/>
                      <a:pt x="21600" y="1964"/>
                    </a:cubicBezTo>
                    <a:cubicBezTo>
                      <a:pt x="21600" y="887"/>
                      <a:pt x="21176" y="0"/>
                      <a:pt x="20623" y="0"/>
                    </a:cubicBezTo>
                    <a:lnTo>
                      <a:pt x="1010" y="0"/>
                    </a:lnTo>
                    <a:close/>
                    <a:moveTo>
                      <a:pt x="19645" y="17736"/>
                    </a:moveTo>
                    <a:cubicBezTo>
                      <a:pt x="1987" y="17736"/>
                      <a:pt x="1987" y="17736"/>
                      <a:pt x="1987" y="17736"/>
                    </a:cubicBezTo>
                    <a:cubicBezTo>
                      <a:pt x="1987" y="3864"/>
                      <a:pt x="1987" y="3864"/>
                      <a:pt x="1987" y="3864"/>
                    </a:cubicBezTo>
                    <a:cubicBezTo>
                      <a:pt x="19645" y="3864"/>
                      <a:pt x="19645" y="3864"/>
                      <a:pt x="19645" y="3864"/>
                    </a:cubicBezTo>
                    <a:cubicBezTo>
                      <a:pt x="19645" y="17736"/>
                      <a:pt x="19645" y="17736"/>
                      <a:pt x="19645" y="17736"/>
                    </a:cubicBezTo>
                    <a:close/>
                    <a:moveTo>
                      <a:pt x="19645" y="17736"/>
                    </a:moveTo>
                    <a:cubicBezTo>
                      <a:pt x="19645" y="17736"/>
                      <a:pt x="19645" y="17736"/>
                      <a:pt x="19645" y="1773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00" name="Freeform 202"/>
              <p:cNvSpPr/>
              <p:nvPr/>
            </p:nvSpPr>
            <p:spPr>
              <a:xfrm>
                <a:off x="174098" y="78038"/>
                <a:ext cx="5017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17" y="21600"/>
                    </a:moveTo>
                    <a:cubicBezTo>
                      <a:pt x="19883" y="21600"/>
                      <a:pt x="19883" y="21600"/>
                      <a:pt x="19883" y="21600"/>
                    </a:cubicBezTo>
                    <a:cubicBezTo>
                      <a:pt x="20825" y="21600"/>
                      <a:pt x="21600" y="16997"/>
                      <a:pt x="21600" y="10977"/>
                    </a:cubicBezTo>
                    <a:cubicBezTo>
                      <a:pt x="21600" y="4957"/>
                      <a:pt x="20825" y="0"/>
                      <a:pt x="19883" y="0"/>
                    </a:cubicBezTo>
                    <a:cubicBezTo>
                      <a:pt x="1717" y="0"/>
                      <a:pt x="1717" y="0"/>
                      <a:pt x="1717" y="0"/>
                    </a:cubicBezTo>
                    <a:cubicBezTo>
                      <a:pt x="775" y="0"/>
                      <a:pt x="0" y="4957"/>
                      <a:pt x="0" y="10977"/>
                    </a:cubicBezTo>
                    <a:cubicBezTo>
                      <a:pt x="0" y="16997"/>
                      <a:pt x="775" y="21600"/>
                      <a:pt x="1717" y="21600"/>
                    </a:cubicBezTo>
                    <a:close/>
                    <a:moveTo>
                      <a:pt x="1717" y="21600"/>
                    </a:moveTo>
                    <a:cubicBezTo>
                      <a:pt x="1717" y="21600"/>
                      <a:pt x="1717" y="21600"/>
                      <a:pt x="171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705" name="Group 59"/>
            <p:cNvGrpSpPr/>
            <p:nvPr/>
          </p:nvGrpSpPr>
          <p:grpSpPr>
            <a:xfrm>
              <a:off x="1153251" y="2788880"/>
              <a:ext cx="203428" cy="263050"/>
              <a:chOff x="0" y="0"/>
              <a:chExt cx="203426" cy="263049"/>
            </a:xfrm>
          </p:grpSpPr>
          <p:sp>
            <p:nvSpPr>
              <p:cNvPr id="702" name="Freeform 408"/>
              <p:cNvSpPr/>
              <p:nvPr/>
            </p:nvSpPr>
            <p:spPr>
              <a:xfrm>
                <a:off x="48495" y="139127"/>
                <a:ext cx="105677" cy="105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16753" y="21600"/>
                      <a:pt x="21600" y="16753"/>
                      <a:pt x="21600" y="10800"/>
                    </a:cubicBezTo>
                    <a:cubicBezTo>
                      <a:pt x="21600" y="4847"/>
                      <a:pt x="16753" y="0"/>
                      <a:pt x="10800" y="0"/>
                    </a:cubicBezTo>
                    <a:cubicBezTo>
                      <a:pt x="4847" y="0"/>
                      <a:pt x="0" y="4847"/>
                      <a:pt x="0" y="10800"/>
                    </a:cubicBezTo>
                    <a:cubicBezTo>
                      <a:pt x="0" y="16753"/>
                      <a:pt x="4847" y="21600"/>
                      <a:pt x="10800" y="21600"/>
                    </a:cubicBezTo>
                    <a:close/>
                    <a:moveTo>
                      <a:pt x="10800" y="1607"/>
                    </a:moveTo>
                    <a:cubicBezTo>
                      <a:pt x="15884" y="1607"/>
                      <a:pt x="19993" y="5716"/>
                      <a:pt x="19993" y="10800"/>
                    </a:cubicBezTo>
                    <a:cubicBezTo>
                      <a:pt x="19993" y="15884"/>
                      <a:pt x="15884" y="19993"/>
                      <a:pt x="10800" y="19993"/>
                    </a:cubicBezTo>
                    <a:cubicBezTo>
                      <a:pt x="5716" y="19993"/>
                      <a:pt x="1607" y="15884"/>
                      <a:pt x="1607" y="10800"/>
                    </a:cubicBezTo>
                    <a:cubicBezTo>
                      <a:pt x="1607" y="5716"/>
                      <a:pt x="5716" y="1607"/>
                      <a:pt x="10800" y="1607"/>
                    </a:cubicBezTo>
                    <a:close/>
                    <a:moveTo>
                      <a:pt x="10800" y="1607"/>
                    </a:moveTo>
                    <a:cubicBezTo>
                      <a:pt x="10800" y="1607"/>
                      <a:pt x="10800" y="1607"/>
                      <a:pt x="10800" y="160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03" name="Freeform 409"/>
              <p:cNvSpPr/>
              <p:nvPr/>
            </p:nvSpPr>
            <p:spPr>
              <a:xfrm>
                <a:off x="0" y="0"/>
                <a:ext cx="203427" cy="263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6" h="21600" fill="norm" stroke="1" extrusionOk="0">
                    <a:moveTo>
                      <a:pt x="21515" y="159"/>
                    </a:moveTo>
                    <a:cubicBezTo>
                      <a:pt x="21433" y="63"/>
                      <a:pt x="21296" y="0"/>
                      <a:pt x="21160" y="0"/>
                    </a:cubicBezTo>
                    <a:cubicBezTo>
                      <a:pt x="13396" y="0"/>
                      <a:pt x="13396" y="0"/>
                      <a:pt x="13396" y="0"/>
                    </a:cubicBezTo>
                    <a:cubicBezTo>
                      <a:pt x="13246" y="0"/>
                      <a:pt x="13109" y="63"/>
                      <a:pt x="13041" y="169"/>
                    </a:cubicBezTo>
                    <a:cubicBezTo>
                      <a:pt x="10776" y="3329"/>
                      <a:pt x="10776" y="3329"/>
                      <a:pt x="10776" y="3329"/>
                    </a:cubicBezTo>
                    <a:cubicBezTo>
                      <a:pt x="8525" y="169"/>
                      <a:pt x="8525" y="169"/>
                      <a:pt x="8525" y="169"/>
                    </a:cubicBezTo>
                    <a:cubicBezTo>
                      <a:pt x="8457" y="63"/>
                      <a:pt x="8320" y="0"/>
                      <a:pt x="8170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270" y="0"/>
                      <a:pt x="133" y="63"/>
                      <a:pt x="51" y="159"/>
                    </a:cubicBezTo>
                    <a:cubicBezTo>
                      <a:pt x="-17" y="254"/>
                      <a:pt x="-17" y="380"/>
                      <a:pt x="51" y="476"/>
                    </a:cubicBezTo>
                    <a:cubicBezTo>
                      <a:pt x="5509" y="8137"/>
                      <a:pt x="5509" y="8137"/>
                      <a:pt x="5509" y="8137"/>
                    </a:cubicBezTo>
                    <a:cubicBezTo>
                      <a:pt x="5264" y="8380"/>
                      <a:pt x="5127" y="8676"/>
                      <a:pt x="5127" y="8982"/>
                    </a:cubicBezTo>
                    <a:cubicBezTo>
                      <a:pt x="5127" y="9828"/>
                      <a:pt x="5127" y="9828"/>
                      <a:pt x="5127" y="9828"/>
                    </a:cubicBezTo>
                    <a:cubicBezTo>
                      <a:pt x="5127" y="10398"/>
                      <a:pt x="5577" y="10885"/>
                      <a:pt x="6219" y="11096"/>
                    </a:cubicBezTo>
                    <a:cubicBezTo>
                      <a:pt x="4390" y="12163"/>
                      <a:pt x="3217" y="13854"/>
                      <a:pt x="3217" y="15756"/>
                    </a:cubicBezTo>
                    <a:cubicBezTo>
                      <a:pt x="3217" y="16633"/>
                      <a:pt x="3462" y="17489"/>
                      <a:pt x="3954" y="18271"/>
                    </a:cubicBezTo>
                    <a:cubicBezTo>
                      <a:pt x="4049" y="18430"/>
                      <a:pt x="4295" y="18504"/>
                      <a:pt x="4499" y="18430"/>
                    </a:cubicBezTo>
                    <a:cubicBezTo>
                      <a:pt x="4718" y="18345"/>
                      <a:pt x="4800" y="18155"/>
                      <a:pt x="4704" y="17996"/>
                    </a:cubicBezTo>
                    <a:cubicBezTo>
                      <a:pt x="4268" y="17299"/>
                      <a:pt x="4049" y="16538"/>
                      <a:pt x="4049" y="15756"/>
                    </a:cubicBezTo>
                    <a:cubicBezTo>
                      <a:pt x="4049" y="12892"/>
                      <a:pt x="7065" y="10557"/>
                      <a:pt x="10763" y="10557"/>
                    </a:cubicBezTo>
                    <a:cubicBezTo>
                      <a:pt x="14460" y="10557"/>
                      <a:pt x="17476" y="12892"/>
                      <a:pt x="17476" y="15756"/>
                    </a:cubicBezTo>
                    <a:cubicBezTo>
                      <a:pt x="17476" y="18620"/>
                      <a:pt x="14460" y="20955"/>
                      <a:pt x="10763" y="20955"/>
                    </a:cubicBezTo>
                    <a:cubicBezTo>
                      <a:pt x="8770" y="20955"/>
                      <a:pt x="6901" y="20279"/>
                      <a:pt x="5618" y="19095"/>
                    </a:cubicBezTo>
                    <a:cubicBezTo>
                      <a:pt x="5468" y="18969"/>
                      <a:pt x="5209" y="18948"/>
                      <a:pt x="5032" y="19064"/>
                    </a:cubicBezTo>
                    <a:cubicBezTo>
                      <a:pt x="4854" y="19169"/>
                      <a:pt x="4841" y="19381"/>
                      <a:pt x="4977" y="19508"/>
                    </a:cubicBezTo>
                    <a:cubicBezTo>
                      <a:pt x="6423" y="20839"/>
                      <a:pt x="8525" y="21600"/>
                      <a:pt x="10763" y="21600"/>
                    </a:cubicBezTo>
                    <a:cubicBezTo>
                      <a:pt x="14924" y="21600"/>
                      <a:pt x="18308" y="18979"/>
                      <a:pt x="18308" y="15756"/>
                    </a:cubicBezTo>
                    <a:cubicBezTo>
                      <a:pt x="18308" y="13854"/>
                      <a:pt x="17135" y="12163"/>
                      <a:pt x="15306" y="11096"/>
                    </a:cubicBezTo>
                    <a:cubicBezTo>
                      <a:pt x="15948" y="10885"/>
                      <a:pt x="16398" y="10398"/>
                      <a:pt x="16398" y="9828"/>
                    </a:cubicBezTo>
                    <a:cubicBezTo>
                      <a:pt x="16398" y="8982"/>
                      <a:pt x="16398" y="8982"/>
                      <a:pt x="16398" y="8982"/>
                    </a:cubicBezTo>
                    <a:cubicBezTo>
                      <a:pt x="16398" y="8676"/>
                      <a:pt x="16261" y="8391"/>
                      <a:pt x="16043" y="8158"/>
                    </a:cubicBezTo>
                    <a:cubicBezTo>
                      <a:pt x="19604" y="3160"/>
                      <a:pt x="19604" y="3160"/>
                      <a:pt x="19604" y="3160"/>
                    </a:cubicBezTo>
                    <a:cubicBezTo>
                      <a:pt x="19714" y="3001"/>
                      <a:pt x="19645" y="2811"/>
                      <a:pt x="19441" y="2726"/>
                    </a:cubicBezTo>
                    <a:cubicBezTo>
                      <a:pt x="19236" y="2642"/>
                      <a:pt x="18990" y="2695"/>
                      <a:pt x="18881" y="2853"/>
                    </a:cubicBezTo>
                    <a:cubicBezTo>
                      <a:pt x="15388" y="7746"/>
                      <a:pt x="15388" y="7746"/>
                      <a:pt x="15388" y="7746"/>
                    </a:cubicBezTo>
                    <a:cubicBezTo>
                      <a:pt x="15156" y="7661"/>
                      <a:pt x="14897" y="7609"/>
                      <a:pt x="14624" y="7609"/>
                    </a:cubicBezTo>
                    <a:cubicBezTo>
                      <a:pt x="13833" y="7609"/>
                      <a:pt x="13833" y="7609"/>
                      <a:pt x="13833" y="7609"/>
                    </a:cubicBezTo>
                    <a:cubicBezTo>
                      <a:pt x="11254" y="3995"/>
                      <a:pt x="11254" y="3995"/>
                      <a:pt x="11254" y="3995"/>
                    </a:cubicBezTo>
                    <a:cubicBezTo>
                      <a:pt x="13642" y="645"/>
                      <a:pt x="13642" y="645"/>
                      <a:pt x="13642" y="645"/>
                    </a:cubicBezTo>
                    <a:cubicBezTo>
                      <a:pt x="20450" y="645"/>
                      <a:pt x="20450" y="645"/>
                      <a:pt x="20450" y="645"/>
                    </a:cubicBezTo>
                    <a:cubicBezTo>
                      <a:pt x="19645" y="1765"/>
                      <a:pt x="19645" y="1765"/>
                      <a:pt x="19645" y="1765"/>
                    </a:cubicBezTo>
                    <a:cubicBezTo>
                      <a:pt x="19536" y="1913"/>
                      <a:pt x="19618" y="2114"/>
                      <a:pt x="19809" y="2198"/>
                    </a:cubicBezTo>
                    <a:cubicBezTo>
                      <a:pt x="20014" y="2283"/>
                      <a:pt x="20273" y="2230"/>
                      <a:pt x="20382" y="2071"/>
                    </a:cubicBezTo>
                    <a:cubicBezTo>
                      <a:pt x="21515" y="476"/>
                      <a:pt x="21515" y="476"/>
                      <a:pt x="21515" y="476"/>
                    </a:cubicBezTo>
                    <a:cubicBezTo>
                      <a:pt x="21583" y="380"/>
                      <a:pt x="21583" y="254"/>
                      <a:pt x="21515" y="159"/>
                    </a:cubicBezTo>
                    <a:close/>
                    <a:moveTo>
                      <a:pt x="7924" y="645"/>
                    </a:moveTo>
                    <a:cubicBezTo>
                      <a:pt x="13955" y="9109"/>
                      <a:pt x="13955" y="9109"/>
                      <a:pt x="13955" y="9109"/>
                    </a:cubicBezTo>
                    <a:cubicBezTo>
                      <a:pt x="7147" y="9109"/>
                      <a:pt x="7147" y="9109"/>
                      <a:pt x="7147" y="9109"/>
                    </a:cubicBezTo>
                    <a:cubicBezTo>
                      <a:pt x="1116" y="645"/>
                      <a:pt x="1116" y="645"/>
                      <a:pt x="1116" y="645"/>
                    </a:cubicBezTo>
                    <a:lnTo>
                      <a:pt x="7924" y="645"/>
                    </a:lnTo>
                    <a:close/>
                    <a:moveTo>
                      <a:pt x="15566" y="8982"/>
                    </a:moveTo>
                    <a:cubicBezTo>
                      <a:pt x="15566" y="9828"/>
                      <a:pt x="15566" y="9828"/>
                      <a:pt x="15566" y="9828"/>
                    </a:cubicBezTo>
                    <a:cubicBezTo>
                      <a:pt x="15566" y="10229"/>
                      <a:pt x="15143" y="10568"/>
                      <a:pt x="14624" y="10568"/>
                    </a:cubicBezTo>
                    <a:cubicBezTo>
                      <a:pt x="14215" y="10568"/>
                      <a:pt x="14215" y="10568"/>
                      <a:pt x="14215" y="10568"/>
                    </a:cubicBezTo>
                    <a:cubicBezTo>
                      <a:pt x="13178" y="10145"/>
                      <a:pt x="12004" y="9912"/>
                      <a:pt x="10763" y="9912"/>
                    </a:cubicBezTo>
                    <a:cubicBezTo>
                      <a:pt x="9521" y="9912"/>
                      <a:pt x="8347" y="10145"/>
                      <a:pt x="7310" y="10568"/>
                    </a:cubicBezTo>
                    <a:cubicBezTo>
                      <a:pt x="6901" y="10568"/>
                      <a:pt x="6901" y="10568"/>
                      <a:pt x="6901" y="10568"/>
                    </a:cubicBezTo>
                    <a:cubicBezTo>
                      <a:pt x="6382" y="10568"/>
                      <a:pt x="5959" y="10229"/>
                      <a:pt x="5959" y="9828"/>
                    </a:cubicBezTo>
                    <a:cubicBezTo>
                      <a:pt x="5959" y="8982"/>
                      <a:pt x="5959" y="8982"/>
                      <a:pt x="5959" y="8982"/>
                    </a:cubicBezTo>
                    <a:cubicBezTo>
                      <a:pt x="5959" y="8930"/>
                      <a:pt x="5973" y="8866"/>
                      <a:pt x="5987" y="8803"/>
                    </a:cubicBezTo>
                    <a:cubicBezTo>
                      <a:pt x="6546" y="9585"/>
                      <a:pt x="6546" y="9585"/>
                      <a:pt x="6546" y="9585"/>
                    </a:cubicBezTo>
                    <a:cubicBezTo>
                      <a:pt x="6614" y="9690"/>
                      <a:pt x="6751" y="9754"/>
                      <a:pt x="6901" y="9754"/>
                    </a:cubicBezTo>
                    <a:cubicBezTo>
                      <a:pt x="14665" y="9754"/>
                      <a:pt x="14665" y="9754"/>
                      <a:pt x="14665" y="9754"/>
                    </a:cubicBezTo>
                    <a:cubicBezTo>
                      <a:pt x="14801" y="9754"/>
                      <a:pt x="14938" y="9690"/>
                      <a:pt x="15020" y="9595"/>
                    </a:cubicBezTo>
                    <a:cubicBezTo>
                      <a:pt x="15020" y="9595"/>
                      <a:pt x="15020" y="9585"/>
                      <a:pt x="15020" y="9585"/>
                    </a:cubicBezTo>
                    <a:cubicBezTo>
                      <a:pt x="15020" y="9585"/>
                      <a:pt x="15020" y="9585"/>
                      <a:pt x="15020" y="9585"/>
                    </a:cubicBezTo>
                    <a:cubicBezTo>
                      <a:pt x="15552" y="8845"/>
                      <a:pt x="15552" y="8845"/>
                      <a:pt x="15552" y="8845"/>
                    </a:cubicBezTo>
                    <a:cubicBezTo>
                      <a:pt x="15566" y="8887"/>
                      <a:pt x="15566" y="8940"/>
                      <a:pt x="15566" y="8982"/>
                    </a:cubicBezTo>
                    <a:close/>
                    <a:moveTo>
                      <a:pt x="14624" y="8253"/>
                    </a:moveTo>
                    <a:cubicBezTo>
                      <a:pt x="14747" y="8253"/>
                      <a:pt x="14870" y="8274"/>
                      <a:pt x="14979" y="8306"/>
                    </a:cubicBezTo>
                    <a:cubicBezTo>
                      <a:pt x="14665" y="8760"/>
                      <a:pt x="14665" y="8760"/>
                      <a:pt x="14665" y="8760"/>
                    </a:cubicBezTo>
                    <a:cubicBezTo>
                      <a:pt x="14297" y="8253"/>
                      <a:pt x="14297" y="8253"/>
                      <a:pt x="14297" y="8253"/>
                    </a:cubicBezTo>
                    <a:lnTo>
                      <a:pt x="14624" y="8253"/>
                    </a:lnTo>
                    <a:close/>
                    <a:moveTo>
                      <a:pt x="14624" y="8253"/>
                    </a:moveTo>
                    <a:cubicBezTo>
                      <a:pt x="14624" y="8253"/>
                      <a:pt x="14624" y="8253"/>
                      <a:pt x="14624" y="825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04" name="Freeform 410"/>
              <p:cNvSpPr/>
              <p:nvPr/>
            </p:nvSpPr>
            <p:spPr>
              <a:xfrm>
                <a:off x="78145" y="162695"/>
                <a:ext cx="46377" cy="58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0" y="18704"/>
                    </a:moveTo>
                    <a:cubicBezTo>
                      <a:pt x="845" y="18704"/>
                      <a:pt x="0" y="19369"/>
                      <a:pt x="0" y="20176"/>
                    </a:cubicBezTo>
                    <a:cubicBezTo>
                      <a:pt x="0" y="20935"/>
                      <a:pt x="845" y="21600"/>
                      <a:pt x="1810" y="21600"/>
                    </a:cubicBezTo>
                    <a:cubicBezTo>
                      <a:pt x="19790" y="21600"/>
                      <a:pt x="19790" y="21600"/>
                      <a:pt x="19790" y="21600"/>
                    </a:cubicBezTo>
                    <a:cubicBezTo>
                      <a:pt x="20816" y="21600"/>
                      <a:pt x="21600" y="20935"/>
                      <a:pt x="21600" y="20176"/>
                    </a:cubicBezTo>
                    <a:cubicBezTo>
                      <a:pt x="21600" y="19369"/>
                      <a:pt x="20816" y="18704"/>
                      <a:pt x="19790" y="18704"/>
                    </a:cubicBezTo>
                    <a:cubicBezTo>
                      <a:pt x="12610" y="18704"/>
                      <a:pt x="12610" y="18704"/>
                      <a:pt x="12610" y="18704"/>
                    </a:cubicBezTo>
                    <a:cubicBezTo>
                      <a:pt x="12610" y="2848"/>
                      <a:pt x="12610" y="2848"/>
                      <a:pt x="12610" y="2848"/>
                    </a:cubicBezTo>
                    <a:cubicBezTo>
                      <a:pt x="19790" y="2848"/>
                      <a:pt x="19790" y="2848"/>
                      <a:pt x="19790" y="2848"/>
                    </a:cubicBezTo>
                    <a:cubicBezTo>
                      <a:pt x="20816" y="2848"/>
                      <a:pt x="21600" y="2231"/>
                      <a:pt x="21600" y="1424"/>
                    </a:cubicBezTo>
                    <a:cubicBezTo>
                      <a:pt x="21600" y="617"/>
                      <a:pt x="20816" y="0"/>
                      <a:pt x="19790" y="0"/>
                    </a:cubicBezTo>
                    <a:cubicBezTo>
                      <a:pt x="1810" y="0"/>
                      <a:pt x="1810" y="0"/>
                      <a:pt x="1810" y="0"/>
                    </a:cubicBezTo>
                    <a:cubicBezTo>
                      <a:pt x="845" y="0"/>
                      <a:pt x="0" y="617"/>
                      <a:pt x="0" y="1424"/>
                    </a:cubicBezTo>
                    <a:cubicBezTo>
                      <a:pt x="0" y="2231"/>
                      <a:pt x="845" y="2848"/>
                      <a:pt x="1810" y="2848"/>
                    </a:cubicBezTo>
                    <a:cubicBezTo>
                      <a:pt x="8990" y="2848"/>
                      <a:pt x="8990" y="2848"/>
                      <a:pt x="8990" y="2848"/>
                    </a:cubicBezTo>
                    <a:cubicBezTo>
                      <a:pt x="8990" y="18704"/>
                      <a:pt x="8990" y="18704"/>
                      <a:pt x="8990" y="18704"/>
                    </a:cubicBezTo>
                    <a:lnTo>
                      <a:pt x="1810" y="18704"/>
                    </a:lnTo>
                    <a:close/>
                    <a:moveTo>
                      <a:pt x="1810" y="18704"/>
                    </a:moveTo>
                    <a:cubicBezTo>
                      <a:pt x="1810" y="18704"/>
                      <a:pt x="1810" y="18704"/>
                      <a:pt x="1810" y="1870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sp>
        <p:nvSpPr>
          <p:cNvPr id="707" name="TextBox 63"/>
          <p:cNvSpPr txBox="1"/>
          <p:nvPr/>
        </p:nvSpPr>
        <p:spPr>
          <a:xfrm>
            <a:off x="6791505" y="1075208"/>
            <a:ext cx="274581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sp>
        <p:nvSpPr>
          <p:cNvPr id="708" name="TextBox 64"/>
          <p:cNvSpPr txBox="1"/>
          <p:nvPr/>
        </p:nvSpPr>
        <p:spPr>
          <a:xfrm>
            <a:off x="6367443" y="2004842"/>
            <a:ext cx="274581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sp>
        <p:nvSpPr>
          <p:cNvPr id="709" name="TextBox 65"/>
          <p:cNvSpPr txBox="1"/>
          <p:nvPr/>
        </p:nvSpPr>
        <p:spPr>
          <a:xfrm>
            <a:off x="5921292" y="2926630"/>
            <a:ext cx="274581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sp>
        <p:nvSpPr>
          <p:cNvPr id="710" name="TextBox 66"/>
          <p:cNvSpPr txBox="1"/>
          <p:nvPr/>
        </p:nvSpPr>
        <p:spPr>
          <a:xfrm>
            <a:off x="5442158" y="3849122"/>
            <a:ext cx="274581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sp>
        <p:nvSpPr>
          <p:cNvPr id="711" name="Rectangle 68"/>
          <p:cNvSpPr txBox="1"/>
          <p:nvPr/>
        </p:nvSpPr>
        <p:spPr>
          <a:xfrm>
            <a:off x="1133272" y="2741428"/>
            <a:ext cx="273106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712" name="TextBox 69"/>
          <p:cNvSpPr txBox="1"/>
          <p:nvPr/>
        </p:nvSpPr>
        <p:spPr>
          <a:xfrm>
            <a:off x="1133271" y="2508902"/>
            <a:ext cx="324206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5" grpId="1"/>
      <p:bldP build="whole" bldLvl="1" animBg="1" rev="0" advAuto="0" spid="711" grpId="8"/>
      <p:bldP build="whole" bldLvl="1" animBg="1" rev="0" advAuto="0" spid="708" grpId="4"/>
      <p:bldP build="whole" bldLvl="1" animBg="1" rev="0" advAuto="0" spid="712" grpId="7"/>
      <p:bldP build="whole" bldLvl="1" animBg="1" rev="0" advAuto="0" spid="710" grpId="6"/>
      <p:bldP build="whole" bldLvl="1" animBg="1" rev="0" advAuto="0" spid="706" grpId="2"/>
      <p:bldP build="whole" bldLvl="1" animBg="1" rev="0" advAuto="0" spid="709" grpId="5"/>
      <p:bldP build="whole" bldLvl="1" animBg="1" rev="0" advAuto="0" spid="707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Freeform 23"/>
          <p:cNvSpPr/>
          <p:nvPr/>
        </p:nvSpPr>
        <p:spPr>
          <a:xfrm flipH="1">
            <a:off x="7942622" y="3029374"/>
            <a:ext cx="83761" cy="50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4320"/>
                </a:moveTo>
                <a:cubicBezTo>
                  <a:pt x="19037" y="2469"/>
                  <a:pt x="18305" y="1234"/>
                  <a:pt x="17573" y="0"/>
                </a:cubicBezTo>
                <a:cubicBezTo>
                  <a:pt x="15376" y="4320"/>
                  <a:pt x="12814" y="9257"/>
                  <a:pt x="9885" y="11109"/>
                </a:cubicBezTo>
                <a:cubicBezTo>
                  <a:pt x="6590" y="13577"/>
                  <a:pt x="2929" y="12343"/>
                  <a:pt x="366" y="8023"/>
                </a:cubicBezTo>
                <a:cubicBezTo>
                  <a:pt x="366" y="8023"/>
                  <a:pt x="0" y="8640"/>
                  <a:pt x="0" y="8640"/>
                </a:cubicBezTo>
                <a:cubicBezTo>
                  <a:pt x="0" y="9257"/>
                  <a:pt x="0" y="9257"/>
                  <a:pt x="0" y="9874"/>
                </a:cubicBezTo>
                <a:cubicBezTo>
                  <a:pt x="366" y="13577"/>
                  <a:pt x="366" y="17897"/>
                  <a:pt x="732" y="21600"/>
                </a:cubicBezTo>
                <a:cubicBezTo>
                  <a:pt x="1098" y="21600"/>
                  <a:pt x="1464" y="21600"/>
                  <a:pt x="2197" y="21600"/>
                </a:cubicBezTo>
                <a:cubicBezTo>
                  <a:pt x="8420" y="20366"/>
                  <a:pt x="15010" y="19749"/>
                  <a:pt x="21600" y="19131"/>
                </a:cubicBezTo>
                <a:cubicBezTo>
                  <a:pt x="21234" y="14194"/>
                  <a:pt x="20868" y="8640"/>
                  <a:pt x="19769" y="432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715" name="Freeform 24"/>
          <p:cNvSpPr/>
          <p:nvPr/>
        </p:nvSpPr>
        <p:spPr>
          <a:xfrm flipH="1">
            <a:off x="7951641" y="2878277"/>
            <a:ext cx="160927" cy="3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5" h="21304" fill="norm" stroke="1" extrusionOk="0">
                <a:moveTo>
                  <a:pt x="18481" y="18144"/>
                </a:moveTo>
                <a:cubicBezTo>
                  <a:pt x="19040" y="18144"/>
                  <a:pt x="19784" y="18144"/>
                  <a:pt x="20343" y="18144"/>
                </a:cubicBezTo>
                <a:cubicBezTo>
                  <a:pt x="21274" y="18144"/>
                  <a:pt x="21088" y="18144"/>
                  <a:pt x="20157" y="16416"/>
                </a:cubicBezTo>
                <a:cubicBezTo>
                  <a:pt x="20157" y="12960"/>
                  <a:pt x="19971" y="10368"/>
                  <a:pt x="19971" y="6912"/>
                </a:cubicBezTo>
                <a:cubicBezTo>
                  <a:pt x="15315" y="5184"/>
                  <a:pt x="10660" y="4320"/>
                  <a:pt x="6005" y="2592"/>
                </a:cubicBezTo>
                <a:cubicBezTo>
                  <a:pt x="4143" y="2592"/>
                  <a:pt x="2095" y="1728"/>
                  <a:pt x="233" y="0"/>
                </a:cubicBezTo>
                <a:cubicBezTo>
                  <a:pt x="46" y="5184"/>
                  <a:pt x="-326" y="10368"/>
                  <a:pt x="605" y="13824"/>
                </a:cubicBezTo>
                <a:cubicBezTo>
                  <a:pt x="1350" y="18144"/>
                  <a:pt x="3398" y="19008"/>
                  <a:pt x="4329" y="19872"/>
                </a:cubicBezTo>
                <a:cubicBezTo>
                  <a:pt x="6750" y="21600"/>
                  <a:pt x="9171" y="21600"/>
                  <a:pt x="11591" y="20736"/>
                </a:cubicBezTo>
                <a:cubicBezTo>
                  <a:pt x="13826" y="19872"/>
                  <a:pt x="16060" y="18144"/>
                  <a:pt x="18481" y="1814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772" name="Group 82"/>
          <p:cNvGrpSpPr/>
          <p:nvPr/>
        </p:nvGrpSpPr>
        <p:grpSpPr>
          <a:xfrm>
            <a:off x="4517592" y="1212937"/>
            <a:ext cx="4612377" cy="3223729"/>
            <a:chOff x="0" y="0"/>
            <a:chExt cx="4612376" cy="3223728"/>
          </a:xfrm>
        </p:grpSpPr>
        <p:grpSp>
          <p:nvGrpSpPr>
            <p:cNvPr id="718" name="Group 3"/>
            <p:cNvGrpSpPr/>
            <p:nvPr/>
          </p:nvGrpSpPr>
          <p:grpSpPr>
            <a:xfrm>
              <a:off x="17012" y="1276926"/>
              <a:ext cx="3626452" cy="638054"/>
              <a:chOff x="0" y="0"/>
              <a:chExt cx="3626450" cy="638052"/>
            </a:xfrm>
          </p:grpSpPr>
          <p:sp>
            <p:nvSpPr>
              <p:cNvPr id="716" name="Freeform 6"/>
              <p:cNvSpPr/>
              <p:nvPr/>
            </p:nvSpPr>
            <p:spPr>
              <a:xfrm flipH="1">
                <a:off x="2291224" y="0"/>
                <a:ext cx="1335227" cy="638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4651" y="0"/>
                      <a:pt x="4651" y="0"/>
                      <a:pt x="4651" y="0"/>
                    </a:cubicBezTo>
                    <a:cubicBezTo>
                      <a:pt x="2251" y="0"/>
                      <a:pt x="2251" y="0"/>
                      <a:pt x="2251" y="0"/>
                    </a:cubicBezTo>
                    <a:cubicBezTo>
                      <a:pt x="2270" y="483"/>
                      <a:pt x="2307" y="966"/>
                      <a:pt x="2326" y="1498"/>
                    </a:cubicBezTo>
                    <a:cubicBezTo>
                      <a:pt x="2400" y="2948"/>
                      <a:pt x="2567" y="4397"/>
                      <a:pt x="2642" y="5847"/>
                    </a:cubicBezTo>
                    <a:cubicBezTo>
                      <a:pt x="2679" y="6572"/>
                      <a:pt x="2642" y="7297"/>
                      <a:pt x="2716" y="8021"/>
                    </a:cubicBezTo>
                    <a:cubicBezTo>
                      <a:pt x="2772" y="8698"/>
                      <a:pt x="2828" y="9133"/>
                      <a:pt x="2791" y="9809"/>
                    </a:cubicBezTo>
                    <a:cubicBezTo>
                      <a:pt x="2791" y="9809"/>
                      <a:pt x="2791" y="9858"/>
                      <a:pt x="2791" y="9858"/>
                    </a:cubicBezTo>
                    <a:cubicBezTo>
                      <a:pt x="2809" y="10099"/>
                      <a:pt x="2753" y="10438"/>
                      <a:pt x="2623" y="10438"/>
                    </a:cubicBezTo>
                    <a:cubicBezTo>
                      <a:pt x="2623" y="10438"/>
                      <a:pt x="2605" y="10438"/>
                      <a:pt x="2605" y="10438"/>
                    </a:cubicBezTo>
                    <a:cubicBezTo>
                      <a:pt x="2623" y="10631"/>
                      <a:pt x="2623" y="10824"/>
                      <a:pt x="2642" y="11066"/>
                    </a:cubicBezTo>
                    <a:cubicBezTo>
                      <a:pt x="2642" y="11066"/>
                      <a:pt x="2660" y="11066"/>
                      <a:pt x="2660" y="11114"/>
                    </a:cubicBezTo>
                    <a:cubicBezTo>
                      <a:pt x="2660" y="11211"/>
                      <a:pt x="2660" y="11259"/>
                      <a:pt x="2660" y="11356"/>
                    </a:cubicBezTo>
                    <a:cubicBezTo>
                      <a:pt x="2660" y="11501"/>
                      <a:pt x="2679" y="11646"/>
                      <a:pt x="2679" y="11791"/>
                    </a:cubicBezTo>
                    <a:cubicBezTo>
                      <a:pt x="2679" y="11839"/>
                      <a:pt x="2679" y="11839"/>
                      <a:pt x="2660" y="11887"/>
                    </a:cubicBezTo>
                    <a:cubicBezTo>
                      <a:pt x="2679" y="12032"/>
                      <a:pt x="2679" y="12177"/>
                      <a:pt x="2698" y="12370"/>
                    </a:cubicBezTo>
                    <a:cubicBezTo>
                      <a:pt x="2716" y="12419"/>
                      <a:pt x="2679" y="12515"/>
                      <a:pt x="2660" y="12515"/>
                    </a:cubicBezTo>
                    <a:cubicBezTo>
                      <a:pt x="2642" y="12515"/>
                      <a:pt x="2623" y="12515"/>
                      <a:pt x="2623" y="12515"/>
                    </a:cubicBezTo>
                    <a:cubicBezTo>
                      <a:pt x="2623" y="12564"/>
                      <a:pt x="2623" y="12660"/>
                      <a:pt x="2623" y="12709"/>
                    </a:cubicBezTo>
                    <a:cubicBezTo>
                      <a:pt x="2623" y="12757"/>
                      <a:pt x="2623" y="12805"/>
                      <a:pt x="2623" y="12854"/>
                    </a:cubicBezTo>
                    <a:cubicBezTo>
                      <a:pt x="2605" y="13723"/>
                      <a:pt x="2512" y="14642"/>
                      <a:pt x="2419" y="15463"/>
                    </a:cubicBezTo>
                    <a:cubicBezTo>
                      <a:pt x="2307" y="16285"/>
                      <a:pt x="2214" y="17251"/>
                      <a:pt x="2009" y="17928"/>
                    </a:cubicBezTo>
                    <a:cubicBezTo>
                      <a:pt x="1637" y="19232"/>
                      <a:pt x="986" y="18991"/>
                      <a:pt x="502" y="18459"/>
                    </a:cubicBezTo>
                    <a:cubicBezTo>
                      <a:pt x="484" y="18411"/>
                      <a:pt x="465" y="18411"/>
                      <a:pt x="465" y="18411"/>
                    </a:cubicBezTo>
                    <a:cubicBezTo>
                      <a:pt x="353" y="18362"/>
                      <a:pt x="316" y="18024"/>
                      <a:pt x="391" y="17831"/>
                    </a:cubicBezTo>
                    <a:cubicBezTo>
                      <a:pt x="484" y="17493"/>
                      <a:pt x="595" y="17203"/>
                      <a:pt x="763" y="17106"/>
                    </a:cubicBezTo>
                    <a:cubicBezTo>
                      <a:pt x="967" y="17058"/>
                      <a:pt x="1172" y="17154"/>
                      <a:pt x="1358" y="16768"/>
                    </a:cubicBezTo>
                    <a:cubicBezTo>
                      <a:pt x="1526" y="16381"/>
                      <a:pt x="1581" y="15801"/>
                      <a:pt x="1544" y="15221"/>
                    </a:cubicBezTo>
                    <a:cubicBezTo>
                      <a:pt x="1544" y="15221"/>
                      <a:pt x="1544" y="15173"/>
                      <a:pt x="1544" y="15173"/>
                    </a:cubicBezTo>
                    <a:cubicBezTo>
                      <a:pt x="1488" y="15077"/>
                      <a:pt x="1414" y="15077"/>
                      <a:pt x="1340" y="15077"/>
                    </a:cubicBezTo>
                    <a:cubicBezTo>
                      <a:pt x="1284" y="15463"/>
                      <a:pt x="1247" y="15801"/>
                      <a:pt x="1172" y="16140"/>
                    </a:cubicBezTo>
                    <a:cubicBezTo>
                      <a:pt x="1172" y="16381"/>
                      <a:pt x="1135" y="16574"/>
                      <a:pt x="1042" y="16671"/>
                    </a:cubicBezTo>
                    <a:cubicBezTo>
                      <a:pt x="837" y="16913"/>
                      <a:pt x="670" y="16478"/>
                      <a:pt x="651" y="15946"/>
                    </a:cubicBezTo>
                    <a:cubicBezTo>
                      <a:pt x="651" y="15415"/>
                      <a:pt x="726" y="14835"/>
                      <a:pt x="744" y="14303"/>
                    </a:cubicBezTo>
                    <a:cubicBezTo>
                      <a:pt x="744" y="14062"/>
                      <a:pt x="744" y="13820"/>
                      <a:pt x="744" y="13579"/>
                    </a:cubicBezTo>
                    <a:cubicBezTo>
                      <a:pt x="484" y="16236"/>
                      <a:pt x="242" y="18942"/>
                      <a:pt x="0" y="21600"/>
                    </a:cubicBezTo>
                    <a:cubicBezTo>
                      <a:pt x="4651" y="21600"/>
                      <a:pt x="4651" y="21600"/>
                      <a:pt x="4651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17" name="Freeform 14"/>
              <p:cNvSpPr/>
              <p:nvPr/>
            </p:nvSpPr>
            <p:spPr>
              <a:xfrm flipH="1">
                <a:off x="0" y="0"/>
                <a:ext cx="2291225" cy="638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6107" y="21600"/>
                    </a:lnTo>
                    <a:lnTo>
                      <a:pt x="21600" y="10842"/>
                    </a:lnTo>
                    <a:lnTo>
                      <a:pt x="16107" y="0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719" name="Freeform 10"/>
            <p:cNvSpPr/>
            <p:nvPr/>
          </p:nvSpPr>
          <p:spPr>
            <a:xfrm flipH="1">
              <a:off x="3834797" y="618152"/>
              <a:ext cx="1271" cy="1270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0" name="Freeform 11"/>
            <p:cNvSpPr/>
            <p:nvPr/>
          </p:nvSpPr>
          <p:spPr>
            <a:xfrm flipH="1">
              <a:off x="4013813" y="466646"/>
              <a:ext cx="1271" cy="1270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1" name="Freeform 5"/>
            <p:cNvSpPr/>
            <p:nvPr/>
          </p:nvSpPr>
          <p:spPr>
            <a:xfrm flipH="1">
              <a:off x="2291224" y="639694"/>
              <a:ext cx="1265196" cy="63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690" y="0"/>
                    <a:pt x="2690" y="0"/>
                    <a:pt x="26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7" y="580"/>
                    <a:pt x="255" y="1256"/>
                    <a:pt x="353" y="2030"/>
                  </a:cubicBezTo>
                  <a:cubicBezTo>
                    <a:pt x="609" y="3817"/>
                    <a:pt x="511" y="5605"/>
                    <a:pt x="569" y="7442"/>
                  </a:cubicBezTo>
                  <a:cubicBezTo>
                    <a:pt x="569" y="7635"/>
                    <a:pt x="569" y="7780"/>
                    <a:pt x="589" y="7925"/>
                  </a:cubicBezTo>
                  <a:cubicBezTo>
                    <a:pt x="648" y="8698"/>
                    <a:pt x="707" y="9519"/>
                    <a:pt x="746" y="10293"/>
                  </a:cubicBezTo>
                  <a:cubicBezTo>
                    <a:pt x="825" y="11259"/>
                    <a:pt x="903" y="12274"/>
                    <a:pt x="923" y="13289"/>
                  </a:cubicBezTo>
                  <a:cubicBezTo>
                    <a:pt x="943" y="13772"/>
                    <a:pt x="923" y="14303"/>
                    <a:pt x="923" y="14835"/>
                  </a:cubicBezTo>
                  <a:cubicBezTo>
                    <a:pt x="923" y="14883"/>
                    <a:pt x="923" y="14932"/>
                    <a:pt x="923" y="14980"/>
                  </a:cubicBezTo>
                  <a:cubicBezTo>
                    <a:pt x="943" y="16285"/>
                    <a:pt x="982" y="17589"/>
                    <a:pt x="1041" y="18846"/>
                  </a:cubicBezTo>
                  <a:cubicBezTo>
                    <a:pt x="1080" y="19667"/>
                    <a:pt x="1119" y="20489"/>
                    <a:pt x="1159" y="21310"/>
                  </a:cubicBezTo>
                  <a:cubicBezTo>
                    <a:pt x="1159" y="21407"/>
                    <a:pt x="1178" y="21503"/>
                    <a:pt x="1178" y="21600"/>
                  </a:cubicBezTo>
                  <a:cubicBezTo>
                    <a:pt x="3711" y="21600"/>
                    <a:pt x="3711" y="21600"/>
                    <a:pt x="3711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2" name="Freeform 13"/>
            <p:cNvSpPr/>
            <p:nvPr/>
          </p:nvSpPr>
          <p:spPr>
            <a:xfrm flipH="1">
              <a:off x="0" y="639694"/>
              <a:ext cx="2291225" cy="63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0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107" y="21600"/>
                  </a:lnTo>
                  <a:lnTo>
                    <a:pt x="21600" y="10772"/>
                  </a:lnTo>
                  <a:lnTo>
                    <a:pt x="16107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3" name="Freeform 7"/>
            <p:cNvSpPr/>
            <p:nvPr/>
          </p:nvSpPr>
          <p:spPr>
            <a:xfrm flipH="1">
              <a:off x="2333916" y="1914978"/>
              <a:ext cx="1433193" cy="650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600" fill="norm" stroke="1" extrusionOk="0">
                  <a:moveTo>
                    <a:pt x="21484" y="21221"/>
                  </a:moveTo>
                  <a:cubicBezTo>
                    <a:pt x="21484" y="0"/>
                    <a:pt x="21484" y="0"/>
                    <a:pt x="21484" y="0"/>
                  </a:cubicBezTo>
                  <a:cubicBezTo>
                    <a:pt x="5780" y="0"/>
                    <a:pt x="5780" y="0"/>
                    <a:pt x="5780" y="0"/>
                  </a:cubicBezTo>
                  <a:cubicBezTo>
                    <a:pt x="1470" y="0"/>
                    <a:pt x="1470" y="0"/>
                    <a:pt x="1470" y="0"/>
                  </a:cubicBezTo>
                  <a:cubicBezTo>
                    <a:pt x="1246" y="2842"/>
                    <a:pt x="1039" y="5684"/>
                    <a:pt x="867" y="8526"/>
                  </a:cubicBezTo>
                  <a:cubicBezTo>
                    <a:pt x="780" y="9853"/>
                    <a:pt x="729" y="11179"/>
                    <a:pt x="487" y="12316"/>
                  </a:cubicBezTo>
                  <a:cubicBezTo>
                    <a:pt x="349" y="12979"/>
                    <a:pt x="229" y="13547"/>
                    <a:pt x="160" y="14305"/>
                  </a:cubicBezTo>
                  <a:cubicBezTo>
                    <a:pt x="108" y="15016"/>
                    <a:pt x="56" y="15774"/>
                    <a:pt x="5" y="16484"/>
                  </a:cubicBezTo>
                  <a:cubicBezTo>
                    <a:pt x="-116" y="18047"/>
                    <a:pt x="2177" y="20037"/>
                    <a:pt x="2056" y="21600"/>
                  </a:cubicBezTo>
                  <a:cubicBezTo>
                    <a:pt x="5504" y="21221"/>
                    <a:pt x="5504" y="21221"/>
                    <a:pt x="5504" y="21221"/>
                  </a:cubicBezTo>
                  <a:lnTo>
                    <a:pt x="21484" y="21221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4" name="Freeform 15"/>
            <p:cNvSpPr/>
            <p:nvPr/>
          </p:nvSpPr>
          <p:spPr>
            <a:xfrm flipH="1">
              <a:off x="42692" y="1914978"/>
              <a:ext cx="2291225" cy="63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6107" y="21600"/>
                  </a:lnTo>
                  <a:lnTo>
                    <a:pt x="21600" y="10800"/>
                  </a:lnTo>
                  <a:lnTo>
                    <a:pt x="16107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5" name="Freeform 8"/>
            <p:cNvSpPr/>
            <p:nvPr/>
          </p:nvSpPr>
          <p:spPr>
            <a:xfrm flipH="1">
              <a:off x="2326694" y="2539564"/>
              <a:ext cx="1411205" cy="638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81" y="0"/>
                  </a:moveTo>
                  <a:cubicBezTo>
                    <a:pt x="1162" y="387"/>
                    <a:pt x="1162" y="387"/>
                    <a:pt x="1162" y="387"/>
                  </a:cubicBezTo>
                  <a:cubicBezTo>
                    <a:pt x="1074" y="1691"/>
                    <a:pt x="1514" y="2609"/>
                    <a:pt x="1408" y="3866"/>
                  </a:cubicBezTo>
                  <a:cubicBezTo>
                    <a:pt x="1514" y="4059"/>
                    <a:pt x="1391" y="5944"/>
                    <a:pt x="1408" y="6330"/>
                  </a:cubicBezTo>
                  <a:cubicBezTo>
                    <a:pt x="1461" y="7345"/>
                    <a:pt x="2447" y="14980"/>
                    <a:pt x="1848" y="16671"/>
                  </a:cubicBezTo>
                  <a:cubicBezTo>
                    <a:pt x="1602" y="17396"/>
                    <a:pt x="1162" y="17203"/>
                    <a:pt x="845" y="17203"/>
                  </a:cubicBezTo>
                  <a:cubicBezTo>
                    <a:pt x="405" y="17154"/>
                    <a:pt x="44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5281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6" name="Freeform 16"/>
            <p:cNvSpPr/>
            <p:nvPr/>
          </p:nvSpPr>
          <p:spPr>
            <a:xfrm flipH="1">
              <a:off x="35469" y="2539564"/>
              <a:ext cx="2291226" cy="638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6107" y="21600"/>
                  </a:lnTo>
                  <a:lnTo>
                    <a:pt x="21600" y="10786"/>
                  </a:lnTo>
                  <a:lnTo>
                    <a:pt x="16107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7" name="Freeform 12"/>
            <p:cNvSpPr/>
            <p:nvPr/>
          </p:nvSpPr>
          <p:spPr>
            <a:xfrm flipH="1">
              <a:off x="2345633" y="0"/>
              <a:ext cx="1489165" cy="63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517" y="145"/>
                    <a:pt x="434" y="723"/>
                    <a:pt x="734" y="1832"/>
                  </a:cubicBezTo>
                  <a:cubicBezTo>
                    <a:pt x="751" y="1880"/>
                    <a:pt x="767" y="1880"/>
                    <a:pt x="784" y="1929"/>
                  </a:cubicBezTo>
                  <a:cubicBezTo>
                    <a:pt x="951" y="2362"/>
                    <a:pt x="1017" y="2941"/>
                    <a:pt x="1051" y="3616"/>
                  </a:cubicBezTo>
                  <a:cubicBezTo>
                    <a:pt x="1118" y="4339"/>
                    <a:pt x="1084" y="5062"/>
                    <a:pt x="1001" y="5834"/>
                  </a:cubicBezTo>
                  <a:cubicBezTo>
                    <a:pt x="967" y="6171"/>
                    <a:pt x="951" y="6509"/>
                    <a:pt x="917" y="6846"/>
                  </a:cubicBezTo>
                  <a:cubicBezTo>
                    <a:pt x="984" y="6846"/>
                    <a:pt x="1034" y="6846"/>
                    <a:pt x="1084" y="6991"/>
                  </a:cubicBezTo>
                  <a:cubicBezTo>
                    <a:pt x="1234" y="7329"/>
                    <a:pt x="1184" y="8148"/>
                    <a:pt x="1168" y="8582"/>
                  </a:cubicBezTo>
                  <a:cubicBezTo>
                    <a:pt x="1134" y="9064"/>
                    <a:pt x="1101" y="9980"/>
                    <a:pt x="917" y="10221"/>
                  </a:cubicBezTo>
                  <a:cubicBezTo>
                    <a:pt x="834" y="10318"/>
                    <a:pt x="751" y="10318"/>
                    <a:pt x="701" y="10125"/>
                  </a:cubicBezTo>
                  <a:cubicBezTo>
                    <a:pt x="701" y="10173"/>
                    <a:pt x="701" y="10173"/>
                    <a:pt x="701" y="10173"/>
                  </a:cubicBezTo>
                  <a:cubicBezTo>
                    <a:pt x="701" y="10270"/>
                    <a:pt x="701" y="10366"/>
                    <a:pt x="701" y="10511"/>
                  </a:cubicBezTo>
                  <a:cubicBezTo>
                    <a:pt x="684" y="10800"/>
                    <a:pt x="667" y="11138"/>
                    <a:pt x="600" y="11379"/>
                  </a:cubicBezTo>
                  <a:cubicBezTo>
                    <a:pt x="584" y="11571"/>
                    <a:pt x="550" y="11764"/>
                    <a:pt x="534" y="12005"/>
                  </a:cubicBezTo>
                  <a:cubicBezTo>
                    <a:pt x="484" y="12536"/>
                    <a:pt x="467" y="13114"/>
                    <a:pt x="467" y="13645"/>
                  </a:cubicBezTo>
                  <a:cubicBezTo>
                    <a:pt x="467" y="13789"/>
                    <a:pt x="467" y="13934"/>
                    <a:pt x="467" y="14079"/>
                  </a:cubicBezTo>
                  <a:cubicBezTo>
                    <a:pt x="467" y="14127"/>
                    <a:pt x="467" y="14175"/>
                    <a:pt x="467" y="14223"/>
                  </a:cubicBezTo>
                  <a:cubicBezTo>
                    <a:pt x="467" y="14320"/>
                    <a:pt x="467" y="14464"/>
                    <a:pt x="467" y="14609"/>
                  </a:cubicBezTo>
                  <a:cubicBezTo>
                    <a:pt x="484" y="14657"/>
                    <a:pt x="517" y="14754"/>
                    <a:pt x="534" y="14850"/>
                  </a:cubicBezTo>
                  <a:cubicBezTo>
                    <a:pt x="534" y="14850"/>
                    <a:pt x="550" y="14850"/>
                    <a:pt x="567" y="14850"/>
                  </a:cubicBezTo>
                  <a:cubicBezTo>
                    <a:pt x="667" y="14946"/>
                    <a:pt x="701" y="15332"/>
                    <a:pt x="734" y="15621"/>
                  </a:cubicBezTo>
                  <a:cubicBezTo>
                    <a:pt x="801" y="16055"/>
                    <a:pt x="851" y="16489"/>
                    <a:pt x="884" y="16971"/>
                  </a:cubicBezTo>
                  <a:cubicBezTo>
                    <a:pt x="884" y="17020"/>
                    <a:pt x="901" y="17068"/>
                    <a:pt x="901" y="17116"/>
                  </a:cubicBezTo>
                  <a:cubicBezTo>
                    <a:pt x="884" y="17213"/>
                    <a:pt x="867" y="17357"/>
                    <a:pt x="867" y="17502"/>
                  </a:cubicBezTo>
                  <a:cubicBezTo>
                    <a:pt x="884" y="17502"/>
                    <a:pt x="901" y="17502"/>
                    <a:pt x="917" y="17550"/>
                  </a:cubicBezTo>
                  <a:cubicBezTo>
                    <a:pt x="917" y="17550"/>
                    <a:pt x="917" y="17550"/>
                    <a:pt x="917" y="17550"/>
                  </a:cubicBezTo>
                  <a:cubicBezTo>
                    <a:pt x="934" y="17598"/>
                    <a:pt x="951" y="17598"/>
                    <a:pt x="951" y="17646"/>
                  </a:cubicBezTo>
                  <a:cubicBezTo>
                    <a:pt x="967" y="17646"/>
                    <a:pt x="967" y="17646"/>
                    <a:pt x="967" y="17646"/>
                  </a:cubicBezTo>
                  <a:cubicBezTo>
                    <a:pt x="1551" y="18755"/>
                    <a:pt x="2102" y="19720"/>
                    <a:pt x="2752" y="20443"/>
                  </a:cubicBezTo>
                  <a:cubicBezTo>
                    <a:pt x="2986" y="20684"/>
                    <a:pt x="3152" y="21118"/>
                    <a:pt x="3253" y="21600"/>
                  </a:cubicBezTo>
                  <a:cubicBezTo>
                    <a:pt x="5538" y="21600"/>
                    <a:pt x="5538" y="21600"/>
                    <a:pt x="553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8" name="Freeform 17"/>
            <p:cNvSpPr/>
            <p:nvPr/>
          </p:nvSpPr>
          <p:spPr>
            <a:xfrm flipH="1">
              <a:off x="54408" y="0"/>
              <a:ext cx="2291226" cy="63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07" y="21600"/>
                  </a:moveTo>
                  <a:lnTo>
                    <a:pt x="21600" y="10786"/>
                  </a:lnTo>
                  <a:lnTo>
                    <a:pt x="1610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6107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29" name="Freeform 18"/>
            <p:cNvSpPr/>
            <p:nvPr/>
          </p:nvSpPr>
          <p:spPr>
            <a:xfrm flipH="1">
              <a:off x="3850399" y="519803"/>
              <a:ext cx="47629" cy="4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cubicBezTo>
                    <a:pt x="3927" y="5082"/>
                    <a:pt x="0" y="11435"/>
                    <a:pt x="0" y="17153"/>
                  </a:cubicBezTo>
                  <a:cubicBezTo>
                    <a:pt x="0" y="17153"/>
                    <a:pt x="655" y="17788"/>
                    <a:pt x="1309" y="17788"/>
                  </a:cubicBezTo>
                  <a:cubicBezTo>
                    <a:pt x="2618" y="18424"/>
                    <a:pt x="3927" y="19694"/>
                    <a:pt x="5236" y="21600"/>
                  </a:cubicBezTo>
                  <a:cubicBezTo>
                    <a:pt x="9818" y="17153"/>
                    <a:pt x="15709" y="14612"/>
                    <a:pt x="21600" y="13976"/>
                  </a:cubicBezTo>
                  <a:cubicBezTo>
                    <a:pt x="15709" y="10165"/>
                    <a:pt x="11127" y="5718"/>
                    <a:pt x="72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30" name="Freeform 19"/>
            <p:cNvSpPr/>
            <p:nvPr/>
          </p:nvSpPr>
          <p:spPr>
            <a:xfrm flipH="1">
              <a:off x="3937443" y="1303203"/>
              <a:ext cx="124820" cy="18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1" y="12668"/>
                  </a:moveTo>
                  <a:cubicBezTo>
                    <a:pt x="10179" y="14129"/>
                    <a:pt x="5959" y="13805"/>
                    <a:pt x="5462" y="12180"/>
                  </a:cubicBezTo>
                  <a:cubicBezTo>
                    <a:pt x="4717" y="8608"/>
                    <a:pt x="2483" y="5359"/>
                    <a:pt x="1241" y="1949"/>
                  </a:cubicBezTo>
                  <a:cubicBezTo>
                    <a:pt x="993" y="1299"/>
                    <a:pt x="993" y="650"/>
                    <a:pt x="745" y="162"/>
                  </a:cubicBezTo>
                  <a:cubicBezTo>
                    <a:pt x="248" y="1299"/>
                    <a:pt x="0" y="2436"/>
                    <a:pt x="0" y="3573"/>
                  </a:cubicBezTo>
                  <a:cubicBezTo>
                    <a:pt x="248" y="5684"/>
                    <a:pt x="2731" y="7471"/>
                    <a:pt x="3228" y="9744"/>
                  </a:cubicBezTo>
                  <a:cubicBezTo>
                    <a:pt x="3476" y="11368"/>
                    <a:pt x="2483" y="12830"/>
                    <a:pt x="2483" y="14292"/>
                  </a:cubicBezTo>
                  <a:cubicBezTo>
                    <a:pt x="2483" y="14617"/>
                    <a:pt x="2483" y="14779"/>
                    <a:pt x="2483" y="14941"/>
                  </a:cubicBezTo>
                  <a:cubicBezTo>
                    <a:pt x="2483" y="14941"/>
                    <a:pt x="2483" y="15104"/>
                    <a:pt x="2483" y="15104"/>
                  </a:cubicBezTo>
                  <a:cubicBezTo>
                    <a:pt x="2979" y="17540"/>
                    <a:pt x="10179" y="19326"/>
                    <a:pt x="13159" y="20138"/>
                  </a:cubicBezTo>
                  <a:cubicBezTo>
                    <a:pt x="15890" y="20788"/>
                    <a:pt x="18621" y="21275"/>
                    <a:pt x="21600" y="21600"/>
                  </a:cubicBezTo>
                  <a:cubicBezTo>
                    <a:pt x="21103" y="14454"/>
                    <a:pt x="20855" y="7308"/>
                    <a:pt x="20359" y="0"/>
                  </a:cubicBezTo>
                  <a:cubicBezTo>
                    <a:pt x="17628" y="4223"/>
                    <a:pt x="14400" y="8445"/>
                    <a:pt x="11421" y="1266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31" name="Freeform 20"/>
            <p:cNvSpPr/>
            <p:nvPr/>
          </p:nvSpPr>
          <p:spPr>
            <a:xfrm flipH="1">
              <a:off x="3769104" y="585497"/>
              <a:ext cx="73906" cy="15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85" y="200"/>
                  </a:moveTo>
                  <a:cubicBezTo>
                    <a:pt x="10385" y="600"/>
                    <a:pt x="9969" y="800"/>
                    <a:pt x="9554" y="1000"/>
                  </a:cubicBezTo>
                  <a:cubicBezTo>
                    <a:pt x="10800" y="1400"/>
                    <a:pt x="11631" y="2600"/>
                    <a:pt x="9969" y="3400"/>
                  </a:cubicBezTo>
                  <a:cubicBezTo>
                    <a:pt x="6646" y="5200"/>
                    <a:pt x="3738" y="7400"/>
                    <a:pt x="0" y="9200"/>
                  </a:cubicBezTo>
                  <a:cubicBezTo>
                    <a:pt x="415" y="13400"/>
                    <a:pt x="415" y="17400"/>
                    <a:pt x="831" y="21600"/>
                  </a:cubicBezTo>
                  <a:cubicBezTo>
                    <a:pt x="2077" y="20200"/>
                    <a:pt x="3738" y="18800"/>
                    <a:pt x="4985" y="17400"/>
                  </a:cubicBezTo>
                  <a:cubicBezTo>
                    <a:pt x="10385" y="12200"/>
                    <a:pt x="15785" y="7200"/>
                    <a:pt x="21600" y="2200"/>
                  </a:cubicBezTo>
                  <a:cubicBezTo>
                    <a:pt x="19523" y="1400"/>
                    <a:pt x="17031" y="600"/>
                    <a:pt x="14954" y="0"/>
                  </a:cubicBezTo>
                  <a:cubicBezTo>
                    <a:pt x="14123" y="800"/>
                    <a:pt x="12046" y="1000"/>
                    <a:pt x="10385" y="2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32" name="Freeform 22"/>
            <p:cNvSpPr/>
            <p:nvPr/>
          </p:nvSpPr>
          <p:spPr>
            <a:xfrm flipH="1">
              <a:off x="3921842" y="669257"/>
              <a:ext cx="107574" cy="47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92" y="18949"/>
                  </a:moveTo>
                  <a:cubicBezTo>
                    <a:pt x="1728" y="19854"/>
                    <a:pt x="864" y="20695"/>
                    <a:pt x="0" y="21600"/>
                  </a:cubicBezTo>
                  <a:cubicBezTo>
                    <a:pt x="288" y="21535"/>
                    <a:pt x="288" y="21471"/>
                    <a:pt x="576" y="21406"/>
                  </a:cubicBezTo>
                  <a:cubicBezTo>
                    <a:pt x="2304" y="19789"/>
                    <a:pt x="4032" y="18108"/>
                    <a:pt x="5760" y="16491"/>
                  </a:cubicBezTo>
                  <a:cubicBezTo>
                    <a:pt x="11232" y="11059"/>
                    <a:pt x="15552" y="5562"/>
                    <a:pt x="21600" y="129"/>
                  </a:cubicBezTo>
                  <a:cubicBezTo>
                    <a:pt x="21600" y="65"/>
                    <a:pt x="21600" y="0"/>
                    <a:pt x="21600" y="0"/>
                  </a:cubicBezTo>
                  <a:cubicBezTo>
                    <a:pt x="18144" y="2328"/>
                    <a:pt x="15552" y="4721"/>
                    <a:pt x="13248" y="7178"/>
                  </a:cubicBezTo>
                  <a:cubicBezTo>
                    <a:pt x="9504" y="11059"/>
                    <a:pt x="6048" y="15004"/>
                    <a:pt x="2592" y="189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33" name="Freeform 25"/>
            <p:cNvSpPr/>
            <p:nvPr/>
          </p:nvSpPr>
          <p:spPr>
            <a:xfrm flipH="1">
              <a:off x="3673026" y="435222"/>
              <a:ext cx="147812" cy="15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90" y="200"/>
                  </a:moveTo>
                  <a:cubicBezTo>
                    <a:pt x="20971" y="800"/>
                    <a:pt x="20551" y="1400"/>
                    <a:pt x="19922" y="1800"/>
                  </a:cubicBezTo>
                  <a:cubicBezTo>
                    <a:pt x="19293" y="2400"/>
                    <a:pt x="18664" y="2800"/>
                    <a:pt x="18664" y="3000"/>
                  </a:cubicBezTo>
                  <a:cubicBezTo>
                    <a:pt x="17196" y="4000"/>
                    <a:pt x="15728" y="5000"/>
                    <a:pt x="14260" y="5800"/>
                  </a:cubicBezTo>
                  <a:cubicBezTo>
                    <a:pt x="13002" y="6600"/>
                    <a:pt x="11744" y="7400"/>
                    <a:pt x="10485" y="8200"/>
                  </a:cubicBezTo>
                  <a:cubicBezTo>
                    <a:pt x="9647" y="9000"/>
                    <a:pt x="8808" y="9600"/>
                    <a:pt x="7969" y="10200"/>
                  </a:cubicBezTo>
                  <a:cubicBezTo>
                    <a:pt x="6711" y="11200"/>
                    <a:pt x="5452" y="12200"/>
                    <a:pt x="4194" y="13200"/>
                  </a:cubicBezTo>
                  <a:cubicBezTo>
                    <a:pt x="3565" y="13600"/>
                    <a:pt x="839" y="15200"/>
                    <a:pt x="0" y="15800"/>
                  </a:cubicBezTo>
                  <a:cubicBezTo>
                    <a:pt x="0" y="15800"/>
                    <a:pt x="0" y="15800"/>
                    <a:pt x="0" y="15800"/>
                  </a:cubicBezTo>
                  <a:cubicBezTo>
                    <a:pt x="419" y="16000"/>
                    <a:pt x="629" y="16200"/>
                    <a:pt x="629" y="16600"/>
                  </a:cubicBezTo>
                  <a:cubicBezTo>
                    <a:pt x="1468" y="16800"/>
                    <a:pt x="2097" y="17200"/>
                    <a:pt x="2726" y="17800"/>
                  </a:cubicBezTo>
                  <a:cubicBezTo>
                    <a:pt x="3146" y="18000"/>
                    <a:pt x="3565" y="18400"/>
                    <a:pt x="3775" y="18600"/>
                  </a:cubicBezTo>
                  <a:cubicBezTo>
                    <a:pt x="5452" y="19600"/>
                    <a:pt x="6920" y="20600"/>
                    <a:pt x="8388" y="21600"/>
                  </a:cubicBezTo>
                  <a:cubicBezTo>
                    <a:pt x="12583" y="14600"/>
                    <a:pt x="16777" y="7400"/>
                    <a:pt x="21390" y="600"/>
                  </a:cubicBezTo>
                  <a:cubicBezTo>
                    <a:pt x="21390" y="400"/>
                    <a:pt x="21600" y="200"/>
                    <a:pt x="21600" y="200"/>
                  </a:cubicBezTo>
                  <a:cubicBezTo>
                    <a:pt x="21600" y="200"/>
                    <a:pt x="21600" y="0"/>
                    <a:pt x="21600" y="0"/>
                  </a:cubicBezTo>
                  <a:cubicBezTo>
                    <a:pt x="21600" y="200"/>
                    <a:pt x="21600" y="200"/>
                    <a:pt x="21390" y="2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34" name="Freeform 26"/>
            <p:cNvSpPr/>
            <p:nvPr/>
          </p:nvSpPr>
          <p:spPr>
            <a:xfrm flipH="1">
              <a:off x="3960437" y="2553851"/>
              <a:ext cx="651940" cy="669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514" fill="norm" stroke="1" extrusionOk="0">
                  <a:moveTo>
                    <a:pt x="11597" y="3439"/>
                  </a:moveTo>
                  <a:cubicBezTo>
                    <a:pt x="11411" y="4632"/>
                    <a:pt x="11457" y="5962"/>
                    <a:pt x="11040" y="7108"/>
                  </a:cubicBezTo>
                  <a:cubicBezTo>
                    <a:pt x="10762" y="7980"/>
                    <a:pt x="9696" y="8301"/>
                    <a:pt x="9511" y="9172"/>
                  </a:cubicBezTo>
                  <a:cubicBezTo>
                    <a:pt x="9325" y="9906"/>
                    <a:pt x="9928" y="10869"/>
                    <a:pt x="10345" y="11603"/>
                  </a:cubicBezTo>
                  <a:cubicBezTo>
                    <a:pt x="9325" y="12153"/>
                    <a:pt x="8676" y="13162"/>
                    <a:pt x="8120" y="14171"/>
                  </a:cubicBezTo>
                  <a:cubicBezTo>
                    <a:pt x="7471" y="15225"/>
                    <a:pt x="6869" y="16143"/>
                    <a:pt x="5942" y="16785"/>
                  </a:cubicBezTo>
                  <a:cubicBezTo>
                    <a:pt x="4783" y="17243"/>
                    <a:pt x="3578" y="17518"/>
                    <a:pt x="2419" y="17977"/>
                  </a:cubicBezTo>
                  <a:cubicBezTo>
                    <a:pt x="1909" y="18115"/>
                    <a:pt x="1399" y="18252"/>
                    <a:pt x="889" y="18482"/>
                  </a:cubicBezTo>
                  <a:cubicBezTo>
                    <a:pt x="101" y="18803"/>
                    <a:pt x="-455" y="19903"/>
                    <a:pt x="518" y="20408"/>
                  </a:cubicBezTo>
                  <a:cubicBezTo>
                    <a:pt x="565" y="20454"/>
                    <a:pt x="611" y="20454"/>
                    <a:pt x="657" y="20454"/>
                  </a:cubicBezTo>
                  <a:cubicBezTo>
                    <a:pt x="843" y="20545"/>
                    <a:pt x="982" y="20591"/>
                    <a:pt x="1121" y="20637"/>
                  </a:cubicBezTo>
                  <a:cubicBezTo>
                    <a:pt x="1909" y="20866"/>
                    <a:pt x="2743" y="21096"/>
                    <a:pt x="3531" y="21279"/>
                  </a:cubicBezTo>
                  <a:cubicBezTo>
                    <a:pt x="3578" y="21325"/>
                    <a:pt x="3670" y="21325"/>
                    <a:pt x="3717" y="21325"/>
                  </a:cubicBezTo>
                  <a:cubicBezTo>
                    <a:pt x="4968" y="21554"/>
                    <a:pt x="6220" y="21600"/>
                    <a:pt x="7471" y="21325"/>
                  </a:cubicBezTo>
                  <a:cubicBezTo>
                    <a:pt x="9001" y="21050"/>
                    <a:pt x="10345" y="20499"/>
                    <a:pt x="11921" y="20408"/>
                  </a:cubicBezTo>
                  <a:cubicBezTo>
                    <a:pt x="13358" y="20362"/>
                    <a:pt x="14795" y="20362"/>
                    <a:pt x="16185" y="19995"/>
                  </a:cubicBezTo>
                  <a:cubicBezTo>
                    <a:pt x="16695" y="19857"/>
                    <a:pt x="17390" y="19766"/>
                    <a:pt x="17761" y="19399"/>
                  </a:cubicBezTo>
                  <a:cubicBezTo>
                    <a:pt x="18178" y="19032"/>
                    <a:pt x="18086" y="18482"/>
                    <a:pt x="18086" y="17977"/>
                  </a:cubicBezTo>
                  <a:cubicBezTo>
                    <a:pt x="18086" y="17381"/>
                    <a:pt x="18086" y="16739"/>
                    <a:pt x="17993" y="16097"/>
                  </a:cubicBezTo>
                  <a:cubicBezTo>
                    <a:pt x="17947" y="15776"/>
                    <a:pt x="17854" y="15455"/>
                    <a:pt x="17761" y="15134"/>
                  </a:cubicBezTo>
                  <a:cubicBezTo>
                    <a:pt x="17669" y="14538"/>
                    <a:pt x="17854" y="14308"/>
                    <a:pt x="18271" y="13987"/>
                  </a:cubicBezTo>
                  <a:cubicBezTo>
                    <a:pt x="19106" y="13345"/>
                    <a:pt x="19476" y="12611"/>
                    <a:pt x="19615" y="11603"/>
                  </a:cubicBezTo>
                  <a:cubicBezTo>
                    <a:pt x="19801" y="10364"/>
                    <a:pt x="19754" y="9080"/>
                    <a:pt x="19893" y="7842"/>
                  </a:cubicBezTo>
                  <a:cubicBezTo>
                    <a:pt x="20125" y="6191"/>
                    <a:pt x="20403" y="4586"/>
                    <a:pt x="20635" y="2981"/>
                  </a:cubicBezTo>
                  <a:cubicBezTo>
                    <a:pt x="20821" y="1972"/>
                    <a:pt x="20960" y="963"/>
                    <a:pt x="21145" y="0"/>
                  </a:cubicBezTo>
                  <a:cubicBezTo>
                    <a:pt x="12060" y="0"/>
                    <a:pt x="12060" y="0"/>
                    <a:pt x="12060" y="0"/>
                  </a:cubicBezTo>
                  <a:cubicBezTo>
                    <a:pt x="11875" y="1146"/>
                    <a:pt x="11736" y="2293"/>
                    <a:pt x="11597" y="3439"/>
                  </a:cubicBezTo>
                  <a:close/>
                  <a:moveTo>
                    <a:pt x="1075" y="19720"/>
                  </a:moveTo>
                  <a:cubicBezTo>
                    <a:pt x="1028" y="19674"/>
                    <a:pt x="1075" y="19628"/>
                    <a:pt x="1075" y="19582"/>
                  </a:cubicBezTo>
                  <a:cubicBezTo>
                    <a:pt x="1075" y="19674"/>
                    <a:pt x="1075" y="19720"/>
                    <a:pt x="1121" y="19766"/>
                  </a:cubicBezTo>
                  <a:cubicBezTo>
                    <a:pt x="1075" y="19766"/>
                    <a:pt x="1075" y="19766"/>
                    <a:pt x="1075" y="19720"/>
                  </a:cubicBezTo>
                  <a:close/>
                </a:path>
              </a:pathLst>
            </a:custGeom>
            <a:solidFill>
              <a:srgbClr val="C8D6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35" name="Freeform 21"/>
            <p:cNvSpPr/>
            <p:nvPr/>
          </p:nvSpPr>
          <p:spPr>
            <a:xfrm>
              <a:off x="688175" y="855622"/>
              <a:ext cx="411958" cy="300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20851" y="1876"/>
                  </a:moveTo>
                  <a:cubicBezTo>
                    <a:pt x="20334" y="664"/>
                    <a:pt x="19628" y="0"/>
                    <a:pt x="18868" y="0"/>
                  </a:cubicBezTo>
                  <a:cubicBezTo>
                    <a:pt x="2732" y="0"/>
                    <a:pt x="2732" y="0"/>
                    <a:pt x="2732" y="0"/>
                  </a:cubicBezTo>
                  <a:cubicBezTo>
                    <a:pt x="2078" y="0"/>
                    <a:pt x="1455" y="505"/>
                    <a:pt x="970" y="1414"/>
                  </a:cubicBezTo>
                  <a:cubicBezTo>
                    <a:pt x="865" y="1616"/>
                    <a:pt x="896" y="1890"/>
                    <a:pt x="1034" y="2034"/>
                  </a:cubicBezTo>
                  <a:cubicBezTo>
                    <a:pt x="1181" y="2179"/>
                    <a:pt x="1382" y="2135"/>
                    <a:pt x="1487" y="1933"/>
                  </a:cubicBezTo>
                  <a:cubicBezTo>
                    <a:pt x="1740" y="1457"/>
                    <a:pt x="2173" y="880"/>
                    <a:pt x="2732" y="880"/>
                  </a:cubicBezTo>
                  <a:cubicBezTo>
                    <a:pt x="3523" y="880"/>
                    <a:pt x="4219" y="2034"/>
                    <a:pt x="4577" y="3694"/>
                  </a:cubicBezTo>
                  <a:cubicBezTo>
                    <a:pt x="2732" y="3694"/>
                    <a:pt x="2732" y="3694"/>
                    <a:pt x="2732" y="3694"/>
                  </a:cubicBezTo>
                  <a:cubicBezTo>
                    <a:pt x="1645" y="3694"/>
                    <a:pt x="780" y="5570"/>
                    <a:pt x="780" y="7950"/>
                  </a:cubicBezTo>
                  <a:cubicBezTo>
                    <a:pt x="780" y="7965"/>
                    <a:pt x="791" y="7965"/>
                    <a:pt x="791" y="7979"/>
                  </a:cubicBezTo>
                  <a:cubicBezTo>
                    <a:pt x="696" y="7388"/>
                    <a:pt x="643" y="6767"/>
                    <a:pt x="643" y="6103"/>
                  </a:cubicBezTo>
                  <a:cubicBezTo>
                    <a:pt x="643" y="5122"/>
                    <a:pt x="759" y="4156"/>
                    <a:pt x="970" y="3319"/>
                  </a:cubicBezTo>
                  <a:cubicBezTo>
                    <a:pt x="1034" y="3088"/>
                    <a:pt x="939" y="2842"/>
                    <a:pt x="780" y="2756"/>
                  </a:cubicBezTo>
                  <a:cubicBezTo>
                    <a:pt x="612" y="2684"/>
                    <a:pt x="422" y="2799"/>
                    <a:pt x="369" y="3030"/>
                  </a:cubicBezTo>
                  <a:cubicBezTo>
                    <a:pt x="127" y="3954"/>
                    <a:pt x="0" y="5021"/>
                    <a:pt x="0" y="6103"/>
                  </a:cubicBezTo>
                  <a:cubicBezTo>
                    <a:pt x="0" y="7705"/>
                    <a:pt x="264" y="9206"/>
                    <a:pt x="749" y="10331"/>
                  </a:cubicBezTo>
                  <a:cubicBezTo>
                    <a:pt x="1266" y="11543"/>
                    <a:pt x="1972" y="12221"/>
                    <a:pt x="2732" y="12221"/>
                  </a:cubicBezTo>
                  <a:cubicBezTo>
                    <a:pt x="8596" y="12221"/>
                    <a:pt x="8596" y="12221"/>
                    <a:pt x="8596" y="12221"/>
                  </a:cubicBezTo>
                  <a:cubicBezTo>
                    <a:pt x="8596" y="19104"/>
                    <a:pt x="8596" y="19104"/>
                    <a:pt x="8596" y="19104"/>
                  </a:cubicBezTo>
                  <a:cubicBezTo>
                    <a:pt x="8596" y="19291"/>
                    <a:pt x="8670" y="19450"/>
                    <a:pt x="8796" y="19522"/>
                  </a:cubicBezTo>
                  <a:cubicBezTo>
                    <a:pt x="8828" y="19537"/>
                    <a:pt x="8870" y="19551"/>
                    <a:pt x="8912" y="19551"/>
                  </a:cubicBezTo>
                  <a:cubicBezTo>
                    <a:pt x="8996" y="19551"/>
                    <a:pt x="9081" y="19508"/>
                    <a:pt x="9144" y="19421"/>
                  </a:cubicBezTo>
                  <a:cubicBezTo>
                    <a:pt x="10072" y="18152"/>
                    <a:pt x="10072" y="18152"/>
                    <a:pt x="10072" y="18152"/>
                  </a:cubicBezTo>
                  <a:cubicBezTo>
                    <a:pt x="10473" y="18700"/>
                    <a:pt x="10473" y="18700"/>
                    <a:pt x="10473" y="18700"/>
                  </a:cubicBezTo>
                  <a:cubicBezTo>
                    <a:pt x="10473" y="21124"/>
                    <a:pt x="10473" y="21124"/>
                    <a:pt x="10473" y="21124"/>
                  </a:cubicBezTo>
                  <a:cubicBezTo>
                    <a:pt x="10473" y="21311"/>
                    <a:pt x="10557" y="21470"/>
                    <a:pt x="10673" y="21542"/>
                  </a:cubicBezTo>
                  <a:cubicBezTo>
                    <a:pt x="10800" y="21600"/>
                    <a:pt x="10937" y="21571"/>
                    <a:pt x="11021" y="21441"/>
                  </a:cubicBezTo>
                  <a:cubicBezTo>
                    <a:pt x="11950" y="20172"/>
                    <a:pt x="11950" y="20172"/>
                    <a:pt x="11950" y="20172"/>
                  </a:cubicBezTo>
                  <a:cubicBezTo>
                    <a:pt x="12888" y="21441"/>
                    <a:pt x="12888" y="21441"/>
                    <a:pt x="12888" y="21441"/>
                  </a:cubicBezTo>
                  <a:cubicBezTo>
                    <a:pt x="12941" y="21528"/>
                    <a:pt x="13025" y="21571"/>
                    <a:pt x="13110" y="21571"/>
                  </a:cubicBezTo>
                  <a:cubicBezTo>
                    <a:pt x="13152" y="21571"/>
                    <a:pt x="13194" y="21557"/>
                    <a:pt x="13236" y="21542"/>
                  </a:cubicBezTo>
                  <a:cubicBezTo>
                    <a:pt x="13352" y="21470"/>
                    <a:pt x="13437" y="21311"/>
                    <a:pt x="13437" y="21124"/>
                  </a:cubicBezTo>
                  <a:cubicBezTo>
                    <a:pt x="13437" y="12221"/>
                    <a:pt x="13437" y="12221"/>
                    <a:pt x="13437" y="12221"/>
                  </a:cubicBezTo>
                  <a:cubicBezTo>
                    <a:pt x="15040" y="12221"/>
                    <a:pt x="15040" y="12221"/>
                    <a:pt x="15040" y="12221"/>
                  </a:cubicBezTo>
                  <a:cubicBezTo>
                    <a:pt x="15219" y="12221"/>
                    <a:pt x="15356" y="12019"/>
                    <a:pt x="15356" y="11774"/>
                  </a:cubicBezTo>
                  <a:cubicBezTo>
                    <a:pt x="15356" y="11529"/>
                    <a:pt x="15219" y="11341"/>
                    <a:pt x="15040" y="11341"/>
                  </a:cubicBezTo>
                  <a:cubicBezTo>
                    <a:pt x="13511" y="11341"/>
                    <a:pt x="13511" y="11341"/>
                    <a:pt x="13511" y="11341"/>
                  </a:cubicBezTo>
                  <a:cubicBezTo>
                    <a:pt x="13711" y="11067"/>
                    <a:pt x="13901" y="10735"/>
                    <a:pt x="14070" y="10331"/>
                  </a:cubicBezTo>
                  <a:cubicBezTo>
                    <a:pt x="14555" y="9206"/>
                    <a:pt x="14818" y="7705"/>
                    <a:pt x="14818" y="6103"/>
                  </a:cubicBezTo>
                  <a:cubicBezTo>
                    <a:pt x="14818" y="4516"/>
                    <a:pt x="14555" y="3016"/>
                    <a:pt x="14070" y="1876"/>
                  </a:cubicBezTo>
                  <a:cubicBezTo>
                    <a:pt x="13901" y="1486"/>
                    <a:pt x="13711" y="1154"/>
                    <a:pt x="13511" y="880"/>
                  </a:cubicBezTo>
                  <a:cubicBezTo>
                    <a:pt x="18868" y="880"/>
                    <a:pt x="18868" y="880"/>
                    <a:pt x="18868" y="880"/>
                  </a:cubicBezTo>
                  <a:cubicBezTo>
                    <a:pt x="19997" y="880"/>
                    <a:pt x="20957" y="3275"/>
                    <a:pt x="20957" y="6103"/>
                  </a:cubicBezTo>
                  <a:cubicBezTo>
                    <a:pt x="20957" y="8946"/>
                    <a:pt x="19997" y="11341"/>
                    <a:pt x="18868" y="11341"/>
                  </a:cubicBezTo>
                  <a:cubicBezTo>
                    <a:pt x="16327" y="11341"/>
                    <a:pt x="16327" y="11341"/>
                    <a:pt x="16327" y="11341"/>
                  </a:cubicBezTo>
                  <a:cubicBezTo>
                    <a:pt x="16147" y="11341"/>
                    <a:pt x="16000" y="11529"/>
                    <a:pt x="16000" y="11774"/>
                  </a:cubicBezTo>
                  <a:cubicBezTo>
                    <a:pt x="16000" y="12019"/>
                    <a:pt x="16147" y="12221"/>
                    <a:pt x="16327" y="12221"/>
                  </a:cubicBezTo>
                  <a:cubicBezTo>
                    <a:pt x="18868" y="12221"/>
                    <a:pt x="18868" y="12221"/>
                    <a:pt x="18868" y="12221"/>
                  </a:cubicBezTo>
                  <a:cubicBezTo>
                    <a:pt x="19628" y="12221"/>
                    <a:pt x="20334" y="11543"/>
                    <a:pt x="20851" y="10331"/>
                  </a:cubicBezTo>
                  <a:cubicBezTo>
                    <a:pt x="21336" y="9206"/>
                    <a:pt x="21600" y="7705"/>
                    <a:pt x="21600" y="6103"/>
                  </a:cubicBezTo>
                  <a:cubicBezTo>
                    <a:pt x="21600" y="4516"/>
                    <a:pt x="21336" y="3016"/>
                    <a:pt x="20851" y="1876"/>
                  </a:cubicBezTo>
                  <a:close/>
                  <a:moveTo>
                    <a:pt x="1856" y="10432"/>
                  </a:moveTo>
                  <a:cubicBezTo>
                    <a:pt x="1582" y="9783"/>
                    <a:pt x="1424" y="8903"/>
                    <a:pt x="1424" y="7950"/>
                  </a:cubicBezTo>
                  <a:cubicBezTo>
                    <a:pt x="1424" y="7012"/>
                    <a:pt x="1582" y="6132"/>
                    <a:pt x="1856" y="5469"/>
                  </a:cubicBezTo>
                  <a:cubicBezTo>
                    <a:pt x="2004" y="5137"/>
                    <a:pt x="2310" y="4574"/>
                    <a:pt x="2732" y="4574"/>
                  </a:cubicBezTo>
                  <a:cubicBezTo>
                    <a:pt x="4725" y="4574"/>
                    <a:pt x="4725" y="4574"/>
                    <a:pt x="4725" y="4574"/>
                  </a:cubicBezTo>
                  <a:cubicBezTo>
                    <a:pt x="4788" y="5065"/>
                    <a:pt x="4820" y="5570"/>
                    <a:pt x="4820" y="6103"/>
                  </a:cubicBezTo>
                  <a:cubicBezTo>
                    <a:pt x="4820" y="8946"/>
                    <a:pt x="3871" y="11341"/>
                    <a:pt x="2732" y="11341"/>
                  </a:cubicBezTo>
                  <a:cubicBezTo>
                    <a:pt x="2310" y="11341"/>
                    <a:pt x="2004" y="10778"/>
                    <a:pt x="1856" y="10432"/>
                  </a:cubicBezTo>
                  <a:close/>
                  <a:moveTo>
                    <a:pt x="4714" y="10331"/>
                  </a:moveTo>
                  <a:cubicBezTo>
                    <a:pt x="5200" y="9206"/>
                    <a:pt x="5463" y="7705"/>
                    <a:pt x="5463" y="6103"/>
                  </a:cubicBezTo>
                  <a:cubicBezTo>
                    <a:pt x="5463" y="4516"/>
                    <a:pt x="5200" y="3016"/>
                    <a:pt x="4714" y="1876"/>
                  </a:cubicBezTo>
                  <a:cubicBezTo>
                    <a:pt x="4546" y="1486"/>
                    <a:pt x="4366" y="1154"/>
                    <a:pt x="4166" y="880"/>
                  </a:cubicBezTo>
                  <a:cubicBezTo>
                    <a:pt x="9703" y="880"/>
                    <a:pt x="9703" y="880"/>
                    <a:pt x="9703" y="880"/>
                  </a:cubicBezTo>
                  <a:cubicBezTo>
                    <a:pt x="10842" y="880"/>
                    <a:pt x="11802" y="3275"/>
                    <a:pt x="11802" y="6103"/>
                  </a:cubicBezTo>
                  <a:cubicBezTo>
                    <a:pt x="11802" y="8946"/>
                    <a:pt x="10842" y="11341"/>
                    <a:pt x="9703" y="11341"/>
                  </a:cubicBezTo>
                  <a:cubicBezTo>
                    <a:pt x="4166" y="11341"/>
                    <a:pt x="4166" y="11341"/>
                    <a:pt x="4166" y="11341"/>
                  </a:cubicBezTo>
                  <a:cubicBezTo>
                    <a:pt x="4366" y="11067"/>
                    <a:pt x="4546" y="10735"/>
                    <a:pt x="4714" y="10331"/>
                  </a:cubicBezTo>
                  <a:close/>
                  <a:moveTo>
                    <a:pt x="10294" y="17214"/>
                  </a:moveTo>
                  <a:cubicBezTo>
                    <a:pt x="10241" y="17141"/>
                    <a:pt x="10157" y="17084"/>
                    <a:pt x="10072" y="17084"/>
                  </a:cubicBezTo>
                  <a:cubicBezTo>
                    <a:pt x="9988" y="17084"/>
                    <a:pt x="9904" y="17141"/>
                    <a:pt x="9840" y="17214"/>
                  </a:cubicBezTo>
                  <a:cubicBezTo>
                    <a:pt x="9239" y="18051"/>
                    <a:pt x="9239" y="18051"/>
                    <a:pt x="9239" y="18051"/>
                  </a:cubicBezTo>
                  <a:cubicBezTo>
                    <a:pt x="9239" y="12221"/>
                    <a:pt x="9239" y="12221"/>
                    <a:pt x="9239" y="12221"/>
                  </a:cubicBezTo>
                  <a:cubicBezTo>
                    <a:pt x="10473" y="12221"/>
                    <a:pt x="10473" y="12221"/>
                    <a:pt x="10473" y="12221"/>
                  </a:cubicBezTo>
                  <a:cubicBezTo>
                    <a:pt x="10473" y="17459"/>
                    <a:pt x="10473" y="17459"/>
                    <a:pt x="10473" y="17459"/>
                  </a:cubicBezTo>
                  <a:lnTo>
                    <a:pt x="10294" y="17214"/>
                  </a:lnTo>
                  <a:close/>
                  <a:moveTo>
                    <a:pt x="12793" y="20071"/>
                  </a:moveTo>
                  <a:cubicBezTo>
                    <a:pt x="12182" y="19234"/>
                    <a:pt x="12182" y="19234"/>
                    <a:pt x="12182" y="19234"/>
                  </a:cubicBezTo>
                  <a:cubicBezTo>
                    <a:pt x="12118" y="19147"/>
                    <a:pt x="12034" y="19104"/>
                    <a:pt x="11950" y="19104"/>
                  </a:cubicBezTo>
                  <a:cubicBezTo>
                    <a:pt x="11876" y="19104"/>
                    <a:pt x="11791" y="19147"/>
                    <a:pt x="11728" y="19234"/>
                  </a:cubicBezTo>
                  <a:cubicBezTo>
                    <a:pt x="11116" y="20071"/>
                    <a:pt x="11116" y="20071"/>
                    <a:pt x="11116" y="20071"/>
                  </a:cubicBezTo>
                  <a:cubicBezTo>
                    <a:pt x="11116" y="12221"/>
                    <a:pt x="11116" y="12221"/>
                    <a:pt x="11116" y="12221"/>
                  </a:cubicBezTo>
                  <a:cubicBezTo>
                    <a:pt x="12793" y="12221"/>
                    <a:pt x="12793" y="12221"/>
                    <a:pt x="12793" y="12221"/>
                  </a:cubicBezTo>
                  <a:lnTo>
                    <a:pt x="12793" y="20071"/>
                  </a:lnTo>
                  <a:close/>
                  <a:moveTo>
                    <a:pt x="14175" y="6103"/>
                  </a:moveTo>
                  <a:cubicBezTo>
                    <a:pt x="14175" y="8946"/>
                    <a:pt x="13215" y="11341"/>
                    <a:pt x="12087" y="11341"/>
                  </a:cubicBezTo>
                  <a:cubicBezTo>
                    <a:pt x="11137" y="11341"/>
                    <a:pt x="11137" y="11341"/>
                    <a:pt x="11137" y="11341"/>
                  </a:cubicBezTo>
                  <a:cubicBezTo>
                    <a:pt x="11338" y="11067"/>
                    <a:pt x="11528" y="10721"/>
                    <a:pt x="11686" y="10331"/>
                  </a:cubicBezTo>
                  <a:cubicBezTo>
                    <a:pt x="12171" y="9206"/>
                    <a:pt x="12435" y="7705"/>
                    <a:pt x="12435" y="6103"/>
                  </a:cubicBezTo>
                  <a:cubicBezTo>
                    <a:pt x="12435" y="4516"/>
                    <a:pt x="12171" y="3016"/>
                    <a:pt x="11686" y="1876"/>
                  </a:cubicBezTo>
                  <a:cubicBezTo>
                    <a:pt x="11528" y="1486"/>
                    <a:pt x="11338" y="1154"/>
                    <a:pt x="11137" y="880"/>
                  </a:cubicBezTo>
                  <a:cubicBezTo>
                    <a:pt x="12087" y="880"/>
                    <a:pt x="12087" y="880"/>
                    <a:pt x="12087" y="880"/>
                  </a:cubicBezTo>
                  <a:cubicBezTo>
                    <a:pt x="13215" y="880"/>
                    <a:pt x="14175" y="3275"/>
                    <a:pt x="14175" y="6103"/>
                  </a:cubicBezTo>
                  <a:close/>
                  <a:moveTo>
                    <a:pt x="14175" y="6103"/>
                  </a:moveTo>
                  <a:cubicBezTo>
                    <a:pt x="14175" y="6103"/>
                    <a:pt x="14175" y="6103"/>
                    <a:pt x="14175" y="610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745" name="Group 42"/>
            <p:cNvGrpSpPr/>
            <p:nvPr/>
          </p:nvGrpSpPr>
          <p:grpSpPr>
            <a:xfrm>
              <a:off x="636979" y="152689"/>
              <a:ext cx="413148" cy="318686"/>
              <a:chOff x="0" y="0"/>
              <a:chExt cx="413147" cy="318685"/>
            </a:xfrm>
          </p:grpSpPr>
          <p:sp>
            <p:nvSpPr>
              <p:cNvPr id="736" name="Freeform 25"/>
              <p:cNvSpPr/>
              <p:nvPr/>
            </p:nvSpPr>
            <p:spPr>
              <a:xfrm>
                <a:off x="48250" y="43085"/>
                <a:ext cx="107096" cy="35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1235" y="21222"/>
                    </a:moveTo>
                    <a:cubicBezTo>
                      <a:pt x="1315" y="21222"/>
                      <a:pt x="1395" y="21222"/>
                      <a:pt x="1515" y="21101"/>
                    </a:cubicBezTo>
                    <a:cubicBezTo>
                      <a:pt x="20395" y="7267"/>
                      <a:pt x="20395" y="7267"/>
                      <a:pt x="20395" y="7267"/>
                    </a:cubicBezTo>
                    <a:cubicBezTo>
                      <a:pt x="21075" y="6782"/>
                      <a:pt x="21475" y="4719"/>
                      <a:pt x="21315" y="2777"/>
                    </a:cubicBezTo>
                    <a:cubicBezTo>
                      <a:pt x="21155" y="835"/>
                      <a:pt x="20475" y="-378"/>
                      <a:pt x="19835" y="107"/>
                    </a:cubicBezTo>
                    <a:cubicBezTo>
                      <a:pt x="915" y="13941"/>
                      <a:pt x="915" y="13941"/>
                      <a:pt x="915" y="13941"/>
                    </a:cubicBezTo>
                    <a:cubicBezTo>
                      <a:pt x="275" y="14426"/>
                      <a:pt x="-125" y="16489"/>
                      <a:pt x="35" y="18431"/>
                    </a:cubicBezTo>
                    <a:cubicBezTo>
                      <a:pt x="155" y="20130"/>
                      <a:pt x="675" y="21222"/>
                      <a:pt x="1235" y="21222"/>
                    </a:cubicBezTo>
                    <a:close/>
                    <a:moveTo>
                      <a:pt x="1235" y="21222"/>
                    </a:moveTo>
                    <a:cubicBezTo>
                      <a:pt x="1235" y="21222"/>
                      <a:pt x="1235" y="21222"/>
                      <a:pt x="1235" y="2122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37" name="Freeform 26"/>
              <p:cNvSpPr/>
              <p:nvPr/>
            </p:nvSpPr>
            <p:spPr>
              <a:xfrm>
                <a:off x="257800" y="43085"/>
                <a:ext cx="107097" cy="35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20395" y="13941"/>
                    </a:moveTo>
                    <a:cubicBezTo>
                      <a:pt x="1515" y="107"/>
                      <a:pt x="1515" y="107"/>
                      <a:pt x="1515" y="107"/>
                    </a:cubicBezTo>
                    <a:cubicBezTo>
                      <a:pt x="835" y="-378"/>
                      <a:pt x="195" y="835"/>
                      <a:pt x="35" y="2777"/>
                    </a:cubicBezTo>
                    <a:cubicBezTo>
                      <a:pt x="-125" y="4719"/>
                      <a:pt x="275" y="6782"/>
                      <a:pt x="915" y="7267"/>
                    </a:cubicBezTo>
                    <a:cubicBezTo>
                      <a:pt x="19835" y="21101"/>
                      <a:pt x="19835" y="21101"/>
                      <a:pt x="19835" y="21101"/>
                    </a:cubicBezTo>
                    <a:cubicBezTo>
                      <a:pt x="19955" y="21222"/>
                      <a:pt x="20035" y="21222"/>
                      <a:pt x="20115" y="21222"/>
                    </a:cubicBezTo>
                    <a:cubicBezTo>
                      <a:pt x="20675" y="21222"/>
                      <a:pt x="21195" y="20130"/>
                      <a:pt x="21315" y="18431"/>
                    </a:cubicBezTo>
                    <a:cubicBezTo>
                      <a:pt x="21475" y="16489"/>
                      <a:pt x="21075" y="14426"/>
                      <a:pt x="20395" y="13941"/>
                    </a:cubicBezTo>
                    <a:close/>
                    <a:moveTo>
                      <a:pt x="20395" y="13941"/>
                    </a:moveTo>
                    <a:cubicBezTo>
                      <a:pt x="20395" y="13941"/>
                      <a:pt x="20395" y="13941"/>
                      <a:pt x="20395" y="1394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38" name="Freeform 27"/>
              <p:cNvSpPr/>
              <p:nvPr/>
            </p:nvSpPr>
            <p:spPr>
              <a:xfrm>
                <a:off x="48250" y="85947"/>
                <a:ext cx="107096" cy="35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1235" y="21222"/>
                    </a:moveTo>
                    <a:cubicBezTo>
                      <a:pt x="1315" y="21222"/>
                      <a:pt x="1395" y="21222"/>
                      <a:pt x="1515" y="21101"/>
                    </a:cubicBezTo>
                    <a:cubicBezTo>
                      <a:pt x="20395" y="7267"/>
                      <a:pt x="20395" y="7267"/>
                      <a:pt x="20395" y="7267"/>
                    </a:cubicBezTo>
                    <a:cubicBezTo>
                      <a:pt x="21075" y="6782"/>
                      <a:pt x="21475" y="4719"/>
                      <a:pt x="21315" y="2777"/>
                    </a:cubicBezTo>
                    <a:cubicBezTo>
                      <a:pt x="21155" y="835"/>
                      <a:pt x="20475" y="-378"/>
                      <a:pt x="19835" y="107"/>
                    </a:cubicBezTo>
                    <a:cubicBezTo>
                      <a:pt x="915" y="13941"/>
                      <a:pt x="915" y="13941"/>
                      <a:pt x="915" y="13941"/>
                    </a:cubicBezTo>
                    <a:cubicBezTo>
                      <a:pt x="275" y="14426"/>
                      <a:pt x="-125" y="16368"/>
                      <a:pt x="35" y="18431"/>
                    </a:cubicBezTo>
                    <a:cubicBezTo>
                      <a:pt x="155" y="20130"/>
                      <a:pt x="675" y="21222"/>
                      <a:pt x="1235" y="21222"/>
                    </a:cubicBezTo>
                    <a:close/>
                    <a:moveTo>
                      <a:pt x="1235" y="21222"/>
                    </a:moveTo>
                    <a:cubicBezTo>
                      <a:pt x="1235" y="21222"/>
                      <a:pt x="1235" y="21222"/>
                      <a:pt x="1235" y="2122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39" name="Freeform 28"/>
              <p:cNvSpPr/>
              <p:nvPr/>
            </p:nvSpPr>
            <p:spPr>
              <a:xfrm>
                <a:off x="257800" y="85947"/>
                <a:ext cx="107097" cy="35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20395" y="13941"/>
                    </a:moveTo>
                    <a:cubicBezTo>
                      <a:pt x="1515" y="107"/>
                      <a:pt x="1515" y="107"/>
                      <a:pt x="1515" y="107"/>
                    </a:cubicBezTo>
                    <a:cubicBezTo>
                      <a:pt x="835" y="-378"/>
                      <a:pt x="195" y="835"/>
                      <a:pt x="35" y="2777"/>
                    </a:cubicBezTo>
                    <a:cubicBezTo>
                      <a:pt x="-125" y="4719"/>
                      <a:pt x="275" y="6782"/>
                      <a:pt x="915" y="7267"/>
                    </a:cubicBezTo>
                    <a:cubicBezTo>
                      <a:pt x="19835" y="21101"/>
                      <a:pt x="19835" y="21101"/>
                      <a:pt x="19835" y="21101"/>
                    </a:cubicBezTo>
                    <a:cubicBezTo>
                      <a:pt x="19955" y="21222"/>
                      <a:pt x="20035" y="21222"/>
                      <a:pt x="20115" y="21222"/>
                    </a:cubicBezTo>
                    <a:cubicBezTo>
                      <a:pt x="20675" y="21222"/>
                      <a:pt x="21195" y="20130"/>
                      <a:pt x="21315" y="18431"/>
                    </a:cubicBezTo>
                    <a:cubicBezTo>
                      <a:pt x="21475" y="16368"/>
                      <a:pt x="21075" y="14426"/>
                      <a:pt x="20395" y="13941"/>
                    </a:cubicBezTo>
                    <a:close/>
                    <a:moveTo>
                      <a:pt x="20395" y="13941"/>
                    </a:moveTo>
                    <a:cubicBezTo>
                      <a:pt x="20395" y="13941"/>
                      <a:pt x="20395" y="13941"/>
                      <a:pt x="20395" y="1394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40" name="Freeform 29"/>
              <p:cNvSpPr/>
              <p:nvPr/>
            </p:nvSpPr>
            <p:spPr>
              <a:xfrm>
                <a:off x="48250" y="127617"/>
                <a:ext cx="107096" cy="35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3" fill="norm" stroke="1" extrusionOk="0">
                    <a:moveTo>
                      <a:pt x="1235" y="21223"/>
                    </a:moveTo>
                    <a:cubicBezTo>
                      <a:pt x="1315" y="21223"/>
                      <a:pt x="1395" y="21102"/>
                      <a:pt x="1515" y="21102"/>
                    </a:cubicBezTo>
                    <a:cubicBezTo>
                      <a:pt x="20395" y="7225"/>
                      <a:pt x="20395" y="7225"/>
                      <a:pt x="20395" y="7225"/>
                    </a:cubicBezTo>
                    <a:cubicBezTo>
                      <a:pt x="21075" y="6743"/>
                      <a:pt x="21475" y="4812"/>
                      <a:pt x="21315" y="2881"/>
                    </a:cubicBezTo>
                    <a:cubicBezTo>
                      <a:pt x="21155" y="830"/>
                      <a:pt x="20475" y="-377"/>
                      <a:pt x="19835" y="106"/>
                    </a:cubicBezTo>
                    <a:cubicBezTo>
                      <a:pt x="915" y="13983"/>
                      <a:pt x="915" y="13983"/>
                      <a:pt x="915" y="13983"/>
                    </a:cubicBezTo>
                    <a:cubicBezTo>
                      <a:pt x="275" y="14465"/>
                      <a:pt x="-125" y="16396"/>
                      <a:pt x="35" y="18327"/>
                    </a:cubicBezTo>
                    <a:cubicBezTo>
                      <a:pt x="155" y="20016"/>
                      <a:pt x="675" y="21223"/>
                      <a:pt x="1235" y="21223"/>
                    </a:cubicBezTo>
                    <a:close/>
                    <a:moveTo>
                      <a:pt x="1235" y="21223"/>
                    </a:moveTo>
                    <a:cubicBezTo>
                      <a:pt x="1235" y="21223"/>
                      <a:pt x="1235" y="21223"/>
                      <a:pt x="1235" y="2122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41" name="Freeform 30"/>
              <p:cNvSpPr/>
              <p:nvPr/>
            </p:nvSpPr>
            <p:spPr>
              <a:xfrm>
                <a:off x="257800" y="127617"/>
                <a:ext cx="107097" cy="35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3" fill="norm" stroke="1" extrusionOk="0">
                    <a:moveTo>
                      <a:pt x="20395" y="13983"/>
                    </a:moveTo>
                    <a:cubicBezTo>
                      <a:pt x="1515" y="106"/>
                      <a:pt x="1515" y="106"/>
                      <a:pt x="1515" y="106"/>
                    </a:cubicBezTo>
                    <a:cubicBezTo>
                      <a:pt x="835" y="-377"/>
                      <a:pt x="195" y="830"/>
                      <a:pt x="35" y="2881"/>
                    </a:cubicBezTo>
                    <a:cubicBezTo>
                      <a:pt x="-125" y="4812"/>
                      <a:pt x="275" y="6743"/>
                      <a:pt x="915" y="7225"/>
                    </a:cubicBezTo>
                    <a:cubicBezTo>
                      <a:pt x="19835" y="21102"/>
                      <a:pt x="19835" y="21102"/>
                      <a:pt x="19835" y="21102"/>
                    </a:cubicBezTo>
                    <a:cubicBezTo>
                      <a:pt x="19955" y="21102"/>
                      <a:pt x="20035" y="21223"/>
                      <a:pt x="20115" y="21223"/>
                    </a:cubicBezTo>
                    <a:cubicBezTo>
                      <a:pt x="20675" y="21223"/>
                      <a:pt x="21195" y="20016"/>
                      <a:pt x="21315" y="18327"/>
                    </a:cubicBezTo>
                    <a:cubicBezTo>
                      <a:pt x="21475" y="16396"/>
                      <a:pt x="21075" y="14465"/>
                      <a:pt x="20395" y="13983"/>
                    </a:cubicBezTo>
                    <a:close/>
                    <a:moveTo>
                      <a:pt x="20395" y="13983"/>
                    </a:moveTo>
                    <a:cubicBezTo>
                      <a:pt x="20395" y="13983"/>
                      <a:pt x="20395" y="13983"/>
                      <a:pt x="20395" y="1398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42" name="Freeform 31"/>
              <p:cNvSpPr/>
              <p:nvPr/>
            </p:nvSpPr>
            <p:spPr>
              <a:xfrm>
                <a:off x="48250" y="169291"/>
                <a:ext cx="107096" cy="35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1235" y="21222"/>
                    </a:moveTo>
                    <a:cubicBezTo>
                      <a:pt x="1315" y="21222"/>
                      <a:pt x="1395" y="21222"/>
                      <a:pt x="1515" y="21222"/>
                    </a:cubicBezTo>
                    <a:cubicBezTo>
                      <a:pt x="20395" y="7267"/>
                      <a:pt x="20395" y="7267"/>
                      <a:pt x="20395" y="7267"/>
                    </a:cubicBezTo>
                    <a:cubicBezTo>
                      <a:pt x="21075" y="6782"/>
                      <a:pt x="21475" y="4840"/>
                      <a:pt x="21315" y="2777"/>
                    </a:cubicBezTo>
                    <a:cubicBezTo>
                      <a:pt x="21155" y="835"/>
                      <a:pt x="20475" y="-378"/>
                      <a:pt x="19835" y="107"/>
                    </a:cubicBezTo>
                    <a:cubicBezTo>
                      <a:pt x="915" y="13941"/>
                      <a:pt x="915" y="13941"/>
                      <a:pt x="915" y="13941"/>
                    </a:cubicBezTo>
                    <a:cubicBezTo>
                      <a:pt x="275" y="14426"/>
                      <a:pt x="-125" y="16489"/>
                      <a:pt x="35" y="18431"/>
                    </a:cubicBezTo>
                    <a:cubicBezTo>
                      <a:pt x="155" y="20130"/>
                      <a:pt x="675" y="21222"/>
                      <a:pt x="1235" y="21222"/>
                    </a:cubicBezTo>
                    <a:close/>
                    <a:moveTo>
                      <a:pt x="1235" y="21222"/>
                    </a:moveTo>
                    <a:cubicBezTo>
                      <a:pt x="1235" y="21222"/>
                      <a:pt x="1235" y="21222"/>
                      <a:pt x="1235" y="2122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43" name="Freeform 32"/>
              <p:cNvSpPr/>
              <p:nvPr/>
            </p:nvSpPr>
            <p:spPr>
              <a:xfrm>
                <a:off x="257800" y="169291"/>
                <a:ext cx="107097" cy="35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20395" y="13941"/>
                    </a:moveTo>
                    <a:cubicBezTo>
                      <a:pt x="1515" y="107"/>
                      <a:pt x="1515" y="107"/>
                      <a:pt x="1515" y="107"/>
                    </a:cubicBezTo>
                    <a:cubicBezTo>
                      <a:pt x="835" y="-378"/>
                      <a:pt x="195" y="835"/>
                      <a:pt x="35" y="2777"/>
                    </a:cubicBezTo>
                    <a:cubicBezTo>
                      <a:pt x="-125" y="4840"/>
                      <a:pt x="275" y="6782"/>
                      <a:pt x="915" y="7267"/>
                    </a:cubicBezTo>
                    <a:cubicBezTo>
                      <a:pt x="19835" y="21222"/>
                      <a:pt x="19835" y="21222"/>
                      <a:pt x="19835" y="21222"/>
                    </a:cubicBezTo>
                    <a:cubicBezTo>
                      <a:pt x="19955" y="21222"/>
                      <a:pt x="20035" y="21222"/>
                      <a:pt x="20115" y="21222"/>
                    </a:cubicBezTo>
                    <a:cubicBezTo>
                      <a:pt x="20675" y="21222"/>
                      <a:pt x="21195" y="20130"/>
                      <a:pt x="21315" y="18431"/>
                    </a:cubicBezTo>
                    <a:cubicBezTo>
                      <a:pt x="21475" y="16489"/>
                      <a:pt x="21075" y="14426"/>
                      <a:pt x="20395" y="13941"/>
                    </a:cubicBezTo>
                    <a:close/>
                    <a:moveTo>
                      <a:pt x="20395" y="13941"/>
                    </a:moveTo>
                    <a:cubicBezTo>
                      <a:pt x="20395" y="13941"/>
                      <a:pt x="20395" y="13941"/>
                      <a:pt x="20395" y="1394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44" name="Freeform 33"/>
              <p:cNvSpPr/>
              <p:nvPr/>
            </p:nvSpPr>
            <p:spPr>
              <a:xfrm>
                <a:off x="0" y="0"/>
                <a:ext cx="413148" cy="318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3" fill="norm" stroke="1" extrusionOk="0">
                    <a:moveTo>
                      <a:pt x="21284" y="1981"/>
                    </a:moveTo>
                    <a:cubicBezTo>
                      <a:pt x="19881" y="1981"/>
                      <a:pt x="19881" y="1981"/>
                      <a:pt x="19881" y="1981"/>
                    </a:cubicBezTo>
                    <a:cubicBezTo>
                      <a:pt x="17096" y="1113"/>
                      <a:pt x="17096" y="1113"/>
                      <a:pt x="17096" y="1113"/>
                    </a:cubicBezTo>
                    <a:cubicBezTo>
                      <a:pt x="16928" y="1059"/>
                      <a:pt x="16759" y="1195"/>
                      <a:pt x="16717" y="1425"/>
                    </a:cubicBezTo>
                    <a:cubicBezTo>
                      <a:pt x="16675" y="1642"/>
                      <a:pt x="16780" y="1873"/>
                      <a:pt x="16949" y="1927"/>
                    </a:cubicBezTo>
                    <a:cubicBezTo>
                      <a:pt x="19733" y="2781"/>
                      <a:pt x="19733" y="2781"/>
                      <a:pt x="19733" y="2781"/>
                    </a:cubicBezTo>
                    <a:cubicBezTo>
                      <a:pt x="19733" y="17235"/>
                      <a:pt x="19733" y="17235"/>
                      <a:pt x="19733" y="17235"/>
                    </a:cubicBezTo>
                    <a:cubicBezTo>
                      <a:pt x="13848" y="15405"/>
                      <a:pt x="13848" y="15405"/>
                      <a:pt x="13848" y="15405"/>
                    </a:cubicBezTo>
                    <a:cubicBezTo>
                      <a:pt x="13173" y="15201"/>
                      <a:pt x="12466" y="15310"/>
                      <a:pt x="11855" y="15703"/>
                    </a:cubicBezTo>
                    <a:cubicBezTo>
                      <a:pt x="11580" y="15893"/>
                      <a:pt x="11338" y="16124"/>
                      <a:pt x="11116" y="16408"/>
                    </a:cubicBezTo>
                    <a:cubicBezTo>
                      <a:pt x="11116" y="2551"/>
                      <a:pt x="11116" y="2551"/>
                      <a:pt x="11116" y="2551"/>
                    </a:cubicBezTo>
                    <a:cubicBezTo>
                      <a:pt x="11327" y="1940"/>
                      <a:pt x="11686" y="1439"/>
                      <a:pt x="12150" y="1140"/>
                    </a:cubicBezTo>
                    <a:cubicBezTo>
                      <a:pt x="12625" y="829"/>
                      <a:pt x="13173" y="747"/>
                      <a:pt x="13700" y="910"/>
                    </a:cubicBezTo>
                    <a:cubicBezTo>
                      <a:pt x="15398" y="1439"/>
                      <a:pt x="15398" y="1439"/>
                      <a:pt x="15398" y="1439"/>
                    </a:cubicBezTo>
                    <a:cubicBezTo>
                      <a:pt x="15567" y="1493"/>
                      <a:pt x="15746" y="1357"/>
                      <a:pt x="15789" y="1127"/>
                    </a:cubicBezTo>
                    <a:cubicBezTo>
                      <a:pt x="15831" y="910"/>
                      <a:pt x="15725" y="693"/>
                      <a:pt x="15546" y="639"/>
                    </a:cubicBezTo>
                    <a:cubicBezTo>
                      <a:pt x="13848" y="110"/>
                      <a:pt x="13848" y="110"/>
                      <a:pt x="13848" y="110"/>
                    </a:cubicBezTo>
                    <a:cubicBezTo>
                      <a:pt x="13173" y="-107"/>
                      <a:pt x="12466" y="1"/>
                      <a:pt x="11855" y="408"/>
                    </a:cubicBezTo>
                    <a:cubicBezTo>
                      <a:pt x="11433" y="693"/>
                      <a:pt x="11064" y="1100"/>
                      <a:pt x="10800" y="1601"/>
                    </a:cubicBezTo>
                    <a:cubicBezTo>
                      <a:pt x="10536" y="1100"/>
                      <a:pt x="10167" y="693"/>
                      <a:pt x="9745" y="408"/>
                    </a:cubicBezTo>
                    <a:cubicBezTo>
                      <a:pt x="9134" y="1"/>
                      <a:pt x="8427" y="-107"/>
                      <a:pt x="7752" y="110"/>
                    </a:cubicBezTo>
                    <a:cubicBezTo>
                      <a:pt x="1719" y="1981"/>
                      <a:pt x="1719" y="1981"/>
                      <a:pt x="1719" y="1981"/>
                    </a:cubicBezTo>
                    <a:cubicBezTo>
                      <a:pt x="316" y="1981"/>
                      <a:pt x="316" y="1981"/>
                      <a:pt x="316" y="1981"/>
                    </a:cubicBezTo>
                    <a:cubicBezTo>
                      <a:pt x="148" y="1981"/>
                      <a:pt x="0" y="2171"/>
                      <a:pt x="0" y="2401"/>
                    </a:cubicBezTo>
                    <a:cubicBezTo>
                      <a:pt x="0" y="21086"/>
                      <a:pt x="0" y="21086"/>
                      <a:pt x="0" y="21086"/>
                    </a:cubicBezTo>
                    <a:cubicBezTo>
                      <a:pt x="0" y="21317"/>
                      <a:pt x="148" y="21493"/>
                      <a:pt x="316" y="21493"/>
                    </a:cubicBezTo>
                    <a:cubicBezTo>
                      <a:pt x="4039" y="21493"/>
                      <a:pt x="4039" y="21493"/>
                      <a:pt x="4039" y="21493"/>
                    </a:cubicBezTo>
                    <a:cubicBezTo>
                      <a:pt x="4219" y="21493"/>
                      <a:pt x="4366" y="21317"/>
                      <a:pt x="4366" y="21086"/>
                    </a:cubicBezTo>
                    <a:cubicBezTo>
                      <a:pt x="4366" y="20856"/>
                      <a:pt x="4219" y="20679"/>
                      <a:pt x="4039" y="20679"/>
                    </a:cubicBezTo>
                    <a:cubicBezTo>
                      <a:pt x="643" y="20679"/>
                      <a:pt x="643" y="20679"/>
                      <a:pt x="643" y="20679"/>
                    </a:cubicBezTo>
                    <a:cubicBezTo>
                      <a:pt x="643" y="19852"/>
                      <a:pt x="643" y="19852"/>
                      <a:pt x="643" y="19852"/>
                    </a:cubicBezTo>
                    <a:cubicBezTo>
                      <a:pt x="9197" y="19852"/>
                      <a:pt x="9197" y="19852"/>
                      <a:pt x="9197" y="19852"/>
                    </a:cubicBezTo>
                    <a:cubicBezTo>
                      <a:pt x="9197" y="20679"/>
                      <a:pt x="9197" y="20679"/>
                      <a:pt x="9197" y="20679"/>
                    </a:cubicBezTo>
                    <a:cubicBezTo>
                      <a:pt x="5326" y="20679"/>
                      <a:pt x="5326" y="20679"/>
                      <a:pt x="5326" y="20679"/>
                    </a:cubicBezTo>
                    <a:cubicBezTo>
                      <a:pt x="5147" y="20679"/>
                      <a:pt x="4999" y="20856"/>
                      <a:pt x="4999" y="21086"/>
                    </a:cubicBezTo>
                    <a:cubicBezTo>
                      <a:pt x="4999" y="21317"/>
                      <a:pt x="5147" y="21493"/>
                      <a:pt x="5326" y="21493"/>
                    </a:cubicBezTo>
                    <a:cubicBezTo>
                      <a:pt x="21284" y="21493"/>
                      <a:pt x="21284" y="21493"/>
                      <a:pt x="21284" y="21493"/>
                    </a:cubicBezTo>
                    <a:cubicBezTo>
                      <a:pt x="21452" y="21493"/>
                      <a:pt x="21600" y="21317"/>
                      <a:pt x="21600" y="21086"/>
                    </a:cubicBezTo>
                    <a:cubicBezTo>
                      <a:pt x="21600" y="2401"/>
                      <a:pt x="21600" y="2401"/>
                      <a:pt x="21600" y="2401"/>
                    </a:cubicBezTo>
                    <a:cubicBezTo>
                      <a:pt x="21600" y="2171"/>
                      <a:pt x="21452" y="1981"/>
                      <a:pt x="21284" y="1981"/>
                    </a:cubicBezTo>
                    <a:close/>
                    <a:moveTo>
                      <a:pt x="20957" y="4042"/>
                    </a:moveTo>
                    <a:cubicBezTo>
                      <a:pt x="20957" y="19025"/>
                      <a:pt x="20957" y="19025"/>
                      <a:pt x="20957" y="19025"/>
                    </a:cubicBezTo>
                    <a:cubicBezTo>
                      <a:pt x="20377" y="19025"/>
                      <a:pt x="20377" y="19025"/>
                      <a:pt x="20377" y="19025"/>
                    </a:cubicBezTo>
                    <a:cubicBezTo>
                      <a:pt x="20377" y="2808"/>
                      <a:pt x="20377" y="2808"/>
                      <a:pt x="20377" y="2808"/>
                    </a:cubicBezTo>
                    <a:cubicBezTo>
                      <a:pt x="20957" y="2808"/>
                      <a:pt x="20957" y="2808"/>
                      <a:pt x="20957" y="2808"/>
                    </a:cubicBezTo>
                    <a:lnTo>
                      <a:pt x="20957" y="4042"/>
                    </a:lnTo>
                    <a:close/>
                    <a:moveTo>
                      <a:pt x="11243" y="19025"/>
                    </a:moveTo>
                    <a:cubicBezTo>
                      <a:pt x="11454" y="18564"/>
                      <a:pt x="11770" y="18185"/>
                      <a:pt x="12150" y="17927"/>
                    </a:cubicBezTo>
                    <a:cubicBezTo>
                      <a:pt x="12625" y="17615"/>
                      <a:pt x="13173" y="17534"/>
                      <a:pt x="13700" y="17696"/>
                    </a:cubicBezTo>
                    <a:cubicBezTo>
                      <a:pt x="17972" y="19025"/>
                      <a:pt x="17972" y="19025"/>
                      <a:pt x="17972" y="19025"/>
                    </a:cubicBezTo>
                    <a:lnTo>
                      <a:pt x="11243" y="19025"/>
                    </a:lnTo>
                    <a:close/>
                    <a:moveTo>
                      <a:pt x="3628" y="19025"/>
                    </a:moveTo>
                    <a:cubicBezTo>
                      <a:pt x="7900" y="17696"/>
                      <a:pt x="7900" y="17696"/>
                      <a:pt x="7900" y="17696"/>
                    </a:cubicBezTo>
                    <a:cubicBezTo>
                      <a:pt x="8427" y="17534"/>
                      <a:pt x="8975" y="17615"/>
                      <a:pt x="9450" y="17927"/>
                    </a:cubicBezTo>
                    <a:cubicBezTo>
                      <a:pt x="9830" y="18185"/>
                      <a:pt x="10146" y="18564"/>
                      <a:pt x="10357" y="19025"/>
                    </a:cubicBezTo>
                    <a:lnTo>
                      <a:pt x="3628" y="19025"/>
                    </a:lnTo>
                    <a:close/>
                    <a:moveTo>
                      <a:pt x="10484" y="17886"/>
                    </a:moveTo>
                    <a:cubicBezTo>
                      <a:pt x="10262" y="17615"/>
                      <a:pt x="10020" y="17385"/>
                      <a:pt x="9745" y="17195"/>
                    </a:cubicBezTo>
                    <a:cubicBezTo>
                      <a:pt x="9134" y="16788"/>
                      <a:pt x="8427" y="16679"/>
                      <a:pt x="7752" y="16896"/>
                    </a:cubicBezTo>
                    <a:cubicBezTo>
                      <a:pt x="1867" y="18727"/>
                      <a:pt x="1867" y="18727"/>
                      <a:pt x="1867" y="18727"/>
                    </a:cubicBezTo>
                    <a:cubicBezTo>
                      <a:pt x="1867" y="18090"/>
                      <a:pt x="1867" y="18090"/>
                      <a:pt x="1867" y="18090"/>
                    </a:cubicBezTo>
                    <a:cubicBezTo>
                      <a:pt x="7900" y="16205"/>
                      <a:pt x="7900" y="16205"/>
                      <a:pt x="7900" y="16205"/>
                    </a:cubicBezTo>
                    <a:cubicBezTo>
                      <a:pt x="8427" y="16042"/>
                      <a:pt x="8975" y="16124"/>
                      <a:pt x="9450" y="16449"/>
                    </a:cubicBezTo>
                    <a:cubicBezTo>
                      <a:pt x="9914" y="16747"/>
                      <a:pt x="10273" y="17249"/>
                      <a:pt x="10484" y="17846"/>
                    </a:cubicBezTo>
                    <a:lnTo>
                      <a:pt x="10484" y="17886"/>
                    </a:lnTo>
                    <a:close/>
                    <a:moveTo>
                      <a:pt x="12150" y="16449"/>
                    </a:moveTo>
                    <a:cubicBezTo>
                      <a:pt x="12625" y="16124"/>
                      <a:pt x="13173" y="16042"/>
                      <a:pt x="13700" y="16205"/>
                    </a:cubicBezTo>
                    <a:cubicBezTo>
                      <a:pt x="19733" y="18090"/>
                      <a:pt x="19733" y="18090"/>
                      <a:pt x="19733" y="18090"/>
                    </a:cubicBezTo>
                    <a:cubicBezTo>
                      <a:pt x="19733" y="18727"/>
                      <a:pt x="19733" y="18727"/>
                      <a:pt x="19733" y="18727"/>
                    </a:cubicBezTo>
                    <a:cubicBezTo>
                      <a:pt x="13848" y="16896"/>
                      <a:pt x="13848" y="16896"/>
                      <a:pt x="13848" y="16896"/>
                    </a:cubicBezTo>
                    <a:cubicBezTo>
                      <a:pt x="13173" y="16679"/>
                      <a:pt x="12466" y="16788"/>
                      <a:pt x="11855" y="17195"/>
                    </a:cubicBezTo>
                    <a:cubicBezTo>
                      <a:pt x="11580" y="17385"/>
                      <a:pt x="11338" y="17615"/>
                      <a:pt x="11116" y="17886"/>
                    </a:cubicBezTo>
                    <a:cubicBezTo>
                      <a:pt x="11116" y="17846"/>
                      <a:pt x="11116" y="17846"/>
                      <a:pt x="11116" y="17846"/>
                    </a:cubicBezTo>
                    <a:cubicBezTo>
                      <a:pt x="11327" y="17249"/>
                      <a:pt x="11686" y="16747"/>
                      <a:pt x="12150" y="16449"/>
                    </a:cubicBezTo>
                    <a:close/>
                    <a:moveTo>
                      <a:pt x="7900" y="910"/>
                    </a:moveTo>
                    <a:cubicBezTo>
                      <a:pt x="8427" y="747"/>
                      <a:pt x="8975" y="829"/>
                      <a:pt x="9450" y="1140"/>
                    </a:cubicBezTo>
                    <a:cubicBezTo>
                      <a:pt x="9914" y="1439"/>
                      <a:pt x="10273" y="1940"/>
                      <a:pt x="10484" y="2551"/>
                    </a:cubicBezTo>
                    <a:cubicBezTo>
                      <a:pt x="10484" y="16408"/>
                      <a:pt x="10484" y="16408"/>
                      <a:pt x="10484" y="16408"/>
                    </a:cubicBezTo>
                    <a:cubicBezTo>
                      <a:pt x="10262" y="16124"/>
                      <a:pt x="10020" y="15893"/>
                      <a:pt x="9745" y="15703"/>
                    </a:cubicBezTo>
                    <a:cubicBezTo>
                      <a:pt x="9134" y="15310"/>
                      <a:pt x="8427" y="15201"/>
                      <a:pt x="7752" y="15405"/>
                    </a:cubicBezTo>
                    <a:cubicBezTo>
                      <a:pt x="1867" y="17235"/>
                      <a:pt x="1867" y="17235"/>
                      <a:pt x="1867" y="17235"/>
                    </a:cubicBezTo>
                    <a:cubicBezTo>
                      <a:pt x="1867" y="2781"/>
                      <a:pt x="1867" y="2781"/>
                      <a:pt x="1867" y="2781"/>
                    </a:cubicBezTo>
                    <a:lnTo>
                      <a:pt x="7900" y="910"/>
                    </a:lnTo>
                    <a:close/>
                    <a:moveTo>
                      <a:pt x="643" y="4042"/>
                    </a:moveTo>
                    <a:cubicBezTo>
                      <a:pt x="643" y="2808"/>
                      <a:pt x="643" y="2808"/>
                      <a:pt x="643" y="2808"/>
                    </a:cubicBezTo>
                    <a:cubicBezTo>
                      <a:pt x="1223" y="2808"/>
                      <a:pt x="1223" y="2808"/>
                      <a:pt x="1223" y="2808"/>
                    </a:cubicBezTo>
                    <a:cubicBezTo>
                      <a:pt x="1223" y="19025"/>
                      <a:pt x="1223" y="19025"/>
                      <a:pt x="1223" y="19025"/>
                    </a:cubicBezTo>
                    <a:cubicBezTo>
                      <a:pt x="643" y="19025"/>
                      <a:pt x="643" y="19025"/>
                      <a:pt x="643" y="19025"/>
                    </a:cubicBezTo>
                    <a:lnTo>
                      <a:pt x="643" y="4042"/>
                    </a:lnTo>
                    <a:close/>
                    <a:moveTo>
                      <a:pt x="9840" y="20679"/>
                    </a:moveTo>
                    <a:cubicBezTo>
                      <a:pt x="9840" y="19852"/>
                      <a:pt x="9840" y="19852"/>
                      <a:pt x="9840" y="19852"/>
                    </a:cubicBezTo>
                    <a:cubicBezTo>
                      <a:pt x="11760" y="19852"/>
                      <a:pt x="11760" y="19852"/>
                      <a:pt x="11760" y="19852"/>
                    </a:cubicBezTo>
                    <a:cubicBezTo>
                      <a:pt x="11760" y="20679"/>
                      <a:pt x="11760" y="20679"/>
                      <a:pt x="11760" y="20679"/>
                    </a:cubicBezTo>
                    <a:lnTo>
                      <a:pt x="9840" y="20679"/>
                    </a:lnTo>
                    <a:close/>
                    <a:moveTo>
                      <a:pt x="12403" y="20679"/>
                    </a:moveTo>
                    <a:cubicBezTo>
                      <a:pt x="12403" y="19852"/>
                      <a:pt x="12403" y="19852"/>
                      <a:pt x="12403" y="19852"/>
                    </a:cubicBezTo>
                    <a:cubicBezTo>
                      <a:pt x="20957" y="19852"/>
                      <a:pt x="20957" y="19852"/>
                      <a:pt x="20957" y="19852"/>
                    </a:cubicBezTo>
                    <a:cubicBezTo>
                      <a:pt x="20957" y="20679"/>
                      <a:pt x="20957" y="20679"/>
                      <a:pt x="20957" y="20679"/>
                    </a:cubicBezTo>
                    <a:lnTo>
                      <a:pt x="12403" y="20679"/>
                    </a:lnTo>
                    <a:close/>
                    <a:moveTo>
                      <a:pt x="12403" y="20679"/>
                    </a:moveTo>
                    <a:cubicBezTo>
                      <a:pt x="12403" y="20679"/>
                      <a:pt x="12403" y="20679"/>
                      <a:pt x="12403" y="2067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753" name="Group 52"/>
            <p:cNvGrpSpPr/>
            <p:nvPr/>
          </p:nvGrpSpPr>
          <p:grpSpPr>
            <a:xfrm>
              <a:off x="681998" y="1417230"/>
              <a:ext cx="411957" cy="365372"/>
              <a:chOff x="0" y="0"/>
              <a:chExt cx="411956" cy="365371"/>
            </a:xfrm>
          </p:grpSpPr>
          <p:sp>
            <p:nvSpPr>
              <p:cNvPr id="746" name="Freeform 140"/>
              <p:cNvSpPr/>
              <p:nvPr/>
            </p:nvSpPr>
            <p:spPr>
              <a:xfrm>
                <a:off x="162719" y="241545"/>
                <a:ext cx="12701" cy="19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706"/>
                    </a:moveTo>
                    <a:cubicBezTo>
                      <a:pt x="21600" y="6894"/>
                      <a:pt x="21600" y="6894"/>
                      <a:pt x="21600" y="6894"/>
                    </a:cubicBezTo>
                    <a:cubicBezTo>
                      <a:pt x="21600" y="2987"/>
                      <a:pt x="16643" y="0"/>
                      <a:pt x="10977" y="0"/>
                    </a:cubicBezTo>
                    <a:cubicBezTo>
                      <a:pt x="4957" y="0"/>
                      <a:pt x="0" y="2987"/>
                      <a:pt x="0" y="6894"/>
                    </a:cubicBezTo>
                    <a:cubicBezTo>
                      <a:pt x="0" y="14706"/>
                      <a:pt x="0" y="14706"/>
                      <a:pt x="0" y="14706"/>
                    </a:cubicBezTo>
                    <a:cubicBezTo>
                      <a:pt x="0" y="18383"/>
                      <a:pt x="4957" y="21600"/>
                      <a:pt x="10977" y="21600"/>
                    </a:cubicBezTo>
                    <a:cubicBezTo>
                      <a:pt x="16643" y="21600"/>
                      <a:pt x="21600" y="18383"/>
                      <a:pt x="21600" y="14706"/>
                    </a:cubicBezTo>
                    <a:close/>
                    <a:moveTo>
                      <a:pt x="21600" y="14706"/>
                    </a:moveTo>
                    <a:cubicBezTo>
                      <a:pt x="21600" y="14706"/>
                      <a:pt x="21600" y="14706"/>
                      <a:pt x="21600" y="1470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47" name="Freeform 141"/>
              <p:cNvSpPr/>
              <p:nvPr/>
            </p:nvSpPr>
            <p:spPr>
              <a:xfrm>
                <a:off x="235346" y="241545"/>
                <a:ext cx="12701" cy="19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680" y="0"/>
                      <a:pt x="0" y="2987"/>
                      <a:pt x="0" y="6894"/>
                    </a:cubicBezTo>
                    <a:cubicBezTo>
                      <a:pt x="0" y="14706"/>
                      <a:pt x="0" y="14706"/>
                      <a:pt x="0" y="14706"/>
                    </a:cubicBezTo>
                    <a:cubicBezTo>
                      <a:pt x="0" y="18383"/>
                      <a:pt x="4680" y="21600"/>
                      <a:pt x="10800" y="21600"/>
                    </a:cubicBezTo>
                    <a:cubicBezTo>
                      <a:pt x="16920" y="21600"/>
                      <a:pt x="21600" y="18383"/>
                      <a:pt x="21600" y="14706"/>
                    </a:cubicBezTo>
                    <a:cubicBezTo>
                      <a:pt x="21600" y="6894"/>
                      <a:pt x="21600" y="6894"/>
                      <a:pt x="21600" y="6894"/>
                    </a:cubicBezTo>
                    <a:cubicBezTo>
                      <a:pt x="21600" y="2987"/>
                      <a:pt x="16920" y="0"/>
                      <a:pt x="10800" y="0"/>
                    </a:cubicBezTo>
                    <a:close/>
                    <a:moveTo>
                      <a:pt x="10800" y="0"/>
                    </a:moveTo>
                    <a:cubicBezTo>
                      <a:pt x="10800" y="0"/>
                      <a:pt x="10800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48" name="Freeform 142"/>
              <p:cNvSpPr/>
              <p:nvPr/>
            </p:nvSpPr>
            <p:spPr>
              <a:xfrm>
                <a:off x="189852" y="264719"/>
                <a:ext cx="31014" cy="16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38" h="20884" fill="norm" stroke="1" extrusionOk="0">
                    <a:moveTo>
                      <a:pt x="10370" y="20884"/>
                    </a:moveTo>
                    <a:cubicBezTo>
                      <a:pt x="13815" y="20884"/>
                      <a:pt x="17128" y="18542"/>
                      <a:pt x="19646" y="13337"/>
                    </a:cubicBezTo>
                    <a:cubicBezTo>
                      <a:pt x="21236" y="10214"/>
                      <a:pt x="21236" y="5270"/>
                      <a:pt x="19646" y="2147"/>
                    </a:cubicBezTo>
                    <a:cubicBezTo>
                      <a:pt x="18056" y="-716"/>
                      <a:pt x="15538" y="-716"/>
                      <a:pt x="13948" y="2147"/>
                    </a:cubicBezTo>
                    <a:cubicBezTo>
                      <a:pt x="11960" y="6050"/>
                      <a:pt x="8780" y="6050"/>
                      <a:pt x="6792" y="2147"/>
                    </a:cubicBezTo>
                    <a:cubicBezTo>
                      <a:pt x="5202" y="-716"/>
                      <a:pt x="2684" y="-716"/>
                      <a:pt x="1094" y="2147"/>
                    </a:cubicBezTo>
                    <a:cubicBezTo>
                      <a:pt x="-364" y="5270"/>
                      <a:pt x="-364" y="10214"/>
                      <a:pt x="1094" y="13337"/>
                    </a:cubicBezTo>
                    <a:cubicBezTo>
                      <a:pt x="3744" y="18542"/>
                      <a:pt x="7057" y="20884"/>
                      <a:pt x="10370" y="20884"/>
                    </a:cubicBezTo>
                    <a:close/>
                    <a:moveTo>
                      <a:pt x="10370" y="20884"/>
                    </a:moveTo>
                    <a:cubicBezTo>
                      <a:pt x="10370" y="20884"/>
                      <a:pt x="10370" y="20884"/>
                      <a:pt x="10370" y="2088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49" name="Freeform 143"/>
              <p:cNvSpPr/>
              <p:nvPr/>
            </p:nvSpPr>
            <p:spPr>
              <a:xfrm>
                <a:off x="165497" y="287980"/>
                <a:ext cx="79773" cy="46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47" y="0"/>
                    </a:moveTo>
                    <a:cubicBezTo>
                      <a:pt x="1708" y="0"/>
                      <a:pt x="1708" y="0"/>
                      <a:pt x="1708" y="0"/>
                    </a:cubicBezTo>
                    <a:cubicBezTo>
                      <a:pt x="771" y="0"/>
                      <a:pt x="0" y="1332"/>
                      <a:pt x="0" y="2855"/>
                    </a:cubicBezTo>
                    <a:cubicBezTo>
                      <a:pt x="0" y="13226"/>
                      <a:pt x="4849" y="21600"/>
                      <a:pt x="10800" y="21600"/>
                    </a:cubicBezTo>
                    <a:cubicBezTo>
                      <a:pt x="16751" y="21600"/>
                      <a:pt x="21600" y="13226"/>
                      <a:pt x="21600" y="2855"/>
                    </a:cubicBezTo>
                    <a:cubicBezTo>
                      <a:pt x="21600" y="1332"/>
                      <a:pt x="20884" y="0"/>
                      <a:pt x="19947" y="0"/>
                    </a:cubicBezTo>
                    <a:close/>
                    <a:moveTo>
                      <a:pt x="10800" y="15796"/>
                    </a:moveTo>
                    <a:cubicBezTo>
                      <a:pt x="7273" y="15796"/>
                      <a:pt x="4298" y="11514"/>
                      <a:pt x="3527" y="5804"/>
                    </a:cubicBezTo>
                    <a:cubicBezTo>
                      <a:pt x="18073" y="5804"/>
                      <a:pt x="18073" y="5804"/>
                      <a:pt x="18073" y="5804"/>
                    </a:cubicBezTo>
                    <a:cubicBezTo>
                      <a:pt x="17357" y="11514"/>
                      <a:pt x="14382" y="15796"/>
                      <a:pt x="10800" y="15796"/>
                    </a:cubicBezTo>
                    <a:close/>
                    <a:moveTo>
                      <a:pt x="10800" y="15796"/>
                    </a:moveTo>
                    <a:cubicBezTo>
                      <a:pt x="10800" y="15796"/>
                      <a:pt x="10800" y="15796"/>
                      <a:pt x="10800" y="15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50" name="Freeform 144"/>
              <p:cNvSpPr/>
              <p:nvPr/>
            </p:nvSpPr>
            <p:spPr>
              <a:xfrm>
                <a:off x="151822" y="212672"/>
                <a:ext cx="34495" cy="163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18563" fill="norm" stroke="1" extrusionOk="0">
                    <a:moveTo>
                      <a:pt x="14565" y="16538"/>
                    </a:moveTo>
                    <a:cubicBezTo>
                      <a:pt x="15305" y="17888"/>
                      <a:pt x="16169" y="18563"/>
                      <a:pt x="17157" y="18563"/>
                    </a:cubicBezTo>
                    <a:cubicBezTo>
                      <a:pt x="18144" y="18563"/>
                      <a:pt x="19132" y="17888"/>
                      <a:pt x="19749" y="16538"/>
                    </a:cubicBezTo>
                    <a:cubicBezTo>
                      <a:pt x="21230" y="14063"/>
                      <a:pt x="21230" y="9563"/>
                      <a:pt x="19749" y="7088"/>
                    </a:cubicBezTo>
                    <a:cubicBezTo>
                      <a:pt x="14688" y="-2362"/>
                      <a:pt x="6295" y="-2362"/>
                      <a:pt x="1111" y="7088"/>
                    </a:cubicBezTo>
                    <a:cubicBezTo>
                      <a:pt x="-370" y="9563"/>
                      <a:pt x="-370" y="14063"/>
                      <a:pt x="1111" y="16538"/>
                    </a:cubicBezTo>
                    <a:cubicBezTo>
                      <a:pt x="2592" y="19238"/>
                      <a:pt x="4937" y="19238"/>
                      <a:pt x="6419" y="16538"/>
                    </a:cubicBezTo>
                    <a:cubicBezTo>
                      <a:pt x="8640" y="12488"/>
                      <a:pt x="12220" y="12488"/>
                      <a:pt x="14565" y="16538"/>
                    </a:cubicBezTo>
                    <a:close/>
                    <a:moveTo>
                      <a:pt x="14565" y="16538"/>
                    </a:moveTo>
                    <a:cubicBezTo>
                      <a:pt x="14565" y="16538"/>
                      <a:pt x="14565" y="16538"/>
                      <a:pt x="14565" y="16538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51" name="Freeform 145"/>
              <p:cNvSpPr/>
              <p:nvPr/>
            </p:nvSpPr>
            <p:spPr>
              <a:xfrm>
                <a:off x="224446" y="212970"/>
                <a:ext cx="34502" cy="16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64" h="20847" fill="norm" stroke="1" extrusionOk="0">
                    <a:moveTo>
                      <a:pt x="10432" y="0"/>
                    </a:moveTo>
                    <a:cubicBezTo>
                      <a:pt x="6873" y="0"/>
                      <a:pt x="3559" y="2763"/>
                      <a:pt x="1105" y="8037"/>
                    </a:cubicBezTo>
                    <a:cubicBezTo>
                      <a:pt x="-368" y="10800"/>
                      <a:pt x="-368" y="15823"/>
                      <a:pt x="1105" y="18586"/>
                    </a:cubicBezTo>
                    <a:cubicBezTo>
                      <a:pt x="2577" y="21600"/>
                      <a:pt x="4909" y="21600"/>
                      <a:pt x="6382" y="18586"/>
                    </a:cubicBezTo>
                    <a:cubicBezTo>
                      <a:pt x="7487" y="16577"/>
                      <a:pt x="8959" y="15321"/>
                      <a:pt x="10432" y="15321"/>
                    </a:cubicBezTo>
                    <a:cubicBezTo>
                      <a:pt x="11905" y="15321"/>
                      <a:pt x="13377" y="16577"/>
                      <a:pt x="14482" y="18586"/>
                    </a:cubicBezTo>
                    <a:cubicBezTo>
                      <a:pt x="15218" y="20093"/>
                      <a:pt x="16200" y="20847"/>
                      <a:pt x="17059" y="20847"/>
                    </a:cubicBezTo>
                    <a:cubicBezTo>
                      <a:pt x="18041" y="20847"/>
                      <a:pt x="19023" y="20093"/>
                      <a:pt x="19759" y="18586"/>
                    </a:cubicBezTo>
                    <a:cubicBezTo>
                      <a:pt x="21232" y="15823"/>
                      <a:pt x="21232" y="10800"/>
                      <a:pt x="19759" y="8037"/>
                    </a:cubicBezTo>
                    <a:cubicBezTo>
                      <a:pt x="17305" y="2763"/>
                      <a:pt x="13991" y="0"/>
                      <a:pt x="10432" y="0"/>
                    </a:cubicBezTo>
                    <a:close/>
                    <a:moveTo>
                      <a:pt x="10432" y="0"/>
                    </a:moveTo>
                    <a:cubicBezTo>
                      <a:pt x="10432" y="0"/>
                      <a:pt x="10432" y="0"/>
                      <a:pt x="10432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52" name="Freeform 146"/>
              <p:cNvSpPr/>
              <p:nvPr/>
            </p:nvSpPr>
            <p:spPr>
              <a:xfrm>
                <a:off x="0" y="0"/>
                <a:ext cx="411957" cy="3653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1" fill="norm" stroke="1" extrusionOk="0">
                    <a:moveTo>
                      <a:pt x="21389" y="4533"/>
                    </a:moveTo>
                    <a:cubicBezTo>
                      <a:pt x="18588" y="3329"/>
                      <a:pt x="18588" y="3329"/>
                      <a:pt x="18588" y="3329"/>
                    </a:cubicBezTo>
                    <a:cubicBezTo>
                      <a:pt x="18419" y="3257"/>
                      <a:pt x="18240" y="3341"/>
                      <a:pt x="18176" y="3531"/>
                    </a:cubicBezTo>
                    <a:cubicBezTo>
                      <a:pt x="18113" y="3722"/>
                      <a:pt x="18197" y="3925"/>
                      <a:pt x="18356" y="3996"/>
                    </a:cubicBezTo>
                    <a:cubicBezTo>
                      <a:pt x="20385" y="4866"/>
                      <a:pt x="20385" y="4866"/>
                      <a:pt x="20385" y="4866"/>
                    </a:cubicBezTo>
                    <a:cubicBezTo>
                      <a:pt x="16993" y="6321"/>
                      <a:pt x="16993" y="6321"/>
                      <a:pt x="16993" y="6321"/>
                    </a:cubicBezTo>
                    <a:cubicBezTo>
                      <a:pt x="16993" y="5343"/>
                      <a:pt x="16993" y="5343"/>
                      <a:pt x="16993" y="5343"/>
                    </a:cubicBezTo>
                    <a:cubicBezTo>
                      <a:pt x="16993" y="5176"/>
                      <a:pt x="16887" y="5033"/>
                      <a:pt x="16750" y="4986"/>
                    </a:cubicBezTo>
                    <a:cubicBezTo>
                      <a:pt x="12861" y="3865"/>
                      <a:pt x="8739" y="3865"/>
                      <a:pt x="4850" y="4986"/>
                    </a:cubicBezTo>
                    <a:cubicBezTo>
                      <a:pt x="4713" y="5033"/>
                      <a:pt x="4607" y="5176"/>
                      <a:pt x="4607" y="5343"/>
                    </a:cubicBezTo>
                    <a:cubicBezTo>
                      <a:pt x="4607" y="6321"/>
                      <a:pt x="4607" y="6321"/>
                      <a:pt x="4607" y="6321"/>
                    </a:cubicBezTo>
                    <a:cubicBezTo>
                      <a:pt x="1215" y="4866"/>
                      <a:pt x="1215" y="4866"/>
                      <a:pt x="1215" y="4866"/>
                    </a:cubicBezTo>
                    <a:cubicBezTo>
                      <a:pt x="10800" y="754"/>
                      <a:pt x="10800" y="754"/>
                      <a:pt x="10800" y="754"/>
                    </a:cubicBezTo>
                    <a:cubicBezTo>
                      <a:pt x="17119" y="3472"/>
                      <a:pt x="17119" y="3472"/>
                      <a:pt x="17119" y="3472"/>
                    </a:cubicBezTo>
                    <a:cubicBezTo>
                      <a:pt x="17288" y="3543"/>
                      <a:pt x="17479" y="3448"/>
                      <a:pt x="17542" y="3257"/>
                    </a:cubicBezTo>
                    <a:cubicBezTo>
                      <a:pt x="17605" y="3078"/>
                      <a:pt x="17521" y="2864"/>
                      <a:pt x="17352" y="2792"/>
                    </a:cubicBezTo>
                    <a:cubicBezTo>
                      <a:pt x="10916" y="27"/>
                      <a:pt x="10916" y="27"/>
                      <a:pt x="10916" y="27"/>
                    </a:cubicBezTo>
                    <a:cubicBezTo>
                      <a:pt x="10842" y="-9"/>
                      <a:pt x="10758" y="-9"/>
                      <a:pt x="10684" y="27"/>
                    </a:cubicBezTo>
                    <a:cubicBezTo>
                      <a:pt x="211" y="4533"/>
                      <a:pt x="211" y="4533"/>
                      <a:pt x="211" y="4533"/>
                    </a:cubicBezTo>
                    <a:cubicBezTo>
                      <a:pt x="85" y="4580"/>
                      <a:pt x="0" y="4723"/>
                      <a:pt x="0" y="4866"/>
                    </a:cubicBezTo>
                    <a:cubicBezTo>
                      <a:pt x="0" y="5021"/>
                      <a:pt x="85" y="5153"/>
                      <a:pt x="211" y="5212"/>
                    </a:cubicBezTo>
                    <a:cubicBezTo>
                      <a:pt x="4607" y="7096"/>
                      <a:pt x="4607" y="7096"/>
                      <a:pt x="4607" y="7096"/>
                    </a:cubicBezTo>
                    <a:cubicBezTo>
                      <a:pt x="4607" y="12245"/>
                      <a:pt x="4607" y="12245"/>
                      <a:pt x="4607" y="12245"/>
                    </a:cubicBezTo>
                    <a:cubicBezTo>
                      <a:pt x="4607" y="12448"/>
                      <a:pt x="4755" y="12603"/>
                      <a:pt x="4935" y="12603"/>
                    </a:cubicBezTo>
                    <a:cubicBezTo>
                      <a:pt x="5104" y="12603"/>
                      <a:pt x="5252" y="12448"/>
                      <a:pt x="5252" y="12245"/>
                    </a:cubicBezTo>
                    <a:cubicBezTo>
                      <a:pt x="5252" y="10219"/>
                      <a:pt x="5252" y="10219"/>
                      <a:pt x="5252" y="10219"/>
                    </a:cubicBezTo>
                    <a:cubicBezTo>
                      <a:pt x="5516" y="10135"/>
                      <a:pt x="5770" y="10076"/>
                      <a:pt x="6034" y="10016"/>
                    </a:cubicBezTo>
                    <a:cubicBezTo>
                      <a:pt x="5696" y="10803"/>
                      <a:pt x="5516" y="11673"/>
                      <a:pt x="5516" y="12567"/>
                    </a:cubicBezTo>
                    <a:cubicBezTo>
                      <a:pt x="5516" y="14153"/>
                      <a:pt x="5516" y="14153"/>
                      <a:pt x="5516" y="14153"/>
                    </a:cubicBezTo>
                    <a:cubicBezTo>
                      <a:pt x="5432" y="14165"/>
                      <a:pt x="5337" y="14176"/>
                      <a:pt x="5252" y="14200"/>
                    </a:cubicBezTo>
                    <a:cubicBezTo>
                      <a:pt x="5252" y="13688"/>
                      <a:pt x="5252" y="13688"/>
                      <a:pt x="5252" y="13688"/>
                    </a:cubicBezTo>
                    <a:cubicBezTo>
                      <a:pt x="5252" y="13485"/>
                      <a:pt x="5104" y="13330"/>
                      <a:pt x="4935" y="13330"/>
                    </a:cubicBezTo>
                    <a:cubicBezTo>
                      <a:pt x="4755" y="13330"/>
                      <a:pt x="4607" y="13485"/>
                      <a:pt x="4607" y="13688"/>
                    </a:cubicBezTo>
                    <a:cubicBezTo>
                      <a:pt x="4607" y="14570"/>
                      <a:pt x="4607" y="14570"/>
                      <a:pt x="4607" y="14570"/>
                    </a:cubicBezTo>
                    <a:cubicBezTo>
                      <a:pt x="4248" y="14927"/>
                      <a:pt x="4026" y="15464"/>
                      <a:pt x="4026" y="16119"/>
                    </a:cubicBezTo>
                    <a:cubicBezTo>
                      <a:pt x="4026" y="17204"/>
                      <a:pt x="4893" y="18575"/>
                      <a:pt x="5865" y="18575"/>
                    </a:cubicBezTo>
                    <a:cubicBezTo>
                      <a:pt x="5971" y="18575"/>
                      <a:pt x="6076" y="18563"/>
                      <a:pt x="6171" y="18527"/>
                    </a:cubicBezTo>
                    <a:cubicBezTo>
                      <a:pt x="7070" y="20351"/>
                      <a:pt x="8792" y="21591"/>
                      <a:pt x="10758" y="21591"/>
                    </a:cubicBezTo>
                    <a:cubicBezTo>
                      <a:pt x="12163" y="21591"/>
                      <a:pt x="13474" y="20971"/>
                      <a:pt x="14467" y="19863"/>
                    </a:cubicBezTo>
                    <a:cubicBezTo>
                      <a:pt x="14816" y="19457"/>
                      <a:pt x="15122" y="19016"/>
                      <a:pt x="15355" y="18527"/>
                    </a:cubicBezTo>
                    <a:cubicBezTo>
                      <a:pt x="15450" y="18563"/>
                      <a:pt x="15545" y="18575"/>
                      <a:pt x="15650" y="18575"/>
                    </a:cubicBezTo>
                    <a:cubicBezTo>
                      <a:pt x="16633" y="18575"/>
                      <a:pt x="17500" y="17204"/>
                      <a:pt x="17500" y="16119"/>
                    </a:cubicBezTo>
                    <a:cubicBezTo>
                      <a:pt x="17500" y="15512"/>
                      <a:pt x="17310" y="14999"/>
                      <a:pt x="16993" y="14653"/>
                    </a:cubicBezTo>
                    <a:cubicBezTo>
                      <a:pt x="16993" y="7096"/>
                      <a:pt x="16993" y="7096"/>
                      <a:pt x="16993" y="7096"/>
                    </a:cubicBezTo>
                    <a:cubicBezTo>
                      <a:pt x="18250" y="6559"/>
                      <a:pt x="18250" y="6559"/>
                      <a:pt x="18250" y="6559"/>
                    </a:cubicBezTo>
                    <a:cubicBezTo>
                      <a:pt x="18250" y="11721"/>
                      <a:pt x="18250" y="11721"/>
                      <a:pt x="18250" y="11721"/>
                    </a:cubicBezTo>
                    <a:cubicBezTo>
                      <a:pt x="17817" y="11876"/>
                      <a:pt x="17500" y="12329"/>
                      <a:pt x="17500" y="12877"/>
                    </a:cubicBezTo>
                    <a:cubicBezTo>
                      <a:pt x="17500" y="13545"/>
                      <a:pt x="17975" y="14081"/>
                      <a:pt x="18567" y="14081"/>
                    </a:cubicBezTo>
                    <a:cubicBezTo>
                      <a:pt x="19159" y="14081"/>
                      <a:pt x="19645" y="13545"/>
                      <a:pt x="19645" y="12877"/>
                    </a:cubicBezTo>
                    <a:cubicBezTo>
                      <a:pt x="19645" y="12329"/>
                      <a:pt x="19328" y="11876"/>
                      <a:pt x="18895" y="11721"/>
                    </a:cubicBezTo>
                    <a:cubicBezTo>
                      <a:pt x="18895" y="6285"/>
                      <a:pt x="18895" y="6285"/>
                      <a:pt x="18895" y="6285"/>
                    </a:cubicBezTo>
                    <a:cubicBezTo>
                      <a:pt x="21389" y="5212"/>
                      <a:pt x="21389" y="5212"/>
                      <a:pt x="21389" y="5212"/>
                    </a:cubicBezTo>
                    <a:cubicBezTo>
                      <a:pt x="21515" y="5153"/>
                      <a:pt x="21600" y="5021"/>
                      <a:pt x="21600" y="4866"/>
                    </a:cubicBezTo>
                    <a:cubicBezTo>
                      <a:pt x="21600" y="4723"/>
                      <a:pt x="21515" y="4580"/>
                      <a:pt x="21389" y="4533"/>
                    </a:cubicBezTo>
                    <a:close/>
                    <a:moveTo>
                      <a:pt x="15999" y="14153"/>
                    </a:moveTo>
                    <a:cubicBezTo>
                      <a:pt x="15999" y="12555"/>
                      <a:pt x="15999" y="12555"/>
                      <a:pt x="15999" y="12555"/>
                    </a:cubicBezTo>
                    <a:cubicBezTo>
                      <a:pt x="15999" y="12555"/>
                      <a:pt x="15999" y="12555"/>
                      <a:pt x="15999" y="12555"/>
                    </a:cubicBezTo>
                    <a:cubicBezTo>
                      <a:pt x="15999" y="11780"/>
                      <a:pt x="15999" y="11780"/>
                      <a:pt x="15999" y="11780"/>
                    </a:cubicBezTo>
                    <a:cubicBezTo>
                      <a:pt x="15999" y="11578"/>
                      <a:pt x="15862" y="11423"/>
                      <a:pt x="15682" y="11423"/>
                    </a:cubicBezTo>
                    <a:cubicBezTo>
                      <a:pt x="15503" y="11423"/>
                      <a:pt x="15365" y="11578"/>
                      <a:pt x="15365" y="11780"/>
                    </a:cubicBezTo>
                    <a:cubicBezTo>
                      <a:pt x="15365" y="12174"/>
                      <a:pt x="15365" y="12174"/>
                      <a:pt x="15365" y="12174"/>
                    </a:cubicBezTo>
                    <a:cubicBezTo>
                      <a:pt x="14256" y="12090"/>
                      <a:pt x="10620" y="11673"/>
                      <a:pt x="8179" y="9623"/>
                    </a:cubicBezTo>
                    <a:cubicBezTo>
                      <a:pt x="10906" y="9277"/>
                      <a:pt x="13674" y="9480"/>
                      <a:pt x="16348" y="10219"/>
                    </a:cubicBezTo>
                    <a:cubicBezTo>
                      <a:pt x="16348" y="14224"/>
                      <a:pt x="16348" y="14224"/>
                      <a:pt x="16348" y="14224"/>
                    </a:cubicBezTo>
                    <a:cubicBezTo>
                      <a:pt x="16242" y="14188"/>
                      <a:pt x="16126" y="14165"/>
                      <a:pt x="15999" y="14153"/>
                    </a:cubicBezTo>
                    <a:close/>
                    <a:moveTo>
                      <a:pt x="5252" y="5617"/>
                    </a:moveTo>
                    <a:cubicBezTo>
                      <a:pt x="8887" y="4616"/>
                      <a:pt x="12713" y="4616"/>
                      <a:pt x="16348" y="5617"/>
                    </a:cubicBezTo>
                    <a:cubicBezTo>
                      <a:pt x="16348" y="9468"/>
                      <a:pt x="16348" y="9468"/>
                      <a:pt x="16348" y="9468"/>
                    </a:cubicBezTo>
                    <a:cubicBezTo>
                      <a:pt x="14530" y="8979"/>
                      <a:pt x="12660" y="8729"/>
                      <a:pt x="10800" y="8729"/>
                    </a:cubicBezTo>
                    <a:cubicBezTo>
                      <a:pt x="8940" y="8729"/>
                      <a:pt x="7070" y="8979"/>
                      <a:pt x="5252" y="9468"/>
                    </a:cubicBezTo>
                    <a:lnTo>
                      <a:pt x="5252" y="5617"/>
                    </a:lnTo>
                    <a:close/>
                    <a:moveTo>
                      <a:pt x="5865" y="17860"/>
                    </a:moveTo>
                    <a:cubicBezTo>
                      <a:pt x="5284" y="17860"/>
                      <a:pt x="4671" y="16835"/>
                      <a:pt x="4671" y="16119"/>
                    </a:cubicBezTo>
                    <a:cubicBezTo>
                      <a:pt x="4671" y="15333"/>
                      <a:pt x="5094" y="14939"/>
                      <a:pt x="5516" y="14880"/>
                    </a:cubicBezTo>
                    <a:cubicBezTo>
                      <a:pt x="5516" y="15643"/>
                      <a:pt x="5516" y="15643"/>
                      <a:pt x="5516" y="15643"/>
                    </a:cubicBezTo>
                    <a:cubicBezTo>
                      <a:pt x="5421" y="15595"/>
                      <a:pt x="5315" y="15559"/>
                      <a:pt x="5189" y="15559"/>
                    </a:cubicBezTo>
                    <a:cubicBezTo>
                      <a:pt x="5009" y="15559"/>
                      <a:pt x="4872" y="15726"/>
                      <a:pt x="4872" y="15929"/>
                    </a:cubicBezTo>
                    <a:cubicBezTo>
                      <a:pt x="4872" y="16131"/>
                      <a:pt x="5009" y="16286"/>
                      <a:pt x="5189" y="16286"/>
                    </a:cubicBezTo>
                    <a:cubicBezTo>
                      <a:pt x="5411" y="16286"/>
                      <a:pt x="5611" y="16811"/>
                      <a:pt x="5675" y="17097"/>
                    </a:cubicBezTo>
                    <a:cubicBezTo>
                      <a:pt x="5675" y="17097"/>
                      <a:pt x="5675" y="17097"/>
                      <a:pt x="5675" y="17097"/>
                    </a:cubicBezTo>
                    <a:cubicBezTo>
                      <a:pt x="5728" y="17359"/>
                      <a:pt x="5802" y="17610"/>
                      <a:pt x="5886" y="17860"/>
                    </a:cubicBezTo>
                    <a:cubicBezTo>
                      <a:pt x="5886" y="17860"/>
                      <a:pt x="5876" y="17860"/>
                      <a:pt x="5865" y="17860"/>
                    </a:cubicBezTo>
                    <a:close/>
                    <a:moveTo>
                      <a:pt x="14013" y="19350"/>
                    </a:moveTo>
                    <a:cubicBezTo>
                      <a:pt x="13146" y="20327"/>
                      <a:pt x="11994" y="20864"/>
                      <a:pt x="10758" y="20864"/>
                    </a:cubicBezTo>
                    <a:cubicBezTo>
                      <a:pt x="8222" y="20864"/>
                      <a:pt x="6161" y="18539"/>
                      <a:pt x="6161" y="15678"/>
                    </a:cubicBezTo>
                    <a:cubicBezTo>
                      <a:pt x="6161" y="12567"/>
                      <a:pt x="6161" y="12567"/>
                      <a:pt x="6161" y="12567"/>
                    </a:cubicBezTo>
                    <a:cubicBezTo>
                      <a:pt x="6161" y="11602"/>
                      <a:pt x="6404" y="10660"/>
                      <a:pt x="6848" y="9837"/>
                    </a:cubicBezTo>
                    <a:cubicBezTo>
                      <a:pt x="7006" y="9802"/>
                      <a:pt x="7154" y="9778"/>
                      <a:pt x="7302" y="9754"/>
                    </a:cubicBezTo>
                    <a:cubicBezTo>
                      <a:pt x="8866" y="11304"/>
                      <a:pt x="11022" y="12078"/>
                      <a:pt x="12575" y="12460"/>
                    </a:cubicBezTo>
                    <a:cubicBezTo>
                      <a:pt x="13822" y="12758"/>
                      <a:pt x="14858" y="12865"/>
                      <a:pt x="15365" y="12901"/>
                    </a:cubicBezTo>
                    <a:cubicBezTo>
                      <a:pt x="15365" y="15678"/>
                      <a:pt x="15365" y="15678"/>
                      <a:pt x="15365" y="15678"/>
                    </a:cubicBezTo>
                    <a:cubicBezTo>
                      <a:pt x="15365" y="17061"/>
                      <a:pt x="14879" y="18372"/>
                      <a:pt x="14013" y="19350"/>
                    </a:cubicBezTo>
                    <a:close/>
                    <a:moveTo>
                      <a:pt x="15650" y="17860"/>
                    </a:moveTo>
                    <a:cubicBezTo>
                      <a:pt x="15650" y="17860"/>
                      <a:pt x="15640" y="17860"/>
                      <a:pt x="15640" y="17860"/>
                    </a:cubicBezTo>
                    <a:cubicBezTo>
                      <a:pt x="15724" y="17586"/>
                      <a:pt x="15809" y="17312"/>
                      <a:pt x="15862" y="17037"/>
                    </a:cubicBezTo>
                    <a:cubicBezTo>
                      <a:pt x="15936" y="16751"/>
                      <a:pt x="16126" y="16286"/>
                      <a:pt x="16327" y="16286"/>
                    </a:cubicBezTo>
                    <a:cubicBezTo>
                      <a:pt x="16506" y="16286"/>
                      <a:pt x="16654" y="16131"/>
                      <a:pt x="16654" y="15929"/>
                    </a:cubicBezTo>
                    <a:cubicBezTo>
                      <a:pt x="16654" y="15726"/>
                      <a:pt x="16506" y="15559"/>
                      <a:pt x="16327" y="15559"/>
                    </a:cubicBezTo>
                    <a:cubicBezTo>
                      <a:pt x="16211" y="15559"/>
                      <a:pt x="16105" y="15595"/>
                      <a:pt x="15999" y="15643"/>
                    </a:cubicBezTo>
                    <a:cubicBezTo>
                      <a:pt x="15999" y="14880"/>
                      <a:pt x="15999" y="14880"/>
                      <a:pt x="15999" y="14880"/>
                    </a:cubicBezTo>
                    <a:cubicBezTo>
                      <a:pt x="16432" y="14939"/>
                      <a:pt x="16855" y="15333"/>
                      <a:pt x="16855" y="16119"/>
                    </a:cubicBezTo>
                    <a:cubicBezTo>
                      <a:pt x="16855" y="16835"/>
                      <a:pt x="16232" y="17860"/>
                      <a:pt x="15650" y="17860"/>
                    </a:cubicBezTo>
                    <a:close/>
                    <a:moveTo>
                      <a:pt x="18567" y="13354"/>
                    </a:moveTo>
                    <a:cubicBezTo>
                      <a:pt x="18335" y="13354"/>
                      <a:pt x="18144" y="13139"/>
                      <a:pt x="18144" y="12877"/>
                    </a:cubicBezTo>
                    <a:cubicBezTo>
                      <a:pt x="18144" y="12603"/>
                      <a:pt x="18335" y="12388"/>
                      <a:pt x="18567" y="12388"/>
                    </a:cubicBezTo>
                    <a:cubicBezTo>
                      <a:pt x="18810" y="12388"/>
                      <a:pt x="19000" y="12603"/>
                      <a:pt x="19000" y="12877"/>
                    </a:cubicBezTo>
                    <a:cubicBezTo>
                      <a:pt x="19000" y="13139"/>
                      <a:pt x="18810" y="13354"/>
                      <a:pt x="18567" y="13354"/>
                    </a:cubicBezTo>
                    <a:close/>
                    <a:moveTo>
                      <a:pt x="18567" y="13354"/>
                    </a:moveTo>
                    <a:cubicBezTo>
                      <a:pt x="18567" y="13354"/>
                      <a:pt x="18567" y="13354"/>
                      <a:pt x="18567" y="1335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757" name="Group 60"/>
            <p:cNvGrpSpPr/>
            <p:nvPr/>
          </p:nvGrpSpPr>
          <p:grpSpPr>
            <a:xfrm>
              <a:off x="764402" y="2028027"/>
              <a:ext cx="318585" cy="411957"/>
              <a:chOff x="0" y="0"/>
              <a:chExt cx="318583" cy="411956"/>
            </a:xfrm>
          </p:grpSpPr>
          <p:sp>
            <p:nvSpPr>
              <p:cNvPr id="754" name="Freeform 408"/>
              <p:cNvSpPr/>
              <p:nvPr/>
            </p:nvSpPr>
            <p:spPr>
              <a:xfrm>
                <a:off x="75948" y="217884"/>
                <a:ext cx="165498" cy="165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16753" y="21600"/>
                      <a:pt x="21600" y="16753"/>
                      <a:pt x="21600" y="10800"/>
                    </a:cubicBezTo>
                    <a:cubicBezTo>
                      <a:pt x="21600" y="4847"/>
                      <a:pt x="16753" y="0"/>
                      <a:pt x="10800" y="0"/>
                    </a:cubicBezTo>
                    <a:cubicBezTo>
                      <a:pt x="4847" y="0"/>
                      <a:pt x="0" y="4847"/>
                      <a:pt x="0" y="10800"/>
                    </a:cubicBezTo>
                    <a:cubicBezTo>
                      <a:pt x="0" y="16753"/>
                      <a:pt x="4847" y="21600"/>
                      <a:pt x="10800" y="21600"/>
                    </a:cubicBezTo>
                    <a:close/>
                    <a:moveTo>
                      <a:pt x="10800" y="1607"/>
                    </a:moveTo>
                    <a:cubicBezTo>
                      <a:pt x="15884" y="1607"/>
                      <a:pt x="19993" y="5716"/>
                      <a:pt x="19993" y="10800"/>
                    </a:cubicBezTo>
                    <a:cubicBezTo>
                      <a:pt x="19993" y="15884"/>
                      <a:pt x="15884" y="19993"/>
                      <a:pt x="10800" y="19993"/>
                    </a:cubicBezTo>
                    <a:cubicBezTo>
                      <a:pt x="5716" y="19993"/>
                      <a:pt x="1607" y="15884"/>
                      <a:pt x="1607" y="10800"/>
                    </a:cubicBezTo>
                    <a:cubicBezTo>
                      <a:pt x="1607" y="5716"/>
                      <a:pt x="5716" y="1607"/>
                      <a:pt x="10800" y="1607"/>
                    </a:cubicBezTo>
                    <a:close/>
                    <a:moveTo>
                      <a:pt x="10800" y="1607"/>
                    </a:moveTo>
                    <a:cubicBezTo>
                      <a:pt x="10800" y="1607"/>
                      <a:pt x="10800" y="1607"/>
                      <a:pt x="10800" y="160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55" name="Freeform 409"/>
              <p:cNvSpPr/>
              <p:nvPr/>
            </p:nvSpPr>
            <p:spPr>
              <a:xfrm>
                <a:off x="0" y="0"/>
                <a:ext cx="318584" cy="411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6" h="21600" fill="norm" stroke="1" extrusionOk="0">
                    <a:moveTo>
                      <a:pt x="21515" y="159"/>
                    </a:moveTo>
                    <a:cubicBezTo>
                      <a:pt x="21433" y="63"/>
                      <a:pt x="21296" y="0"/>
                      <a:pt x="21160" y="0"/>
                    </a:cubicBezTo>
                    <a:cubicBezTo>
                      <a:pt x="13396" y="0"/>
                      <a:pt x="13396" y="0"/>
                      <a:pt x="13396" y="0"/>
                    </a:cubicBezTo>
                    <a:cubicBezTo>
                      <a:pt x="13246" y="0"/>
                      <a:pt x="13109" y="63"/>
                      <a:pt x="13041" y="169"/>
                    </a:cubicBezTo>
                    <a:cubicBezTo>
                      <a:pt x="10776" y="3329"/>
                      <a:pt x="10776" y="3329"/>
                      <a:pt x="10776" y="3329"/>
                    </a:cubicBezTo>
                    <a:cubicBezTo>
                      <a:pt x="8525" y="169"/>
                      <a:pt x="8525" y="169"/>
                      <a:pt x="8525" y="169"/>
                    </a:cubicBezTo>
                    <a:cubicBezTo>
                      <a:pt x="8457" y="63"/>
                      <a:pt x="8320" y="0"/>
                      <a:pt x="8170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270" y="0"/>
                      <a:pt x="133" y="63"/>
                      <a:pt x="51" y="159"/>
                    </a:cubicBezTo>
                    <a:cubicBezTo>
                      <a:pt x="-17" y="254"/>
                      <a:pt x="-17" y="380"/>
                      <a:pt x="51" y="476"/>
                    </a:cubicBezTo>
                    <a:cubicBezTo>
                      <a:pt x="5509" y="8137"/>
                      <a:pt x="5509" y="8137"/>
                      <a:pt x="5509" y="8137"/>
                    </a:cubicBezTo>
                    <a:cubicBezTo>
                      <a:pt x="5264" y="8380"/>
                      <a:pt x="5127" y="8676"/>
                      <a:pt x="5127" y="8982"/>
                    </a:cubicBezTo>
                    <a:cubicBezTo>
                      <a:pt x="5127" y="9828"/>
                      <a:pt x="5127" y="9828"/>
                      <a:pt x="5127" y="9828"/>
                    </a:cubicBezTo>
                    <a:cubicBezTo>
                      <a:pt x="5127" y="10398"/>
                      <a:pt x="5577" y="10885"/>
                      <a:pt x="6219" y="11096"/>
                    </a:cubicBezTo>
                    <a:cubicBezTo>
                      <a:pt x="4390" y="12163"/>
                      <a:pt x="3217" y="13854"/>
                      <a:pt x="3217" y="15756"/>
                    </a:cubicBezTo>
                    <a:cubicBezTo>
                      <a:pt x="3217" y="16633"/>
                      <a:pt x="3462" y="17489"/>
                      <a:pt x="3954" y="18271"/>
                    </a:cubicBezTo>
                    <a:cubicBezTo>
                      <a:pt x="4049" y="18430"/>
                      <a:pt x="4295" y="18504"/>
                      <a:pt x="4499" y="18430"/>
                    </a:cubicBezTo>
                    <a:cubicBezTo>
                      <a:pt x="4718" y="18345"/>
                      <a:pt x="4800" y="18155"/>
                      <a:pt x="4704" y="17996"/>
                    </a:cubicBezTo>
                    <a:cubicBezTo>
                      <a:pt x="4268" y="17299"/>
                      <a:pt x="4049" y="16538"/>
                      <a:pt x="4049" y="15756"/>
                    </a:cubicBezTo>
                    <a:cubicBezTo>
                      <a:pt x="4049" y="12892"/>
                      <a:pt x="7065" y="10557"/>
                      <a:pt x="10763" y="10557"/>
                    </a:cubicBezTo>
                    <a:cubicBezTo>
                      <a:pt x="14460" y="10557"/>
                      <a:pt x="17476" y="12892"/>
                      <a:pt x="17476" y="15756"/>
                    </a:cubicBezTo>
                    <a:cubicBezTo>
                      <a:pt x="17476" y="18620"/>
                      <a:pt x="14460" y="20955"/>
                      <a:pt x="10763" y="20955"/>
                    </a:cubicBezTo>
                    <a:cubicBezTo>
                      <a:pt x="8770" y="20955"/>
                      <a:pt x="6901" y="20279"/>
                      <a:pt x="5618" y="19095"/>
                    </a:cubicBezTo>
                    <a:cubicBezTo>
                      <a:pt x="5468" y="18969"/>
                      <a:pt x="5209" y="18948"/>
                      <a:pt x="5032" y="19064"/>
                    </a:cubicBezTo>
                    <a:cubicBezTo>
                      <a:pt x="4854" y="19169"/>
                      <a:pt x="4841" y="19381"/>
                      <a:pt x="4977" y="19508"/>
                    </a:cubicBezTo>
                    <a:cubicBezTo>
                      <a:pt x="6423" y="20839"/>
                      <a:pt x="8525" y="21600"/>
                      <a:pt x="10763" y="21600"/>
                    </a:cubicBezTo>
                    <a:cubicBezTo>
                      <a:pt x="14924" y="21600"/>
                      <a:pt x="18308" y="18979"/>
                      <a:pt x="18308" y="15756"/>
                    </a:cubicBezTo>
                    <a:cubicBezTo>
                      <a:pt x="18308" y="13854"/>
                      <a:pt x="17135" y="12163"/>
                      <a:pt x="15306" y="11096"/>
                    </a:cubicBezTo>
                    <a:cubicBezTo>
                      <a:pt x="15948" y="10885"/>
                      <a:pt x="16398" y="10398"/>
                      <a:pt x="16398" y="9828"/>
                    </a:cubicBezTo>
                    <a:cubicBezTo>
                      <a:pt x="16398" y="8982"/>
                      <a:pt x="16398" y="8982"/>
                      <a:pt x="16398" y="8982"/>
                    </a:cubicBezTo>
                    <a:cubicBezTo>
                      <a:pt x="16398" y="8676"/>
                      <a:pt x="16261" y="8391"/>
                      <a:pt x="16043" y="8158"/>
                    </a:cubicBezTo>
                    <a:cubicBezTo>
                      <a:pt x="19604" y="3160"/>
                      <a:pt x="19604" y="3160"/>
                      <a:pt x="19604" y="3160"/>
                    </a:cubicBezTo>
                    <a:cubicBezTo>
                      <a:pt x="19714" y="3001"/>
                      <a:pt x="19645" y="2811"/>
                      <a:pt x="19441" y="2726"/>
                    </a:cubicBezTo>
                    <a:cubicBezTo>
                      <a:pt x="19236" y="2642"/>
                      <a:pt x="18990" y="2695"/>
                      <a:pt x="18881" y="2853"/>
                    </a:cubicBezTo>
                    <a:cubicBezTo>
                      <a:pt x="15388" y="7746"/>
                      <a:pt x="15388" y="7746"/>
                      <a:pt x="15388" y="7746"/>
                    </a:cubicBezTo>
                    <a:cubicBezTo>
                      <a:pt x="15156" y="7661"/>
                      <a:pt x="14897" y="7609"/>
                      <a:pt x="14624" y="7609"/>
                    </a:cubicBezTo>
                    <a:cubicBezTo>
                      <a:pt x="13833" y="7609"/>
                      <a:pt x="13833" y="7609"/>
                      <a:pt x="13833" y="7609"/>
                    </a:cubicBezTo>
                    <a:cubicBezTo>
                      <a:pt x="11254" y="3995"/>
                      <a:pt x="11254" y="3995"/>
                      <a:pt x="11254" y="3995"/>
                    </a:cubicBezTo>
                    <a:cubicBezTo>
                      <a:pt x="13642" y="645"/>
                      <a:pt x="13642" y="645"/>
                      <a:pt x="13642" y="645"/>
                    </a:cubicBezTo>
                    <a:cubicBezTo>
                      <a:pt x="20450" y="645"/>
                      <a:pt x="20450" y="645"/>
                      <a:pt x="20450" y="645"/>
                    </a:cubicBezTo>
                    <a:cubicBezTo>
                      <a:pt x="19645" y="1765"/>
                      <a:pt x="19645" y="1765"/>
                      <a:pt x="19645" y="1765"/>
                    </a:cubicBezTo>
                    <a:cubicBezTo>
                      <a:pt x="19536" y="1913"/>
                      <a:pt x="19618" y="2114"/>
                      <a:pt x="19809" y="2198"/>
                    </a:cubicBezTo>
                    <a:cubicBezTo>
                      <a:pt x="20014" y="2283"/>
                      <a:pt x="20273" y="2230"/>
                      <a:pt x="20382" y="2071"/>
                    </a:cubicBezTo>
                    <a:cubicBezTo>
                      <a:pt x="21515" y="476"/>
                      <a:pt x="21515" y="476"/>
                      <a:pt x="21515" y="476"/>
                    </a:cubicBezTo>
                    <a:cubicBezTo>
                      <a:pt x="21583" y="380"/>
                      <a:pt x="21583" y="254"/>
                      <a:pt x="21515" y="159"/>
                    </a:cubicBezTo>
                    <a:close/>
                    <a:moveTo>
                      <a:pt x="7924" y="645"/>
                    </a:moveTo>
                    <a:cubicBezTo>
                      <a:pt x="13955" y="9109"/>
                      <a:pt x="13955" y="9109"/>
                      <a:pt x="13955" y="9109"/>
                    </a:cubicBezTo>
                    <a:cubicBezTo>
                      <a:pt x="7147" y="9109"/>
                      <a:pt x="7147" y="9109"/>
                      <a:pt x="7147" y="9109"/>
                    </a:cubicBezTo>
                    <a:cubicBezTo>
                      <a:pt x="1116" y="645"/>
                      <a:pt x="1116" y="645"/>
                      <a:pt x="1116" y="645"/>
                    </a:cubicBezTo>
                    <a:lnTo>
                      <a:pt x="7924" y="645"/>
                    </a:lnTo>
                    <a:close/>
                    <a:moveTo>
                      <a:pt x="15566" y="8982"/>
                    </a:moveTo>
                    <a:cubicBezTo>
                      <a:pt x="15566" y="9828"/>
                      <a:pt x="15566" y="9828"/>
                      <a:pt x="15566" y="9828"/>
                    </a:cubicBezTo>
                    <a:cubicBezTo>
                      <a:pt x="15566" y="10229"/>
                      <a:pt x="15143" y="10568"/>
                      <a:pt x="14624" y="10568"/>
                    </a:cubicBezTo>
                    <a:cubicBezTo>
                      <a:pt x="14215" y="10568"/>
                      <a:pt x="14215" y="10568"/>
                      <a:pt x="14215" y="10568"/>
                    </a:cubicBezTo>
                    <a:cubicBezTo>
                      <a:pt x="13178" y="10145"/>
                      <a:pt x="12004" y="9912"/>
                      <a:pt x="10763" y="9912"/>
                    </a:cubicBezTo>
                    <a:cubicBezTo>
                      <a:pt x="9521" y="9912"/>
                      <a:pt x="8347" y="10145"/>
                      <a:pt x="7310" y="10568"/>
                    </a:cubicBezTo>
                    <a:cubicBezTo>
                      <a:pt x="6901" y="10568"/>
                      <a:pt x="6901" y="10568"/>
                      <a:pt x="6901" y="10568"/>
                    </a:cubicBezTo>
                    <a:cubicBezTo>
                      <a:pt x="6382" y="10568"/>
                      <a:pt x="5960" y="10229"/>
                      <a:pt x="5960" y="9828"/>
                    </a:cubicBezTo>
                    <a:cubicBezTo>
                      <a:pt x="5960" y="8982"/>
                      <a:pt x="5960" y="8982"/>
                      <a:pt x="5960" y="8982"/>
                    </a:cubicBezTo>
                    <a:cubicBezTo>
                      <a:pt x="5960" y="8930"/>
                      <a:pt x="5973" y="8866"/>
                      <a:pt x="5987" y="8803"/>
                    </a:cubicBezTo>
                    <a:cubicBezTo>
                      <a:pt x="6546" y="9585"/>
                      <a:pt x="6546" y="9585"/>
                      <a:pt x="6546" y="9585"/>
                    </a:cubicBezTo>
                    <a:cubicBezTo>
                      <a:pt x="6614" y="9690"/>
                      <a:pt x="6751" y="9754"/>
                      <a:pt x="6901" y="9754"/>
                    </a:cubicBezTo>
                    <a:cubicBezTo>
                      <a:pt x="14665" y="9754"/>
                      <a:pt x="14665" y="9754"/>
                      <a:pt x="14665" y="9754"/>
                    </a:cubicBezTo>
                    <a:cubicBezTo>
                      <a:pt x="14801" y="9754"/>
                      <a:pt x="14938" y="9690"/>
                      <a:pt x="15020" y="9595"/>
                    </a:cubicBezTo>
                    <a:cubicBezTo>
                      <a:pt x="15020" y="9595"/>
                      <a:pt x="15020" y="9585"/>
                      <a:pt x="15020" y="9585"/>
                    </a:cubicBezTo>
                    <a:cubicBezTo>
                      <a:pt x="15020" y="9585"/>
                      <a:pt x="15020" y="9585"/>
                      <a:pt x="15020" y="9585"/>
                    </a:cubicBezTo>
                    <a:cubicBezTo>
                      <a:pt x="15552" y="8845"/>
                      <a:pt x="15552" y="8845"/>
                      <a:pt x="15552" y="8845"/>
                    </a:cubicBezTo>
                    <a:cubicBezTo>
                      <a:pt x="15566" y="8887"/>
                      <a:pt x="15566" y="8940"/>
                      <a:pt x="15566" y="8982"/>
                    </a:cubicBezTo>
                    <a:close/>
                    <a:moveTo>
                      <a:pt x="14624" y="8253"/>
                    </a:moveTo>
                    <a:cubicBezTo>
                      <a:pt x="14747" y="8253"/>
                      <a:pt x="14870" y="8274"/>
                      <a:pt x="14979" y="8306"/>
                    </a:cubicBezTo>
                    <a:cubicBezTo>
                      <a:pt x="14665" y="8760"/>
                      <a:pt x="14665" y="8760"/>
                      <a:pt x="14665" y="8760"/>
                    </a:cubicBezTo>
                    <a:cubicBezTo>
                      <a:pt x="14297" y="8253"/>
                      <a:pt x="14297" y="8253"/>
                      <a:pt x="14297" y="8253"/>
                    </a:cubicBezTo>
                    <a:lnTo>
                      <a:pt x="14624" y="8253"/>
                    </a:lnTo>
                    <a:close/>
                    <a:moveTo>
                      <a:pt x="14624" y="8253"/>
                    </a:moveTo>
                    <a:cubicBezTo>
                      <a:pt x="14624" y="8253"/>
                      <a:pt x="14624" y="8253"/>
                      <a:pt x="14624" y="825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56" name="Freeform 410"/>
              <p:cNvSpPr/>
              <p:nvPr/>
            </p:nvSpPr>
            <p:spPr>
              <a:xfrm>
                <a:off x="122382" y="254793"/>
                <a:ext cx="72630" cy="91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0" y="18704"/>
                    </a:moveTo>
                    <a:cubicBezTo>
                      <a:pt x="845" y="18704"/>
                      <a:pt x="0" y="19369"/>
                      <a:pt x="0" y="20176"/>
                    </a:cubicBezTo>
                    <a:cubicBezTo>
                      <a:pt x="0" y="20935"/>
                      <a:pt x="845" y="21600"/>
                      <a:pt x="1810" y="21600"/>
                    </a:cubicBezTo>
                    <a:cubicBezTo>
                      <a:pt x="19790" y="21600"/>
                      <a:pt x="19790" y="21600"/>
                      <a:pt x="19790" y="21600"/>
                    </a:cubicBezTo>
                    <a:cubicBezTo>
                      <a:pt x="20816" y="21600"/>
                      <a:pt x="21600" y="20935"/>
                      <a:pt x="21600" y="20176"/>
                    </a:cubicBezTo>
                    <a:cubicBezTo>
                      <a:pt x="21600" y="19369"/>
                      <a:pt x="20816" y="18704"/>
                      <a:pt x="19790" y="18704"/>
                    </a:cubicBezTo>
                    <a:cubicBezTo>
                      <a:pt x="12610" y="18704"/>
                      <a:pt x="12610" y="18704"/>
                      <a:pt x="12610" y="18704"/>
                    </a:cubicBezTo>
                    <a:cubicBezTo>
                      <a:pt x="12610" y="2848"/>
                      <a:pt x="12610" y="2848"/>
                      <a:pt x="12610" y="2848"/>
                    </a:cubicBezTo>
                    <a:cubicBezTo>
                      <a:pt x="19790" y="2848"/>
                      <a:pt x="19790" y="2848"/>
                      <a:pt x="19790" y="2848"/>
                    </a:cubicBezTo>
                    <a:cubicBezTo>
                      <a:pt x="20816" y="2848"/>
                      <a:pt x="21600" y="2231"/>
                      <a:pt x="21600" y="1424"/>
                    </a:cubicBezTo>
                    <a:cubicBezTo>
                      <a:pt x="21600" y="617"/>
                      <a:pt x="20816" y="0"/>
                      <a:pt x="19790" y="0"/>
                    </a:cubicBezTo>
                    <a:cubicBezTo>
                      <a:pt x="1810" y="0"/>
                      <a:pt x="1810" y="0"/>
                      <a:pt x="1810" y="0"/>
                    </a:cubicBezTo>
                    <a:cubicBezTo>
                      <a:pt x="845" y="0"/>
                      <a:pt x="0" y="617"/>
                      <a:pt x="0" y="1424"/>
                    </a:cubicBezTo>
                    <a:cubicBezTo>
                      <a:pt x="0" y="2231"/>
                      <a:pt x="845" y="2848"/>
                      <a:pt x="1810" y="2848"/>
                    </a:cubicBezTo>
                    <a:cubicBezTo>
                      <a:pt x="8990" y="2848"/>
                      <a:pt x="8990" y="2848"/>
                      <a:pt x="8990" y="2848"/>
                    </a:cubicBezTo>
                    <a:cubicBezTo>
                      <a:pt x="8990" y="18704"/>
                      <a:pt x="8990" y="18704"/>
                      <a:pt x="8990" y="18704"/>
                    </a:cubicBezTo>
                    <a:lnTo>
                      <a:pt x="1810" y="18704"/>
                    </a:lnTo>
                    <a:close/>
                    <a:moveTo>
                      <a:pt x="1810" y="18704"/>
                    </a:moveTo>
                    <a:cubicBezTo>
                      <a:pt x="1810" y="18704"/>
                      <a:pt x="1810" y="18704"/>
                      <a:pt x="1810" y="1870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766" name="Group 64"/>
            <p:cNvGrpSpPr/>
            <p:nvPr/>
          </p:nvGrpSpPr>
          <p:grpSpPr>
            <a:xfrm>
              <a:off x="798084" y="2657101"/>
              <a:ext cx="285155" cy="364073"/>
              <a:chOff x="0" y="0"/>
              <a:chExt cx="285153" cy="364071"/>
            </a:xfrm>
          </p:grpSpPr>
          <p:sp>
            <p:nvSpPr>
              <p:cNvPr id="758" name="Freeform 307"/>
              <p:cNvSpPr/>
              <p:nvPr/>
            </p:nvSpPr>
            <p:spPr>
              <a:xfrm>
                <a:off x="-1" y="55768"/>
                <a:ext cx="194664" cy="308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07" y="20841"/>
                    </a:moveTo>
                    <a:cubicBezTo>
                      <a:pt x="1207" y="20841"/>
                      <a:pt x="1207" y="20841"/>
                      <a:pt x="1207" y="20841"/>
                    </a:cubicBezTo>
                    <a:cubicBezTo>
                      <a:pt x="1207" y="373"/>
                      <a:pt x="1207" y="373"/>
                      <a:pt x="1207" y="373"/>
                    </a:cubicBezTo>
                    <a:cubicBezTo>
                      <a:pt x="1207" y="162"/>
                      <a:pt x="930" y="0"/>
                      <a:pt x="593" y="0"/>
                    </a:cubicBezTo>
                    <a:cubicBezTo>
                      <a:pt x="277" y="0"/>
                      <a:pt x="0" y="162"/>
                      <a:pt x="0" y="373"/>
                    </a:cubicBezTo>
                    <a:cubicBezTo>
                      <a:pt x="0" y="21227"/>
                      <a:pt x="0" y="21227"/>
                      <a:pt x="0" y="21227"/>
                    </a:cubicBezTo>
                    <a:cubicBezTo>
                      <a:pt x="0" y="21426"/>
                      <a:pt x="277" y="21600"/>
                      <a:pt x="593" y="21600"/>
                    </a:cubicBezTo>
                    <a:cubicBezTo>
                      <a:pt x="21007" y="21600"/>
                      <a:pt x="21007" y="21600"/>
                      <a:pt x="21007" y="21600"/>
                    </a:cubicBezTo>
                    <a:cubicBezTo>
                      <a:pt x="21343" y="21600"/>
                      <a:pt x="21600" y="21426"/>
                      <a:pt x="21600" y="21227"/>
                    </a:cubicBezTo>
                    <a:cubicBezTo>
                      <a:pt x="21600" y="21015"/>
                      <a:pt x="21343" y="20841"/>
                      <a:pt x="21007" y="20841"/>
                    </a:cubicBezTo>
                    <a:close/>
                    <a:moveTo>
                      <a:pt x="21007" y="20841"/>
                    </a:moveTo>
                    <a:cubicBezTo>
                      <a:pt x="21007" y="20841"/>
                      <a:pt x="21007" y="20841"/>
                      <a:pt x="21007" y="2084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59" name="Freeform 308"/>
              <p:cNvSpPr/>
              <p:nvPr/>
            </p:nvSpPr>
            <p:spPr>
              <a:xfrm>
                <a:off x="0" y="-1"/>
                <a:ext cx="285154" cy="364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79" y="4314"/>
                    </a:moveTo>
                    <a:cubicBezTo>
                      <a:pt x="16085" y="95"/>
                      <a:pt x="16085" y="95"/>
                      <a:pt x="16085" y="95"/>
                    </a:cubicBezTo>
                    <a:cubicBezTo>
                      <a:pt x="16004" y="32"/>
                      <a:pt x="15897" y="0"/>
                      <a:pt x="15789" y="0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189" y="0"/>
                      <a:pt x="0" y="148"/>
                      <a:pt x="0" y="316"/>
                    </a:cubicBezTo>
                    <a:cubicBezTo>
                      <a:pt x="0" y="2320"/>
                      <a:pt x="0" y="2320"/>
                      <a:pt x="0" y="2320"/>
                    </a:cubicBezTo>
                    <a:cubicBezTo>
                      <a:pt x="0" y="2500"/>
                      <a:pt x="189" y="2647"/>
                      <a:pt x="404" y="2647"/>
                    </a:cubicBezTo>
                    <a:cubicBezTo>
                      <a:pt x="634" y="2647"/>
                      <a:pt x="822" y="2500"/>
                      <a:pt x="822" y="2320"/>
                    </a:cubicBezTo>
                    <a:cubicBezTo>
                      <a:pt x="822" y="643"/>
                      <a:pt x="822" y="643"/>
                      <a:pt x="822" y="643"/>
                    </a:cubicBezTo>
                    <a:cubicBezTo>
                      <a:pt x="15384" y="643"/>
                      <a:pt x="15384" y="643"/>
                      <a:pt x="15384" y="643"/>
                    </a:cubicBezTo>
                    <a:cubicBezTo>
                      <a:pt x="15384" y="4546"/>
                      <a:pt x="15384" y="4546"/>
                      <a:pt x="15384" y="4546"/>
                    </a:cubicBezTo>
                    <a:cubicBezTo>
                      <a:pt x="15384" y="4714"/>
                      <a:pt x="15560" y="4862"/>
                      <a:pt x="15789" y="4862"/>
                    </a:cubicBezTo>
                    <a:cubicBezTo>
                      <a:pt x="20778" y="4862"/>
                      <a:pt x="20778" y="4862"/>
                      <a:pt x="20778" y="4862"/>
                    </a:cubicBezTo>
                    <a:cubicBezTo>
                      <a:pt x="20778" y="20957"/>
                      <a:pt x="20778" y="20957"/>
                      <a:pt x="20778" y="20957"/>
                    </a:cubicBezTo>
                    <a:cubicBezTo>
                      <a:pt x="15951" y="20957"/>
                      <a:pt x="15951" y="20957"/>
                      <a:pt x="15951" y="20957"/>
                    </a:cubicBezTo>
                    <a:cubicBezTo>
                      <a:pt x="15735" y="20957"/>
                      <a:pt x="15546" y="21104"/>
                      <a:pt x="15546" y="21284"/>
                    </a:cubicBezTo>
                    <a:cubicBezTo>
                      <a:pt x="15546" y="21452"/>
                      <a:pt x="15735" y="21600"/>
                      <a:pt x="15951" y="21600"/>
                    </a:cubicBezTo>
                    <a:cubicBezTo>
                      <a:pt x="21182" y="21600"/>
                      <a:pt x="21182" y="21600"/>
                      <a:pt x="21182" y="21600"/>
                    </a:cubicBezTo>
                    <a:cubicBezTo>
                      <a:pt x="21411" y="21600"/>
                      <a:pt x="21600" y="21452"/>
                      <a:pt x="21600" y="21284"/>
                    </a:cubicBezTo>
                    <a:cubicBezTo>
                      <a:pt x="21600" y="4546"/>
                      <a:pt x="21600" y="4546"/>
                      <a:pt x="21600" y="4546"/>
                    </a:cubicBezTo>
                    <a:cubicBezTo>
                      <a:pt x="21600" y="4461"/>
                      <a:pt x="21560" y="4377"/>
                      <a:pt x="21479" y="4314"/>
                    </a:cubicBezTo>
                    <a:close/>
                    <a:moveTo>
                      <a:pt x="16207" y="1097"/>
                    </a:moveTo>
                    <a:cubicBezTo>
                      <a:pt x="20198" y="4219"/>
                      <a:pt x="20198" y="4219"/>
                      <a:pt x="20198" y="4219"/>
                    </a:cubicBezTo>
                    <a:cubicBezTo>
                      <a:pt x="16207" y="4219"/>
                      <a:pt x="16207" y="4219"/>
                      <a:pt x="16207" y="4219"/>
                    </a:cubicBezTo>
                    <a:lnTo>
                      <a:pt x="16207" y="1097"/>
                    </a:lnTo>
                    <a:close/>
                    <a:moveTo>
                      <a:pt x="16207" y="1097"/>
                    </a:moveTo>
                    <a:cubicBezTo>
                      <a:pt x="16207" y="1097"/>
                      <a:pt x="16207" y="1097"/>
                      <a:pt x="16207" y="109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60" name="Freeform 309"/>
              <p:cNvSpPr/>
              <p:nvPr/>
            </p:nvSpPr>
            <p:spPr>
              <a:xfrm>
                <a:off x="102065" y="83089"/>
                <a:ext cx="8102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79" y="21600"/>
                    </a:moveTo>
                    <a:cubicBezTo>
                      <a:pt x="20937" y="21600"/>
                      <a:pt x="21600" y="16643"/>
                      <a:pt x="21600" y="10977"/>
                    </a:cubicBezTo>
                    <a:cubicBezTo>
                      <a:pt x="21600" y="4957"/>
                      <a:pt x="20937" y="0"/>
                      <a:pt x="20179" y="0"/>
                    </a:cubicBezTo>
                    <a:cubicBezTo>
                      <a:pt x="1421" y="0"/>
                      <a:pt x="1421" y="0"/>
                      <a:pt x="1421" y="0"/>
                    </a:cubicBezTo>
                    <a:cubicBezTo>
                      <a:pt x="616" y="0"/>
                      <a:pt x="0" y="4957"/>
                      <a:pt x="0" y="10977"/>
                    </a:cubicBezTo>
                    <a:cubicBezTo>
                      <a:pt x="0" y="16643"/>
                      <a:pt x="616" y="21600"/>
                      <a:pt x="1421" y="21600"/>
                    </a:cubicBezTo>
                    <a:lnTo>
                      <a:pt x="20179" y="21600"/>
                    </a:lnTo>
                    <a:close/>
                    <a:moveTo>
                      <a:pt x="20179" y="21600"/>
                    </a:moveTo>
                    <a:cubicBezTo>
                      <a:pt x="20179" y="21600"/>
                      <a:pt x="20179" y="21600"/>
                      <a:pt x="20179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61" name="Freeform 310"/>
              <p:cNvSpPr/>
              <p:nvPr/>
            </p:nvSpPr>
            <p:spPr>
              <a:xfrm>
                <a:off x="42089" y="125178"/>
                <a:ext cx="200976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977"/>
                    </a:moveTo>
                    <a:cubicBezTo>
                      <a:pt x="0" y="16997"/>
                      <a:pt x="268" y="21600"/>
                      <a:pt x="593" y="21600"/>
                    </a:cubicBezTo>
                    <a:cubicBezTo>
                      <a:pt x="21007" y="21600"/>
                      <a:pt x="21007" y="21600"/>
                      <a:pt x="21007" y="21600"/>
                    </a:cubicBezTo>
                    <a:cubicBezTo>
                      <a:pt x="21332" y="21600"/>
                      <a:pt x="21600" y="16997"/>
                      <a:pt x="21600" y="10977"/>
                    </a:cubicBezTo>
                    <a:cubicBezTo>
                      <a:pt x="21600" y="4957"/>
                      <a:pt x="21332" y="0"/>
                      <a:pt x="21007" y="0"/>
                    </a:cubicBezTo>
                    <a:cubicBezTo>
                      <a:pt x="593" y="0"/>
                      <a:pt x="593" y="0"/>
                      <a:pt x="593" y="0"/>
                    </a:cubicBezTo>
                    <a:cubicBezTo>
                      <a:pt x="268" y="0"/>
                      <a:pt x="0" y="4957"/>
                      <a:pt x="0" y="10977"/>
                    </a:cubicBezTo>
                    <a:close/>
                    <a:moveTo>
                      <a:pt x="0" y="10977"/>
                    </a:moveTo>
                    <a:cubicBezTo>
                      <a:pt x="0" y="10977"/>
                      <a:pt x="0" y="10977"/>
                      <a:pt x="0" y="1097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62" name="Freeform 311"/>
              <p:cNvSpPr/>
              <p:nvPr/>
            </p:nvSpPr>
            <p:spPr>
              <a:xfrm>
                <a:off x="42089" y="167267"/>
                <a:ext cx="200976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93" y="21600"/>
                    </a:moveTo>
                    <a:cubicBezTo>
                      <a:pt x="21007" y="21600"/>
                      <a:pt x="21007" y="21600"/>
                      <a:pt x="21007" y="21600"/>
                    </a:cubicBezTo>
                    <a:cubicBezTo>
                      <a:pt x="21332" y="21600"/>
                      <a:pt x="21600" y="16643"/>
                      <a:pt x="21600" y="10623"/>
                    </a:cubicBezTo>
                    <a:cubicBezTo>
                      <a:pt x="21600" y="4603"/>
                      <a:pt x="21332" y="0"/>
                      <a:pt x="21007" y="0"/>
                    </a:cubicBezTo>
                    <a:cubicBezTo>
                      <a:pt x="593" y="0"/>
                      <a:pt x="593" y="0"/>
                      <a:pt x="593" y="0"/>
                    </a:cubicBezTo>
                    <a:cubicBezTo>
                      <a:pt x="268" y="0"/>
                      <a:pt x="0" y="4603"/>
                      <a:pt x="0" y="10623"/>
                    </a:cubicBezTo>
                    <a:cubicBezTo>
                      <a:pt x="0" y="16643"/>
                      <a:pt x="268" y="21600"/>
                      <a:pt x="593" y="21600"/>
                    </a:cubicBezTo>
                    <a:close/>
                    <a:moveTo>
                      <a:pt x="593" y="21600"/>
                    </a:moveTo>
                    <a:cubicBezTo>
                      <a:pt x="593" y="21600"/>
                      <a:pt x="593" y="21600"/>
                      <a:pt x="593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63" name="Freeform 312"/>
              <p:cNvSpPr/>
              <p:nvPr/>
            </p:nvSpPr>
            <p:spPr>
              <a:xfrm>
                <a:off x="42089" y="208831"/>
                <a:ext cx="200976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93" y="21600"/>
                    </a:moveTo>
                    <a:cubicBezTo>
                      <a:pt x="21007" y="21600"/>
                      <a:pt x="21007" y="21600"/>
                      <a:pt x="21007" y="21600"/>
                    </a:cubicBezTo>
                    <a:cubicBezTo>
                      <a:pt x="21332" y="21600"/>
                      <a:pt x="21600" y="16643"/>
                      <a:pt x="21600" y="10623"/>
                    </a:cubicBezTo>
                    <a:cubicBezTo>
                      <a:pt x="21600" y="4957"/>
                      <a:pt x="21332" y="0"/>
                      <a:pt x="21007" y="0"/>
                    </a:cubicBezTo>
                    <a:cubicBezTo>
                      <a:pt x="593" y="0"/>
                      <a:pt x="593" y="0"/>
                      <a:pt x="593" y="0"/>
                    </a:cubicBezTo>
                    <a:cubicBezTo>
                      <a:pt x="268" y="0"/>
                      <a:pt x="0" y="4957"/>
                      <a:pt x="0" y="10623"/>
                    </a:cubicBezTo>
                    <a:cubicBezTo>
                      <a:pt x="0" y="16643"/>
                      <a:pt x="268" y="21600"/>
                      <a:pt x="593" y="21600"/>
                    </a:cubicBezTo>
                    <a:close/>
                    <a:moveTo>
                      <a:pt x="593" y="21600"/>
                    </a:moveTo>
                    <a:cubicBezTo>
                      <a:pt x="593" y="21600"/>
                      <a:pt x="593" y="21600"/>
                      <a:pt x="593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64" name="Freeform 313"/>
              <p:cNvSpPr/>
              <p:nvPr/>
            </p:nvSpPr>
            <p:spPr>
              <a:xfrm>
                <a:off x="191784" y="258190"/>
                <a:ext cx="59032" cy="7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9" h="21479" fill="norm" stroke="1" extrusionOk="0">
                    <a:moveTo>
                      <a:pt x="925" y="259"/>
                    </a:moveTo>
                    <a:cubicBezTo>
                      <a:pt x="219" y="585"/>
                      <a:pt x="-101" y="1290"/>
                      <a:pt x="27" y="1941"/>
                    </a:cubicBezTo>
                    <a:cubicBezTo>
                      <a:pt x="3937" y="20122"/>
                      <a:pt x="3937" y="20122"/>
                      <a:pt x="3937" y="20122"/>
                    </a:cubicBezTo>
                    <a:cubicBezTo>
                      <a:pt x="4129" y="20882"/>
                      <a:pt x="4963" y="21479"/>
                      <a:pt x="5860" y="21479"/>
                    </a:cubicBezTo>
                    <a:cubicBezTo>
                      <a:pt x="5988" y="21479"/>
                      <a:pt x="6116" y="21479"/>
                      <a:pt x="6244" y="21425"/>
                    </a:cubicBezTo>
                    <a:cubicBezTo>
                      <a:pt x="7270" y="21262"/>
                      <a:pt x="7975" y="20394"/>
                      <a:pt x="7783" y="19525"/>
                    </a:cubicBezTo>
                    <a:cubicBezTo>
                      <a:pt x="6757" y="14695"/>
                      <a:pt x="6757" y="14695"/>
                      <a:pt x="6757" y="14695"/>
                    </a:cubicBezTo>
                    <a:cubicBezTo>
                      <a:pt x="13551" y="11167"/>
                      <a:pt x="13551" y="11167"/>
                      <a:pt x="13551" y="11167"/>
                    </a:cubicBezTo>
                    <a:cubicBezTo>
                      <a:pt x="18166" y="14098"/>
                      <a:pt x="18166" y="14098"/>
                      <a:pt x="18166" y="14098"/>
                    </a:cubicBezTo>
                    <a:cubicBezTo>
                      <a:pt x="18999" y="14641"/>
                      <a:pt x="20217" y="14532"/>
                      <a:pt x="20858" y="13772"/>
                    </a:cubicBezTo>
                    <a:cubicBezTo>
                      <a:pt x="21499" y="13067"/>
                      <a:pt x="21371" y="12036"/>
                      <a:pt x="20473" y="11493"/>
                    </a:cubicBezTo>
                    <a:cubicBezTo>
                      <a:pt x="3104" y="313"/>
                      <a:pt x="3104" y="313"/>
                      <a:pt x="3104" y="313"/>
                    </a:cubicBezTo>
                    <a:cubicBezTo>
                      <a:pt x="2463" y="-67"/>
                      <a:pt x="1630" y="-121"/>
                      <a:pt x="925" y="259"/>
                    </a:cubicBezTo>
                    <a:close/>
                    <a:moveTo>
                      <a:pt x="10218" y="9051"/>
                    </a:moveTo>
                    <a:cubicBezTo>
                      <a:pt x="5988" y="11222"/>
                      <a:pt x="5988" y="11222"/>
                      <a:pt x="5988" y="11222"/>
                    </a:cubicBezTo>
                    <a:cubicBezTo>
                      <a:pt x="4770" y="5523"/>
                      <a:pt x="4770" y="5523"/>
                      <a:pt x="4770" y="5523"/>
                    </a:cubicBezTo>
                    <a:lnTo>
                      <a:pt x="10218" y="9051"/>
                    </a:lnTo>
                    <a:close/>
                    <a:moveTo>
                      <a:pt x="10218" y="9051"/>
                    </a:moveTo>
                    <a:cubicBezTo>
                      <a:pt x="10218" y="9051"/>
                      <a:pt x="10218" y="9051"/>
                      <a:pt x="10218" y="905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65" name="Freeform 314"/>
              <p:cNvSpPr/>
              <p:nvPr/>
            </p:nvSpPr>
            <p:spPr>
              <a:xfrm>
                <a:off x="160990" y="238856"/>
                <a:ext cx="105224" cy="104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16751"/>
                      <a:pt x="4849" y="21600"/>
                      <a:pt x="10800" y="21600"/>
                    </a:cubicBezTo>
                    <a:cubicBezTo>
                      <a:pt x="16751" y="21600"/>
                      <a:pt x="21600" y="16751"/>
                      <a:pt x="21600" y="10800"/>
                    </a:cubicBezTo>
                    <a:cubicBezTo>
                      <a:pt x="21600" y="4849"/>
                      <a:pt x="16751" y="0"/>
                      <a:pt x="10800" y="0"/>
                    </a:cubicBezTo>
                    <a:cubicBezTo>
                      <a:pt x="4849" y="0"/>
                      <a:pt x="0" y="4849"/>
                      <a:pt x="0" y="10800"/>
                    </a:cubicBezTo>
                    <a:close/>
                    <a:moveTo>
                      <a:pt x="19359" y="10800"/>
                    </a:moveTo>
                    <a:cubicBezTo>
                      <a:pt x="19359" y="15539"/>
                      <a:pt x="15539" y="19359"/>
                      <a:pt x="10800" y="19359"/>
                    </a:cubicBezTo>
                    <a:cubicBezTo>
                      <a:pt x="6061" y="19359"/>
                      <a:pt x="2241" y="15539"/>
                      <a:pt x="2241" y="10800"/>
                    </a:cubicBezTo>
                    <a:cubicBezTo>
                      <a:pt x="2241" y="6098"/>
                      <a:pt x="6061" y="2241"/>
                      <a:pt x="10800" y="2241"/>
                    </a:cubicBezTo>
                    <a:cubicBezTo>
                      <a:pt x="15539" y="2241"/>
                      <a:pt x="19359" y="6098"/>
                      <a:pt x="19359" y="10800"/>
                    </a:cubicBezTo>
                    <a:close/>
                    <a:moveTo>
                      <a:pt x="19359" y="10800"/>
                    </a:moveTo>
                    <a:cubicBezTo>
                      <a:pt x="19359" y="10800"/>
                      <a:pt x="19359" y="10800"/>
                      <a:pt x="19359" y="108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767" name="Freeform 27"/>
            <p:cNvSpPr/>
            <p:nvPr/>
          </p:nvSpPr>
          <p:spPr>
            <a:xfrm flipH="1">
              <a:off x="3382875" y="2539564"/>
              <a:ext cx="462814" cy="64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53" fill="norm" stroke="1" extrusionOk="0">
                  <a:moveTo>
                    <a:pt x="8187" y="2753"/>
                  </a:moveTo>
                  <a:cubicBezTo>
                    <a:pt x="8974" y="4367"/>
                    <a:pt x="9237" y="5744"/>
                    <a:pt x="8581" y="7358"/>
                  </a:cubicBezTo>
                  <a:cubicBezTo>
                    <a:pt x="8187" y="8355"/>
                    <a:pt x="7858" y="9495"/>
                    <a:pt x="8712" y="10444"/>
                  </a:cubicBezTo>
                  <a:cubicBezTo>
                    <a:pt x="9368" y="11109"/>
                    <a:pt x="9106" y="11678"/>
                    <a:pt x="8974" y="12438"/>
                  </a:cubicBezTo>
                  <a:cubicBezTo>
                    <a:pt x="8909" y="13007"/>
                    <a:pt x="8974" y="13577"/>
                    <a:pt x="9040" y="14147"/>
                  </a:cubicBezTo>
                  <a:cubicBezTo>
                    <a:pt x="9040" y="14147"/>
                    <a:pt x="8974" y="14147"/>
                    <a:pt x="8974" y="14147"/>
                  </a:cubicBezTo>
                  <a:cubicBezTo>
                    <a:pt x="7596" y="15191"/>
                    <a:pt x="6217" y="16188"/>
                    <a:pt x="4838" y="17233"/>
                  </a:cubicBezTo>
                  <a:cubicBezTo>
                    <a:pt x="4247" y="17612"/>
                    <a:pt x="3722" y="18087"/>
                    <a:pt x="3000" y="18372"/>
                  </a:cubicBezTo>
                  <a:cubicBezTo>
                    <a:pt x="2343" y="18562"/>
                    <a:pt x="1621" y="18419"/>
                    <a:pt x="965" y="18609"/>
                  </a:cubicBezTo>
                  <a:cubicBezTo>
                    <a:pt x="46" y="18847"/>
                    <a:pt x="-217" y="19606"/>
                    <a:pt x="177" y="20223"/>
                  </a:cubicBezTo>
                  <a:cubicBezTo>
                    <a:pt x="833" y="21078"/>
                    <a:pt x="2606" y="21315"/>
                    <a:pt x="3854" y="21458"/>
                  </a:cubicBezTo>
                  <a:cubicBezTo>
                    <a:pt x="5429" y="21600"/>
                    <a:pt x="7005" y="21553"/>
                    <a:pt x="8646" y="21505"/>
                  </a:cubicBezTo>
                  <a:cubicBezTo>
                    <a:pt x="10419" y="21410"/>
                    <a:pt x="12257" y="21363"/>
                    <a:pt x="14095" y="21220"/>
                  </a:cubicBezTo>
                  <a:cubicBezTo>
                    <a:pt x="15212" y="21125"/>
                    <a:pt x="16196" y="20840"/>
                    <a:pt x="16787" y="20128"/>
                  </a:cubicBezTo>
                  <a:cubicBezTo>
                    <a:pt x="17050" y="19844"/>
                    <a:pt x="17247" y="19559"/>
                    <a:pt x="17838" y="19511"/>
                  </a:cubicBezTo>
                  <a:cubicBezTo>
                    <a:pt x="18100" y="19511"/>
                    <a:pt x="18429" y="19606"/>
                    <a:pt x="18757" y="19606"/>
                  </a:cubicBezTo>
                  <a:cubicBezTo>
                    <a:pt x="19479" y="19606"/>
                    <a:pt x="20201" y="19464"/>
                    <a:pt x="20858" y="19226"/>
                  </a:cubicBezTo>
                  <a:cubicBezTo>
                    <a:pt x="21055" y="19179"/>
                    <a:pt x="21186" y="18989"/>
                    <a:pt x="21186" y="18847"/>
                  </a:cubicBezTo>
                  <a:cubicBezTo>
                    <a:pt x="21120" y="18229"/>
                    <a:pt x="20923" y="17612"/>
                    <a:pt x="20661" y="16995"/>
                  </a:cubicBezTo>
                  <a:cubicBezTo>
                    <a:pt x="20661" y="16900"/>
                    <a:pt x="20595" y="16853"/>
                    <a:pt x="20530" y="16805"/>
                  </a:cubicBezTo>
                  <a:cubicBezTo>
                    <a:pt x="20464" y="15998"/>
                    <a:pt x="20464" y="15191"/>
                    <a:pt x="20398" y="14384"/>
                  </a:cubicBezTo>
                  <a:cubicBezTo>
                    <a:pt x="20398" y="13957"/>
                    <a:pt x="20267" y="13435"/>
                    <a:pt x="20398" y="13007"/>
                  </a:cubicBezTo>
                  <a:cubicBezTo>
                    <a:pt x="20530" y="12628"/>
                    <a:pt x="20858" y="12343"/>
                    <a:pt x="21120" y="12011"/>
                  </a:cubicBezTo>
                  <a:cubicBezTo>
                    <a:pt x="21383" y="11536"/>
                    <a:pt x="21317" y="11109"/>
                    <a:pt x="20989" y="10681"/>
                  </a:cubicBezTo>
                  <a:cubicBezTo>
                    <a:pt x="20464" y="9874"/>
                    <a:pt x="19545" y="9447"/>
                    <a:pt x="19610" y="8450"/>
                  </a:cubicBezTo>
                  <a:cubicBezTo>
                    <a:pt x="19610" y="7596"/>
                    <a:pt x="19873" y="6741"/>
                    <a:pt x="19939" y="5934"/>
                  </a:cubicBezTo>
                  <a:cubicBezTo>
                    <a:pt x="20004" y="5032"/>
                    <a:pt x="20004" y="4178"/>
                    <a:pt x="20004" y="3276"/>
                  </a:cubicBezTo>
                  <a:cubicBezTo>
                    <a:pt x="19939" y="2184"/>
                    <a:pt x="19873" y="1092"/>
                    <a:pt x="19742" y="0"/>
                  </a:cubicBezTo>
                  <a:cubicBezTo>
                    <a:pt x="6677" y="0"/>
                    <a:pt x="6677" y="0"/>
                    <a:pt x="6677" y="0"/>
                  </a:cubicBezTo>
                  <a:cubicBezTo>
                    <a:pt x="7071" y="902"/>
                    <a:pt x="7661" y="1804"/>
                    <a:pt x="8187" y="2753"/>
                  </a:cubicBezTo>
                  <a:close/>
                  <a:moveTo>
                    <a:pt x="10222" y="5032"/>
                  </a:moveTo>
                  <a:cubicBezTo>
                    <a:pt x="10222" y="5032"/>
                    <a:pt x="10222" y="5032"/>
                    <a:pt x="10222" y="5032"/>
                  </a:cubicBezTo>
                  <a:cubicBezTo>
                    <a:pt x="10222" y="5032"/>
                    <a:pt x="10222" y="5032"/>
                    <a:pt x="10222" y="5032"/>
                  </a:cubicBezTo>
                  <a:cubicBezTo>
                    <a:pt x="10222" y="5032"/>
                    <a:pt x="10222" y="5032"/>
                    <a:pt x="10222" y="5032"/>
                  </a:cubicBezTo>
                  <a:close/>
                </a:path>
              </a:pathLst>
            </a:custGeom>
            <a:solidFill>
              <a:srgbClr val="C8D6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68" name="Freeform 28"/>
            <p:cNvSpPr/>
            <p:nvPr/>
          </p:nvSpPr>
          <p:spPr>
            <a:xfrm flipH="1">
              <a:off x="3072748" y="1276926"/>
              <a:ext cx="1112349" cy="638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20998" y="19426"/>
                  </a:moveTo>
                  <a:cubicBezTo>
                    <a:pt x="20943" y="19329"/>
                    <a:pt x="20860" y="19281"/>
                    <a:pt x="20805" y="19329"/>
                  </a:cubicBezTo>
                  <a:cubicBezTo>
                    <a:pt x="20777" y="19281"/>
                    <a:pt x="20722" y="19232"/>
                    <a:pt x="20667" y="19232"/>
                  </a:cubicBezTo>
                  <a:cubicBezTo>
                    <a:pt x="20391" y="19281"/>
                    <a:pt x="20088" y="19281"/>
                    <a:pt x="19812" y="19329"/>
                  </a:cubicBezTo>
                  <a:cubicBezTo>
                    <a:pt x="18681" y="19426"/>
                    <a:pt x="17522" y="19522"/>
                    <a:pt x="16391" y="19667"/>
                  </a:cubicBezTo>
                  <a:cubicBezTo>
                    <a:pt x="16060" y="19667"/>
                    <a:pt x="15701" y="19715"/>
                    <a:pt x="15370" y="19715"/>
                  </a:cubicBezTo>
                  <a:cubicBezTo>
                    <a:pt x="15426" y="18749"/>
                    <a:pt x="15370" y="17783"/>
                    <a:pt x="14984" y="17009"/>
                  </a:cubicBezTo>
                  <a:cubicBezTo>
                    <a:pt x="14901" y="16864"/>
                    <a:pt x="14819" y="16768"/>
                    <a:pt x="14736" y="16671"/>
                  </a:cubicBezTo>
                  <a:cubicBezTo>
                    <a:pt x="14764" y="16091"/>
                    <a:pt x="14736" y="15511"/>
                    <a:pt x="14736" y="14932"/>
                  </a:cubicBezTo>
                  <a:cubicBezTo>
                    <a:pt x="14984" y="14593"/>
                    <a:pt x="14901" y="13820"/>
                    <a:pt x="14846" y="13289"/>
                  </a:cubicBezTo>
                  <a:cubicBezTo>
                    <a:pt x="15315" y="12370"/>
                    <a:pt x="15370" y="11211"/>
                    <a:pt x="15370" y="10051"/>
                  </a:cubicBezTo>
                  <a:cubicBezTo>
                    <a:pt x="15370" y="8553"/>
                    <a:pt x="15481" y="7103"/>
                    <a:pt x="15536" y="5605"/>
                  </a:cubicBezTo>
                  <a:cubicBezTo>
                    <a:pt x="15646" y="3866"/>
                    <a:pt x="15398" y="2126"/>
                    <a:pt x="15453" y="387"/>
                  </a:cubicBezTo>
                  <a:cubicBezTo>
                    <a:pt x="15453" y="242"/>
                    <a:pt x="15453" y="145"/>
                    <a:pt x="15453" y="0"/>
                  </a:cubicBezTo>
                  <a:cubicBezTo>
                    <a:pt x="1301" y="0"/>
                    <a:pt x="1301" y="0"/>
                    <a:pt x="1301" y="0"/>
                  </a:cubicBezTo>
                  <a:cubicBezTo>
                    <a:pt x="1274" y="532"/>
                    <a:pt x="1246" y="1111"/>
                    <a:pt x="1274" y="1691"/>
                  </a:cubicBezTo>
                  <a:cubicBezTo>
                    <a:pt x="1329" y="3286"/>
                    <a:pt x="970" y="4784"/>
                    <a:pt x="888" y="6330"/>
                  </a:cubicBezTo>
                  <a:cubicBezTo>
                    <a:pt x="777" y="7973"/>
                    <a:pt x="722" y="9568"/>
                    <a:pt x="639" y="11162"/>
                  </a:cubicBezTo>
                  <a:cubicBezTo>
                    <a:pt x="612" y="11211"/>
                    <a:pt x="612" y="11211"/>
                    <a:pt x="612" y="11211"/>
                  </a:cubicBezTo>
                  <a:cubicBezTo>
                    <a:pt x="584" y="11259"/>
                    <a:pt x="529" y="11259"/>
                    <a:pt x="501" y="11356"/>
                  </a:cubicBezTo>
                  <a:cubicBezTo>
                    <a:pt x="33" y="12177"/>
                    <a:pt x="-133" y="13337"/>
                    <a:pt x="115" y="14448"/>
                  </a:cubicBezTo>
                  <a:cubicBezTo>
                    <a:pt x="281" y="15221"/>
                    <a:pt x="501" y="15850"/>
                    <a:pt x="557" y="16719"/>
                  </a:cubicBezTo>
                  <a:cubicBezTo>
                    <a:pt x="612" y="17493"/>
                    <a:pt x="557" y="18314"/>
                    <a:pt x="529" y="19136"/>
                  </a:cubicBezTo>
                  <a:cubicBezTo>
                    <a:pt x="501" y="19957"/>
                    <a:pt x="474" y="20779"/>
                    <a:pt x="419" y="21600"/>
                  </a:cubicBezTo>
                  <a:cubicBezTo>
                    <a:pt x="21467" y="21600"/>
                    <a:pt x="21467" y="21600"/>
                    <a:pt x="21467" y="21600"/>
                  </a:cubicBezTo>
                  <a:cubicBezTo>
                    <a:pt x="21439" y="20779"/>
                    <a:pt x="21329" y="19909"/>
                    <a:pt x="20998" y="19426"/>
                  </a:cubicBezTo>
                  <a:close/>
                  <a:moveTo>
                    <a:pt x="2157" y="3431"/>
                  </a:moveTo>
                  <a:cubicBezTo>
                    <a:pt x="2157" y="3431"/>
                    <a:pt x="2157" y="3431"/>
                    <a:pt x="2157" y="3431"/>
                  </a:cubicBezTo>
                  <a:cubicBezTo>
                    <a:pt x="2157" y="3431"/>
                    <a:pt x="2157" y="3431"/>
                    <a:pt x="2157" y="3431"/>
                  </a:cubicBezTo>
                  <a:cubicBezTo>
                    <a:pt x="2157" y="3431"/>
                    <a:pt x="2157" y="3431"/>
                    <a:pt x="2157" y="3431"/>
                  </a:cubicBezTo>
                  <a:close/>
                  <a:moveTo>
                    <a:pt x="3839" y="6862"/>
                  </a:moveTo>
                  <a:cubicBezTo>
                    <a:pt x="3508" y="6620"/>
                    <a:pt x="2708" y="6089"/>
                    <a:pt x="2653" y="5364"/>
                  </a:cubicBezTo>
                  <a:cubicBezTo>
                    <a:pt x="2653" y="5364"/>
                    <a:pt x="2653" y="5315"/>
                    <a:pt x="2653" y="5315"/>
                  </a:cubicBezTo>
                  <a:cubicBezTo>
                    <a:pt x="2653" y="5267"/>
                    <a:pt x="2653" y="5219"/>
                    <a:pt x="2653" y="5122"/>
                  </a:cubicBezTo>
                  <a:cubicBezTo>
                    <a:pt x="2653" y="4687"/>
                    <a:pt x="2764" y="4252"/>
                    <a:pt x="2736" y="3769"/>
                  </a:cubicBezTo>
                  <a:cubicBezTo>
                    <a:pt x="2681" y="3093"/>
                    <a:pt x="2405" y="2561"/>
                    <a:pt x="2377" y="1933"/>
                  </a:cubicBezTo>
                  <a:cubicBezTo>
                    <a:pt x="2377" y="1595"/>
                    <a:pt x="2405" y="1256"/>
                    <a:pt x="2460" y="918"/>
                  </a:cubicBezTo>
                  <a:cubicBezTo>
                    <a:pt x="2488" y="1063"/>
                    <a:pt x="2488" y="1256"/>
                    <a:pt x="2515" y="1450"/>
                  </a:cubicBezTo>
                  <a:cubicBezTo>
                    <a:pt x="2653" y="2464"/>
                    <a:pt x="2901" y="3431"/>
                    <a:pt x="2984" y="4494"/>
                  </a:cubicBezTo>
                  <a:cubicBezTo>
                    <a:pt x="3039" y="4977"/>
                    <a:pt x="3508" y="5074"/>
                    <a:pt x="3646" y="4639"/>
                  </a:cubicBezTo>
                  <a:cubicBezTo>
                    <a:pt x="3977" y="3383"/>
                    <a:pt x="4336" y="2126"/>
                    <a:pt x="4639" y="870"/>
                  </a:cubicBezTo>
                  <a:cubicBezTo>
                    <a:pt x="4695" y="3044"/>
                    <a:pt x="4722" y="5170"/>
                    <a:pt x="4777" y="7297"/>
                  </a:cubicBezTo>
                  <a:cubicBezTo>
                    <a:pt x="4446" y="7200"/>
                    <a:pt x="4143" y="7055"/>
                    <a:pt x="3839" y="6862"/>
                  </a:cubicBezTo>
                  <a:close/>
                  <a:moveTo>
                    <a:pt x="12033" y="14255"/>
                  </a:moveTo>
                  <a:cubicBezTo>
                    <a:pt x="11895" y="14207"/>
                    <a:pt x="11591" y="14158"/>
                    <a:pt x="11481" y="13917"/>
                  </a:cubicBezTo>
                  <a:cubicBezTo>
                    <a:pt x="11343" y="13723"/>
                    <a:pt x="11398" y="13434"/>
                    <a:pt x="11426" y="13144"/>
                  </a:cubicBezTo>
                  <a:cubicBezTo>
                    <a:pt x="11701" y="13240"/>
                    <a:pt x="12005" y="13289"/>
                    <a:pt x="12281" y="13289"/>
                  </a:cubicBezTo>
                  <a:cubicBezTo>
                    <a:pt x="12970" y="13385"/>
                    <a:pt x="13660" y="13434"/>
                    <a:pt x="14350" y="13530"/>
                  </a:cubicBezTo>
                  <a:cubicBezTo>
                    <a:pt x="14350" y="13723"/>
                    <a:pt x="14377" y="13868"/>
                    <a:pt x="14377" y="14062"/>
                  </a:cubicBezTo>
                  <a:cubicBezTo>
                    <a:pt x="14515" y="14158"/>
                    <a:pt x="14543" y="14158"/>
                    <a:pt x="14405" y="14158"/>
                  </a:cubicBezTo>
                  <a:cubicBezTo>
                    <a:pt x="14322" y="14158"/>
                    <a:pt x="14212" y="14158"/>
                    <a:pt x="14129" y="14158"/>
                  </a:cubicBezTo>
                  <a:cubicBezTo>
                    <a:pt x="13770" y="14158"/>
                    <a:pt x="13439" y="14255"/>
                    <a:pt x="13108" y="14303"/>
                  </a:cubicBezTo>
                  <a:cubicBezTo>
                    <a:pt x="12750" y="14352"/>
                    <a:pt x="12391" y="14352"/>
                    <a:pt x="12033" y="14255"/>
                  </a:cubicBezTo>
                  <a:close/>
                  <a:moveTo>
                    <a:pt x="13219" y="19957"/>
                  </a:moveTo>
                  <a:cubicBezTo>
                    <a:pt x="13164" y="19957"/>
                    <a:pt x="13136" y="19957"/>
                    <a:pt x="13108" y="19957"/>
                  </a:cubicBezTo>
                  <a:cubicBezTo>
                    <a:pt x="13081" y="19667"/>
                    <a:pt x="13081" y="19329"/>
                    <a:pt x="13053" y="19039"/>
                  </a:cubicBezTo>
                  <a:cubicBezTo>
                    <a:pt x="13053" y="18991"/>
                    <a:pt x="13053" y="18991"/>
                    <a:pt x="13053" y="18942"/>
                  </a:cubicBezTo>
                  <a:cubicBezTo>
                    <a:pt x="13053" y="18942"/>
                    <a:pt x="13081" y="18894"/>
                    <a:pt x="13081" y="18894"/>
                  </a:cubicBezTo>
                  <a:cubicBezTo>
                    <a:pt x="13274" y="19232"/>
                    <a:pt x="13550" y="19329"/>
                    <a:pt x="13798" y="19136"/>
                  </a:cubicBezTo>
                  <a:cubicBezTo>
                    <a:pt x="14019" y="18991"/>
                    <a:pt x="14212" y="18604"/>
                    <a:pt x="14377" y="18266"/>
                  </a:cubicBezTo>
                  <a:cubicBezTo>
                    <a:pt x="14433" y="18362"/>
                    <a:pt x="14488" y="18459"/>
                    <a:pt x="14543" y="18604"/>
                  </a:cubicBezTo>
                  <a:cubicBezTo>
                    <a:pt x="14626" y="18942"/>
                    <a:pt x="14653" y="19377"/>
                    <a:pt x="14681" y="19764"/>
                  </a:cubicBezTo>
                  <a:cubicBezTo>
                    <a:pt x="14184" y="19812"/>
                    <a:pt x="13688" y="19860"/>
                    <a:pt x="13219" y="19957"/>
                  </a:cubicBezTo>
                  <a:close/>
                </a:path>
              </a:pathLst>
            </a:custGeom>
            <a:solidFill>
              <a:srgbClr val="CC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69" name="Freeform 29"/>
            <p:cNvSpPr/>
            <p:nvPr/>
          </p:nvSpPr>
          <p:spPr>
            <a:xfrm flipH="1">
              <a:off x="3062672" y="1914978"/>
              <a:ext cx="1177786" cy="63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18783" y="19430"/>
                  </a:moveTo>
                  <a:cubicBezTo>
                    <a:pt x="19461" y="19286"/>
                    <a:pt x="20296" y="19479"/>
                    <a:pt x="20870" y="18755"/>
                  </a:cubicBezTo>
                  <a:cubicBezTo>
                    <a:pt x="20896" y="18755"/>
                    <a:pt x="20922" y="18755"/>
                    <a:pt x="20922" y="18755"/>
                  </a:cubicBezTo>
                  <a:cubicBezTo>
                    <a:pt x="20974" y="18755"/>
                    <a:pt x="21026" y="18707"/>
                    <a:pt x="21078" y="18659"/>
                  </a:cubicBezTo>
                  <a:cubicBezTo>
                    <a:pt x="21209" y="18755"/>
                    <a:pt x="21391" y="18659"/>
                    <a:pt x="21365" y="18273"/>
                  </a:cubicBezTo>
                  <a:cubicBezTo>
                    <a:pt x="21365" y="18080"/>
                    <a:pt x="21339" y="17839"/>
                    <a:pt x="21339" y="17598"/>
                  </a:cubicBezTo>
                  <a:cubicBezTo>
                    <a:pt x="21600" y="16345"/>
                    <a:pt x="21470" y="14754"/>
                    <a:pt x="21443" y="13500"/>
                  </a:cubicBezTo>
                  <a:cubicBezTo>
                    <a:pt x="21417" y="10221"/>
                    <a:pt x="21443" y="6943"/>
                    <a:pt x="21339" y="3713"/>
                  </a:cubicBezTo>
                  <a:cubicBezTo>
                    <a:pt x="21339" y="3038"/>
                    <a:pt x="21313" y="2363"/>
                    <a:pt x="21313" y="1688"/>
                  </a:cubicBezTo>
                  <a:cubicBezTo>
                    <a:pt x="21313" y="1205"/>
                    <a:pt x="21313" y="627"/>
                    <a:pt x="21313" y="0"/>
                  </a:cubicBezTo>
                  <a:cubicBezTo>
                    <a:pt x="1409" y="0"/>
                    <a:pt x="1409" y="0"/>
                    <a:pt x="1409" y="0"/>
                  </a:cubicBezTo>
                  <a:cubicBezTo>
                    <a:pt x="1357" y="1784"/>
                    <a:pt x="1278" y="3568"/>
                    <a:pt x="1226" y="5352"/>
                  </a:cubicBezTo>
                  <a:cubicBezTo>
                    <a:pt x="1200" y="6075"/>
                    <a:pt x="1174" y="6846"/>
                    <a:pt x="1122" y="7570"/>
                  </a:cubicBezTo>
                  <a:cubicBezTo>
                    <a:pt x="835" y="8245"/>
                    <a:pt x="626" y="9016"/>
                    <a:pt x="574" y="9932"/>
                  </a:cubicBezTo>
                  <a:cubicBezTo>
                    <a:pt x="470" y="11137"/>
                    <a:pt x="783" y="12150"/>
                    <a:pt x="783" y="13355"/>
                  </a:cubicBezTo>
                  <a:cubicBezTo>
                    <a:pt x="757" y="14657"/>
                    <a:pt x="496" y="16104"/>
                    <a:pt x="365" y="17405"/>
                  </a:cubicBezTo>
                  <a:cubicBezTo>
                    <a:pt x="235" y="18707"/>
                    <a:pt x="130" y="20057"/>
                    <a:pt x="0" y="21407"/>
                  </a:cubicBezTo>
                  <a:cubicBezTo>
                    <a:pt x="0" y="21455"/>
                    <a:pt x="0" y="21504"/>
                    <a:pt x="0" y="21600"/>
                  </a:cubicBezTo>
                  <a:cubicBezTo>
                    <a:pt x="5113" y="21600"/>
                    <a:pt x="5113" y="21600"/>
                    <a:pt x="5113" y="21600"/>
                  </a:cubicBezTo>
                  <a:cubicBezTo>
                    <a:pt x="5270" y="19671"/>
                    <a:pt x="5478" y="17743"/>
                    <a:pt x="5661" y="15814"/>
                  </a:cubicBezTo>
                  <a:cubicBezTo>
                    <a:pt x="5687" y="16779"/>
                    <a:pt x="5661" y="18177"/>
                    <a:pt x="5896" y="19141"/>
                  </a:cubicBezTo>
                  <a:cubicBezTo>
                    <a:pt x="5896" y="19237"/>
                    <a:pt x="5896" y="19334"/>
                    <a:pt x="5896" y="19430"/>
                  </a:cubicBezTo>
                  <a:cubicBezTo>
                    <a:pt x="5896" y="19575"/>
                    <a:pt x="5922" y="19623"/>
                    <a:pt x="5974" y="19720"/>
                  </a:cubicBezTo>
                  <a:cubicBezTo>
                    <a:pt x="5974" y="19816"/>
                    <a:pt x="6000" y="19864"/>
                    <a:pt x="6026" y="19961"/>
                  </a:cubicBezTo>
                  <a:cubicBezTo>
                    <a:pt x="6574" y="21166"/>
                    <a:pt x="7487" y="20877"/>
                    <a:pt x="8243" y="20780"/>
                  </a:cubicBezTo>
                  <a:cubicBezTo>
                    <a:pt x="8687" y="20732"/>
                    <a:pt x="9130" y="20684"/>
                    <a:pt x="9548" y="20443"/>
                  </a:cubicBezTo>
                  <a:cubicBezTo>
                    <a:pt x="9600" y="20443"/>
                    <a:pt x="9652" y="20395"/>
                    <a:pt x="9704" y="20346"/>
                  </a:cubicBezTo>
                  <a:cubicBezTo>
                    <a:pt x="9730" y="20780"/>
                    <a:pt x="9809" y="21166"/>
                    <a:pt x="9861" y="21600"/>
                  </a:cubicBezTo>
                  <a:cubicBezTo>
                    <a:pt x="15052" y="21600"/>
                    <a:pt x="15052" y="21600"/>
                    <a:pt x="15052" y="21600"/>
                  </a:cubicBezTo>
                  <a:cubicBezTo>
                    <a:pt x="15026" y="21118"/>
                    <a:pt x="15000" y="20636"/>
                    <a:pt x="14974" y="20202"/>
                  </a:cubicBezTo>
                  <a:cubicBezTo>
                    <a:pt x="16252" y="20298"/>
                    <a:pt x="17557" y="19720"/>
                    <a:pt x="18783" y="19430"/>
                  </a:cubicBezTo>
                  <a:close/>
                </a:path>
              </a:pathLst>
            </a:custGeom>
            <a:solidFill>
              <a:srgbClr val="EAF6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70" name="Freeform 30"/>
            <p:cNvSpPr/>
            <p:nvPr/>
          </p:nvSpPr>
          <p:spPr>
            <a:xfrm flipH="1">
              <a:off x="3344556" y="639694"/>
              <a:ext cx="773547" cy="63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1" y="16623"/>
                  </a:moveTo>
                  <a:cubicBezTo>
                    <a:pt x="21121" y="13047"/>
                    <a:pt x="21520" y="9471"/>
                    <a:pt x="21600" y="5895"/>
                  </a:cubicBezTo>
                  <a:cubicBezTo>
                    <a:pt x="21600" y="3866"/>
                    <a:pt x="21360" y="1885"/>
                    <a:pt x="20801" y="0"/>
                  </a:cubicBezTo>
                  <a:cubicBezTo>
                    <a:pt x="9183" y="0"/>
                    <a:pt x="9183" y="0"/>
                    <a:pt x="9183" y="0"/>
                  </a:cubicBezTo>
                  <a:cubicBezTo>
                    <a:pt x="8824" y="773"/>
                    <a:pt x="8464" y="1546"/>
                    <a:pt x="8145" y="2368"/>
                  </a:cubicBezTo>
                  <a:cubicBezTo>
                    <a:pt x="8025" y="2706"/>
                    <a:pt x="7865" y="3044"/>
                    <a:pt x="7746" y="3383"/>
                  </a:cubicBezTo>
                  <a:cubicBezTo>
                    <a:pt x="7706" y="2368"/>
                    <a:pt x="7706" y="1401"/>
                    <a:pt x="7666" y="387"/>
                  </a:cubicBezTo>
                  <a:cubicBezTo>
                    <a:pt x="7746" y="242"/>
                    <a:pt x="7865" y="145"/>
                    <a:pt x="7945" y="0"/>
                  </a:cubicBezTo>
                  <a:cubicBezTo>
                    <a:pt x="3034" y="0"/>
                    <a:pt x="3034" y="0"/>
                    <a:pt x="3034" y="0"/>
                  </a:cubicBezTo>
                  <a:cubicBezTo>
                    <a:pt x="3034" y="0"/>
                    <a:pt x="2994" y="0"/>
                    <a:pt x="2994" y="0"/>
                  </a:cubicBezTo>
                  <a:cubicBezTo>
                    <a:pt x="2316" y="1063"/>
                    <a:pt x="1877" y="2319"/>
                    <a:pt x="1637" y="3624"/>
                  </a:cubicBezTo>
                  <a:cubicBezTo>
                    <a:pt x="1038" y="6910"/>
                    <a:pt x="1437" y="10244"/>
                    <a:pt x="1278" y="13579"/>
                  </a:cubicBezTo>
                  <a:cubicBezTo>
                    <a:pt x="1238" y="15318"/>
                    <a:pt x="918" y="16961"/>
                    <a:pt x="519" y="18652"/>
                  </a:cubicBezTo>
                  <a:cubicBezTo>
                    <a:pt x="279" y="19619"/>
                    <a:pt x="80" y="20585"/>
                    <a:pt x="0" y="21600"/>
                  </a:cubicBezTo>
                  <a:cubicBezTo>
                    <a:pt x="20482" y="21600"/>
                    <a:pt x="20482" y="21600"/>
                    <a:pt x="20482" y="21600"/>
                  </a:cubicBezTo>
                  <a:cubicBezTo>
                    <a:pt x="20602" y="19909"/>
                    <a:pt x="20722" y="18266"/>
                    <a:pt x="20841" y="16623"/>
                  </a:cubicBezTo>
                  <a:close/>
                  <a:moveTo>
                    <a:pt x="5470" y="1111"/>
                  </a:moveTo>
                  <a:cubicBezTo>
                    <a:pt x="4631" y="5170"/>
                    <a:pt x="4033" y="9278"/>
                    <a:pt x="3274" y="13337"/>
                  </a:cubicBezTo>
                  <a:cubicBezTo>
                    <a:pt x="3034" y="14545"/>
                    <a:pt x="2795" y="15801"/>
                    <a:pt x="2555" y="17009"/>
                  </a:cubicBezTo>
                  <a:cubicBezTo>
                    <a:pt x="2515" y="17058"/>
                    <a:pt x="2515" y="17106"/>
                    <a:pt x="2475" y="17154"/>
                  </a:cubicBezTo>
                  <a:cubicBezTo>
                    <a:pt x="2595" y="16478"/>
                    <a:pt x="2715" y="15850"/>
                    <a:pt x="2835" y="15173"/>
                  </a:cubicBezTo>
                  <a:cubicBezTo>
                    <a:pt x="3314" y="12226"/>
                    <a:pt x="3793" y="9278"/>
                    <a:pt x="4312" y="6379"/>
                  </a:cubicBezTo>
                  <a:cubicBezTo>
                    <a:pt x="4631" y="4542"/>
                    <a:pt x="4991" y="2754"/>
                    <a:pt x="5470" y="1015"/>
                  </a:cubicBezTo>
                  <a:cubicBezTo>
                    <a:pt x="5470" y="1015"/>
                    <a:pt x="5470" y="1063"/>
                    <a:pt x="5470" y="1111"/>
                  </a:cubicBezTo>
                  <a:close/>
                </a:path>
              </a:pathLst>
            </a:custGeom>
            <a:solidFill>
              <a:srgbClr val="FCF0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71" name="Freeform 31"/>
            <p:cNvSpPr/>
            <p:nvPr/>
          </p:nvSpPr>
          <p:spPr>
            <a:xfrm flipH="1">
              <a:off x="3373298" y="509"/>
              <a:ext cx="635589" cy="639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4" fill="norm" stroke="1" extrusionOk="0">
                  <a:moveTo>
                    <a:pt x="6796" y="19856"/>
                  </a:moveTo>
                  <a:cubicBezTo>
                    <a:pt x="6990" y="19670"/>
                    <a:pt x="6893" y="19391"/>
                    <a:pt x="6747" y="19298"/>
                  </a:cubicBezTo>
                  <a:cubicBezTo>
                    <a:pt x="6796" y="19251"/>
                    <a:pt x="6844" y="19205"/>
                    <a:pt x="6844" y="19112"/>
                  </a:cubicBezTo>
                  <a:cubicBezTo>
                    <a:pt x="7038" y="19298"/>
                    <a:pt x="7281" y="19251"/>
                    <a:pt x="7378" y="19065"/>
                  </a:cubicBezTo>
                  <a:cubicBezTo>
                    <a:pt x="7621" y="19205"/>
                    <a:pt x="7912" y="19391"/>
                    <a:pt x="8155" y="19577"/>
                  </a:cubicBezTo>
                  <a:cubicBezTo>
                    <a:pt x="7912" y="19996"/>
                    <a:pt x="7669" y="20415"/>
                    <a:pt x="7475" y="20834"/>
                  </a:cubicBezTo>
                  <a:cubicBezTo>
                    <a:pt x="21600" y="20834"/>
                    <a:pt x="21600" y="20834"/>
                    <a:pt x="21600" y="20834"/>
                  </a:cubicBezTo>
                  <a:cubicBezTo>
                    <a:pt x="21260" y="19856"/>
                    <a:pt x="20775" y="18925"/>
                    <a:pt x="20241" y="17994"/>
                  </a:cubicBezTo>
                  <a:cubicBezTo>
                    <a:pt x="20192" y="17901"/>
                    <a:pt x="20095" y="17855"/>
                    <a:pt x="19998" y="17808"/>
                  </a:cubicBezTo>
                  <a:cubicBezTo>
                    <a:pt x="19222" y="16877"/>
                    <a:pt x="17765" y="16877"/>
                    <a:pt x="16552" y="16644"/>
                  </a:cubicBezTo>
                  <a:cubicBezTo>
                    <a:pt x="15824" y="16505"/>
                    <a:pt x="15096" y="16318"/>
                    <a:pt x="14416" y="15993"/>
                  </a:cubicBezTo>
                  <a:cubicBezTo>
                    <a:pt x="14222" y="15667"/>
                    <a:pt x="13882" y="15481"/>
                    <a:pt x="13542" y="15481"/>
                  </a:cubicBezTo>
                  <a:cubicBezTo>
                    <a:pt x="13009" y="14968"/>
                    <a:pt x="12669" y="14410"/>
                    <a:pt x="12232" y="13851"/>
                  </a:cubicBezTo>
                  <a:cubicBezTo>
                    <a:pt x="12183" y="13758"/>
                    <a:pt x="12135" y="13712"/>
                    <a:pt x="12086" y="13618"/>
                  </a:cubicBezTo>
                  <a:cubicBezTo>
                    <a:pt x="12038" y="13572"/>
                    <a:pt x="11941" y="13572"/>
                    <a:pt x="11844" y="13572"/>
                  </a:cubicBezTo>
                  <a:cubicBezTo>
                    <a:pt x="11795" y="13525"/>
                    <a:pt x="11698" y="13525"/>
                    <a:pt x="11649" y="13525"/>
                  </a:cubicBezTo>
                  <a:cubicBezTo>
                    <a:pt x="11698" y="13432"/>
                    <a:pt x="11698" y="13386"/>
                    <a:pt x="11698" y="13293"/>
                  </a:cubicBezTo>
                  <a:cubicBezTo>
                    <a:pt x="11747" y="13200"/>
                    <a:pt x="11747" y="13060"/>
                    <a:pt x="11747" y="12920"/>
                  </a:cubicBezTo>
                  <a:cubicBezTo>
                    <a:pt x="11795" y="11896"/>
                    <a:pt x="11747" y="10779"/>
                    <a:pt x="11698" y="9755"/>
                  </a:cubicBezTo>
                  <a:cubicBezTo>
                    <a:pt x="11649" y="9010"/>
                    <a:pt x="11601" y="8265"/>
                    <a:pt x="11552" y="7520"/>
                  </a:cubicBezTo>
                  <a:cubicBezTo>
                    <a:pt x="11601" y="6589"/>
                    <a:pt x="11601" y="5705"/>
                    <a:pt x="11552" y="4820"/>
                  </a:cubicBezTo>
                  <a:cubicBezTo>
                    <a:pt x="11552" y="3936"/>
                    <a:pt x="11407" y="2958"/>
                    <a:pt x="10727" y="2306"/>
                  </a:cubicBezTo>
                  <a:cubicBezTo>
                    <a:pt x="10339" y="1934"/>
                    <a:pt x="9756" y="1794"/>
                    <a:pt x="9271" y="1515"/>
                  </a:cubicBezTo>
                  <a:cubicBezTo>
                    <a:pt x="8689" y="1189"/>
                    <a:pt x="8349" y="631"/>
                    <a:pt x="7766" y="305"/>
                  </a:cubicBezTo>
                  <a:cubicBezTo>
                    <a:pt x="5631" y="-766"/>
                    <a:pt x="3640" y="1236"/>
                    <a:pt x="2184" y="2446"/>
                  </a:cubicBezTo>
                  <a:cubicBezTo>
                    <a:pt x="1650" y="2912"/>
                    <a:pt x="1019" y="3191"/>
                    <a:pt x="485" y="3610"/>
                  </a:cubicBezTo>
                  <a:cubicBezTo>
                    <a:pt x="194" y="3796"/>
                    <a:pt x="49" y="4029"/>
                    <a:pt x="49" y="4355"/>
                  </a:cubicBezTo>
                  <a:cubicBezTo>
                    <a:pt x="0" y="4960"/>
                    <a:pt x="291" y="5565"/>
                    <a:pt x="437" y="6124"/>
                  </a:cubicBezTo>
                  <a:cubicBezTo>
                    <a:pt x="680" y="6868"/>
                    <a:pt x="922" y="7613"/>
                    <a:pt x="1116" y="8405"/>
                  </a:cubicBezTo>
                  <a:cubicBezTo>
                    <a:pt x="680" y="8637"/>
                    <a:pt x="922" y="9196"/>
                    <a:pt x="1068" y="9568"/>
                  </a:cubicBezTo>
                  <a:cubicBezTo>
                    <a:pt x="1311" y="10313"/>
                    <a:pt x="1456" y="11105"/>
                    <a:pt x="1990" y="11710"/>
                  </a:cubicBezTo>
                  <a:cubicBezTo>
                    <a:pt x="2330" y="12082"/>
                    <a:pt x="2476" y="11943"/>
                    <a:pt x="2767" y="12594"/>
                  </a:cubicBezTo>
                  <a:cubicBezTo>
                    <a:pt x="2912" y="12967"/>
                    <a:pt x="2961" y="13293"/>
                    <a:pt x="3155" y="13618"/>
                  </a:cubicBezTo>
                  <a:cubicBezTo>
                    <a:pt x="3398" y="14084"/>
                    <a:pt x="3738" y="14503"/>
                    <a:pt x="3932" y="15015"/>
                  </a:cubicBezTo>
                  <a:cubicBezTo>
                    <a:pt x="4126" y="15434"/>
                    <a:pt x="4223" y="15853"/>
                    <a:pt x="4320" y="16318"/>
                  </a:cubicBezTo>
                  <a:cubicBezTo>
                    <a:pt x="4271" y="16318"/>
                    <a:pt x="4174" y="16365"/>
                    <a:pt x="4174" y="16412"/>
                  </a:cubicBezTo>
                  <a:cubicBezTo>
                    <a:pt x="3883" y="16877"/>
                    <a:pt x="3349" y="17575"/>
                    <a:pt x="3349" y="18181"/>
                  </a:cubicBezTo>
                  <a:cubicBezTo>
                    <a:pt x="2136" y="18972"/>
                    <a:pt x="922" y="19763"/>
                    <a:pt x="0" y="20834"/>
                  </a:cubicBezTo>
                  <a:cubicBezTo>
                    <a:pt x="5970" y="20834"/>
                    <a:pt x="5970" y="20834"/>
                    <a:pt x="5970" y="20834"/>
                  </a:cubicBezTo>
                  <a:cubicBezTo>
                    <a:pt x="6262" y="20508"/>
                    <a:pt x="6504" y="20136"/>
                    <a:pt x="6796" y="19856"/>
                  </a:cubicBezTo>
                  <a:close/>
                  <a:moveTo>
                    <a:pt x="7378" y="17250"/>
                  </a:moveTo>
                  <a:cubicBezTo>
                    <a:pt x="7669" y="17017"/>
                    <a:pt x="7960" y="16784"/>
                    <a:pt x="8252" y="16551"/>
                  </a:cubicBezTo>
                  <a:cubicBezTo>
                    <a:pt x="8446" y="16412"/>
                    <a:pt x="8640" y="16272"/>
                    <a:pt x="8834" y="16086"/>
                  </a:cubicBezTo>
                  <a:cubicBezTo>
                    <a:pt x="9125" y="15900"/>
                    <a:pt x="9417" y="15713"/>
                    <a:pt x="9708" y="15527"/>
                  </a:cubicBezTo>
                  <a:cubicBezTo>
                    <a:pt x="10048" y="15341"/>
                    <a:pt x="10387" y="15108"/>
                    <a:pt x="10727" y="14875"/>
                  </a:cubicBezTo>
                  <a:cubicBezTo>
                    <a:pt x="10727" y="14829"/>
                    <a:pt x="10873" y="14736"/>
                    <a:pt x="11018" y="14596"/>
                  </a:cubicBezTo>
                  <a:cubicBezTo>
                    <a:pt x="11164" y="14503"/>
                    <a:pt x="11261" y="14363"/>
                    <a:pt x="11358" y="14224"/>
                  </a:cubicBezTo>
                  <a:cubicBezTo>
                    <a:pt x="11407" y="14224"/>
                    <a:pt x="11407" y="14224"/>
                    <a:pt x="11407" y="14177"/>
                  </a:cubicBezTo>
                  <a:cubicBezTo>
                    <a:pt x="11407" y="14177"/>
                    <a:pt x="11407" y="14224"/>
                    <a:pt x="11407" y="14224"/>
                  </a:cubicBezTo>
                  <a:cubicBezTo>
                    <a:pt x="11407" y="14224"/>
                    <a:pt x="11358" y="14270"/>
                    <a:pt x="11358" y="14317"/>
                  </a:cubicBezTo>
                  <a:cubicBezTo>
                    <a:pt x="10290" y="15900"/>
                    <a:pt x="9320" y="17575"/>
                    <a:pt x="8349" y="19205"/>
                  </a:cubicBezTo>
                  <a:cubicBezTo>
                    <a:pt x="8009" y="18972"/>
                    <a:pt x="7669" y="18739"/>
                    <a:pt x="7281" y="18506"/>
                  </a:cubicBezTo>
                  <a:cubicBezTo>
                    <a:pt x="7232" y="18460"/>
                    <a:pt x="7135" y="18367"/>
                    <a:pt x="7038" y="18320"/>
                  </a:cubicBezTo>
                  <a:cubicBezTo>
                    <a:pt x="6893" y="18181"/>
                    <a:pt x="6747" y="18087"/>
                    <a:pt x="6553" y="18041"/>
                  </a:cubicBezTo>
                  <a:cubicBezTo>
                    <a:pt x="6553" y="17948"/>
                    <a:pt x="6504" y="17901"/>
                    <a:pt x="6407" y="17855"/>
                  </a:cubicBezTo>
                  <a:cubicBezTo>
                    <a:pt x="6407" y="17855"/>
                    <a:pt x="6407" y="17855"/>
                    <a:pt x="6407" y="17855"/>
                  </a:cubicBezTo>
                  <a:cubicBezTo>
                    <a:pt x="6601" y="17715"/>
                    <a:pt x="7232" y="17343"/>
                    <a:pt x="7378" y="17250"/>
                  </a:cubicBezTo>
                  <a:close/>
                  <a:moveTo>
                    <a:pt x="3883" y="18227"/>
                  </a:moveTo>
                  <a:cubicBezTo>
                    <a:pt x="3835" y="18227"/>
                    <a:pt x="3786" y="18181"/>
                    <a:pt x="3786" y="18181"/>
                  </a:cubicBezTo>
                  <a:cubicBezTo>
                    <a:pt x="3786" y="17762"/>
                    <a:pt x="4077" y="17296"/>
                    <a:pt x="4320" y="16924"/>
                  </a:cubicBezTo>
                  <a:cubicBezTo>
                    <a:pt x="4611" y="17343"/>
                    <a:pt x="4951" y="17668"/>
                    <a:pt x="5388" y="17948"/>
                  </a:cubicBezTo>
                  <a:cubicBezTo>
                    <a:pt x="4951" y="17994"/>
                    <a:pt x="4514" y="18181"/>
                    <a:pt x="4174" y="18506"/>
                  </a:cubicBezTo>
                  <a:cubicBezTo>
                    <a:pt x="4077" y="18367"/>
                    <a:pt x="3980" y="18274"/>
                    <a:pt x="3883" y="18227"/>
                  </a:cubicBezTo>
                  <a:close/>
                </a:path>
              </a:pathLst>
            </a:custGeom>
            <a:solidFill>
              <a:srgbClr val="F5AB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773" name="TextBox 38"/>
          <p:cNvSpPr txBox="1"/>
          <p:nvPr/>
        </p:nvSpPr>
        <p:spPr>
          <a:xfrm>
            <a:off x="5824975" y="2714320"/>
            <a:ext cx="160208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Your Subtitle Here </a:t>
            </a:r>
          </a:p>
        </p:txBody>
      </p:sp>
      <p:sp>
        <p:nvSpPr>
          <p:cNvPr id="774" name="TextBox 36"/>
          <p:cNvSpPr txBox="1"/>
          <p:nvPr/>
        </p:nvSpPr>
        <p:spPr>
          <a:xfrm>
            <a:off x="5824975" y="1405870"/>
            <a:ext cx="160208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Your Subtitle Here </a:t>
            </a:r>
          </a:p>
        </p:txBody>
      </p:sp>
      <p:sp>
        <p:nvSpPr>
          <p:cNvPr id="775" name="TextBox 37"/>
          <p:cNvSpPr txBox="1"/>
          <p:nvPr/>
        </p:nvSpPr>
        <p:spPr>
          <a:xfrm>
            <a:off x="5824975" y="2036551"/>
            <a:ext cx="160208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Your Subtitle Here </a:t>
            </a:r>
          </a:p>
        </p:txBody>
      </p:sp>
      <p:sp>
        <p:nvSpPr>
          <p:cNvPr id="776" name="TextBox 39"/>
          <p:cNvSpPr txBox="1"/>
          <p:nvPr/>
        </p:nvSpPr>
        <p:spPr>
          <a:xfrm>
            <a:off x="5824975" y="3317740"/>
            <a:ext cx="160208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Your Subtitle Here </a:t>
            </a:r>
          </a:p>
        </p:txBody>
      </p:sp>
      <p:sp>
        <p:nvSpPr>
          <p:cNvPr id="777" name="TextBox 40"/>
          <p:cNvSpPr txBox="1"/>
          <p:nvPr/>
        </p:nvSpPr>
        <p:spPr>
          <a:xfrm>
            <a:off x="5824975" y="3936658"/>
            <a:ext cx="160208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Your Subtitle Here </a:t>
            </a:r>
          </a:p>
        </p:txBody>
      </p:sp>
      <p:sp>
        <p:nvSpPr>
          <p:cNvPr id="778" name="TextBox 75"/>
          <p:cNvSpPr txBox="1"/>
          <p:nvPr/>
        </p:nvSpPr>
        <p:spPr>
          <a:xfrm>
            <a:off x="1101634" y="1121853"/>
            <a:ext cx="276061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sp>
        <p:nvSpPr>
          <p:cNvPr id="779" name="Rectangle 76"/>
          <p:cNvSpPr txBox="1"/>
          <p:nvPr/>
        </p:nvSpPr>
        <p:spPr>
          <a:xfrm>
            <a:off x="1133272" y="2641414"/>
            <a:ext cx="273106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780" name="TextBox 77"/>
          <p:cNvSpPr txBox="1"/>
          <p:nvPr/>
        </p:nvSpPr>
        <p:spPr>
          <a:xfrm>
            <a:off x="1133271" y="2408889"/>
            <a:ext cx="228526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0" grpId="8"/>
      <p:bldP build="whole" bldLvl="1" animBg="1" rev="0" advAuto="0" spid="774" grpId="3"/>
      <p:bldP build="whole" bldLvl="1" animBg="1" rev="0" advAuto="0" spid="779" grpId="9"/>
      <p:bldP build="whole" bldLvl="1" animBg="1" rev="0" advAuto="0" spid="777" grpId="7"/>
      <p:bldP build="whole" bldLvl="1" animBg="1" rev="0" advAuto="0" spid="772" grpId="2"/>
      <p:bldP build="whole" bldLvl="1" animBg="1" rev="0" advAuto="0" spid="775" grpId="4"/>
      <p:bldP build="whole" bldLvl="1" animBg="1" rev="0" advAuto="0" spid="778" grpId="1"/>
      <p:bldP build="whole" bldLvl="1" animBg="1" rev="0" advAuto="0" spid="773" grpId="5"/>
      <p:bldP build="whole" bldLvl="1" animBg="1" rev="0" advAuto="0" spid="776" grpId="6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Box 22"/>
          <p:cNvSpPr txBox="1"/>
          <p:nvPr/>
        </p:nvSpPr>
        <p:spPr>
          <a:xfrm>
            <a:off x="681329" y="2420871"/>
            <a:ext cx="221279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Extracurricular</a:t>
            </a:r>
          </a:p>
        </p:txBody>
      </p:sp>
      <p:sp>
        <p:nvSpPr>
          <p:cNvPr id="783" name="TextBox 23"/>
          <p:cNvSpPr txBox="1"/>
          <p:nvPr/>
        </p:nvSpPr>
        <p:spPr>
          <a:xfrm>
            <a:off x="2186548" y="443949"/>
            <a:ext cx="47709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784" name="TextBox 24"/>
          <p:cNvSpPr txBox="1"/>
          <p:nvPr/>
        </p:nvSpPr>
        <p:spPr>
          <a:xfrm>
            <a:off x="681329" y="3417168"/>
            <a:ext cx="221279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Biology</a:t>
            </a:r>
          </a:p>
        </p:txBody>
      </p:sp>
      <p:grpSp>
        <p:nvGrpSpPr>
          <p:cNvPr id="808" name="Group 3"/>
          <p:cNvGrpSpPr/>
          <p:nvPr/>
        </p:nvGrpSpPr>
        <p:grpSpPr>
          <a:xfrm>
            <a:off x="3056906" y="1577688"/>
            <a:ext cx="3030186" cy="2915037"/>
            <a:chOff x="0" y="0"/>
            <a:chExt cx="3030185" cy="2915036"/>
          </a:xfrm>
        </p:grpSpPr>
        <p:grpSp>
          <p:nvGrpSpPr>
            <p:cNvPr id="793" name="Group 12"/>
            <p:cNvGrpSpPr/>
            <p:nvPr/>
          </p:nvGrpSpPr>
          <p:grpSpPr>
            <a:xfrm>
              <a:off x="109505" y="-1"/>
              <a:ext cx="2811176" cy="2915037"/>
              <a:chOff x="0" y="0"/>
              <a:chExt cx="2811174" cy="2915035"/>
            </a:xfrm>
          </p:grpSpPr>
          <p:sp>
            <p:nvSpPr>
              <p:cNvPr id="785" name="Freeform 5"/>
              <p:cNvSpPr/>
              <p:nvPr/>
            </p:nvSpPr>
            <p:spPr>
              <a:xfrm>
                <a:off x="863201" y="990912"/>
                <a:ext cx="1080926" cy="933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204" y="0"/>
                    </a:moveTo>
                    <a:lnTo>
                      <a:pt x="5396" y="0"/>
                    </a:lnTo>
                    <a:lnTo>
                      <a:pt x="0" y="10791"/>
                    </a:lnTo>
                    <a:lnTo>
                      <a:pt x="5396" y="21600"/>
                    </a:lnTo>
                    <a:lnTo>
                      <a:pt x="16204" y="21600"/>
                    </a:lnTo>
                    <a:lnTo>
                      <a:pt x="21600" y="10791"/>
                    </a:lnTo>
                    <a:lnTo>
                      <a:pt x="16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86" name="Freeform 6"/>
              <p:cNvSpPr/>
              <p:nvPr/>
            </p:nvSpPr>
            <p:spPr>
              <a:xfrm>
                <a:off x="863201" y="0"/>
                <a:ext cx="1080926" cy="9324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204" y="0"/>
                    </a:moveTo>
                    <a:lnTo>
                      <a:pt x="5396" y="0"/>
                    </a:lnTo>
                    <a:lnTo>
                      <a:pt x="0" y="10800"/>
                    </a:lnTo>
                    <a:lnTo>
                      <a:pt x="5396" y="21600"/>
                    </a:lnTo>
                    <a:lnTo>
                      <a:pt x="16204" y="21600"/>
                    </a:lnTo>
                    <a:lnTo>
                      <a:pt x="21600" y="10800"/>
                    </a:lnTo>
                    <a:lnTo>
                      <a:pt x="1620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87" name="Freeform 7"/>
              <p:cNvSpPr/>
              <p:nvPr/>
            </p:nvSpPr>
            <p:spPr>
              <a:xfrm>
                <a:off x="863201" y="1982593"/>
                <a:ext cx="1080926" cy="9324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204" y="0"/>
                    </a:moveTo>
                    <a:lnTo>
                      <a:pt x="5396" y="0"/>
                    </a:lnTo>
                    <a:lnTo>
                      <a:pt x="0" y="10800"/>
                    </a:lnTo>
                    <a:lnTo>
                      <a:pt x="5396" y="21600"/>
                    </a:lnTo>
                    <a:lnTo>
                      <a:pt x="16204" y="21600"/>
                    </a:lnTo>
                    <a:lnTo>
                      <a:pt x="21600" y="10800"/>
                    </a:lnTo>
                    <a:lnTo>
                      <a:pt x="16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88" name="Freeform 8"/>
              <p:cNvSpPr/>
              <p:nvPr/>
            </p:nvSpPr>
            <p:spPr>
              <a:xfrm>
                <a:off x="-1" y="491609"/>
                <a:ext cx="1080157" cy="933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185" y="0"/>
                    </a:moveTo>
                    <a:lnTo>
                      <a:pt x="5385" y="0"/>
                    </a:lnTo>
                    <a:lnTo>
                      <a:pt x="0" y="10818"/>
                    </a:lnTo>
                    <a:lnTo>
                      <a:pt x="5385" y="21600"/>
                    </a:lnTo>
                    <a:lnTo>
                      <a:pt x="16185" y="21600"/>
                    </a:lnTo>
                    <a:lnTo>
                      <a:pt x="21600" y="10818"/>
                    </a:lnTo>
                    <a:lnTo>
                      <a:pt x="16185" y="0"/>
                    </a:ln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89" name="Freeform 9"/>
              <p:cNvSpPr/>
              <p:nvPr/>
            </p:nvSpPr>
            <p:spPr>
              <a:xfrm>
                <a:off x="-1" y="1487906"/>
                <a:ext cx="1080157" cy="933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185" y="0"/>
                    </a:moveTo>
                    <a:lnTo>
                      <a:pt x="5385" y="0"/>
                    </a:lnTo>
                    <a:lnTo>
                      <a:pt x="0" y="10818"/>
                    </a:lnTo>
                    <a:lnTo>
                      <a:pt x="5385" y="21600"/>
                    </a:lnTo>
                    <a:lnTo>
                      <a:pt x="16185" y="21600"/>
                    </a:lnTo>
                    <a:lnTo>
                      <a:pt x="21600" y="10818"/>
                    </a:lnTo>
                    <a:lnTo>
                      <a:pt x="161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90" name="Freeform 10"/>
              <p:cNvSpPr/>
              <p:nvPr/>
            </p:nvSpPr>
            <p:spPr>
              <a:xfrm>
                <a:off x="1731019" y="492378"/>
                <a:ext cx="1080156" cy="933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200" y="0"/>
                    </a:moveTo>
                    <a:lnTo>
                      <a:pt x="5385" y="0"/>
                    </a:lnTo>
                    <a:lnTo>
                      <a:pt x="0" y="10809"/>
                    </a:lnTo>
                    <a:lnTo>
                      <a:pt x="5385" y="21600"/>
                    </a:lnTo>
                    <a:lnTo>
                      <a:pt x="16200" y="21600"/>
                    </a:lnTo>
                    <a:lnTo>
                      <a:pt x="21600" y="10809"/>
                    </a:lnTo>
                    <a:lnTo>
                      <a:pt x="162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91" name="Freeform 11"/>
              <p:cNvSpPr/>
              <p:nvPr/>
            </p:nvSpPr>
            <p:spPr>
              <a:xfrm>
                <a:off x="1731018" y="1489445"/>
                <a:ext cx="1080157" cy="9324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200" y="0"/>
                    </a:moveTo>
                    <a:lnTo>
                      <a:pt x="5385" y="0"/>
                    </a:lnTo>
                    <a:lnTo>
                      <a:pt x="0" y="10800"/>
                    </a:lnTo>
                    <a:lnTo>
                      <a:pt x="5385" y="216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92" name="Freeform 12"/>
              <p:cNvSpPr/>
              <p:nvPr/>
            </p:nvSpPr>
            <p:spPr>
              <a:xfrm>
                <a:off x="863201" y="1982593"/>
                <a:ext cx="1080926" cy="9324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204" y="0"/>
                    </a:moveTo>
                    <a:lnTo>
                      <a:pt x="5396" y="0"/>
                    </a:lnTo>
                    <a:lnTo>
                      <a:pt x="0" y="10800"/>
                    </a:lnTo>
                    <a:lnTo>
                      <a:pt x="5396" y="21600"/>
                    </a:lnTo>
                    <a:lnTo>
                      <a:pt x="16204" y="21600"/>
                    </a:lnTo>
                    <a:lnTo>
                      <a:pt x="21600" y="10800"/>
                    </a:lnTo>
                    <a:lnTo>
                      <a:pt x="16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801" name="Group 14"/>
            <p:cNvGrpSpPr/>
            <p:nvPr/>
          </p:nvGrpSpPr>
          <p:grpSpPr>
            <a:xfrm>
              <a:off x="1189660" y="1169005"/>
              <a:ext cx="650866" cy="577265"/>
              <a:chOff x="0" y="0"/>
              <a:chExt cx="650865" cy="577264"/>
            </a:xfrm>
          </p:grpSpPr>
          <p:sp>
            <p:nvSpPr>
              <p:cNvPr id="794" name="Freeform 140"/>
              <p:cNvSpPr/>
              <p:nvPr/>
            </p:nvSpPr>
            <p:spPr>
              <a:xfrm>
                <a:off x="257713" y="381626"/>
                <a:ext cx="18812" cy="30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706"/>
                    </a:moveTo>
                    <a:cubicBezTo>
                      <a:pt x="21600" y="6894"/>
                      <a:pt x="21600" y="6894"/>
                      <a:pt x="21600" y="6894"/>
                    </a:cubicBezTo>
                    <a:cubicBezTo>
                      <a:pt x="21600" y="2987"/>
                      <a:pt x="16643" y="0"/>
                      <a:pt x="10977" y="0"/>
                    </a:cubicBezTo>
                    <a:cubicBezTo>
                      <a:pt x="4957" y="0"/>
                      <a:pt x="0" y="2987"/>
                      <a:pt x="0" y="6894"/>
                    </a:cubicBezTo>
                    <a:cubicBezTo>
                      <a:pt x="0" y="14706"/>
                      <a:pt x="0" y="14706"/>
                      <a:pt x="0" y="14706"/>
                    </a:cubicBezTo>
                    <a:cubicBezTo>
                      <a:pt x="0" y="18383"/>
                      <a:pt x="4957" y="21600"/>
                      <a:pt x="10977" y="21600"/>
                    </a:cubicBezTo>
                    <a:cubicBezTo>
                      <a:pt x="16643" y="21600"/>
                      <a:pt x="21600" y="18383"/>
                      <a:pt x="21600" y="14706"/>
                    </a:cubicBezTo>
                    <a:close/>
                    <a:moveTo>
                      <a:pt x="21600" y="14706"/>
                    </a:moveTo>
                    <a:cubicBezTo>
                      <a:pt x="21600" y="14706"/>
                      <a:pt x="21600" y="14706"/>
                      <a:pt x="21600" y="1470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95" name="Freeform 141"/>
              <p:cNvSpPr/>
              <p:nvPr/>
            </p:nvSpPr>
            <p:spPr>
              <a:xfrm>
                <a:off x="372460" y="381626"/>
                <a:ext cx="18812" cy="30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680" y="0"/>
                      <a:pt x="0" y="2987"/>
                      <a:pt x="0" y="6894"/>
                    </a:cubicBezTo>
                    <a:cubicBezTo>
                      <a:pt x="0" y="14706"/>
                      <a:pt x="0" y="14706"/>
                      <a:pt x="0" y="14706"/>
                    </a:cubicBezTo>
                    <a:cubicBezTo>
                      <a:pt x="0" y="18383"/>
                      <a:pt x="4680" y="21600"/>
                      <a:pt x="10800" y="21600"/>
                    </a:cubicBezTo>
                    <a:cubicBezTo>
                      <a:pt x="16920" y="21600"/>
                      <a:pt x="21600" y="18383"/>
                      <a:pt x="21600" y="14706"/>
                    </a:cubicBezTo>
                    <a:cubicBezTo>
                      <a:pt x="21600" y="6894"/>
                      <a:pt x="21600" y="6894"/>
                      <a:pt x="21600" y="6894"/>
                    </a:cubicBezTo>
                    <a:cubicBezTo>
                      <a:pt x="21600" y="2987"/>
                      <a:pt x="16920" y="0"/>
                      <a:pt x="10800" y="0"/>
                    </a:cubicBezTo>
                    <a:close/>
                    <a:moveTo>
                      <a:pt x="10800" y="0"/>
                    </a:moveTo>
                    <a:cubicBezTo>
                      <a:pt x="10800" y="0"/>
                      <a:pt x="10800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96" name="Freeform 142"/>
              <p:cNvSpPr/>
              <p:nvPr/>
            </p:nvSpPr>
            <p:spPr>
              <a:xfrm>
                <a:off x="299954" y="418241"/>
                <a:ext cx="49000" cy="25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38" h="20884" fill="norm" stroke="1" extrusionOk="0">
                    <a:moveTo>
                      <a:pt x="10370" y="20884"/>
                    </a:moveTo>
                    <a:cubicBezTo>
                      <a:pt x="13815" y="20884"/>
                      <a:pt x="17128" y="18542"/>
                      <a:pt x="19646" y="13337"/>
                    </a:cubicBezTo>
                    <a:cubicBezTo>
                      <a:pt x="21236" y="10214"/>
                      <a:pt x="21236" y="5270"/>
                      <a:pt x="19646" y="2147"/>
                    </a:cubicBezTo>
                    <a:cubicBezTo>
                      <a:pt x="18056" y="-716"/>
                      <a:pt x="15538" y="-716"/>
                      <a:pt x="13948" y="2147"/>
                    </a:cubicBezTo>
                    <a:cubicBezTo>
                      <a:pt x="11960" y="6050"/>
                      <a:pt x="8780" y="6050"/>
                      <a:pt x="6792" y="2147"/>
                    </a:cubicBezTo>
                    <a:cubicBezTo>
                      <a:pt x="5202" y="-716"/>
                      <a:pt x="2684" y="-716"/>
                      <a:pt x="1094" y="2147"/>
                    </a:cubicBezTo>
                    <a:cubicBezTo>
                      <a:pt x="-364" y="5270"/>
                      <a:pt x="-364" y="10214"/>
                      <a:pt x="1094" y="13337"/>
                    </a:cubicBezTo>
                    <a:cubicBezTo>
                      <a:pt x="3744" y="18542"/>
                      <a:pt x="7057" y="20884"/>
                      <a:pt x="10370" y="20884"/>
                    </a:cubicBezTo>
                    <a:close/>
                    <a:moveTo>
                      <a:pt x="10370" y="20884"/>
                    </a:moveTo>
                    <a:cubicBezTo>
                      <a:pt x="10370" y="20884"/>
                      <a:pt x="10370" y="20884"/>
                      <a:pt x="10370" y="2088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97" name="Freeform 143"/>
              <p:cNvSpPr/>
              <p:nvPr/>
            </p:nvSpPr>
            <p:spPr>
              <a:xfrm>
                <a:off x="261475" y="454990"/>
                <a:ext cx="126036" cy="73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47" y="0"/>
                    </a:moveTo>
                    <a:cubicBezTo>
                      <a:pt x="1708" y="0"/>
                      <a:pt x="1708" y="0"/>
                      <a:pt x="1708" y="0"/>
                    </a:cubicBezTo>
                    <a:cubicBezTo>
                      <a:pt x="771" y="0"/>
                      <a:pt x="0" y="1332"/>
                      <a:pt x="0" y="2855"/>
                    </a:cubicBezTo>
                    <a:cubicBezTo>
                      <a:pt x="0" y="13226"/>
                      <a:pt x="4849" y="21600"/>
                      <a:pt x="10800" y="21600"/>
                    </a:cubicBezTo>
                    <a:cubicBezTo>
                      <a:pt x="16751" y="21600"/>
                      <a:pt x="21600" y="13226"/>
                      <a:pt x="21600" y="2855"/>
                    </a:cubicBezTo>
                    <a:cubicBezTo>
                      <a:pt x="21600" y="1332"/>
                      <a:pt x="20884" y="0"/>
                      <a:pt x="19947" y="0"/>
                    </a:cubicBezTo>
                    <a:close/>
                    <a:moveTo>
                      <a:pt x="10800" y="15796"/>
                    </a:moveTo>
                    <a:cubicBezTo>
                      <a:pt x="7273" y="15796"/>
                      <a:pt x="4298" y="11514"/>
                      <a:pt x="3527" y="5804"/>
                    </a:cubicBezTo>
                    <a:cubicBezTo>
                      <a:pt x="18073" y="5804"/>
                      <a:pt x="18073" y="5804"/>
                      <a:pt x="18073" y="5804"/>
                    </a:cubicBezTo>
                    <a:cubicBezTo>
                      <a:pt x="17357" y="11514"/>
                      <a:pt x="14382" y="15796"/>
                      <a:pt x="10800" y="15796"/>
                    </a:cubicBezTo>
                    <a:close/>
                    <a:moveTo>
                      <a:pt x="10800" y="15796"/>
                    </a:moveTo>
                    <a:cubicBezTo>
                      <a:pt x="10800" y="15796"/>
                      <a:pt x="10800" y="15796"/>
                      <a:pt x="10800" y="15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98" name="Freeform 144"/>
              <p:cNvSpPr/>
              <p:nvPr/>
            </p:nvSpPr>
            <p:spPr>
              <a:xfrm>
                <a:off x="239869" y="336009"/>
                <a:ext cx="54499" cy="2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18562" fill="norm" stroke="1" extrusionOk="0">
                    <a:moveTo>
                      <a:pt x="14565" y="16537"/>
                    </a:moveTo>
                    <a:cubicBezTo>
                      <a:pt x="15305" y="17887"/>
                      <a:pt x="16169" y="18562"/>
                      <a:pt x="17157" y="18562"/>
                    </a:cubicBezTo>
                    <a:cubicBezTo>
                      <a:pt x="18144" y="18562"/>
                      <a:pt x="19132" y="17887"/>
                      <a:pt x="19749" y="16537"/>
                    </a:cubicBezTo>
                    <a:cubicBezTo>
                      <a:pt x="21230" y="14062"/>
                      <a:pt x="21230" y="9562"/>
                      <a:pt x="19749" y="7087"/>
                    </a:cubicBezTo>
                    <a:cubicBezTo>
                      <a:pt x="14688" y="-2363"/>
                      <a:pt x="6295" y="-2363"/>
                      <a:pt x="1111" y="7087"/>
                    </a:cubicBezTo>
                    <a:cubicBezTo>
                      <a:pt x="-370" y="9562"/>
                      <a:pt x="-370" y="14062"/>
                      <a:pt x="1111" y="16537"/>
                    </a:cubicBezTo>
                    <a:cubicBezTo>
                      <a:pt x="2592" y="19237"/>
                      <a:pt x="4937" y="19237"/>
                      <a:pt x="6419" y="16537"/>
                    </a:cubicBezTo>
                    <a:cubicBezTo>
                      <a:pt x="8640" y="12487"/>
                      <a:pt x="12220" y="12487"/>
                      <a:pt x="14565" y="16537"/>
                    </a:cubicBezTo>
                    <a:close/>
                    <a:moveTo>
                      <a:pt x="14565" y="16537"/>
                    </a:moveTo>
                    <a:cubicBezTo>
                      <a:pt x="14565" y="16537"/>
                      <a:pt x="14565" y="16537"/>
                      <a:pt x="14565" y="1653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99" name="Freeform 145"/>
              <p:cNvSpPr/>
              <p:nvPr/>
            </p:nvSpPr>
            <p:spPr>
              <a:xfrm>
                <a:off x="354611" y="336480"/>
                <a:ext cx="54510" cy="25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64" h="20847" fill="norm" stroke="1" extrusionOk="0">
                    <a:moveTo>
                      <a:pt x="10432" y="0"/>
                    </a:moveTo>
                    <a:cubicBezTo>
                      <a:pt x="6873" y="0"/>
                      <a:pt x="3559" y="2763"/>
                      <a:pt x="1105" y="8037"/>
                    </a:cubicBezTo>
                    <a:cubicBezTo>
                      <a:pt x="-368" y="10800"/>
                      <a:pt x="-368" y="15823"/>
                      <a:pt x="1105" y="18586"/>
                    </a:cubicBezTo>
                    <a:cubicBezTo>
                      <a:pt x="2577" y="21600"/>
                      <a:pt x="4909" y="21600"/>
                      <a:pt x="6382" y="18586"/>
                    </a:cubicBezTo>
                    <a:cubicBezTo>
                      <a:pt x="7487" y="16577"/>
                      <a:pt x="8959" y="15321"/>
                      <a:pt x="10432" y="15321"/>
                    </a:cubicBezTo>
                    <a:cubicBezTo>
                      <a:pt x="11905" y="15321"/>
                      <a:pt x="13377" y="16577"/>
                      <a:pt x="14482" y="18586"/>
                    </a:cubicBezTo>
                    <a:cubicBezTo>
                      <a:pt x="15218" y="20093"/>
                      <a:pt x="16200" y="20847"/>
                      <a:pt x="17059" y="20847"/>
                    </a:cubicBezTo>
                    <a:cubicBezTo>
                      <a:pt x="18041" y="20847"/>
                      <a:pt x="19023" y="20093"/>
                      <a:pt x="19759" y="18586"/>
                    </a:cubicBezTo>
                    <a:cubicBezTo>
                      <a:pt x="21232" y="15823"/>
                      <a:pt x="21232" y="10800"/>
                      <a:pt x="19759" y="8037"/>
                    </a:cubicBezTo>
                    <a:cubicBezTo>
                      <a:pt x="17305" y="2763"/>
                      <a:pt x="13991" y="0"/>
                      <a:pt x="10432" y="0"/>
                    </a:cubicBezTo>
                    <a:close/>
                    <a:moveTo>
                      <a:pt x="10432" y="0"/>
                    </a:moveTo>
                    <a:cubicBezTo>
                      <a:pt x="10432" y="0"/>
                      <a:pt x="10432" y="0"/>
                      <a:pt x="10432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800" name="Freeform 146"/>
              <p:cNvSpPr/>
              <p:nvPr/>
            </p:nvSpPr>
            <p:spPr>
              <a:xfrm>
                <a:off x="0" y="0"/>
                <a:ext cx="650866" cy="577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1" fill="norm" stroke="1" extrusionOk="0">
                    <a:moveTo>
                      <a:pt x="21389" y="4533"/>
                    </a:moveTo>
                    <a:cubicBezTo>
                      <a:pt x="18588" y="3329"/>
                      <a:pt x="18588" y="3329"/>
                      <a:pt x="18588" y="3329"/>
                    </a:cubicBezTo>
                    <a:cubicBezTo>
                      <a:pt x="18419" y="3257"/>
                      <a:pt x="18240" y="3341"/>
                      <a:pt x="18176" y="3531"/>
                    </a:cubicBezTo>
                    <a:cubicBezTo>
                      <a:pt x="18113" y="3722"/>
                      <a:pt x="18197" y="3925"/>
                      <a:pt x="18356" y="3996"/>
                    </a:cubicBezTo>
                    <a:cubicBezTo>
                      <a:pt x="20385" y="4866"/>
                      <a:pt x="20385" y="4866"/>
                      <a:pt x="20385" y="4866"/>
                    </a:cubicBezTo>
                    <a:cubicBezTo>
                      <a:pt x="16993" y="6321"/>
                      <a:pt x="16993" y="6321"/>
                      <a:pt x="16993" y="6321"/>
                    </a:cubicBezTo>
                    <a:cubicBezTo>
                      <a:pt x="16993" y="5343"/>
                      <a:pt x="16993" y="5343"/>
                      <a:pt x="16993" y="5343"/>
                    </a:cubicBezTo>
                    <a:cubicBezTo>
                      <a:pt x="16993" y="5176"/>
                      <a:pt x="16887" y="5033"/>
                      <a:pt x="16750" y="4986"/>
                    </a:cubicBezTo>
                    <a:cubicBezTo>
                      <a:pt x="12861" y="3865"/>
                      <a:pt x="8739" y="3865"/>
                      <a:pt x="4850" y="4986"/>
                    </a:cubicBezTo>
                    <a:cubicBezTo>
                      <a:pt x="4713" y="5033"/>
                      <a:pt x="4607" y="5176"/>
                      <a:pt x="4607" y="5343"/>
                    </a:cubicBezTo>
                    <a:cubicBezTo>
                      <a:pt x="4607" y="6321"/>
                      <a:pt x="4607" y="6321"/>
                      <a:pt x="4607" y="6321"/>
                    </a:cubicBezTo>
                    <a:cubicBezTo>
                      <a:pt x="1215" y="4866"/>
                      <a:pt x="1215" y="4866"/>
                      <a:pt x="1215" y="4866"/>
                    </a:cubicBezTo>
                    <a:cubicBezTo>
                      <a:pt x="10800" y="754"/>
                      <a:pt x="10800" y="754"/>
                      <a:pt x="10800" y="754"/>
                    </a:cubicBezTo>
                    <a:cubicBezTo>
                      <a:pt x="17119" y="3472"/>
                      <a:pt x="17119" y="3472"/>
                      <a:pt x="17119" y="3472"/>
                    </a:cubicBezTo>
                    <a:cubicBezTo>
                      <a:pt x="17288" y="3543"/>
                      <a:pt x="17479" y="3448"/>
                      <a:pt x="17542" y="3257"/>
                    </a:cubicBezTo>
                    <a:cubicBezTo>
                      <a:pt x="17605" y="3078"/>
                      <a:pt x="17521" y="2864"/>
                      <a:pt x="17352" y="2792"/>
                    </a:cubicBezTo>
                    <a:cubicBezTo>
                      <a:pt x="10916" y="27"/>
                      <a:pt x="10916" y="27"/>
                      <a:pt x="10916" y="27"/>
                    </a:cubicBezTo>
                    <a:cubicBezTo>
                      <a:pt x="10842" y="-9"/>
                      <a:pt x="10758" y="-9"/>
                      <a:pt x="10684" y="27"/>
                    </a:cubicBezTo>
                    <a:cubicBezTo>
                      <a:pt x="211" y="4533"/>
                      <a:pt x="211" y="4533"/>
                      <a:pt x="211" y="4533"/>
                    </a:cubicBezTo>
                    <a:cubicBezTo>
                      <a:pt x="85" y="4580"/>
                      <a:pt x="0" y="4723"/>
                      <a:pt x="0" y="4866"/>
                    </a:cubicBezTo>
                    <a:cubicBezTo>
                      <a:pt x="0" y="5021"/>
                      <a:pt x="85" y="5153"/>
                      <a:pt x="211" y="5212"/>
                    </a:cubicBezTo>
                    <a:cubicBezTo>
                      <a:pt x="4607" y="7096"/>
                      <a:pt x="4607" y="7096"/>
                      <a:pt x="4607" y="7096"/>
                    </a:cubicBezTo>
                    <a:cubicBezTo>
                      <a:pt x="4607" y="12245"/>
                      <a:pt x="4607" y="12245"/>
                      <a:pt x="4607" y="12245"/>
                    </a:cubicBezTo>
                    <a:cubicBezTo>
                      <a:pt x="4607" y="12448"/>
                      <a:pt x="4755" y="12603"/>
                      <a:pt x="4935" y="12603"/>
                    </a:cubicBezTo>
                    <a:cubicBezTo>
                      <a:pt x="5104" y="12603"/>
                      <a:pt x="5252" y="12448"/>
                      <a:pt x="5252" y="12245"/>
                    </a:cubicBezTo>
                    <a:cubicBezTo>
                      <a:pt x="5252" y="10219"/>
                      <a:pt x="5252" y="10219"/>
                      <a:pt x="5252" y="10219"/>
                    </a:cubicBezTo>
                    <a:cubicBezTo>
                      <a:pt x="5516" y="10135"/>
                      <a:pt x="5770" y="10076"/>
                      <a:pt x="6034" y="10016"/>
                    </a:cubicBezTo>
                    <a:cubicBezTo>
                      <a:pt x="5696" y="10803"/>
                      <a:pt x="5516" y="11673"/>
                      <a:pt x="5516" y="12567"/>
                    </a:cubicBezTo>
                    <a:cubicBezTo>
                      <a:pt x="5516" y="14153"/>
                      <a:pt x="5516" y="14153"/>
                      <a:pt x="5516" y="14153"/>
                    </a:cubicBezTo>
                    <a:cubicBezTo>
                      <a:pt x="5432" y="14165"/>
                      <a:pt x="5337" y="14176"/>
                      <a:pt x="5252" y="14200"/>
                    </a:cubicBezTo>
                    <a:cubicBezTo>
                      <a:pt x="5252" y="13688"/>
                      <a:pt x="5252" y="13688"/>
                      <a:pt x="5252" y="13688"/>
                    </a:cubicBezTo>
                    <a:cubicBezTo>
                      <a:pt x="5252" y="13485"/>
                      <a:pt x="5104" y="13330"/>
                      <a:pt x="4935" y="13330"/>
                    </a:cubicBezTo>
                    <a:cubicBezTo>
                      <a:pt x="4755" y="13330"/>
                      <a:pt x="4607" y="13485"/>
                      <a:pt x="4607" y="13688"/>
                    </a:cubicBezTo>
                    <a:cubicBezTo>
                      <a:pt x="4607" y="14570"/>
                      <a:pt x="4607" y="14570"/>
                      <a:pt x="4607" y="14570"/>
                    </a:cubicBezTo>
                    <a:cubicBezTo>
                      <a:pt x="4248" y="14927"/>
                      <a:pt x="4026" y="15464"/>
                      <a:pt x="4026" y="16119"/>
                    </a:cubicBezTo>
                    <a:cubicBezTo>
                      <a:pt x="4026" y="17204"/>
                      <a:pt x="4893" y="18575"/>
                      <a:pt x="5865" y="18575"/>
                    </a:cubicBezTo>
                    <a:cubicBezTo>
                      <a:pt x="5971" y="18575"/>
                      <a:pt x="6076" y="18563"/>
                      <a:pt x="6171" y="18527"/>
                    </a:cubicBezTo>
                    <a:cubicBezTo>
                      <a:pt x="7070" y="20351"/>
                      <a:pt x="8792" y="21591"/>
                      <a:pt x="10758" y="21591"/>
                    </a:cubicBezTo>
                    <a:cubicBezTo>
                      <a:pt x="12163" y="21591"/>
                      <a:pt x="13474" y="20971"/>
                      <a:pt x="14467" y="19863"/>
                    </a:cubicBezTo>
                    <a:cubicBezTo>
                      <a:pt x="14816" y="19457"/>
                      <a:pt x="15122" y="19016"/>
                      <a:pt x="15355" y="18527"/>
                    </a:cubicBezTo>
                    <a:cubicBezTo>
                      <a:pt x="15450" y="18563"/>
                      <a:pt x="15545" y="18575"/>
                      <a:pt x="15650" y="18575"/>
                    </a:cubicBezTo>
                    <a:cubicBezTo>
                      <a:pt x="16633" y="18575"/>
                      <a:pt x="17500" y="17204"/>
                      <a:pt x="17500" y="16119"/>
                    </a:cubicBezTo>
                    <a:cubicBezTo>
                      <a:pt x="17500" y="15512"/>
                      <a:pt x="17310" y="14999"/>
                      <a:pt x="16993" y="14653"/>
                    </a:cubicBezTo>
                    <a:cubicBezTo>
                      <a:pt x="16993" y="7096"/>
                      <a:pt x="16993" y="7096"/>
                      <a:pt x="16993" y="7096"/>
                    </a:cubicBezTo>
                    <a:cubicBezTo>
                      <a:pt x="18250" y="6559"/>
                      <a:pt x="18250" y="6559"/>
                      <a:pt x="18250" y="6559"/>
                    </a:cubicBezTo>
                    <a:cubicBezTo>
                      <a:pt x="18250" y="11721"/>
                      <a:pt x="18250" y="11721"/>
                      <a:pt x="18250" y="11721"/>
                    </a:cubicBezTo>
                    <a:cubicBezTo>
                      <a:pt x="17817" y="11876"/>
                      <a:pt x="17500" y="12329"/>
                      <a:pt x="17500" y="12877"/>
                    </a:cubicBezTo>
                    <a:cubicBezTo>
                      <a:pt x="17500" y="13545"/>
                      <a:pt x="17975" y="14081"/>
                      <a:pt x="18567" y="14081"/>
                    </a:cubicBezTo>
                    <a:cubicBezTo>
                      <a:pt x="19159" y="14081"/>
                      <a:pt x="19645" y="13545"/>
                      <a:pt x="19645" y="12877"/>
                    </a:cubicBezTo>
                    <a:cubicBezTo>
                      <a:pt x="19645" y="12329"/>
                      <a:pt x="19328" y="11876"/>
                      <a:pt x="18895" y="11721"/>
                    </a:cubicBezTo>
                    <a:cubicBezTo>
                      <a:pt x="18895" y="6285"/>
                      <a:pt x="18895" y="6285"/>
                      <a:pt x="18895" y="6285"/>
                    </a:cubicBezTo>
                    <a:cubicBezTo>
                      <a:pt x="21389" y="5212"/>
                      <a:pt x="21389" y="5212"/>
                      <a:pt x="21389" y="5212"/>
                    </a:cubicBezTo>
                    <a:cubicBezTo>
                      <a:pt x="21515" y="5153"/>
                      <a:pt x="21600" y="5021"/>
                      <a:pt x="21600" y="4866"/>
                    </a:cubicBezTo>
                    <a:cubicBezTo>
                      <a:pt x="21600" y="4723"/>
                      <a:pt x="21515" y="4580"/>
                      <a:pt x="21389" y="4533"/>
                    </a:cubicBezTo>
                    <a:close/>
                    <a:moveTo>
                      <a:pt x="15999" y="14153"/>
                    </a:moveTo>
                    <a:cubicBezTo>
                      <a:pt x="15999" y="12555"/>
                      <a:pt x="15999" y="12555"/>
                      <a:pt x="15999" y="12555"/>
                    </a:cubicBezTo>
                    <a:cubicBezTo>
                      <a:pt x="15999" y="12555"/>
                      <a:pt x="15999" y="12555"/>
                      <a:pt x="15999" y="12555"/>
                    </a:cubicBezTo>
                    <a:cubicBezTo>
                      <a:pt x="15999" y="11780"/>
                      <a:pt x="15999" y="11780"/>
                      <a:pt x="15999" y="11780"/>
                    </a:cubicBezTo>
                    <a:cubicBezTo>
                      <a:pt x="15999" y="11578"/>
                      <a:pt x="15862" y="11423"/>
                      <a:pt x="15682" y="11423"/>
                    </a:cubicBezTo>
                    <a:cubicBezTo>
                      <a:pt x="15503" y="11423"/>
                      <a:pt x="15365" y="11578"/>
                      <a:pt x="15365" y="11780"/>
                    </a:cubicBezTo>
                    <a:cubicBezTo>
                      <a:pt x="15365" y="12174"/>
                      <a:pt x="15365" y="12174"/>
                      <a:pt x="15365" y="12174"/>
                    </a:cubicBezTo>
                    <a:cubicBezTo>
                      <a:pt x="14256" y="12090"/>
                      <a:pt x="10620" y="11673"/>
                      <a:pt x="8179" y="9623"/>
                    </a:cubicBezTo>
                    <a:cubicBezTo>
                      <a:pt x="10906" y="9277"/>
                      <a:pt x="13674" y="9480"/>
                      <a:pt x="16348" y="10219"/>
                    </a:cubicBezTo>
                    <a:cubicBezTo>
                      <a:pt x="16348" y="14224"/>
                      <a:pt x="16348" y="14224"/>
                      <a:pt x="16348" y="14224"/>
                    </a:cubicBezTo>
                    <a:cubicBezTo>
                      <a:pt x="16242" y="14188"/>
                      <a:pt x="16126" y="14165"/>
                      <a:pt x="15999" y="14153"/>
                    </a:cubicBezTo>
                    <a:close/>
                    <a:moveTo>
                      <a:pt x="5252" y="5617"/>
                    </a:moveTo>
                    <a:cubicBezTo>
                      <a:pt x="8887" y="4616"/>
                      <a:pt x="12713" y="4616"/>
                      <a:pt x="16348" y="5617"/>
                    </a:cubicBezTo>
                    <a:cubicBezTo>
                      <a:pt x="16348" y="9468"/>
                      <a:pt x="16348" y="9468"/>
                      <a:pt x="16348" y="9468"/>
                    </a:cubicBezTo>
                    <a:cubicBezTo>
                      <a:pt x="14530" y="8979"/>
                      <a:pt x="12660" y="8729"/>
                      <a:pt x="10800" y="8729"/>
                    </a:cubicBezTo>
                    <a:cubicBezTo>
                      <a:pt x="8940" y="8729"/>
                      <a:pt x="7070" y="8979"/>
                      <a:pt x="5252" y="9468"/>
                    </a:cubicBezTo>
                    <a:lnTo>
                      <a:pt x="5252" y="5617"/>
                    </a:lnTo>
                    <a:close/>
                    <a:moveTo>
                      <a:pt x="5865" y="17860"/>
                    </a:moveTo>
                    <a:cubicBezTo>
                      <a:pt x="5284" y="17860"/>
                      <a:pt x="4671" y="16835"/>
                      <a:pt x="4671" y="16119"/>
                    </a:cubicBezTo>
                    <a:cubicBezTo>
                      <a:pt x="4671" y="15333"/>
                      <a:pt x="5094" y="14939"/>
                      <a:pt x="5516" y="14880"/>
                    </a:cubicBezTo>
                    <a:cubicBezTo>
                      <a:pt x="5516" y="15643"/>
                      <a:pt x="5516" y="15643"/>
                      <a:pt x="5516" y="15643"/>
                    </a:cubicBezTo>
                    <a:cubicBezTo>
                      <a:pt x="5421" y="15595"/>
                      <a:pt x="5315" y="15559"/>
                      <a:pt x="5189" y="15559"/>
                    </a:cubicBezTo>
                    <a:cubicBezTo>
                      <a:pt x="5009" y="15559"/>
                      <a:pt x="4872" y="15726"/>
                      <a:pt x="4872" y="15929"/>
                    </a:cubicBezTo>
                    <a:cubicBezTo>
                      <a:pt x="4872" y="16131"/>
                      <a:pt x="5009" y="16286"/>
                      <a:pt x="5189" y="16286"/>
                    </a:cubicBezTo>
                    <a:cubicBezTo>
                      <a:pt x="5411" y="16286"/>
                      <a:pt x="5611" y="16811"/>
                      <a:pt x="5675" y="17097"/>
                    </a:cubicBezTo>
                    <a:cubicBezTo>
                      <a:pt x="5675" y="17097"/>
                      <a:pt x="5675" y="17097"/>
                      <a:pt x="5675" y="17097"/>
                    </a:cubicBezTo>
                    <a:cubicBezTo>
                      <a:pt x="5728" y="17359"/>
                      <a:pt x="5802" y="17610"/>
                      <a:pt x="5886" y="17860"/>
                    </a:cubicBezTo>
                    <a:cubicBezTo>
                      <a:pt x="5886" y="17860"/>
                      <a:pt x="5876" y="17860"/>
                      <a:pt x="5865" y="17860"/>
                    </a:cubicBezTo>
                    <a:close/>
                    <a:moveTo>
                      <a:pt x="14013" y="19350"/>
                    </a:moveTo>
                    <a:cubicBezTo>
                      <a:pt x="13146" y="20327"/>
                      <a:pt x="11994" y="20864"/>
                      <a:pt x="10758" y="20864"/>
                    </a:cubicBezTo>
                    <a:cubicBezTo>
                      <a:pt x="8222" y="20864"/>
                      <a:pt x="6161" y="18539"/>
                      <a:pt x="6161" y="15678"/>
                    </a:cubicBezTo>
                    <a:cubicBezTo>
                      <a:pt x="6161" y="12567"/>
                      <a:pt x="6161" y="12567"/>
                      <a:pt x="6161" y="12567"/>
                    </a:cubicBezTo>
                    <a:cubicBezTo>
                      <a:pt x="6161" y="11602"/>
                      <a:pt x="6404" y="10660"/>
                      <a:pt x="6848" y="9837"/>
                    </a:cubicBezTo>
                    <a:cubicBezTo>
                      <a:pt x="7006" y="9802"/>
                      <a:pt x="7154" y="9778"/>
                      <a:pt x="7302" y="9754"/>
                    </a:cubicBezTo>
                    <a:cubicBezTo>
                      <a:pt x="8866" y="11304"/>
                      <a:pt x="11022" y="12078"/>
                      <a:pt x="12575" y="12460"/>
                    </a:cubicBezTo>
                    <a:cubicBezTo>
                      <a:pt x="13822" y="12758"/>
                      <a:pt x="14858" y="12865"/>
                      <a:pt x="15365" y="12901"/>
                    </a:cubicBezTo>
                    <a:cubicBezTo>
                      <a:pt x="15365" y="15678"/>
                      <a:pt x="15365" y="15678"/>
                      <a:pt x="15365" y="15678"/>
                    </a:cubicBezTo>
                    <a:cubicBezTo>
                      <a:pt x="15365" y="17061"/>
                      <a:pt x="14879" y="18372"/>
                      <a:pt x="14013" y="19350"/>
                    </a:cubicBezTo>
                    <a:close/>
                    <a:moveTo>
                      <a:pt x="15650" y="17860"/>
                    </a:moveTo>
                    <a:cubicBezTo>
                      <a:pt x="15650" y="17860"/>
                      <a:pt x="15640" y="17860"/>
                      <a:pt x="15640" y="17860"/>
                    </a:cubicBezTo>
                    <a:cubicBezTo>
                      <a:pt x="15724" y="17586"/>
                      <a:pt x="15809" y="17312"/>
                      <a:pt x="15862" y="17037"/>
                    </a:cubicBezTo>
                    <a:cubicBezTo>
                      <a:pt x="15936" y="16751"/>
                      <a:pt x="16126" y="16286"/>
                      <a:pt x="16327" y="16286"/>
                    </a:cubicBezTo>
                    <a:cubicBezTo>
                      <a:pt x="16506" y="16286"/>
                      <a:pt x="16654" y="16131"/>
                      <a:pt x="16654" y="15929"/>
                    </a:cubicBezTo>
                    <a:cubicBezTo>
                      <a:pt x="16654" y="15726"/>
                      <a:pt x="16506" y="15559"/>
                      <a:pt x="16327" y="15559"/>
                    </a:cubicBezTo>
                    <a:cubicBezTo>
                      <a:pt x="16211" y="15559"/>
                      <a:pt x="16105" y="15595"/>
                      <a:pt x="15999" y="15643"/>
                    </a:cubicBezTo>
                    <a:cubicBezTo>
                      <a:pt x="15999" y="14880"/>
                      <a:pt x="15999" y="14880"/>
                      <a:pt x="15999" y="14880"/>
                    </a:cubicBezTo>
                    <a:cubicBezTo>
                      <a:pt x="16432" y="14939"/>
                      <a:pt x="16855" y="15333"/>
                      <a:pt x="16855" y="16119"/>
                    </a:cubicBezTo>
                    <a:cubicBezTo>
                      <a:pt x="16855" y="16835"/>
                      <a:pt x="16232" y="17860"/>
                      <a:pt x="15650" y="17860"/>
                    </a:cubicBezTo>
                    <a:close/>
                    <a:moveTo>
                      <a:pt x="18567" y="13354"/>
                    </a:moveTo>
                    <a:cubicBezTo>
                      <a:pt x="18335" y="13354"/>
                      <a:pt x="18144" y="13139"/>
                      <a:pt x="18144" y="12877"/>
                    </a:cubicBezTo>
                    <a:cubicBezTo>
                      <a:pt x="18144" y="12603"/>
                      <a:pt x="18335" y="12388"/>
                      <a:pt x="18567" y="12388"/>
                    </a:cubicBezTo>
                    <a:cubicBezTo>
                      <a:pt x="18810" y="12388"/>
                      <a:pt x="19000" y="12603"/>
                      <a:pt x="19000" y="12877"/>
                    </a:cubicBezTo>
                    <a:cubicBezTo>
                      <a:pt x="19000" y="13139"/>
                      <a:pt x="18810" y="13354"/>
                      <a:pt x="18567" y="13354"/>
                    </a:cubicBezTo>
                    <a:close/>
                    <a:moveTo>
                      <a:pt x="18567" y="13354"/>
                    </a:moveTo>
                    <a:cubicBezTo>
                      <a:pt x="18567" y="13354"/>
                      <a:pt x="18567" y="13354"/>
                      <a:pt x="18567" y="1335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802" name="TextBox 25"/>
            <p:cNvSpPr txBox="1"/>
            <p:nvPr/>
          </p:nvSpPr>
          <p:spPr>
            <a:xfrm>
              <a:off x="0" y="791359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42 %</a:t>
              </a:r>
            </a:p>
          </p:txBody>
        </p:sp>
        <p:sp>
          <p:nvSpPr>
            <p:cNvPr id="803" name="TextBox 26"/>
            <p:cNvSpPr txBox="1"/>
            <p:nvPr/>
          </p:nvSpPr>
          <p:spPr>
            <a:xfrm>
              <a:off x="14814" y="1759732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85%</a:t>
              </a:r>
            </a:p>
          </p:txBody>
        </p:sp>
        <p:sp>
          <p:nvSpPr>
            <p:cNvPr id="804" name="TextBox 27"/>
            <p:cNvSpPr txBox="1"/>
            <p:nvPr/>
          </p:nvSpPr>
          <p:spPr>
            <a:xfrm>
              <a:off x="863586" y="2279285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65%</a:t>
              </a:r>
            </a:p>
          </p:txBody>
        </p:sp>
        <p:sp>
          <p:nvSpPr>
            <p:cNvPr id="805" name="TextBox 28"/>
            <p:cNvSpPr txBox="1"/>
            <p:nvPr/>
          </p:nvSpPr>
          <p:spPr>
            <a:xfrm>
              <a:off x="1731019" y="1777428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70%</a:t>
              </a:r>
            </a:p>
          </p:txBody>
        </p:sp>
        <p:sp>
          <p:nvSpPr>
            <p:cNvPr id="806" name="TextBox 29"/>
            <p:cNvSpPr txBox="1"/>
            <p:nvPr/>
          </p:nvSpPr>
          <p:spPr>
            <a:xfrm>
              <a:off x="1731019" y="775162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50%</a:t>
              </a:r>
            </a:p>
          </p:txBody>
        </p:sp>
        <p:sp>
          <p:nvSpPr>
            <p:cNvPr id="807" name="TextBox 30"/>
            <p:cNvSpPr txBox="1"/>
            <p:nvPr/>
          </p:nvSpPr>
          <p:spPr>
            <a:xfrm>
              <a:off x="865509" y="294743"/>
              <a:ext cx="12991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30%</a:t>
              </a:r>
            </a:p>
          </p:txBody>
        </p:sp>
      </p:grpSp>
      <p:sp>
        <p:nvSpPr>
          <p:cNvPr id="809" name="TextBox 31"/>
          <p:cNvSpPr txBox="1"/>
          <p:nvPr/>
        </p:nvSpPr>
        <p:spPr>
          <a:xfrm>
            <a:off x="6249878" y="2420871"/>
            <a:ext cx="221279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English</a:t>
            </a:r>
          </a:p>
        </p:txBody>
      </p:sp>
      <p:sp>
        <p:nvSpPr>
          <p:cNvPr id="810" name="TextBox 32"/>
          <p:cNvSpPr txBox="1"/>
          <p:nvPr/>
        </p:nvSpPr>
        <p:spPr>
          <a:xfrm>
            <a:off x="6249878" y="3417168"/>
            <a:ext cx="221279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Social Studies</a:t>
            </a:r>
          </a:p>
        </p:txBody>
      </p:sp>
      <p:sp>
        <p:nvSpPr>
          <p:cNvPr id="811" name="TextBox 33"/>
          <p:cNvSpPr txBox="1"/>
          <p:nvPr/>
        </p:nvSpPr>
        <p:spPr>
          <a:xfrm>
            <a:off x="3465605" y="1221947"/>
            <a:ext cx="221279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Arithmetic</a:t>
            </a:r>
          </a:p>
        </p:txBody>
      </p:sp>
      <p:sp>
        <p:nvSpPr>
          <p:cNvPr id="812" name="TextBox 34"/>
          <p:cNvSpPr txBox="1"/>
          <p:nvPr/>
        </p:nvSpPr>
        <p:spPr>
          <a:xfrm>
            <a:off x="3465605" y="4623379"/>
            <a:ext cx="221279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History Lesson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2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6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3" grpId="1"/>
      <p:bldP build="whole" bldLvl="1" animBg="1" rev="0" advAuto="0" spid="811" grpId="3"/>
      <p:bldP build="whole" bldLvl="1" animBg="1" rev="0" advAuto="0" spid="782" grpId="7"/>
      <p:bldP build="whole" bldLvl="1" animBg="1" rev="0" advAuto="0" spid="809" grpId="4"/>
      <p:bldP build="whole" bldLvl="1" animBg="1" rev="0" advAuto="0" spid="810" grpId="5"/>
      <p:bldP build="whole" bldLvl="1" animBg="1" rev="0" advAuto="0" spid="808" grpId="2"/>
      <p:bldP build="whole" bldLvl="1" animBg="1" rev="0" advAuto="0" spid="784" grpId="8"/>
      <p:bldP build="whole" bldLvl="1" animBg="1" rev="0" advAuto="0" spid="812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15"/>
          <p:cNvSpPr txBox="1"/>
          <p:nvPr/>
        </p:nvSpPr>
        <p:spPr>
          <a:xfrm>
            <a:off x="1101635" y="904256"/>
            <a:ext cx="41757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 </a:t>
            </a:r>
          </a:p>
        </p:txBody>
      </p:sp>
      <p:sp>
        <p:nvSpPr>
          <p:cNvPr id="815" name="TextBox 17"/>
          <p:cNvSpPr txBox="1"/>
          <p:nvPr/>
        </p:nvSpPr>
        <p:spPr>
          <a:xfrm>
            <a:off x="1291853" y="3477399"/>
            <a:ext cx="93819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2011</a:t>
            </a:r>
          </a:p>
        </p:txBody>
      </p:sp>
      <p:sp>
        <p:nvSpPr>
          <p:cNvPr id="816" name="TextBox 20"/>
          <p:cNvSpPr txBox="1"/>
          <p:nvPr/>
        </p:nvSpPr>
        <p:spPr>
          <a:xfrm>
            <a:off x="2417099" y="3073664"/>
            <a:ext cx="93819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2011</a:t>
            </a:r>
          </a:p>
        </p:txBody>
      </p:sp>
      <p:sp>
        <p:nvSpPr>
          <p:cNvPr id="817" name="TextBox 21"/>
          <p:cNvSpPr txBox="1"/>
          <p:nvPr/>
        </p:nvSpPr>
        <p:spPr>
          <a:xfrm>
            <a:off x="3690630" y="3477399"/>
            <a:ext cx="93819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2011</a:t>
            </a:r>
          </a:p>
        </p:txBody>
      </p:sp>
      <p:sp>
        <p:nvSpPr>
          <p:cNvPr id="818" name="TextBox 22"/>
          <p:cNvSpPr txBox="1"/>
          <p:nvPr/>
        </p:nvSpPr>
        <p:spPr>
          <a:xfrm>
            <a:off x="5008601" y="3073664"/>
            <a:ext cx="93819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2011</a:t>
            </a:r>
          </a:p>
        </p:txBody>
      </p:sp>
      <p:sp>
        <p:nvSpPr>
          <p:cNvPr id="819" name="TextBox 23"/>
          <p:cNvSpPr txBox="1"/>
          <p:nvPr/>
        </p:nvSpPr>
        <p:spPr>
          <a:xfrm>
            <a:off x="1111365" y="2197430"/>
            <a:ext cx="129916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820" name="TextBox 26"/>
          <p:cNvSpPr txBox="1"/>
          <p:nvPr/>
        </p:nvSpPr>
        <p:spPr>
          <a:xfrm>
            <a:off x="3510143" y="2197430"/>
            <a:ext cx="129916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821" name="TextBox 29"/>
          <p:cNvSpPr txBox="1"/>
          <p:nvPr/>
        </p:nvSpPr>
        <p:spPr>
          <a:xfrm>
            <a:off x="2236611" y="4295825"/>
            <a:ext cx="1299167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822" name="TextBox 30"/>
          <p:cNvSpPr txBox="1"/>
          <p:nvPr/>
        </p:nvSpPr>
        <p:spPr>
          <a:xfrm>
            <a:off x="4828114" y="4295825"/>
            <a:ext cx="1299167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Process</a:t>
            </a:r>
          </a:p>
        </p:txBody>
      </p:sp>
      <p:grpSp>
        <p:nvGrpSpPr>
          <p:cNvPr id="880" name="Group 14"/>
          <p:cNvGrpSpPr/>
          <p:nvPr/>
        </p:nvGrpSpPr>
        <p:grpSpPr>
          <a:xfrm>
            <a:off x="466601" y="1761065"/>
            <a:ext cx="6850604" cy="2442679"/>
            <a:chOff x="0" y="0"/>
            <a:chExt cx="6850602" cy="2442678"/>
          </a:xfrm>
        </p:grpSpPr>
        <p:grpSp>
          <p:nvGrpSpPr>
            <p:cNvPr id="828" name="Group 25"/>
            <p:cNvGrpSpPr/>
            <p:nvPr/>
          </p:nvGrpSpPr>
          <p:grpSpPr>
            <a:xfrm>
              <a:off x="0" y="1159084"/>
              <a:ext cx="5927504" cy="1283594"/>
              <a:chOff x="0" y="0"/>
              <a:chExt cx="5927503" cy="1283593"/>
            </a:xfrm>
          </p:grpSpPr>
          <p:sp>
            <p:nvSpPr>
              <p:cNvPr id="823" name="Straight Connector 24"/>
              <p:cNvSpPr/>
              <p:nvPr/>
            </p:nvSpPr>
            <p:spPr>
              <a:xfrm flipV="1">
                <a:off x="-1" y="0"/>
                <a:ext cx="1332062" cy="1283594"/>
              </a:xfrm>
              <a:prstGeom prst="line">
                <a:avLst/>
              </a:prstGeom>
              <a:noFill/>
              <a:ln w="57150" cap="flat">
                <a:solidFill>
                  <a:srgbClr val="A6A6A6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4" name="Straight Connector 13"/>
              <p:cNvSpPr/>
              <p:nvPr/>
            </p:nvSpPr>
            <p:spPr>
              <a:xfrm>
                <a:off x="1353592" y="-1"/>
                <a:ext cx="1089972" cy="1156094"/>
              </a:xfrm>
              <a:prstGeom prst="line">
                <a:avLst/>
              </a:prstGeom>
              <a:noFill/>
              <a:ln w="57150" cap="flat">
                <a:solidFill>
                  <a:srgbClr val="A6A6A6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5" name="Straight Connector 16"/>
              <p:cNvSpPr/>
              <p:nvPr/>
            </p:nvSpPr>
            <p:spPr>
              <a:xfrm flipV="1">
                <a:off x="2443564" y="1"/>
                <a:ext cx="1284901" cy="1156094"/>
              </a:xfrm>
              <a:prstGeom prst="line">
                <a:avLst/>
              </a:prstGeom>
              <a:noFill/>
              <a:ln w="57150" cap="flat">
                <a:solidFill>
                  <a:srgbClr val="A6A6A6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6" name="Straight Connector 18"/>
              <p:cNvSpPr/>
              <p:nvPr/>
            </p:nvSpPr>
            <p:spPr>
              <a:xfrm flipH="1" flipV="1">
                <a:off x="3728465" y="0"/>
                <a:ext cx="1271955" cy="1119798"/>
              </a:xfrm>
              <a:prstGeom prst="line">
                <a:avLst/>
              </a:prstGeom>
              <a:noFill/>
              <a:ln w="57150" cap="flat">
                <a:solidFill>
                  <a:srgbClr val="A6A6A6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7" name="Straight Connector 19"/>
              <p:cNvSpPr/>
              <p:nvPr/>
            </p:nvSpPr>
            <p:spPr>
              <a:xfrm flipV="1">
                <a:off x="5000906" y="29886"/>
                <a:ext cx="926598" cy="1099007"/>
              </a:xfrm>
              <a:prstGeom prst="line">
                <a:avLst/>
              </a:prstGeom>
              <a:noFill/>
              <a:ln w="57150" cap="flat">
                <a:solidFill>
                  <a:srgbClr val="A6A6A6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31" name="Group 1"/>
            <p:cNvGrpSpPr/>
            <p:nvPr/>
          </p:nvGrpSpPr>
          <p:grpSpPr>
            <a:xfrm>
              <a:off x="5558901" y="-1"/>
              <a:ext cx="1291702" cy="1512918"/>
              <a:chOff x="0" y="0"/>
              <a:chExt cx="1291701" cy="1512916"/>
            </a:xfrm>
          </p:grpSpPr>
          <p:sp>
            <p:nvSpPr>
              <p:cNvPr id="829" name="Freeform 28"/>
              <p:cNvSpPr/>
              <p:nvPr/>
            </p:nvSpPr>
            <p:spPr>
              <a:xfrm rot="498919">
                <a:off x="93066" y="72756"/>
                <a:ext cx="1105570" cy="1367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69" h="21600" fill="norm" stroke="1" extrusionOk="0">
                    <a:moveTo>
                      <a:pt x="20512" y="0"/>
                    </a:moveTo>
                    <a:cubicBezTo>
                      <a:pt x="12626" y="1232"/>
                      <a:pt x="7673" y="7184"/>
                      <a:pt x="6099" y="10459"/>
                    </a:cubicBezTo>
                    <a:cubicBezTo>
                      <a:pt x="2214" y="11935"/>
                      <a:pt x="2214" y="11935"/>
                      <a:pt x="2214" y="11935"/>
                    </a:cubicBezTo>
                    <a:cubicBezTo>
                      <a:pt x="0" y="15519"/>
                      <a:pt x="0" y="15519"/>
                      <a:pt x="0" y="15519"/>
                    </a:cubicBezTo>
                    <a:cubicBezTo>
                      <a:pt x="4565" y="15876"/>
                      <a:pt x="4565" y="15876"/>
                      <a:pt x="4565" y="15876"/>
                    </a:cubicBezTo>
                    <a:cubicBezTo>
                      <a:pt x="4681" y="16573"/>
                      <a:pt x="4992" y="17173"/>
                      <a:pt x="5458" y="17676"/>
                    </a:cubicBezTo>
                    <a:cubicBezTo>
                      <a:pt x="4390" y="19330"/>
                      <a:pt x="4390" y="19330"/>
                      <a:pt x="4390" y="19330"/>
                    </a:cubicBezTo>
                    <a:cubicBezTo>
                      <a:pt x="6119" y="20254"/>
                      <a:pt x="6119" y="20254"/>
                      <a:pt x="6119" y="20254"/>
                    </a:cubicBezTo>
                    <a:cubicBezTo>
                      <a:pt x="7362" y="18697"/>
                      <a:pt x="7362" y="18697"/>
                      <a:pt x="7362" y="18697"/>
                    </a:cubicBezTo>
                    <a:cubicBezTo>
                      <a:pt x="8197" y="18876"/>
                      <a:pt x="9168" y="18730"/>
                      <a:pt x="10217" y="18389"/>
                    </a:cubicBezTo>
                    <a:cubicBezTo>
                      <a:pt x="12509" y="21600"/>
                      <a:pt x="12509" y="21600"/>
                      <a:pt x="12509" y="21600"/>
                    </a:cubicBezTo>
                    <a:cubicBezTo>
                      <a:pt x="15306" y="18308"/>
                      <a:pt x="15306" y="18308"/>
                      <a:pt x="15306" y="18308"/>
                    </a:cubicBezTo>
                    <a:cubicBezTo>
                      <a:pt x="15268" y="14530"/>
                      <a:pt x="15268" y="14530"/>
                      <a:pt x="15268" y="14530"/>
                    </a:cubicBezTo>
                    <a:cubicBezTo>
                      <a:pt x="20299" y="9211"/>
                      <a:pt x="21600" y="4427"/>
                      <a:pt x="205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830" name="Freeform 29"/>
              <p:cNvSpPr/>
              <p:nvPr/>
            </p:nvSpPr>
            <p:spPr>
              <a:xfrm rot="498919">
                <a:off x="719730" y="422258"/>
                <a:ext cx="320543" cy="320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68" h="19909" fill="norm" stroke="1" extrusionOk="0">
                    <a:moveTo>
                      <a:pt x="19674" y="8037"/>
                    </a:moveTo>
                    <a:cubicBezTo>
                      <a:pt x="20757" y="13469"/>
                      <a:pt x="17189" y="18645"/>
                      <a:pt x="11837" y="19732"/>
                    </a:cubicBezTo>
                    <a:cubicBezTo>
                      <a:pt x="6484" y="20754"/>
                      <a:pt x="1260" y="17239"/>
                      <a:pt x="176" y="11871"/>
                    </a:cubicBezTo>
                    <a:cubicBezTo>
                      <a:pt x="-843" y="6439"/>
                      <a:pt x="2661" y="1263"/>
                      <a:pt x="8014" y="176"/>
                    </a:cubicBezTo>
                    <a:cubicBezTo>
                      <a:pt x="13430" y="-846"/>
                      <a:pt x="18654" y="2669"/>
                      <a:pt x="19674" y="80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841" name="Group 6"/>
            <p:cNvGrpSpPr/>
            <p:nvPr/>
          </p:nvGrpSpPr>
          <p:grpSpPr>
            <a:xfrm>
              <a:off x="2062912" y="1724438"/>
              <a:ext cx="718241" cy="718241"/>
              <a:chOff x="0" y="0"/>
              <a:chExt cx="718239" cy="718240"/>
            </a:xfrm>
          </p:grpSpPr>
          <p:sp>
            <p:nvSpPr>
              <p:cNvPr id="832" name="Oval 18"/>
              <p:cNvSpPr/>
              <p:nvPr/>
            </p:nvSpPr>
            <p:spPr>
              <a:xfrm>
                <a:off x="0" y="-1"/>
                <a:ext cx="718240" cy="718242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840" name="Group 41"/>
              <p:cNvGrpSpPr/>
              <p:nvPr/>
            </p:nvGrpSpPr>
            <p:grpSpPr>
              <a:xfrm>
                <a:off x="153141" y="171054"/>
                <a:ext cx="411958" cy="365372"/>
                <a:chOff x="0" y="0"/>
                <a:chExt cx="411956" cy="365371"/>
              </a:xfrm>
            </p:grpSpPr>
            <p:sp>
              <p:nvSpPr>
                <p:cNvPr id="833" name="Freeform 140"/>
                <p:cNvSpPr/>
                <p:nvPr/>
              </p:nvSpPr>
              <p:spPr>
                <a:xfrm>
                  <a:off x="162719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706"/>
                      </a:move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643" y="0"/>
                        <a:pt x="10977" y="0"/>
                      </a:cubicBezTo>
                      <a:cubicBezTo>
                        <a:pt x="4957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957" y="21600"/>
                        <a:pt x="10977" y="21600"/>
                      </a:cubicBezTo>
                      <a:cubicBezTo>
                        <a:pt x="16643" y="21600"/>
                        <a:pt x="21600" y="18383"/>
                        <a:pt x="21600" y="14706"/>
                      </a:cubicBezTo>
                      <a:close/>
                      <a:moveTo>
                        <a:pt x="21600" y="14706"/>
                      </a:moveTo>
                      <a:cubicBezTo>
                        <a:pt x="21600" y="14706"/>
                        <a:pt x="21600" y="14706"/>
                        <a:pt x="21600" y="1470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34" name="Freeform 141"/>
                <p:cNvSpPr/>
                <p:nvPr/>
              </p:nvSpPr>
              <p:spPr>
                <a:xfrm>
                  <a:off x="235346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4680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680" y="21600"/>
                        <a:pt x="10800" y="21600"/>
                      </a:cubicBezTo>
                      <a:cubicBezTo>
                        <a:pt x="16920" y="21600"/>
                        <a:pt x="21600" y="18383"/>
                        <a:pt x="21600" y="14706"/>
                      </a:cubicBez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920" y="0"/>
                        <a:pt x="10800" y="0"/>
                      </a:cubicBezTo>
                      <a:close/>
                      <a:moveTo>
                        <a:pt x="10800" y="0"/>
                      </a:moveTo>
                      <a:cubicBezTo>
                        <a:pt x="10800" y="0"/>
                        <a:pt x="10800" y="0"/>
                        <a:pt x="10800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35" name="Freeform 142"/>
                <p:cNvSpPr/>
                <p:nvPr/>
              </p:nvSpPr>
              <p:spPr>
                <a:xfrm>
                  <a:off x="189852" y="264719"/>
                  <a:ext cx="31014" cy="161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38" h="20884" fill="norm" stroke="1" extrusionOk="0">
                      <a:moveTo>
                        <a:pt x="10370" y="20884"/>
                      </a:moveTo>
                      <a:cubicBezTo>
                        <a:pt x="13815" y="20884"/>
                        <a:pt x="17128" y="18542"/>
                        <a:pt x="19646" y="13337"/>
                      </a:cubicBezTo>
                      <a:cubicBezTo>
                        <a:pt x="21236" y="10214"/>
                        <a:pt x="21236" y="5270"/>
                        <a:pt x="19646" y="2147"/>
                      </a:cubicBezTo>
                      <a:cubicBezTo>
                        <a:pt x="18056" y="-716"/>
                        <a:pt x="15538" y="-716"/>
                        <a:pt x="13948" y="2147"/>
                      </a:cubicBezTo>
                      <a:cubicBezTo>
                        <a:pt x="11960" y="6050"/>
                        <a:pt x="8780" y="6050"/>
                        <a:pt x="6792" y="2147"/>
                      </a:cubicBezTo>
                      <a:cubicBezTo>
                        <a:pt x="5202" y="-716"/>
                        <a:pt x="2684" y="-716"/>
                        <a:pt x="1094" y="2147"/>
                      </a:cubicBezTo>
                      <a:cubicBezTo>
                        <a:pt x="-364" y="5270"/>
                        <a:pt x="-364" y="10214"/>
                        <a:pt x="1094" y="13337"/>
                      </a:cubicBezTo>
                      <a:cubicBezTo>
                        <a:pt x="3744" y="18542"/>
                        <a:pt x="7057" y="20884"/>
                        <a:pt x="10370" y="20884"/>
                      </a:cubicBezTo>
                      <a:close/>
                      <a:moveTo>
                        <a:pt x="10370" y="20884"/>
                      </a:moveTo>
                      <a:cubicBezTo>
                        <a:pt x="10370" y="20884"/>
                        <a:pt x="10370" y="20884"/>
                        <a:pt x="10370" y="2088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36" name="Freeform 143"/>
                <p:cNvSpPr/>
                <p:nvPr/>
              </p:nvSpPr>
              <p:spPr>
                <a:xfrm>
                  <a:off x="165497" y="287980"/>
                  <a:ext cx="79773" cy="46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947" y="0"/>
                      </a:moveTo>
                      <a:cubicBezTo>
                        <a:pt x="1708" y="0"/>
                        <a:pt x="1708" y="0"/>
                        <a:pt x="1708" y="0"/>
                      </a:cubicBezTo>
                      <a:cubicBezTo>
                        <a:pt x="771" y="0"/>
                        <a:pt x="0" y="1332"/>
                        <a:pt x="0" y="2855"/>
                      </a:cubicBezTo>
                      <a:cubicBezTo>
                        <a:pt x="0" y="13226"/>
                        <a:pt x="4849" y="21600"/>
                        <a:pt x="10800" y="21600"/>
                      </a:cubicBezTo>
                      <a:cubicBezTo>
                        <a:pt x="16751" y="21600"/>
                        <a:pt x="21600" y="13226"/>
                        <a:pt x="21600" y="2855"/>
                      </a:cubicBezTo>
                      <a:cubicBezTo>
                        <a:pt x="21600" y="1332"/>
                        <a:pt x="20884" y="0"/>
                        <a:pt x="19947" y="0"/>
                      </a:cubicBezTo>
                      <a:close/>
                      <a:moveTo>
                        <a:pt x="10800" y="15796"/>
                      </a:moveTo>
                      <a:cubicBezTo>
                        <a:pt x="7273" y="15796"/>
                        <a:pt x="4298" y="11514"/>
                        <a:pt x="3527" y="5804"/>
                      </a:cubicBezTo>
                      <a:cubicBezTo>
                        <a:pt x="18073" y="5804"/>
                        <a:pt x="18073" y="5804"/>
                        <a:pt x="18073" y="5804"/>
                      </a:cubicBezTo>
                      <a:cubicBezTo>
                        <a:pt x="17357" y="11514"/>
                        <a:pt x="14382" y="15796"/>
                        <a:pt x="10800" y="15796"/>
                      </a:cubicBezTo>
                      <a:close/>
                      <a:moveTo>
                        <a:pt x="10800" y="15796"/>
                      </a:moveTo>
                      <a:cubicBezTo>
                        <a:pt x="10800" y="15796"/>
                        <a:pt x="10800" y="15796"/>
                        <a:pt x="10800" y="1579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37" name="Freeform 144"/>
                <p:cNvSpPr/>
                <p:nvPr/>
              </p:nvSpPr>
              <p:spPr>
                <a:xfrm>
                  <a:off x="151822" y="212672"/>
                  <a:ext cx="34495" cy="16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59" h="18562" fill="norm" stroke="1" extrusionOk="0">
                      <a:moveTo>
                        <a:pt x="14565" y="16537"/>
                      </a:moveTo>
                      <a:cubicBezTo>
                        <a:pt x="15305" y="17887"/>
                        <a:pt x="16169" y="18562"/>
                        <a:pt x="17157" y="18562"/>
                      </a:cubicBezTo>
                      <a:cubicBezTo>
                        <a:pt x="18144" y="18562"/>
                        <a:pt x="19132" y="17887"/>
                        <a:pt x="19749" y="16537"/>
                      </a:cubicBezTo>
                      <a:cubicBezTo>
                        <a:pt x="21230" y="14062"/>
                        <a:pt x="21230" y="9562"/>
                        <a:pt x="19749" y="7087"/>
                      </a:cubicBezTo>
                      <a:cubicBezTo>
                        <a:pt x="14688" y="-2363"/>
                        <a:pt x="6295" y="-2363"/>
                        <a:pt x="1111" y="7087"/>
                      </a:cubicBezTo>
                      <a:cubicBezTo>
                        <a:pt x="-370" y="9562"/>
                        <a:pt x="-370" y="14062"/>
                        <a:pt x="1111" y="16537"/>
                      </a:cubicBezTo>
                      <a:cubicBezTo>
                        <a:pt x="2592" y="19237"/>
                        <a:pt x="4937" y="19237"/>
                        <a:pt x="6419" y="16537"/>
                      </a:cubicBezTo>
                      <a:cubicBezTo>
                        <a:pt x="8640" y="12487"/>
                        <a:pt x="12220" y="12487"/>
                        <a:pt x="14565" y="16537"/>
                      </a:cubicBezTo>
                      <a:close/>
                      <a:moveTo>
                        <a:pt x="14565" y="16537"/>
                      </a:moveTo>
                      <a:cubicBezTo>
                        <a:pt x="14565" y="16537"/>
                        <a:pt x="14565" y="16537"/>
                        <a:pt x="14565" y="16537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38" name="Freeform 145"/>
                <p:cNvSpPr/>
                <p:nvPr/>
              </p:nvSpPr>
              <p:spPr>
                <a:xfrm>
                  <a:off x="224446" y="212970"/>
                  <a:ext cx="34502" cy="16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64" h="20847" fill="norm" stroke="1" extrusionOk="0">
                      <a:moveTo>
                        <a:pt x="10432" y="0"/>
                      </a:moveTo>
                      <a:cubicBezTo>
                        <a:pt x="6873" y="0"/>
                        <a:pt x="3559" y="2763"/>
                        <a:pt x="1105" y="8037"/>
                      </a:cubicBezTo>
                      <a:cubicBezTo>
                        <a:pt x="-368" y="10800"/>
                        <a:pt x="-368" y="15823"/>
                        <a:pt x="1105" y="18586"/>
                      </a:cubicBezTo>
                      <a:cubicBezTo>
                        <a:pt x="2577" y="21600"/>
                        <a:pt x="4909" y="21600"/>
                        <a:pt x="6382" y="18586"/>
                      </a:cubicBezTo>
                      <a:cubicBezTo>
                        <a:pt x="7487" y="16577"/>
                        <a:pt x="8959" y="15321"/>
                        <a:pt x="10432" y="15321"/>
                      </a:cubicBezTo>
                      <a:cubicBezTo>
                        <a:pt x="11905" y="15321"/>
                        <a:pt x="13377" y="16577"/>
                        <a:pt x="14482" y="18586"/>
                      </a:cubicBezTo>
                      <a:cubicBezTo>
                        <a:pt x="15218" y="20093"/>
                        <a:pt x="16200" y="20847"/>
                        <a:pt x="17059" y="20847"/>
                      </a:cubicBezTo>
                      <a:cubicBezTo>
                        <a:pt x="18041" y="20847"/>
                        <a:pt x="19023" y="20093"/>
                        <a:pt x="19759" y="18586"/>
                      </a:cubicBezTo>
                      <a:cubicBezTo>
                        <a:pt x="21232" y="15823"/>
                        <a:pt x="21232" y="10800"/>
                        <a:pt x="19759" y="8037"/>
                      </a:cubicBezTo>
                      <a:cubicBezTo>
                        <a:pt x="17305" y="2763"/>
                        <a:pt x="13991" y="0"/>
                        <a:pt x="10432" y="0"/>
                      </a:cubicBezTo>
                      <a:close/>
                      <a:moveTo>
                        <a:pt x="10432" y="0"/>
                      </a:moveTo>
                      <a:cubicBezTo>
                        <a:pt x="10432" y="0"/>
                        <a:pt x="10432" y="0"/>
                        <a:pt x="10432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39" name="Freeform 146"/>
                <p:cNvSpPr/>
                <p:nvPr/>
              </p:nvSpPr>
              <p:spPr>
                <a:xfrm>
                  <a:off x="0" y="0"/>
                  <a:ext cx="411957" cy="365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91" fill="norm" stroke="1" extrusionOk="0">
                      <a:moveTo>
                        <a:pt x="21389" y="4533"/>
                      </a:moveTo>
                      <a:cubicBezTo>
                        <a:pt x="18588" y="3329"/>
                        <a:pt x="18588" y="3329"/>
                        <a:pt x="18588" y="3329"/>
                      </a:cubicBezTo>
                      <a:cubicBezTo>
                        <a:pt x="18419" y="3257"/>
                        <a:pt x="18240" y="3341"/>
                        <a:pt x="18176" y="3531"/>
                      </a:cubicBezTo>
                      <a:cubicBezTo>
                        <a:pt x="18113" y="3722"/>
                        <a:pt x="18197" y="3925"/>
                        <a:pt x="18356" y="3996"/>
                      </a:cubicBezTo>
                      <a:cubicBezTo>
                        <a:pt x="20385" y="4866"/>
                        <a:pt x="20385" y="4866"/>
                        <a:pt x="20385" y="4866"/>
                      </a:cubicBezTo>
                      <a:cubicBezTo>
                        <a:pt x="16993" y="6321"/>
                        <a:pt x="16993" y="6321"/>
                        <a:pt x="16993" y="6321"/>
                      </a:cubicBezTo>
                      <a:cubicBezTo>
                        <a:pt x="16993" y="5343"/>
                        <a:pt x="16993" y="5343"/>
                        <a:pt x="16993" y="5343"/>
                      </a:cubicBezTo>
                      <a:cubicBezTo>
                        <a:pt x="16993" y="5176"/>
                        <a:pt x="16887" y="5033"/>
                        <a:pt x="16750" y="4986"/>
                      </a:cubicBezTo>
                      <a:cubicBezTo>
                        <a:pt x="12861" y="3865"/>
                        <a:pt x="8739" y="3865"/>
                        <a:pt x="4850" y="4986"/>
                      </a:cubicBezTo>
                      <a:cubicBezTo>
                        <a:pt x="4713" y="5033"/>
                        <a:pt x="4607" y="5176"/>
                        <a:pt x="4607" y="5343"/>
                      </a:cubicBezTo>
                      <a:cubicBezTo>
                        <a:pt x="4607" y="6321"/>
                        <a:pt x="4607" y="6321"/>
                        <a:pt x="4607" y="6321"/>
                      </a:cubicBezTo>
                      <a:cubicBezTo>
                        <a:pt x="1215" y="4866"/>
                        <a:pt x="1215" y="4866"/>
                        <a:pt x="1215" y="4866"/>
                      </a:cubicBezTo>
                      <a:cubicBezTo>
                        <a:pt x="10800" y="754"/>
                        <a:pt x="10800" y="754"/>
                        <a:pt x="10800" y="754"/>
                      </a:cubicBezTo>
                      <a:cubicBezTo>
                        <a:pt x="17119" y="3472"/>
                        <a:pt x="17119" y="3472"/>
                        <a:pt x="17119" y="3472"/>
                      </a:cubicBezTo>
                      <a:cubicBezTo>
                        <a:pt x="17288" y="3543"/>
                        <a:pt x="17479" y="3448"/>
                        <a:pt x="17542" y="3257"/>
                      </a:cubicBezTo>
                      <a:cubicBezTo>
                        <a:pt x="17605" y="3078"/>
                        <a:pt x="17521" y="2864"/>
                        <a:pt x="17352" y="2792"/>
                      </a:cubicBezTo>
                      <a:cubicBezTo>
                        <a:pt x="10916" y="27"/>
                        <a:pt x="10916" y="27"/>
                        <a:pt x="10916" y="27"/>
                      </a:cubicBezTo>
                      <a:cubicBezTo>
                        <a:pt x="10842" y="-9"/>
                        <a:pt x="10758" y="-9"/>
                        <a:pt x="10684" y="27"/>
                      </a:cubicBezTo>
                      <a:cubicBezTo>
                        <a:pt x="211" y="4533"/>
                        <a:pt x="211" y="4533"/>
                        <a:pt x="211" y="4533"/>
                      </a:cubicBezTo>
                      <a:cubicBezTo>
                        <a:pt x="85" y="4580"/>
                        <a:pt x="0" y="4723"/>
                        <a:pt x="0" y="4866"/>
                      </a:cubicBezTo>
                      <a:cubicBezTo>
                        <a:pt x="0" y="5021"/>
                        <a:pt x="85" y="5153"/>
                        <a:pt x="211" y="5212"/>
                      </a:cubicBezTo>
                      <a:cubicBezTo>
                        <a:pt x="4607" y="7096"/>
                        <a:pt x="4607" y="7096"/>
                        <a:pt x="4607" y="7096"/>
                      </a:cubicBezTo>
                      <a:cubicBezTo>
                        <a:pt x="4607" y="12245"/>
                        <a:pt x="4607" y="12245"/>
                        <a:pt x="4607" y="12245"/>
                      </a:cubicBezTo>
                      <a:cubicBezTo>
                        <a:pt x="4607" y="12448"/>
                        <a:pt x="4755" y="12603"/>
                        <a:pt x="4935" y="12603"/>
                      </a:cubicBezTo>
                      <a:cubicBezTo>
                        <a:pt x="5104" y="12603"/>
                        <a:pt x="5252" y="12448"/>
                        <a:pt x="5252" y="12245"/>
                      </a:cubicBezTo>
                      <a:cubicBezTo>
                        <a:pt x="5252" y="10219"/>
                        <a:pt x="5252" y="10219"/>
                        <a:pt x="5252" y="10219"/>
                      </a:cubicBezTo>
                      <a:cubicBezTo>
                        <a:pt x="5516" y="10135"/>
                        <a:pt x="5770" y="10076"/>
                        <a:pt x="6034" y="10016"/>
                      </a:cubicBezTo>
                      <a:cubicBezTo>
                        <a:pt x="5696" y="10803"/>
                        <a:pt x="5516" y="11673"/>
                        <a:pt x="5516" y="12567"/>
                      </a:cubicBezTo>
                      <a:cubicBezTo>
                        <a:pt x="5516" y="14153"/>
                        <a:pt x="5516" y="14153"/>
                        <a:pt x="5516" y="14153"/>
                      </a:cubicBezTo>
                      <a:cubicBezTo>
                        <a:pt x="5432" y="14165"/>
                        <a:pt x="5337" y="14176"/>
                        <a:pt x="5252" y="14200"/>
                      </a:cubicBezTo>
                      <a:cubicBezTo>
                        <a:pt x="5252" y="13688"/>
                        <a:pt x="5252" y="13688"/>
                        <a:pt x="5252" y="13688"/>
                      </a:cubicBezTo>
                      <a:cubicBezTo>
                        <a:pt x="5252" y="13485"/>
                        <a:pt x="5104" y="13330"/>
                        <a:pt x="4935" y="13330"/>
                      </a:cubicBezTo>
                      <a:cubicBezTo>
                        <a:pt x="4755" y="13330"/>
                        <a:pt x="4607" y="13485"/>
                        <a:pt x="4607" y="13688"/>
                      </a:cubicBezTo>
                      <a:cubicBezTo>
                        <a:pt x="4607" y="14570"/>
                        <a:pt x="4607" y="14570"/>
                        <a:pt x="4607" y="14570"/>
                      </a:cubicBezTo>
                      <a:cubicBezTo>
                        <a:pt x="4248" y="14927"/>
                        <a:pt x="4026" y="15464"/>
                        <a:pt x="4026" y="16119"/>
                      </a:cubicBezTo>
                      <a:cubicBezTo>
                        <a:pt x="4026" y="17204"/>
                        <a:pt x="4893" y="18575"/>
                        <a:pt x="5865" y="18575"/>
                      </a:cubicBezTo>
                      <a:cubicBezTo>
                        <a:pt x="5971" y="18575"/>
                        <a:pt x="6076" y="18563"/>
                        <a:pt x="6171" y="18527"/>
                      </a:cubicBezTo>
                      <a:cubicBezTo>
                        <a:pt x="7070" y="20351"/>
                        <a:pt x="8792" y="21591"/>
                        <a:pt x="10758" y="21591"/>
                      </a:cubicBezTo>
                      <a:cubicBezTo>
                        <a:pt x="12163" y="21591"/>
                        <a:pt x="13474" y="20971"/>
                        <a:pt x="14467" y="19863"/>
                      </a:cubicBezTo>
                      <a:cubicBezTo>
                        <a:pt x="14816" y="19457"/>
                        <a:pt x="15122" y="19016"/>
                        <a:pt x="15355" y="18527"/>
                      </a:cubicBezTo>
                      <a:cubicBezTo>
                        <a:pt x="15450" y="18563"/>
                        <a:pt x="15545" y="18575"/>
                        <a:pt x="15650" y="18575"/>
                      </a:cubicBezTo>
                      <a:cubicBezTo>
                        <a:pt x="16633" y="18575"/>
                        <a:pt x="17500" y="17204"/>
                        <a:pt x="17500" y="16119"/>
                      </a:cubicBezTo>
                      <a:cubicBezTo>
                        <a:pt x="17500" y="15512"/>
                        <a:pt x="17310" y="14999"/>
                        <a:pt x="16993" y="14653"/>
                      </a:cubicBezTo>
                      <a:cubicBezTo>
                        <a:pt x="16993" y="7096"/>
                        <a:pt x="16993" y="7096"/>
                        <a:pt x="16993" y="7096"/>
                      </a:cubicBezTo>
                      <a:cubicBezTo>
                        <a:pt x="18250" y="6559"/>
                        <a:pt x="18250" y="6559"/>
                        <a:pt x="18250" y="6559"/>
                      </a:cubicBezTo>
                      <a:cubicBezTo>
                        <a:pt x="18250" y="11721"/>
                        <a:pt x="18250" y="11721"/>
                        <a:pt x="18250" y="11721"/>
                      </a:cubicBezTo>
                      <a:cubicBezTo>
                        <a:pt x="17817" y="11876"/>
                        <a:pt x="17500" y="12329"/>
                        <a:pt x="17500" y="12877"/>
                      </a:cubicBezTo>
                      <a:cubicBezTo>
                        <a:pt x="17500" y="13545"/>
                        <a:pt x="17975" y="14081"/>
                        <a:pt x="18567" y="14081"/>
                      </a:cubicBezTo>
                      <a:cubicBezTo>
                        <a:pt x="19159" y="14081"/>
                        <a:pt x="19645" y="13545"/>
                        <a:pt x="19645" y="12877"/>
                      </a:cubicBezTo>
                      <a:cubicBezTo>
                        <a:pt x="19645" y="12329"/>
                        <a:pt x="19328" y="11876"/>
                        <a:pt x="18895" y="11721"/>
                      </a:cubicBezTo>
                      <a:cubicBezTo>
                        <a:pt x="18895" y="6285"/>
                        <a:pt x="18895" y="6285"/>
                        <a:pt x="18895" y="6285"/>
                      </a:cubicBezTo>
                      <a:cubicBezTo>
                        <a:pt x="21389" y="5212"/>
                        <a:pt x="21389" y="5212"/>
                        <a:pt x="21389" y="5212"/>
                      </a:cubicBezTo>
                      <a:cubicBezTo>
                        <a:pt x="21515" y="5153"/>
                        <a:pt x="21600" y="5021"/>
                        <a:pt x="21600" y="4866"/>
                      </a:cubicBezTo>
                      <a:cubicBezTo>
                        <a:pt x="21600" y="4723"/>
                        <a:pt x="21515" y="4580"/>
                        <a:pt x="21389" y="4533"/>
                      </a:cubicBezTo>
                      <a:close/>
                      <a:moveTo>
                        <a:pt x="15999" y="14153"/>
                      </a:move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1780"/>
                        <a:pt x="15999" y="11780"/>
                        <a:pt x="15999" y="11780"/>
                      </a:cubicBezTo>
                      <a:cubicBezTo>
                        <a:pt x="15999" y="11578"/>
                        <a:pt x="15862" y="11423"/>
                        <a:pt x="15682" y="11423"/>
                      </a:cubicBezTo>
                      <a:cubicBezTo>
                        <a:pt x="15503" y="11423"/>
                        <a:pt x="15365" y="11578"/>
                        <a:pt x="15365" y="11780"/>
                      </a:cubicBezTo>
                      <a:cubicBezTo>
                        <a:pt x="15365" y="12174"/>
                        <a:pt x="15365" y="12174"/>
                        <a:pt x="15365" y="12174"/>
                      </a:cubicBezTo>
                      <a:cubicBezTo>
                        <a:pt x="14256" y="12090"/>
                        <a:pt x="10620" y="11673"/>
                        <a:pt x="8179" y="9623"/>
                      </a:cubicBezTo>
                      <a:cubicBezTo>
                        <a:pt x="10906" y="9277"/>
                        <a:pt x="13674" y="9480"/>
                        <a:pt x="16348" y="10219"/>
                      </a:cubicBezTo>
                      <a:cubicBezTo>
                        <a:pt x="16348" y="14224"/>
                        <a:pt x="16348" y="14224"/>
                        <a:pt x="16348" y="14224"/>
                      </a:cubicBezTo>
                      <a:cubicBezTo>
                        <a:pt x="16242" y="14188"/>
                        <a:pt x="16126" y="14165"/>
                        <a:pt x="15999" y="14153"/>
                      </a:cubicBezTo>
                      <a:close/>
                      <a:moveTo>
                        <a:pt x="5252" y="5617"/>
                      </a:moveTo>
                      <a:cubicBezTo>
                        <a:pt x="8887" y="4616"/>
                        <a:pt x="12713" y="4616"/>
                        <a:pt x="16348" y="5617"/>
                      </a:cubicBezTo>
                      <a:cubicBezTo>
                        <a:pt x="16348" y="9468"/>
                        <a:pt x="16348" y="9468"/>
                        <a:pt x="16348" y="9468"/>
                      </a:cubicBezTo>
                      <a:cubicBezTo>
                        <a:pt x="14530" y="8979"/>
                        <a:pt x="12660" y="8729"/>
                        <a:pt x="10800" y="8729"/>
                      </a:cubicBezTo>
                      <a:cubicBezTo>
                        <a:pt x="8940" y="8729"/>
                        <a:pt x="7070" y="8979"/>
                        <a:pt x="5252" y="9468"/>
                      </a:cubicBezTo>
                      <a:lnTo>
                        <a:pt x="5252" y="5617"/>
                      </a:lnTo>
                      <a:close/>
                      <a:moveTo>
                        <a:pt x="5865" y="17860"/>
                      </a:moveTo>
                      <a:cubicBezTo>
                        <a:pt x="5284" y="17860"/>
                        <a:pt x="4671" y="16835"/>
                        <a:pt x="4671" y="16119"/>
                      </a:cubicBezTo>
                      <a:cubicBezTo>
                        <a:pt x="4671" y="15333"/>
                        <a:pt x="5094" y="14939"/>
                        <a:pt x="5516" y="14880"/>
                      </a:cubicBezTo>
                      <a:cubicBezTo>
                        <a:pt x="5516" y="15643"/>
                        <a:pt x="5516" y="15643"/>
                        <a:pt x="5516" y="15643"/>
                      </a:cubicBezTo>
                      <a:cubicBezTo>
                        <a:pt x="5421" y="15595"/>
                        <a:pt x="5315" y="15559"/>
                        <a:pt x="5189" y="15559"/>
                      </a:cubicBezTo>
                      <a:cubicBezTo>
                        <a:pt x="5009" y="15559"/>
                        <a:pt x="4872" y="15726"/>
                        <a:pt x="4872" y="15929"/>
                      </a:cubicBezTo>
                      <a:cubicBezTo>
                        <a:pt x="4872" y="16131"/>
                        <a:pt x="5009" y="16286"/>
                        <a:pt x="5189" y="16286"/>
                      </a:cubicBezTo>
                      <a:cubicBezTo>
                        <a:pt x="5411" y="16286"/>
                        <a:pt x="5611" y="16811"/>
                        <a:pt x="5675" y="17097"/>
                      </a:cubicBezTo>
                      <a:cubicBezTo>
                        <a:pt x="5675" y="17097"/>
                        <a:pt x="5675" y="17097"/>
                        <a:pt x="5675" y="17097"/>
                      </a:cubicBezTo>
                      <a:cubicBezTo>
                        <a:pt x="5728" y="17359"/>
                        <a:pt x="5802" y="17610"/>
                        <a:pt x="5886" y="17860"/>
                      </a:cubicBezTo>
                      <a:cubicBezTo>
                        <a:pt x="5886" y="17860"/>
                        <a:pt x="5876" y="17860"/>
                        <a:pt x="5865" y="17860"/>
                      </a:cubicBezTo>
                      <a:close/>
                      <a:moveTo>
                        <a:pt x="14013" y="19350"/>
                      </a:moveTo>
                      <a:cubicBezTo>
                        <a:pt x="13146" y="20327"/>
                        <a:pt x="11994" y="20864"/>
                        <a:pt x="10758" y="20864"/>
                      </a:cubicBezTo>
                      <a:cubicBezTo>
                        <a:pt x="8222" y="20864"/>
                        <a:pt x="6161" y="18539"/>
                        <a:pt x="6161" y="15678"/>
                      </a:cubicBezTo>
                      <a:cubicBezTo>
                        <a:pt x="6161" y="12567"/>
                        <a:pt x="6161" y="12567"/>
                        <a:pt x="6161" y="12567"/>
                      </a:cubicBezTo>
                      <a:cubicBezTo>
                        <a:pt x="6161" y="11602"/>
                        <a:pt x="6404" y="10660"/>
                        <a:pt x="6848" y="9837"/>
                      </a:cubicBezTo>
                      <a:cubicBezTo>
                        <a:pt x="7006" y="9802"/>
                        <a:pt x="7154" y="9778"/>
                        <a:pt x="7302" y="9754"/>
                      </a:cubicBezTo>
                      <a:cubicBezTo>
                        <a:pt x="8866" y="11304"/>
                        <a:pt x="11022" y="12078"/>
                        <a:pt x="12575" y="12460"/>
                      </a:cubicBezTo>
                      <a:cubicBezTo>
                        <a:pt x="13822" y="12758"/>
                        <a:pt x="14858" y="12865"/>
                        <a:pt x="15365" y="12901"/>
                      </a:cubicBezTo>
                      <a:cubicBezTo>
                        <a:pt x="15365" y="15678"/>
                        <a:pt x="15365" y="15678"/>
                        <a:pt x="15365" y="15678"/>
                      </a:cubicBezTo>
                      <a:cubicBezTo>
                        <a:pt x="15365" y="17061"/>
                        <a:pt x="14879" y="18372"/>
                        <a:pt x="14013" y="19350"/>
                      </a:cubicBezTo>
                      <a:close/>
                      <a:moveTo>
                        <a:pt x="15650" y="17860"/>
                      </a:moveTo>
                      <a:cubicBezTo>
                        <a:pt x="15650" y="17860"/>
                        <a:pt x="15640" y="17860"/>
                        <a:pt x="15640" y="17860"/>
                      </a:cubicBezTo>
                      <a:cubicBezTo>
                        <a:pt x="15724" y="17586"/>
                        <a:pt x="15809" y="17312"/>
                        <a:pt x="15862" y="17037"/>
                      </a:cubicBezTo>
                      <a:cubicBezTo>
                        <a:pt x="15936" y="16751"/>
                        <a:pt x="16126" y="16286"/>
                        <a:pt x="16327" y="16286"/>
                      </a:cubicBezTo>
                      <a:cubicBezTo>
                        <a:pt x="16506" y="16286"/>
                        <a:pt x="16654" y="16131"/>
                        <a:pt x="16654" y="15929"/>
                      </a:cubicBezTo>
                      <a:cubicBezTo>
                        <a:pt x="16654" y="15726"/>
                        <a:pt x="16506" y="15559"/>
                        <a:pt x="16327" y="15559"/>
                      </a:cubicBezTo>
                      <a:cubicBezTo>
                        <a:pt x="16211" y="15559"/>
                        <a:pt x="16105" y="15595"/>
                        <a:pt x="15999" y="15643"/>
                      </a:cubicBezTo>
                      <a:cubicBezTo>
                        <a:pt x="15999" y="14880"/>
                        <a:pt x="15999" y="14880"/>
                        <a:pt x="15999" y="14880"/>
                      </a:cubicBezTo>
                      <a:cubicBezTo>
                        <a:pt x="16432" y="14939"/>
                        <a:pt x="16855" y="15333"/>
                        <a:pt x="16855" y="16119"/>
                      </a:cubicBezTo>
                      <a:cubicBezTo>
                        <a:pt x="16855" y="16835"/>
                        <a:pt x="16232" y="17860"/>
                        <a:pt x="15650" y="17860"/>
                      </a:cubicBezTo>
                      <a:close/>
                      <a:moveTo>
                        <a:pt x="18567" y="13354"/>
                      </a:moveTo>
                      <a:cubicBezTo>
                        <a:pt x="18335" y="13354"/>
                        <a:pt x="18144" y="13139"/>
                        <a:pt x="18144" y="12877"/>
                      </a:cubicBezTo>
                      <a:cubicBezTo>
                        <a:pt x="18144" y="12603"/>
                        <a:pt x="18335" y="12388"/>
                        <a:pt x="18567" y="12388"/>
                      </a:cubicBezTo>
                      <a:cubicBezTo>
                        <a:pt x="18810" y="12388"/>
                        <a:pt x="19000" y="12603"/>
                        <a:pt x="19000" y="12877"/>
                      </a:cubicBezTo>
                      <a:cubicBezTo>
                        <a:pt x="19000" y="13139"/>
                        <a:pt x="18810" y="13354"/>
                        <a:pt x="18567" y="13354"/>
                      </a:cubicBezTo>
                      <a:close/>
                      <a:moveTo>
                        <a:pt x="18567" y="13354"/>
                      </a:moveTo>
                      <a:cubicBezTo>
                        <a:pt x="18567" y="13354"/>
                        <a:pt x="18567" y="13354"/>
                        <a:pt x="18567" y="1335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grpSp>
          <p:nvGrpSpPr>
            <p:cNvPr id="859" name="Group 5"/>
            <p:cNvGrpSpPr/>
            <p:nvPr/>
          </p:nvGrpSpPr>
          <p:grpSpPr>
            <a:xfrm>
              <a:off x="934774" y="830405"/>
              <a:ext cx="719145" cy="718241"/>
              <a:chOff x="0" y="0"/>
              <a:chExt cx="719143" cy="718240"/>
            </a:xfrm>
          </p:grpSpPr>
          <p:sp>
            <p:nvSpPr>
              <p:cNvPr id="842" name="Oval 17"/>
              <p:cNvSpPr/>
              <p:nvPr/>
            </p:nvSpPr>
            <p:spPr>
              <a:xfrm>
                <a:off x="0" y="-1"/>
                <a:ext cx="719144" cy="7182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850" name="Group 31"/>
              <p:cNvGrpSpPr/>
              <p:nvPr/>
            </p:nvGrpSpPr>
            <p:grpSpPr>
              <a:xfrm>
                <a:off x="153594" y="165623"/>
                <a:ext cx="411957" cy="365372"/>
                <a:chOff x="0" y="0"/>
                <a:chExt cx="411956" cy="365371"/>
              </a:xfrm>
            </p:grpSpPr>
            <p:sp>
              <p:nvSpPr>
                <p:cNvPr id="843" name="Freeform 140"/>
                <p:cNvSpPr/>
                <p:nvPr/>
              </p:nvSpPr>
              <p:spPr>
                <a:xfrm>
                  <a:off x="162719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706"/>
                      </a:move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643" y="0"/>
                        <a:pt x="10977" y="0"/>
                      </a:cubicBezTo>
                      <a:cubicBezTo>
                        <a:pt x="4957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957" y="21600"/>
                        <a:pt x="10977" y="21600"/>
                      </a:cubicBezTo>
                      <a:cubicBezTo>
                        <a:pt x="16643" y="21600"/>
                        <a:pt x="21600" y="18383"/>
                        <a:pt x="21600" y="14706"/>
                      </a:cubicBezTo>
                      <a:close/>
                      <a:moveTo>
                        <a:pt x="21600" y="14706"/>
                      </a:moveTo>
                      <a:cubicBezTo>
                        <a:pt x="21600" y="14706"/>
                        <a:pt x="21600" y="14706"/>
                        <a:pt x="21600" y="1470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44" name="Freeform 141"/>
                <p:cNvSpPr/>
                <p:nvPr/>
              </p:nvSpPr>
              <p:spPr>
                <a:xfrm>
                  <a:off x="235346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4680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680" y="21600"/>
                        <a:pt x="10800" y="21600"/>
                      </a:cubicBezTo>
                      <a:cubicBezTo>
                        <a:pt x="16920" y="21600"/>
                        <a:pt x="21600" y="18383"/>
                        <a:pt x="21600" y="14706"/>
                      </a:cubicBez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920" y="0"/>
                        <a:pt x="10800" y="0"/>
                      </a:cubicBezTo>
                      <a:close/>
                      <a:moveTo>
                        <a:pt x="10800" y="0"/>
                      </a:moveTo>
                      <a:cubicBezTo>
                        <a:pt x="10800" y="0"/>
                        <a:pt x="10800" y="0"/>
                        <a:pt x="10800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45" name="Freeform 142"/>
                <p:cNvSpPr/>
                <p:nvPr/>
              </p:nvSpPr>
              <p:spPr>
                <a:xfrm>
                  <a:off x="189852" y="264719"/>
                  <a:ext cx="31014" cy="161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38" h="20884" fill="norm" stroke="1" extrusionOk="0">
                      <a:moveTo>
                        <a:pt x="10370" y="20884"/>
                      </a:moveTo>
                      <a:cubicBezTo>
                        <a:pt x="13815" y="20884"/>
                        <a:pt x="17128" y="18542"/>
                        <a:pt x="19646" y="13337"/>
                      </a:cubicBezTo>
                      <a:cubicBezTo>
                        <a:pt x="21236" y="10214"/>
                        <a:pt x="21236" y="5270"/>
                        <a:pt x="19646" y="2147"/>
                      </a:cubicBezTo>
                      <a:cubicBezTo>
                        <a:pt x="18056" y="-716"/>
                        <a:pt x="15538" y="-716"/>
                        <a:pt x="13948" y="2147"/>
                      </a:cubicBezTo>
                      <a:cubicBezTo>
                        <a:pt x="11960" y="6050"/>
                        <a:pt x="8780" y="6050"/>
                        <a:pt x="6792" y="2147"/>
                      </a:cubicBezTo>
                      <a:cubicBezTo>
                        <a:pt x="5202" y="-716"/>
                        <a:pt x="2684" y="-716"/>
                        <a:pt x="1094" y="2147"/>
                      </a:cubicBezTo>
                      <a:cubicBezTo>
                        <a:pt x="-364" y="5270"/>
                        <a:pt x="-364" y="10214"/>
                        <a:pt x="1094" y="13337"/>
                      </a:cubicBezTo>
                      <a:cubicBezTo>
                        <a:pt x="3744" y="18542"/>
                        <a:pt x="7057" y="20884"/>
                        <a:pt x="10370" y="20884"/>
                      </a:cubicBezTo>
                      <a:close/>
                      <a:moveTo>
                        <a:pt x="10370" y="20884"/>
                      </a:moveTo>
                      <a:cubicBezTo>
                        <a:pt x="10370" y="20884"/>
                        <a:pt x="10370" y="20884"/>
                        <a:pt x="10370" y="2088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46" name="Freeform 143"/>
                <p:cNvSpPr/>
                <p:nvPr/>
              </p:nvSpPr>
              <p:spPr>
                <a:xfrm>
                  <a:off x="165497" y="287980"/>
                  <a:ext cx="79773" cy="46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947" y="0"/>
                      </a:moveTo>
                      <a:cubicBezTo>
                        <a:pt x="1708" y="0"/>
                        <a:pt x="1708" y="0"/>
                        <a:pt x="1708" y="0"/>
                      </a:cubicBezTo>
                      <a:cubicBezTo>
                        <a:pt x="771" y="0"/>
                        <a:pt x="0" y="1332"/>
                        <a:pt x="0" y="2855"/>
                      </a:cubicBezTo>
                      <a:cubicBezTo>
                        <a:pt x="0" y="13226"/>
                        <a:pt x="4849" y="21600"/>
                        <a:pt x="10800" y="21600"/>
                      </a:cubicBezTo>
                      <a:cubicBezTo>
                        <a:pt x="16751" y="21600"/>
                        <a:pt x="21600" y="13226"/>
                        <a:pt x="21600" y="2855"/>
                      </a:cubicBezTo>
                      <a:cubicBezTo>
                        <a:pt x="21600" y="1332"/>
                        <a:pt x="20884" y="0"/>
                        <a:pt x="19947" y="0"/>
                      </a:cubicBezTo>
                      <a:close/>
                      <a:moveTo>
                        <a:pt x="10800" y="15796"/>
                      </a:moveTo>
                      <a:cubicBezTo>
                        <a:pt x="7273" y="15796"/>
                        <a:pt x="4298" y="11514"/>
                        <a:pt x="3527" y="5804"/>
                      </a:cubicBezTo>
                      <a:cubicBezTo>
                        <a:pt x="18073" y="5804"/>
                        <a:pt x="18073" y="5804"/>
                        <a:pt x="18073" y="5804"/>
                      </a:cubicBezTo>
                      <a:cubicBezTo>
                        <a:pt x="17357" y="11514"/>
                        <a:pt x="14382" y="15796"/>
                        <a:pt x="10800" y="15796"/>
                      </a:cubicBezTo>
                      <a:close/>
                      <a:moveTo>
                        <a:pt x="10800" y="15796"/>
                      </a:moveTo>
                      <a:cubicBezTo>
                        <a:pt x="10800" y="15796"/>
                        <a:pt x="10800" y="15796"/>
                        <a:pt x="10800" y="1579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47" name="Freeform 144"/>
                <p:cNvSpPr/>
                <p:nvPr/>
              </p:nvSpPr>
              <p:spPr>
                <a:xfrm>
                  <a:off x="151822" y="212672"/>
                  <a:ext cx="34495" cy="16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59" h="18562" fill="norm" stroke="1" extrusionOk="0">
                      <a:moveTo>
                        <a:pt x="14565" y="16537"/>
                      </a:moveTo>
                      <a:cubicBezTo>
                        <a:pt x="15305" y="17887"/>
                        <a:pt x="16169" y="18562"/>
                        <a:pt x="17157" y="18562"/>
                      </a:cubicBezTo>
                      <a:cubicBezTo>
                        <a:pt x="18144" y="18562"/>
                        <a:pt x="19132" y="17887"/>
                        <a:pt x="19749" y="16537"/>
                      </a:cubicBezTo>
                      <a:cubicBezTo>
                        <a:pt x="21230" y="14062"/>
                        <a:pt x="21230" y="9562"/>
                        <a:pt x="19749" y="7087"/>
                      </a:cubicBezTo>
                      <a:cubicBezTo>
                        <a:pt x="14688" y="-2363"/>
                        <a:pt x="6295" y="-2363"/>
                        <a:pt x="1111" y="7087"/>
                      </a:cubicBezTo>
                      <a:cubicBezTo>
                        <a:pt x="-370" y="9562"/>
                        <a:pt x="-370" y="14062"/>
                        <a:pt x="1111" y="16537"/>
                      </a:cubicBezTo>
                      <a:cubicBezTo>
                        <a:pt x="2592" y="19237"/>
                        <a:pt x="4937" y="19237"/>
                        <a:pt x="6419" y="16537"/>
                      </a:cubicBezTo>
                      <a:cubicBezTo>
                        <a:pt x="8640" y="12487"/>
                        <a:pt x="12220" y="12487"/>
                        <a:pt x="14565" y="16537"/>
                      </a:cubicBezTo>
                      <a:close/>
                      <a:moveTo>
                        <a:pt x="14565" y="16537"/>
                      </a:moveTo>
                      <a:cubicBezTo>
                        <a:pt x="14565" y="16537"/>
                        <a:pt x="14565" y="16537"/>
                        <a:pt x="14565" y="16537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48" name="Freeform 145"/>
                <p:cNvSpPr/>
                <p:nvPr/>
              </p:nvSpPr>
              <p:spPr>
                <a:xfrm>
                  <a:off x="224446" y="212970"/>
                  <a:ext cx="34502" cy="16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64" h="20847" fill="norm" stroke="1" extrusionOk="0">
                      <a:moveTo>
                        <a:pt x="10432" y="0"/>
                      </a:moveTo>
                      <a:cubicBezTo>
                        <a:pt x="6873" y="0"/>
                        <a:pt x="3559" y="2763"/>
                        <a:pt x="1105" y="8037"/>
                      </a:cubicBezTo>
                      <a:cubicBezTo>
                        <a:pt x="-368" y="10800"/>
                        <a:pt x="-368" y="15823"/>
                        <a:pt x="1105" y="18586"/>
                      </a:cubicBezTo>
                      <a:cubicBezTo>
                        <a:pt x="2577" y="21600"/>
                        <a:pt x="4909" y="21600"/>
                        <a:pt x="6382" y="18586"/>
                      </a:cubicBezTo>
                      <a:cubicBezTo>
                        <a:pt x="7487" y="16577"/>
                        <a:pt x="8959" y="15321"/>
                        <a:pt x="10432" y="15321"/>
                      </a:cubicBezTo>
                      <a:cubicBezTo>
                        <a:pt x="11905" y="15321"/>
                        <a:pt x="13377" y="16577"/>
                        <a:pt x="14482" y="18586"/>
                      </a:cubicBezTo>
                      <a:cubicBezTo>
                        <a:pt x="15218" y="20093"/>
                        <a:pt x="16200" y="20847"/>
                        <a:pt x="17059" y="20847"/>
                      </a:cubicBezTo>
                      <a:cubicBezTo>
                        <a:pt x="18041" y="20847"/>
                        <a:pt x="19023" y="20093"/>
                        <a:pt x="19759" y="18586"/>
                      </a:cubicBezTo>
                      <a:cubicBezTo>
                        <a:pt x="21232" y="15823"/>
                        <a:pt x="21232" y="10800"/>
                        <a:pt x="19759" y="8037"/>
                      </a:cubicBezTo>
                      <a:cubicBezTo>
                        <a:pt x="17305" y="2763"/>
                        <a:pt x="13991" y="0"/>
                        <a:pt x="10432" y="0"/>
                      </a:cubicBezTo>
                      <a:close/>
                      <a:moveTo>
                        <a:pt x="10432" y="0"/>
                      </a:moveTo>
                      <a:cubicBezTo>
                        <a:pt x="10432" y="0"/>
                        <a:pt x="10432" y="0"/>
                        <a:pt x="10432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49" name="Freeform 146"/>
                <p:cNvSpPr/>
                <p:nvPr/>
              </p:nvSpPr>
              <p:spPr>
                <a:xfrm>
                  <a:off x="0" y="0"/>
                  <a:ext cx="411957" cy="365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91" fill="norm" stroke="1" extrusionOk="0">
                      <a:moveTo>
                        <a:pt x="21389" y="4533"/>
                      </a:moveTo>
                      <a:cubicBezTo>
                        <a:pt x="18588" y="3329"/>
                        <a:pt x="18588" y="3329"/>
                        <a:pt x="18588" y="3329"/>
                      </a:cubicBezTo>
                      <a:cubicBezTo>
                        <a:pt x="18419" y="3257"/>
                        <a:pt x="18240" y="3341"/>
                        <a:pt x="18176" y="3531"/>
                      </a:cubicBezTo>
                      <a:cubicBezTo>
                        <a:pt x="18113" y="3722"/>
                        <a:pt x="18197" y="3925"/>
                        <a:pt x="18356" y="3996"/>
                      </a:cubicBezTo>
                      <a:cubicBezTo>
                        <a:pt x="20385" y="4866"/>
                        <a:pt x="20385" y="4866"/>
                        <a:pt x="20385" y="4866"/>
                      </a:cubicBezTo>
                      <a:cubicBezTo>
                        <a:pt x="16993" y="6321"/>
                        <a:pt x="16993" y="6321"/>
                        <a:pt x="16993" y="6321"/>
                      </a:cubicBezTo>
                      <a:cubicBezTo>
                        <a:pt x="16993" y="5343"/>
                        <a:pt x="16993" y="5343"/>
                        <a:pt x="16993" y="5343"/>
                      </a:cubicBezTo>
                      <a:cubicBezTo>
                        <a:pt x="16993" y="5176"/>
                        <a:pt x="16887" y="5033"/>
                        <a:pt x="16750" y="4986"/>
                      </a:cubicBezTo>
                      <a:cubicBezTo>
                        <a:pt x="12861" y="3865"/>
                        <a:pt x="8739" y="3865"/>
                        <a:pt x="4850" y="4986"/>
                      </a:cubicBezTo>
                      <a:cubicBezTo>
                        <a:pt x="4713" y="5033"/>
                        <a:pt x="4607" y="5176"/>
                        <a:pt x="4607" y="5343"/>
                      </a:cubicBezTo>
                      <a:cubicBezTo>
                        <a:pt x="4607" y="6321"/>
                        <a:pt x="4607" y="6321"/>
                        <a:pt x="4607" y="6321"/>
                      </a:cubicBezTo>
                      <a:cubicBezTo>
                        <a:pt x="1215" y="4866"/>
                        <a:pt x="1215" y="4866"/>
                        <a:pt x="1215" y="4866"/>
                      </a:cubicBezTo>
                      <a:cubicBezTo>
                        <a:pt x="10800" y="754"/>
                        <a:pt x="10800" y="754"/>
                        <a:pt x="10800" y="754"/>
                      </a:cubicBezTo>
                      <a:cubicBezTo>
                        <a:pt x="17119" y="3472"/>
                        <a:pt x="17119" y="3472"/>
                        <a:pt x="17119" y="3472"/>
                      </a:cubicBezTo>
                      <a:cubicBezTo>
                        <a:pt x="17288" y="3543"/>
                        <a:pt x="17479" y="3448"/>
                        <a:pt x="17542" y="3257"/>
                      </a:cubicBezTo>
                      <a:cubicBezTo>
                        <a:pt x="17605" y="3078"/>
                        <a:pt x="17521" y="2864"/>
                        <a:pt x="17352" y="2792"/>
                      </a:cubicBezTo>
                      <a:cubicBezTo>
                        <a:pt x="10916" y="27"/>
                        <a:pt x="10916" y="27"/>
                        <a:pt x="10916" y="27"/>
                      </a:cubicBezTo>
                      <a:cubicBezTo>
                        <a:pt x="10842" y="-9"/>
                        <a:pt x="10758" y="-9"/>
                        <a:pt x="10684" y="27"/>
                      </a:cubicBezTo>
                      <a:cubicBezTo>
                        <a:pt x="211" y="4533"/>
                        <a:pt x="211" y="4533"/>
                        <a:pt x="211" y="4533"/>
                      </a:cubicBezTo>
                      <a:cubicBezTo>
                        <a:pt x="85" y="4580"/>
                        <a:pt x="0" y="4723"/>
                        <a:pt x="0" y="4866"/>
                      </a:cubicBezTo>
                      <a:cubicBezTo>
                        <a:pt x="0" y="5021"/>
                        <a:pt x="85" y="5153"/>
                        <a:pt x="211" y="5212"/>
                      </a:cubicBezTo>
                      <a:cubicBezTo>
                        <a:pt x="4607" y="7096"/>
                        <a:pt x="4607" y="7096"/>
                        <a:pt x="4607" y="7096"/>
                      </a:cubicBezTo>
                      <a:cubicBezTo>
                        <a:pt x="4607" y="12245"/>
                        <a:pt x="4607" y="12245"/>
                        <a:pt x="4607" y="12245"/>
                      </a:cubicBezTo>
                      <a:cubicBezTo>
                        <a:pt x="4607" y="12448"/>
                        <a:pt x="4755" y="12603"/>
                        <a:pt x="4935" y="12603"/>
                      </a:cubicBezTo>
                      <a:cubicBezTo>
                        <a:pt x="5104" y="12603"/>
                        <a:pt x="5252" y="12448"/>
                        <a:pt x="5252" y="12245"/>
                      </a:cubicBezTo>
                      <a:cubicBezTo>
                        <a:pt x="5252" y="10219"/>
                        <a:pt x="5252" y="10219"/>
                        <a:pt x="5252" y="10219"/>
                      </a:cubicBezTo>
                      <a:cubicBezTo>
                        <a:pt x="5516" y="10135"/>
                        <a:pt x="5770" y="10076"/>
                        <a:pt x="6034" y="10016"/>
                      </a:cubicBezTo>
                      <a:cubicBezTo>
                        <a:pt x="5696" y="10803"/>
                        <a:pt x="5516" y="11673"/>
                        <a:pt x="5516" y="12567"/>
                      </a:cubicBezTo>
                      <a:cubicBezTo>
                        <a:pt x="5516" y="14153"/>
                        <a:pt x="5516" y="14153"/>
                        <a:pt x="5516" y="14153"/>
                      </a:cubicBezTo>
                      <a:cubicBezTo>
                        <a:pt x="5432" y="14165"/>
                        <a:pt x="5337" y="14176"/>
                        <a:pt x="5252" y="14200"/>
                      </a:cubicBezTo>
                      <a:cubicBezTo>
                        <a:pt x="5252" y="13688"/>
                        <a:pt x="5252" y="13688"/>
                        <a:pt x="5252" y="13688"/>
                      </a:cubicBezTo>
                      <a:cubicBezTo>
                        <a:pt x="5252" y="13485"/>
                        <a:pt x="5104" y="13330"/>
                        <a:pt x="4935" y="13330"/>
                      </a:cubicBezTo>
                      <a:cubicBezTo>
                        <a:pt x="4755" y="13330"/>
                        <a:pt x="4607" y="13485"/>
                        <a:pt x="4607" y="13688"/>
                      </a:cubicBezTo>
                      <a:cubicBezTo>
                        <a:pt x="4607" y="14570"/>
                        <a:pt x="4607" y="14570"/>
                        <a:pt x="4607" y="14570"/>
                      </a:cubicBezTo>
                      <a:cubicBezTo>
                        <a:pt x="4248" y="14927"/>
                        <a:pt x="4026" y="15464"/>
                        <a:pt x="4026" y="16119"/>
                      </a:cubicBezTo>
                      <a:cubicBezTo>
                        <a:pt x="4026" y="17204"/>
                        <a:pt x="4893" y="18575"/>
                        <a:pt x="5865" y="18575"/>
                      </a:cubicBezTo>
                      <a:cubicBezTo>
                        <a:pt x="5971" y="18575"/>
                        <a:pt x="6076" y="18563"/>
                        <a:pt x="6171" y="18527"/>
                      </a:cubicBezTo>
                      <a:cubicBezTo>
                        <a:pt x="7070" y="20351"/>
                        <a:pt x="8792" y="21591"/>
                        <a:pt x="10758" y="21591"/>
                      </a:cubicBezTo>
                      <a:cubicBezTo>
                        <a:pt x="12163" y="21591"/>
                        <a:pt x="13474" y="20971"/>
                        <a:pt x="14467" y="19863"/>
                      </a:cubicBezTo>
                      <a:cubicBezTo>
                        <a:pt x="14816" y="19457"/>
                        <a:pt x="15122" y="19016"/>
                        <a:pt x="15355" y="18527"/>
                      </a:cubicBezTo>
                      <a:cubicBezTo>
                        <a:pt x="15450" y="18563"/>
                        <a:pt x="15545" y="18575"/>
                        <a:pt x="15650" y="18575"/>
                      </a:cubicBezTo>
                      <a:cubicBezTo>
                        <a:pt x="16633" y="18575"/>
                        <a:pt x="17500" y="17204"/>
                        <a:pt x="17500" y="16119"/>
                      </a:cubicBezTo>
                      <a:cubicBezTo>
                        <a:pt x="17500" y="15512"/>
                        <a:pt x="17310" y="14999"/>
                        <a:pt x="16993" y="14653"/>
                      </a:cubicBezTo>
                      <a:cubicBezTo>
                        <a:pt x="16993" y="7096"/>
                        <a:pt x="16993" y="7096"/>
                        <a:pt x="16993" y="7096"/>
                      </a:cubicBezTo>
                      <a:cubicBezTo>
                        <a:pt x="18250" y="6559"/>
                        <a:pt x="18250" y="6559"/>
                        <a:pt x="18250" y="6559"/>
                      </a:cubicBezTo>
                      <a:cubicBezTo>
                        <a:pt x="18250" y="11721"/>
                        <a:pt x="18250" y="11721"/>
                        <a:pt x="18250" y="11721"/>
                      </a:cubicBezTo>
                      <a:cubicBezTo>
                        <a:pt x="17817" y="11876"/>
                        <a:pt x="17500" y="12329"/>
                        <a:pt x="17500" y="12877"/>
                      </a:cubicBezTo>
                      <a:cubicBezTo>
                        <a:pt x="17500" y="13545"/>
                        <a:pt x="17975" y="14081"/>
                        <a:pt x="18567" y="14081"/>
                      </a:cubicBezTo>
                      <a:cubicBezTo>
                        <a:pt x="19159" y="14081"/>
                        <a:pt x="19645" y="13545"/>
                        <a:pt x="19645" y="12877"/>
                      </a:cubicBezTo>
                      <a:cubicBezTo>
                        <a:pt x="19645" y="12329"/>
                        <a:pt x="19328" y="11876"/>
                        <a:pt x="18895" y="11721"/>
                      </a:cubicBezTo>
                      <a:cubicBezTo>
                        <a:pt x="18895" y="6285"/>
                        <a:pt x="18895" y="6285"/>
                        <a:pt x="18895" y="6285"/>
                      </a:cubicBezTo>
                      <a:cubicBezTo>
                        <a:pt x="21389" y="5212"/>
                        <a:pt x="21389" y="5212"/>
                        <a:pt x="21389" y="5212"/>
                      </a:cubicBezTo>
                      <a:cubicBezTo>
                        <a:pt x="21515" y="5153"/>
                        <a:pt x="21600" y="5021"/>
                        <a:pt x="21600" y="4866"/>
                      </a:cubicBezTo>
                      <a:cubicBezTo>
                        <a:pt x="21600" y="4723"/>
                        <a:pt x="21515" y="4580"/>
                        <a:pt x="21389" y="4533"/>
                      </a:cubicBezTo>
                      <a:close/>
                      <a:moveTo>
                        <a:pt x="15999" y="14153"/>
                      </a:move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1780"/>
                        <a:pt x="15999" y="11780"/>
                        <a:pt x="15999" y="11780"/>
                      </a:cubicBezTo>
                      <a:cubicBezTo>
                        <a:pt x="15999" y="11578"/>
                        <a:pt x="15862" y="11423"/>
                        <a:pt x="15682" y="11423"/>
                      </a:cubicBezTo>
                      <a:cubicBezTo>
                        <a:pt x="15503" y="11423"/>
                        <a:pt x="15365" y="11578"/>
                        <a:pt x="15365" y="11780"/>
                      </a:cubicBezTo>
                      <a:cubicBezTo>
                        <a:pt x="15365" y="12174"/>
                        <a:pt x="15365" y="12174"/>
                        <a:pt x="15365" y="12174"/>
                      </a:cubicBezTo>
                      <a:cubicBezTo>
                        <a:pt x="14256" y="12090"/>
                        <a:pt x="10620" y="11673"/>
                        <a:pt x="8179" y="9623"/>
                      </a:cubicBezTo>
                      <a:cubicBezTo>
                        <a:pt x="10906" y="9277"/>
                        <a:pt x="13674" y="9480"/>
                        <a:pt x="16348" y="10219"/>
                      </a:cubicBezTo>
                      <a:cubicBezTo>
                        <a:pt x="16348" y="14224"/>
                        <a:pt x="16348" y="14224"/>
                        <a:pt x="16348" y="14224"/>
                      </a:cubicBezTo>
                      <a:cubicBezTo>
                        <a:pt x="16242" y="14188"/>
                        <a:pt x="16126" y="14165"/>
                        <a:pt x="15999" y="14153"/>
                      </a:cubicBezTo>
                      <a:close/>
                      <a:moveTo>
                        <a:pt x="5252" y="5617"/>
                      </a:moveTo>
                      <a:cubicBezTo>
                        <a:pt x="8887" y="4616"/>
                        <a:pt x="12713" y="4616"/>
                        <a:pt x="16348" y="5617"/>
                      </a:cubicBezTo>
                      <a:cubicBezTo>
                        <a:pt x="16348" y="9468"/>
                        <a:pt x="16348" y="9468"/>
                        <a:pt x="16348" y="9468"/>
                      </a:cubicBezTo>
                      <a:cubicBezTo>
                        <a:pt x="14530" y="8979"/>
                        <a:pt x="12660" y="8729"/>
                        <a:pt x="10800" y="8729"/>
                      </a:cubicBezTo>
                      <a:cubicBezTo>
                        <a:pt x="8940" y="8729"/>
                        <a:pt x="7070" y="8979"/>
                        <a:pt x="5252" y="9468"/>
                      </a:cubicBezTo>
                      <a:lnTo>
                        <a:pt x="5252" y="5617"/>
                      </a:lnTo>
                      <a:close/>
                      <a:moveTo>
                        <a:pt x="5865" y="17860"/>
                      </a:moveTo>
                      <a:cubicBezTo>
                        <a:pt x="5284" y="17860"/>
                        <a:pt x="4671" y="16835"/>
                        <a:pt x="4671" y="16119"/>
                      </a:cubicBezTo>
                      <a:cubicBezTo>
                        <a:pt x="4671" y="15333"/>
                        <a:pt x="5094" y="14939"/>
                        <a:pt x="5516" y="14880"/>
                      </a:cubicBezTo>
                      <a:cubicBezTo>
                        <a:pt x="5516" y="15643"/>
                        <a:pt x="5516" y="15643"/>
                        <a:pt x="5516" y="15643"/>
                      </a:cubicBezTo>
                      <a:cubicBezTo>
                        <a:pt x="5421" y="15595"/>
                        <a:pt x="5315" y="15559"/>
                        <a:pt x="5189" y="15559"/>
                      </a:cubicBezTo>
                      <a:cubicBezTo>
                        <a:pt x="5009" y="15559"/>
                        <a:pt x="4872" y="15726"/>
                        <a:pt x="4872" y="15929"/>
                      </a:cubicBezTo>
                      <a:cubicBezTo>
                        <a:pt x="4872" y="16131"/>
                        <a:pt x="5009" y="16286"/>
                        <a:pt x="5189" y="16286"/>
                      </a:cubicBezTo>
                      <a:cubicBezTo>
                        <a:pt x="5411" y="16286"/>
                        <a:pt x="5611" y="16811"/>
                        <a:pt x="5675" y="17097"/>
                      </a:cubicBezTo>
                      <a:cubicBezTo>
                        <a:pt x="5675" y="17097"/>
                        <a:pt x="5675" y="17097"/>
                        <a:pt x="5675" y="17097"/>
                      </a:cubicBezTo>
                      <a:cubicBezTo>
                        <a:pt x="5728" y="17359"/>
                        <a:pt x="5802" y="17610"/>
                        <a:pt x="5886" y="17860"/>
                      </a:cubicBezTo>
                      <a:cubicBezTo>
                        <a:pt x="5886" y="17860"/>
                        <a:pt x="5876" y="17860"/>
                        <a:pt x="5865" y="17860"/>
                      </a:cubicBezTo>
                      <a:close/>
                      <a:moveTo>
                        <a:pt x="14013" y="19350"/>
                      </a:moveTo>
                      <a:cubicBezTo>
                        <a:pt x="13146" y="20327"/>
                        <a:pt x="11994" y="20864"/>
                        <a:pt x="10758" y="20864"/>
                      </a:cubicBezTo>
                      <a:cubicBezTo>
                        <a:pt x="8222" y="20864"/>
                        <a:pt x="6161" y="18539"/>
                        <a:pt x="6161" y="15678"/>
                      </a:cubicBezTo>
                      <a:cubicBezTo>
                        <a:pt x="6161" y="12567"/>
                        <a:pt x="6161" y="12567"/>
                        <a:pt x="6161" y="12567"/>
                      </a:cubicBezTo>
                      <a:cubicBezTo>
                        <a:pt x="6161" y="11602"/>
                        <a:pt x="6404" y="10660"/>
                        <a:pt x="6848" y="9837"/>
                      </a:cubicBezTo>
                      <a:cubicBezTo>
                        <a:pt x="7006" y="9802"/>
                        <a:pt x="7154" y="9778"/>
                        <a:pt x="7302" y="9754"/>
                      </a:cubicBezTo>
                      <a:cubicBezTo>
                        <a:pt x="8866" y="11304"/>
                        <a:pt x="11022" y="12078"/>
                        <a:pt x="12575" y="12460"/>
                      </a:cubicBezTo>
                      <a:cubicBezTo>
                        <a:pt x="13822" y="12758"/>
                        <a:pt x="14858" y="12865"/>
                        <a:pt x="15365" y="12901"/>
                      </a:cubicBezTo>
                      <a:cubicBezTo>
                        <a:pt x="15365" y="15678"/>
                        <a:pt x="15365" y="15678"/>
                        <a:pt x="15365" y="15678"/>
                      </a:cubicBezTo>
                      <a:cubicBezTo>
                        <a:pt x="15365" y="17061"/>
                        <a:pt x="14879" y="18372"/>
                        <a:pt x="14013" y="19350"/>
                      </a:cubicBezTo>
                      <a:close/>
                      <a:moveTo>
                        <a:pt x="15650" y="17860"/>
                      </a:moveTo>
                      <a:cubicBezTo>
                        <a:pt x="15650" y="17860"/>
                        <a:pt x="15640" y="17860"/>
                        <a:pt x="15640" y="17860"/>
                      </a:cubicBezTo>
                      <a:cubicBezTo>
                        <a:pt x="15724" y="17586"/>
                        <a:pt x="15809" y="17312"/>
                        <a:pt x="15862" y="17037"/>
                      </a:cubicBezTo>
                      <a:cubicBezTo>
                        <a:pt x="15936" y="16751"/>
                        <a:pt x="16126" y="16286"/>
                        <a:pt x="16327" y="16286"/>
                      </a:cubicBezTo>
                      <a:cubicBezTo>
                        <a:pt x="16506" y="16286"/>
                        <a:pt x="16654" y="16131"/>
                        <a:pt x="16654" y="15929"/>
                      </a:cubicBezTo>
                      <a:cubicBezTo>
                        <a:pt x="16654" y="15726"/>
                        <a:pt x="16506" y="15559"/>
                        <a:pt x="16327" y="15559"/>
                      </a:cubicBezTo>
                      <a:cubicBezTo>
                        <a:pt x="16211" y="15559"/>
                        <a:pt x="16105" y="15595"/>
                        <a:pt x="15999" y="15643"/>
                      </a:cubicBezTo>
                      <a:cubicBezTo>
                        <a:pt x="15999" y="14880"/>
                        <a:pt x="15999" y="14880"/>
                        <a:pt x="15999" y="14880"/>
                      </a:cubicBezTo>
                      <a:cubicBezTo>
                        <a:pt x="16432" y="14939"/>
                        <a:pt x="16855" y="15333"/>
                        <a:pt x="16855" y="16119"/>
                      </a:cubicBezTo>
                      <a:cubicBezTo>
                        <a:pt x="16855" y="16835"/>
                        <a:pt x="16232" y="17860"/>
                        <a:pt x="15650" y="17860"/>
                      </a:cubicBezTo>
                      <a:close/>
                      <a:moveTo>
                        <a:pt x="18567" y="13354"/>
                      </a:moveTo>
                      <a:cubicBezTo>
                        <a:pt x="18335" y="13354"/>
                        <a:pt x="18144" y="13139"/>
                        <a:pt x="18144" y="12877"/>
                      </a:cubicBezTo>
                      <a:cubicBezTo>
                        <a:pt x="18144" y="12603"/>
                        <a:pt x="18335" y="12388"/>
                        <a:pt x="18567" y="12388"/>
                      </a:cubicBezTo>
                      <a:cubicBezTo>
                        <a:pt x="18810" y="12388"/>
                        <a:pt x="19000" y="12603"/>
                        <a:pt x="19000" y="12877"/>
                      </a:cubicBezTo>
                      <a:cubicBezTo>
                        <a:pt x="19000" y="13139"/>
                        <a:pt x="18810" y="13354"/>
                        <a:pt x="18567" y="13354"/>
                      </a:cubicBezTo>
                      <a:close/>
                      <a:moveTo>
                        <a:pt x="18567" y="13354"/>
                      </a:moveTo>
                      <a:cubicBezTo>
                        <a:pt x="18567" y="13354"/>
                        <a:pt x="18567" y="13354"/>
                        <a:pt x="18567" y="1335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grpSp>
            <p:nvGrpSpPr>
              <p:cNvPr id="858" name="Group 115"/>
              <p:cNvGrpSpPr/>
              <p:nvPr/>
            </p:nvGrpSpPr>
            <p:grpSpPr>
              <a:xfrm>
                <a:off x="153594" y="165623"/>
                <a:ext cx="411957" cy="365372"/>
                <a:chOff x="0" y="0"/>
                <a:chExt cx="411956" cy="365371"/>
              </a:xfrm>
            </p:grpSpPr>
            <p:sp>
              <p:nvSpPr>
                <p:cNvPr id="851" name="Freeform 140"/>
                <p:cNvSpPr/>
                <p:nvPr/>
              </p:nvSpPr>
              <p:spPr>
                <a:xfrm>
                  <a:off x="162719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706"/>
                      </a:move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643" y="0"/>
                        <a:pt x="10977" y="0"/>
                      </a:cubicBezTo>
                      <a:cubicBezTo>
                        <a:pt x="4957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957" y="21600"/>
                        <a:pt x="10977" y="21600"/>
                      </a:cubicBezTo>
                      <a:cubicBezTo>
                        <a:pt x="16643" y="21600"/>
                        <a:pt x="21600" y="18383"/>
                        <a:pt x="21600" y="14706"/>
                      </a:cubicBezTo>
                      <a:close/>
                      <a:moveTo>
                        <a:pt x="21600" y="14706"/>
                      </a:moveTo>
                      <a:cubicBezTo>
                        <a:pt x="21600" y="14706"/>
                        <a:pt x="21600" y="14706"/>
                        <a:pt x="21600" y="1470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52" name="Freeform 141"/>
                <p:cNvSpPr/>
                <p:nvPr/>
              </p:nvSpPr>
              <p:spPr>
                <a:xfrm>
                  <a:off x="235346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4680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680" y="21600"/>
                        <a:pt x="10800" y="21600"/>
                      </a:cubicBezTo>
                      <a:cubicBezTo>
                        <a:pt x="16920" y="21600"/>
                        <a:pt x="21600" y="18383"/>
                        <a:pt x="21600" y="14706"/>
                      </a:cubicBez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920" y="0"/>
                        <a:pt x="10800" y="0"/>
                      </a:cubicBezTo>
                      <a:close/>
                      <a:moveTo>
                        <a:pt x="10800" y="0"/>
                      </a:moveTo>
                      <a:cubicBezTo>
                        <a:pt x="10800" y="0"/>
                        <a:pt x="10800" y="0"/>
                        <a:pt x="10800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53" name="Freeform 142"/>
                <p:cNvSpPr/>
                <p:nvPr/>
              </p:nvSpPr>
              <p:spPr>
                <a:xfrm>
                  <a:off x="189852" y="264719"/>
                  <a:ext cx="31014" cy="161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38" h="20884" fill="norm" stroke="1" extrusionOk="0">
                      <a:moveTo>
                        <a:pt x="10370" y="20884"/>
                      </a:moveTo>
                      <a:cubicBezTo>
                        <a:pt x="13815" y="20884"/>
                        <a:pt x="17128" y="18542"/>
                        <a:pt x="19646" y="13337"/>
                      </a:cubicBezTo>
                      <a:cubicBezTo>
                        <a:pt x="21236" y="10214"/>
                        <a:pt x="21236" y="5270"/>
                        <a:pt x="19646" y="2147"/>
                      </a:cubicBezTo>
                      <a:cubicBezTo>
                        <a:pt x="18056" y="-716"/>
                        <a:pt x="15538" y="-716"/>
                        <a:pt x="13948" y="2147"/>
                      </a:cubicBezTo>
                      <a:cubicBezTo>
                        <a:pt x="11960" y="6050"/>
                        <a:pt x="8780" y="6050"/>
                        <a:pt x="6792" y="2147"/>
                      </a:cubicBezTo>
                      <a:cubicBezTo>
                        <a:pt x="5202" y="-716"/>
                        <a:pt x="2684" y="-716"/>
                        <a:pt x="1094" y="2147"/>
                      </a:cubicBezTo>
                      <a:cubicBezTo>
                        <a:pt x="-364" y="5270"/>
                        <a:pt x="-364" y="10214"/>
                        <a:pt x="1094" y="13337"/>
                      </a:cubicBezTo>
                      <a:cubicBezTo>
                        <a:pt x="3744" y="18542"/>
                        <a:pt x="7057" y="20884"/>
                        <a:pt x="10370" y="20884"/>
                      </a:cubicBezTo>
                      <a:close/>
                      <a:moveTo>
                        <a:pt x="10370" y="20884"/>
                      </a:moveTo>
                      <a:cubicBezTo>
                        <a:pt x="10370" y="20884"/>
                        <a:pt x="10370" y="20884"/>
                        <a:pt x="10370" y="2088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54" name="Freeform 143"/>
                <p:cNvSpPr/>
                <p:nvPr/>
              </p:nvSpPr>
              <p:spPr>
                <a:xfrm>
                  <a:off x="165497" y="287980"/>
                  <a:ext cx="79773" cy="46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947" y="0"/>
                      </a:moveTo>
                      <a:cubicBezTo>
                        <a:pt x="1708" y="0"/>
                        <a:pt x="1708" y="0"/>
                        <a:pt x="1708" y="0"/>
                      </a:cubicBezTo>
                      <a:cubicBezTo>
                        <a:pt x="771" y="0"/>
                        <a:pt x="0" y="1332"/>
                        <a:pt x="0" y="2855"/>
                      </a:cubicBezTo>
                      <a:cubicBezTo>
                        <a:pt x="0" y="13226"/>
                        <a:pt x="4849" y="21600"/>
                        <a:pt x="10800" y="21600"/>
                      </a:cubicBezTo>
                      <a:cubicBezTo>
                        <a:pt x="16751" y="21600"/>
                        <a:pt x="21600" y="13226"/>
                        <a:pt x="21600" y="2855"/>
                      </a:cubicBezTo>
                      <a:cubicBezTo>
                        <a:pt x="21600" y="1332"/>
                        <a:pt x="20884" y="0"/>
                        <a:pt x="19947" y="0"/>
                      </a:cubicBezTo>
                      <a:close/>
                      <a:moveTo>
                        <a:pt x="10800" y="15796"/>
                      </a:moveTo>
                      <a:cubicBezTo>
                        <a:pt x="7273" y="15796"/>
                        <a:pt x="4298" y="11514"/>
                        <a:pt x="3527" y="5804"/>
                      </a:cubicBezTo>
                      <a:cubicBezTo>
                        <a:pt x="18073" y="5804"/>
                        <a:pt x="18073" y="5804"/>
                        <a:pt x="18073" y="5804"/>
                      </a:cubicBezTo>
                      <a:cubicBezTo>
                        <a:pt x="17357" y="11514"/>
                        <a:pt x="14382" y="15796"/>
                        <a:pt x="10800" y="15796"/>
                      </a:cubicBezTo>
                      <a:close/>
                      <a:moveTo>
                        <a:pt x="10800" y="15796"/>
                      </a:moveTo>
                      <a:cubicBezTo>
                        <a:pt x="10800" y="15796"/>
                        <a:pt x="10800" y="15796"/>
                        <a:pt x="10800" y="1579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55" name="Freeform 144"/>
                <p:cNvSpPr/>
                <p:nvPr/>
              </p:nvSpPr>
              <p:spPr>
                <a:xfrm>
                  <a:off x="151822" y="212672"/>
                  <a:ext cx="34495" cy="16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59" h="18562" fill="norm" stroke="1" extrusionOk="0">
                      <a:moveTo>
                        <a:pt x="14565" y="16537"/>
                      </a:moveTo>
                      <a:cubicBezTo>
                        <a:pt x="15305" y="17887"/>
                        <a:pt x="16169" y="18562"/>
                        <a:pt x="17157" y="18562"/>
                      </a:cubicBezTo>
                      <a:cubicBezTo>
                        <a:pt x="18144" y="18562"/>
                        <a:pt x="19132" y="17887"/>
                        <a:pt x="19749" y="16537"/>
                      </a:cubicBezTo>
                      <a:cubicBezTo>
                        <a:pt x="21230" y="14062"/>
                        <a:pt x="21230" y="9562"/>
                        <a:pt x="19749" y="7087"/>
                      </a:cubicBezTo>
                      <a:cubicBezTo>
                        <a:pt x="14688" y="-2363"/>
                        <a:pt x="6295" y="-2363"/>
                        <a:pt x="1111" y="7087"/>
                      </a:cubicBezTo>
                      <a:cubicBezTo>
                        <a:pt x="-370" y="9562"/>
                        <a:pt x="-370" y="14062"/>
                        <a:pt x="1111" y="16537"/>
                      </a:cubicBezTo>
                      <a:cubicBezTo>
                        <a:pt x="2592" y="19237"/>
                        <a:pt x="4937" y="19237"/>
                        <a:pt x="6419" y="16537"/>
                      </a:cubicBezTo>
                      <a:cubicBezTo>
                        <a:pt x="8640" y="12487"/>
                        <a:pt x="12220" y="12487"/>
                        <a:pt x="14565" y="16537"/>
                      </a:cubicBezTo>
                      <a:close/>
                      <a:moveTo>
                        <a:pt x="14565" y="16537"/>
                      </a:moveTo>
                      <a:cubicBezTo>
                        <a:pt x="14565" y="16537"/>
                        <a:pt x="14565" y="16537"/>
                        <a:pt x="14565" y="16537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56" name="Freeform 145"/>
                <p:cNvSpPr/>
                <p:nvPr/>
              </p:nvSpPr>
              <p:spPr>
                <a:xfrm>
                  <a:off x="224446" y="212970"/>
                  <a:ext cx="34502" cy="16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64" h="20847" fill="norm" stroke="1" extrusionOk="0">
                      <a:moveTo>
                        <a:pt x="10432" y="0"/>
                      </a:moveTo>
                      <a:cubicBezTo>
                        <a:pt x="6873" y="0"/>
                        <a:pt x="3559" y="2763"/>
                        <a:pt x="1105" y="8037"/>
                      </a:cubicBezTo>
                      <a:cubicBezTo>
                        <a:pt x="-368" y="10800"/>
                        <a:pt x="-368" y="15823"/>
                        <a:pt x="1105" y="18586"/>
                      </a:cubicBezTo>
                      <a:cubicBezTo>
                        <a:pt x="2577" y="21600"/>
                        <a:pt x="4909" y="21600"/>
                        <a:pt x="6382" y="18586"/>
                      </a:cubicBezTo>
                      <a:cubicBezTo>
                        <a:pt x="7487" y="16577"/>
                        <a:pt x="8959" y="15321"/>
                        <a:pt x="10432" y="15321"/>
                      </a:cubicBezTo>
                      <a:cubicBezTo>
                        <a:pt x="11905" y="15321"/>
                        <a:pt x="13377" y="16577"/>
                        <a:pt x="14482" y="18586"/>
                      </a:cubicBezTo>
                      <a:cubicBezTo>
                        <a:pt x="15218" y="20093"/>
                        <a:pt x="16200" y="20847"/>
                        <a:pt x="17059" y="20847"/>
                      </a:cubicBezTo>
                      <a:cubicBezTo>
                        <a:pt x="18041" y="20847"/>
                        <a:pt x="19023" y="20093"/>
                        <a:pt x="19759" y="18586"/>
                      </a:cubicBezTo>
                      <a:cubicBezTo>
                        <a:pt x="21232" y="15823"/>
                        <a:pt x="21232" y="10800"/>
                        <a:pt x="19759" y="8037"/>
                      </a:cubicBezTo>
                      <a:cubicBezTo>
                        <a:pt x="17305" y="2763"/>
                        <a:pt x="13991" y="0"/>
                        <a:pt x="10432" y="0"/>
                      </a:cubicBezTo>
                      <a:close/>
                      <a:moveTo>
                        <a:pt x="10432" y="0"/>
                      </a:moveTo>
                      <a:cubicBezTo>
                        <a:pt x="10432" y="0"/>
                        <a:pt x="10432" y="0"/>
                        <a:pt x="10432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57" name="Freeform 146"/>
                <p:cNvSpPr/>
                <p:nvPr/>
              </p:nvSpPr>
              <p:spPr>
                <a:xfrm>
                  <a:off x="0" y="0"/>
                  <a:ext cx="411957" cy="365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91" fill="norm" stroke="1" extrusionOk="0">
                      <a:moveTo>
                        <a:pt x="21389" y="4533"/>
                      </a:moveTo>
                      <a:cubicBezTo>
                        <a:pt x="18588" y="3329"/>
                        <a:pt x="18588" y="3329"/>
                        <a:pt x="18588" y="3329"/>
                      </a:cubicBezTo>
                      <a:cubicBezTo>
                        <a:pt x="18419" y="3257"/>
                        <a:pt x="18240" y="3341"/>
                        <a:pt x="18176" y="3531"/>
                      </a:cubicBezTo>
                      <a:cubicBezTo>
                        <a:pt x="18113" y="3722"/>
                        <a:pt x="18197" y="3925"/>
                        <a:pt x="18356" y="3996"/>
                      </a:cubicBezTo>
                      <a:cubicBezTo>
                        <a:pt x="20385" y="4866"/>
                        <a:pt x="20385" y="4866"/>
                        <a:pt x="20385" y="4866"/>
                      </a:cubicBezTo>
                      <a:cubicBezTo>
                        <a:pt x="16993" y="6321"/>
                        <a:pt x="16993" y="6321"/>
                        <a:pt x="16993" y="6321"/>
                      </a:cubicBezTo>
                      <a:cubicBezTo>
                        <a:pt x="16993" y="5343"/>
                        <a:pt x="16993" y="5343"/>
                        <a:pt x="16993" y="5343"/>
                      </a:cubicBezTo>
                      <a:cubicBezTo>
                        <a:pt x="16993" y="5176"/>
                        <a:pt x="16887" y="5033"/>
                        <a:pt x="16750" y="4986"/>
                      </a:cubicBezTo>
                      <a:cubicBezTo>
                        <a:pt x="12861" y="3865"/>
                        <a:pt x="8739" y="3865"/>
                        <a:pt x="4850" y="4986"/>
                      </a:cubicBezTo>
                      <a:cubicBezTo>
                        <a:pt x="4713" y="5033"/>
                        <a:pt x="4607" y="5176"/>
                        <a:pt x="4607" y="5343"/>
                      </a:cubicBezTo>
                      <a:cubicBezTo>
                        <a:pt x="4607" y="6321"/>
                        <a:pt x="4607" y="6321"/>
                        <a:pt x="4607" y="6321"/>
                      </a:cubicBezTo>
                      <a:cubicBezTo>
                        <a:pt x="1215" y="4866"/>
                        <a:pt x="1215" y="4866"/>
                        <a:pt x="1215" y="4866"/>
                      </a:cubicBezTo>
                      <a:cubicBezTo>
                        <a:pt x="10800" y="754"/>
                        <a:pt x="10800" y="754"/>
                        <a:pt x="10800" y="754"/>
                      </a:cubicBezTo>
                      <a:cubicBezTo>
                        <a:pt x="17119" y="3472"/>
                        <a:pt x="17119" y="3472"/>
                        <a:pt x="17119" y="3472"/>
                      </a:cubicBezTo>
                      <a:cubicBezTo>
                        <a:pt x="17288" y="3543"/>
                        <a:pt x="17479" y="3448"/>
                        <a:pt x="17542" y="3257"/>
                      </a:cubicBezTo>
                      <a:cubicBezTo>
                        <a:pt x="17605" y="3078"/>
                        <a:pt x="17521" y="2864"/>
                        <a:pt x="17352" y="2792"/>
                      </a:cubicBezTo>
                      <a:cubicBezTo>
                        <a:pt x="10916" y="27"/>
                        <a:pt x="10916" y="27"/>
                        <a:pt x="10916" y="27"/>
                      </a:cubicBezTo>
                      <a:cubicBezTo>
                        <a:pt x="10842" y="-9"/>
                        <a:pt x="10758" y="-9"/>
                        <a:pt x="10684" y="27"/>
                      </a:cubicBezTo>
                      <a:cubicBezTo>
                        <a:pt x="211" y="4533"/>
                        <a:pt x="211" y="4533"/>
                        <a:pt x="211" y="4533"/>
                      </a:cubicBezTo>
                      <a:cubicBezTo>
                        <a:pt x="85" y="4580"/>
                        <a:pt x="0" y="4723"/>
                        <a:pt x="0" y="4866"/>
                      </a:cubicBezTo>
                      <a:cubicBezTo>
                        <a:pt x="0" y="5021"/>
                        <a:pt x="85" y="5153"/>
                        <a:pt x="211" y="5212"/>
                      </a:cubicBezTo>
                      <a:cubicBezTo>
                        <a:pt x="4607" y="7096"/>
                        <a:pt x="4607" y="7096"/>
                        <a:pt x="4607" y="7096"/>
                      </a:cubicBezTo>
                      <a:cubicBezTo>
                        <a:pt x="4607" y="12245"/>
                        <a:pt x="4607" y="12245"/>
                        <a:pt x="4607" y="12245"/>
                      </a:cubicBezTo>
                      <a:cubicBezTo>
                        <a:pt x="4607" y="12448"/>
                        <a:pt x="4755" y="12603"/>
                        <a:pt x="4935" y="12603"/>
                      </a:cubicBezTo>
                      <a:cubicBezTo>
                        <a:pt x="5104" y="12603"/>
                        <a:pt x="5252" y="12448"/>
                        <a:pt x="5252" y="12245"/>
                      </a:cubicBezTo>
                      <a:cubicBezTo>
                        <a:pt x="5252" y="10219"/>
                        <a:pt x="5252" y="10219"/>
                        <a:pt x="5252" y="10219"/>
                      </a:cubicBezTo>
                      <a:cubicBezTo>
                        <a:pt x="5516" y="10135"/>
                        <a:pt x="5770" y="10076"/>
                        <a:pt x="6034" y="10016"/>
                      </a:cubicBezTo>
                      <a:cubicBezTo>
                        <a:pt x="5696" y="10803"/>
                        <a:pt x="5516" y="11673"/>
                        <a:pt x="5516" y="12567"/>
                      </a:cubicBezTo>
                      <a:cubicBezTo>
                        <a:pt x="5516" y="14153"/>
                        <a:pt x="5516" y="14153"/>
                        <a:pt x="5516" y="14153"/>
                      </a:cubicBezTo>
                      <a:cubicBezTo>
                        <a:pt x="5432" y="14165"/>
                        <a:pt x="5337" y="14176"/>
                        <a:pt x="5252" y="14200"/>
                      </a:cubicBezTo>
                      <a:cubicBezTo>
                        <a:pt x="5252" y="13688"/>
                        <a:pt x="5252" y="13688"/>
                        <a:pt x="5252" y="13688"/>
                      </a:cubicBezTo>
                      <a:cubicBezTo>
                        <a:pt x="5252" y="13485"/>
                        <a:pt x="5104" y="13330"/>
                        <a:pt x="4935" y="13330"/>
                      </a:cubicBezTo>
                      <a:cubicBezTo>
                        <a:pt x="4755" y="13330"/>
                        <a:pt x="4607" y="13485"/>
                        <a:pt x="4607" y="13688"/>
                      </a:cubicBezTo>
                      <a:cubicBezTo>
                        <a:pt x="4607" y="14570"/>
                        <a:pt x="4607" y="14570"/>
                        <a:pt x="4607" y="14570"/>
                      </a:cubicBezTo>
                      <a:cubicBezTo>
                        <a:pt x="4248" y="14927"/>
                        <a:pt x="4026" y="15464"/>
                        <a:pt x="4026" y="16119"/>
                      </a:cubicBezTo>
                      <a:cubicBezTo>
                        <a:pt x="4026" y="17204"/>
                        <a:pt x="4893" y="18575"/>
                        <a:pt x="5865" y="18575"/>
                      </a:cubicBezTo>
                      <a:cubicBezTo>
                        <a:pt x="5971" y="18575"/>
                        <a:pt x="6076" y="18563"/>
                        <a:pt x="6171" y="18527"/>
                      </a:cubicBezTo>
                      <a:cubicBezTo>
                        <a:pt x="7070" y="20351"/>
                        <a:pt x="8792" y="21591"/>
                        <a:pt x="10758" y="21591"/>
                      </a:cubicBezTo>
                      <a:cubicBezTo>
                        <a:pt x="12163" y="21591"/>
                        <a:pt x="13474" y="20971"/>
                        <a:pt x="14467" y="19863"/>
                      </a:cubicBezTo>
                      <a:cubicBezTo>
                        <a:pt x="14816" y="19457"/>
                        <a:pt x="15122" y="19016"/>
                        <a:pt x="15355" y="18527"/>
                      </a:cubicBezTo>
                      <a:cubicBezTo>
                        <a:pt x="15450" y="18563"/>
                        <a:pt x="15545" y="18575"/>
                        <a:pt x="15650" y="18575"/>
                      </a:cubicBezTo>
                      <a:cubicBezTo>
                        <a:pt x="16633" y="18575"/>
                        <a:pt x="17500" y="17204"/>
                        <a:pt x="17500" y="16119"/>
                      </a:cubicBezTo>
                      <a:cubicBezTo>
                        <a:pt x="17500" y="15512"/>
                        <a:pt x="17310" y="14999"/>
                        <a:pt x="16993" y="14653"/>
                      </a:cubicBezTo>
                      <a:cubicBezTo>
                        <a:pt x="16993" y="7096"/>
                        <a:pt x="16993" y="7096"/>
                        <a:pt x="16993" y="7096"/>
                      </a:cubicBezTo>
                      <a:cubicBezTo>
                        <a:pt x="18250" y="6559"/>
                        <a:pt x="18250" y="6559"/>
                        <a:pt x="18250" y="6559"/>
                      </a:cubicBezTo>
                      <a:cubicBezTo>
                        <a:pt x="18250" y="11721"/>
                        <a:pt x="18250" y="11721"/>
                        <a:pt x="18250" y="11721"/>
                      </a:cubicBezTo>
                      <a:cubicBezTo>
                        <a:pt x="17817" y="11876"/>
                        <a:pt x="17500" y="12329"/>
                        <a:pt x="17500" y="12877"/>
                      </a:cubicBezTo>
                      <a:cubicBezTo>
                        <a:pt x="17500" y="13545"/>
                        <a:pt x="17975" y="14081"/>
                        <a:pt x="18567" y="14081"/>
                      </a:cubicBezTo>
                      <a:cubicBezTo>
                        <a:pt x="19159" y="14081"/>
                        <a:pt x="19645" y="13545"/>
                        <a:pt x="19645" y="12877"/>
                      </a:cubicBezTo>
                      <a:cubicBezTo>
                        <a:pt x="19645" y="12329"/>
                        <a:pt x="19328" y="11876"/>
                        <a:pt x="18895" y="11721"/>
                      </a:cubicBezTo>
                      <a:cubicBezTo>
                        <a:pt x="18895" y="6285"/>
                        <a:pt x="18895" y="6285"/>
                        <a:pt x="18895" y="6285"/>
                      </a:cubicBezTo>
                      <a:cubicBezTo>
                        <a:pt x="21389" y="5212"/>
                        <a:pt x="21389" y="5212"/>
                        <a:pt x="21389" y="5212"/>
                      </a:cubicBezTo>
                      <a:cubicBezTo>
                        <a:pt x="21515" y="5153"/>
                        <a:pt x="21600" y="5021"/>
                        <a:pt x="21600" y="4866"/>
                      </a:cubicBezTo>
                      <a:cubicBezTo>
                        <a:pt x="21600" y="4723"/>
                        <a:pt x="21515" y="4580"/>
                        <a:pt x="21389" y="4533"/>
                      </a:cubicBezTo>
                      <a:close/>
                      <a:moveTo>
                        <a:pt x="15999" y="14153"/>
                      </a:move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1780"/>
                        <a:pt x="15999" y="11780"/>
                        <a:pt x="15999" y="11780"/>
                      </a:cubicBezTo>
                      <a:cubicBezTo>
                        <a:pt x="15999" y="11578"/>
                        <a:pt x="15862" y="11423"/>
                        <a:pt x="15682" y="11423"/>
                      </a:cubicBezTo>
                      <a:cubicBezTo>
                        <a:pt x="15503" y="11423"/>
                        <a:pt x="15365" y="11578"/>
                        <a:pt x="15365" y="11780"/>
                      </a:cubicBezTo>
                      <a:cubicBezTo>
                        <a:pt x="15365" y="12174"/>
                        <a:pt x="15365" y="12174"/>
                        <a:pt x="15365" y="12174"/>
                      </a:cubicBezTo>
                      <a:cubicBezTo>
                        <a:pt x="14256" y="12090"/>
                        <a:pt x="10620" y="11673"/>
                        <a:pt x="8179" y="9623"/>
                      </a:cubicBezTo>
                      <a:cubicBezTo>
                        <a:pt x="10906" y="9277"/>
                        <a:pt x="13674" y="9480"/>
                        <a:pt x="16348" y="10219"/>
                      </a:cubicBezTo>
                      <a:cubicBezTo>
                        <a:pt x="16348" y="14224"/>
                        <a:pt x="16348" y="14224"/>
                        <a:pt x="16348" y="14224"/>
                      </a:cubicBezTo>
                      <a:cubicBezTo>
                        <a:pt x="16242" y="14188"/>
                        <a:pt x="16126" y="14165"/>
                        <a:pt x="15999" y="14153"/>
                      </a:cubicBezTo>
                      <a:close/>
                      <a:moveTo>
                        <a:pt x="5252" y="5617"/>
                      </a:moveTo>
                      <a:cubicBezTo>
                        <a:pt x="8887" y="4616"/>
                        <a:pt x="12713" y="4616"/>
                        <a:pt x="16348" y="5617"/>
                      </a:cubicBezTo>
                      <a:cubicBezTo>
                        <a:pt x="16348" y="9468"/>
                        <a:pt x="16348" y="9468"/>
                        <a:pt x="16348" y="9468"/>
                      </a:cubicBezTo>
                      <a:cubicBezTo>
                        <a:pt x="14530" y="8979"/>
                        <a:pt x="12660" y="8729"/>
                        <a:pt x="10800" y="8729"/>
                      </a:cubicBezTo>
                      <a:cubicBezTo>
                        <a:pt x="8940" y="8729"/>
                        <a:pt x="7070" y="8979"/>
                        <a:pt x="5252" y="9468"/>
                      </a:cubicBezTo>
                      <a:lnTo>
                        <a:pt x="5252" y="5617"/>
                      </a:lnTo>
                      <a:close/>
                      <a:moveTo>
                        <a:pt x="5865" y="17860"/>
                      </a:moveTo>
                      <a:cubicBezTo>
                        <a:pt x="5284" y="17860"/>
                        <a:pt x="4671" y="16835"/>
                        <a:pt x="4671" y="16119"/>
                      </a:cubicBezTo>
                      <a:cubicBezTo>
                        <a:pt x="4671" y="15333"/>
                        <a:pt x="5094" y="14939"/>
                        <a:pt x="5516" y="14880"/>
                      </a:cubicBezTo>
                      <a:cubicBezTo>
                        <a:pt x="5516" y="15643"/>
                        <a:pt x="5516" y="15643"/>
                        <a:pt x="5516" y="15643"/>
                      </a:cubicBezTo>
                      <a:cubicBezTo>
                        <a:pt x="5421" y="15595"/>
                        <a:pt x="5315" y="15559"/>
                        <a:pt x="5189" y="15559"/>
                      </a:cubicBezTo>
                      <a:cubicBezTo>
                        <a:pt x="5009" y="15559"/>
                        <a:pt x="4872" y="15726"/>
                        <a:pt x="4872" y="15929"/>
                      </a:cubicBezTo>
                      <a:cubicBezTo>
                        <a:pt x="4872" y="16131"/>
                        <a:pt x="5009" y="16286"/>
                        <a:pt x="5189" y="16286"/>
                      </a:cubicBezTo>
                      <a:cubicBezTo>
                        <a:pt x="5411" y="16286"/>
                        <a:pt x="5611" y="16811"/>
                        <a:pt x="5675" y="17097"/>
                      </a:cubicBezTo>
                      <a:cubicBezTo>
                        <a:pt x="5675" y="17097"/>
                        <a:pt x="5675" y="17097"/>
                        <a:pt x="5675" y="17097"/>
                      </a:cubicBezTo>
                      <a:cubicBezTo>
                        <a:pt x="5728" y="17359"/>
                        <a:pt x="5802" y="17610"/>
                        <a:pt x="5886" y="17860"/>
                      </a:cubicBezTo>
                      <a:cubicBezTo>
                        <a:pt x="5886" y="17860"/>
                        <a:pt x="5876" y="17860"/>
                        <a:pt x="5865" y="17860"/>
                      </a:cubicBezTo>
                      <a:close/>
                      <a:moveTo>
                        <a:pt x="14013" y="19350"/>
                      </a:moveTo>
                      <a:cubicBezTo>
                        <a:pt x="13146" y="20327"/>
                        <a:pt x="11994" y="20864"/>
                        <a:pt x="10758" y="20864"/>
                      </a:cubicBezTo>
                      <a:cubicBezTo>
                        <a:pt x="8222" y="20864"/>
                        <a:pt x="6161" y="18539"/>
                        <a:pt x="6161" y="15678"/>
                      </a:cubicBezTo>
                      <a:cubicBezTo>
                        <a:pt x="6161" y="12567"/>
                        <a:pt x="6161" y="12567"/>
                        <a:pt x="6161" y="12567"/>
                      </a:cubicBezTo>
                      <a:cubicBezTo>
                        <a:pt x="6161" y="11602"/>
                        <a:pt x="6404" y="10660"/>
                        <a:pt x="6848" y="9837"/>
                      </a:cubicBezTo>
                      <a:cubicBezTo>
                        <a:pt x="7006" y="9802"/>
                        <a:pt x="7154" y="9778"/>
                        <a:pt x="7302" y="9754"/>
                      </a:cubicBezTo>
                      <a:cubicBezTo>
                        <a:pt x="8866" y="11304"/>
                        <a:pt x="11022" y="12078"/>
                        <a:pt x="12575" y="12460"/>
                      </a:cubicBezTo>
                      <a:cubicBezTo>
                        <a:pt x="13822" y="12758"/>
                        <a:pt x="14858" y="12865"/>
                        <a:pt x="15365" y="12901"/>
                      </a:cubicBezTo>
                      <a:cubicBezTo>
                        <a:pt x="15365" y="15678"/>
                        <a:pt x="15365" y="15678"/>
                        <a:pt x="15365" y="15678"/>
                      </a:cubicBezTo>
                      <a:cubicBezTo>
                        <a:pt x="15365" y="17061"/>
                        <a:pt x="14879" y="18372"/>
                        <a:pt x="14013" y="19350"/>
                      </a:cubicBezTo>
                      <a:close/>
                      <a:moveTo>
                        <a:pt x="15650" y="17860"/>
                      </a:moveTo>
                      <a:cubicBezTo>
                        <a:pt x="15650" y="17860"/>
                        <a:pt x="15640" y="17860"/>
                        <a:pt x="15640" y="17860"/>
                      </a:cubicBezTo>
                      <a:cubicBezTo>
                        <a:pt x="15724" y="17586"/>
                        <a:pt x="15809" y="17312"/>
                        <a:pt x="15862" y="17037"/>
                      </a:cubicBezTo>
                      <a:cubicBezTo>
                        <a:pt x="15936" y="16751"/>
                        <a:pt x="16126" y="16286"/>
                        <a:pt x="16327" y="16286"/>
                      </a:cubicBezTo>
                      <a:cubicBezTo>
                        <a:pt x="16506" y="16286"/>
                        <a:pt x="16654" y="16131"/>
                        <a:pt x="16654" y="15929"/>
                      </a:cubicBezTo>
                      <a:cubicBezTo>
                        <a:pt x="16654" y="15726"/>
                        <a:pt x="16506" y="15559"/>
                        <a:pt x="16327" y="15559"/>
                      </a:cubicBezTo>
                      <a:cubicBezTo>
                        <a:pt x="16211" y="15559"/>
                        <a:pt x="16105" y="15595"/>
                        <a:pt x="15999" y="15643"/>
                      </a:cubicBezTo>
                      <a:cubicBezTo>
                        <a:pt x="15999" y="14880"/>
                        <a:pt x="15999" y="14880"/>
                        <a:pt x="15999" y="14880"/>
                      </a:cubicBezTo>
                      <a:cubicBezTo>
                        <a:pt x="16432" y="14939"/>
                        <a:pt x="16855" y="15333"/>
                        <a:pt x="16855" y="16119"/>
                      </a:cubicBezTo>
                      <a:cubicBezTo>
                        <a:pt x="16855" y="16835"/>
                        <a:pt x="16232" y="17860"/>
                        <a:pt x="15650" y="17860"/>
                      </a:cubicBezTo>
                      <a:close/>
                      <a:moveTo>
                        <a:pt x="18567" y="13354"/>
                      </a:moveTo>
                      <a:cubicBezTo>
                        <a:pt x="18335" y="13354"/>
                        <a:pt x="18144" y="13139"/>
                        <a:pt x="18144" y="12877"/>
                      </a:cubicBezTo>
                      <a:cubicBezTo>
                        <a:pt x="18144" y="12603"/>
                        <a:pt x="18335" y="12388"/>
                        <a:pt x="18567" y="12388"/>
                      </a:cubicBezTo>
                      <a:cubicBezTo>
                        <a:pt x="18810" y="12388"/>
                        <a:pt x="19000" y="12603"/>
                        <a:pt x="19000" y="12877"/>
                      </a:cubicBezTo>
                      <a:cubicBezTo>
                        <a:pt x="19000" y="13139"/>
                        <a:pt x="18810" y="13354"/>
                        <a:pt x="18567" y="13354"/>
                      </a:cubicBezTo>
                      <a:close/>
                      <a:moveTo>
                        <a:pt x="18567" y="13354"/>
                      </a:moveTo>
                      <a:cubicBezTo>
                        <a:pt x="18567" y="13354"/>
                        <a:pt x="18567" y="13354"/>
                        <a:pt x="18567" y="1335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grpSp>
          <p:nvGrpSpPr>
            <p:cNvPr id="869" name="Group 7"/>
            <p:cNvGrpSpPr/>
            <p:nvPr/>
          </p:nvGrpSpPr>
          <p:grpSpPr>
            <a:xfrm>
              <a:off x="3334230" y="830405"/>
              <a:ext cx="717789" cy="718241"/>
              <a:chOff x="0" y="0"/>
              <a:chExt cx="717787" cy="718240"/>
            </a:xfrm>
          </p:grpSpPr>
          <p:sp>
            <p:nvSpPr>
              <p:cNvPr id="860" name="Oval 19"/>
              <p:cNvSpPr/>
              <p:nvPr/>
            </p:nvSpPr>
            <p:spPr>
              <a:xfrm>
                <a:off x="0" y="-1"/>
                <a:ext cx="717788" cy="718242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868" name="Group 123"/>
              <p:cNvGrpSpPr/>
              <p:nvPr/>
            </p:nvGrpSpPr>
            <p:grpSpPr>
              <a:xfrm>
                <a:off x="152916" y="165623"/>
                <a:ext cx="411957" cy="365372"/>
                <a:chOff x="0" y="0"/>
                <a:chExt cx="411956" cy="365371"/>
              </a:xfrm>
            </p:grpSpPr>
            <p:sp>
              <p:nvSpPr>
                <p:cNvPr id="861" name="Freeform 140"/>
                <p:cNvSpPr/>
                <p:nvPr/>
              </p:nvSpPr>
              <p:spPr>
                <a:xfrm>
                  <a:off x="162719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706"/>
                      </a:move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643" y="0"/>
                        <a:pt x="10977" y="0"/>
                      </a:cubicBezTo>
                      <a:cubicBezTo>
                        <a:pt x="4957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957" y="21600"/>
                        <a:pt x="10977" y="21600"/>
                      </a:cubicBezTo>
                      <a:cubicBezTo>
                        <a:pt x="16643" y="21600"/>
                        <a:pt x="21600" y="18383"/>
                        <a:pt x="21600" y="14706"/>
                      </a:cubicBezTo>
                      <a:close/>
                      <a:moveTo>
                        <a:pt x="21600" y="14706"/>
                      </a:moveTo>
                      <a:cubicBezTo>
                        <a:pt x="21600" y="14706"/>
                        <a:pt x="21600" y="14706"/>
                        <a:pt x="21600" y="1470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62" name="Freeform 141"/>
                <p:cNvSpPr/>
                <p:nvPr/>
              </p:nvSpPr>
              <p:spPr>
                <a:xfrm>
                  <a:off x="235346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4680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680" y="21600"/>
                        <a:pt x="10800" y="21600"/>
                      </a:cubicBezTo>
                      <a:cubicBezTo>
                        <a:pt x="16920" y="21600"/>
                        <a:pt x="21600" y="18383"/>
                        <a:pt x="21600" y="14706"/>
                      </a:cubicBez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920" y="0"/>
                        <a:pt x="10800" y="0"/>
                      </a:cubicBezTo>
                      <a:close/>
                      <a:moveTo>
                        <a:pt x="10800" y="0"/>
                      </a:moveTo>
                      <a:cubicBezTo>
                        <a:pt x="10800" y="0"/>
                        <a:pt x="10800" y="0"/>
                        <a:pt x="10800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63" name="Freeform 142"/>
                <p:cNvSpPr/>
                <p:nvPr/>
              </p:nvSpPr>
              <p:spPr>
                <a:xfrm>
                  <a:off x="189852" y="264719"/>
                  <a:ext cx="31014" cy="161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38" h="20884" fill="norm" stroke="1" extrusionOk="0">
                      <a:moveTo>
                        <a:pt x="10370" y="20884"/>
                      </a:moveTo>
                      <a:cubicBezTo>
                        <a:pt x="13815" y="20884"/>
                        <a:pt x="17128" y="18542"/>
                        <a:pt x="19646" y="13337"/>
                      </a:cubicBezTo>
                      <a:cubicBezTo>
                        <a:pt x="21236" y="10214"/>
                        <a:pt x="21236" y="5270"/>
                        <a:pt x="19646" y="2147"/>
                      </a:cubicBezTo>
                      <a:cubicBezTo>
                        <a:pt x="18056" y="-716"/>
                        <a:pt x="15538" y="-716"/>
                        <a:pt x="13948" y="2147"/>
                      </a:cubicBezTo>
                      <a:cubicBezTo>
                        <a:pt x="11960" y="6050"/>
                        <a:pt x="8780" y="6050"/>
                        <a:pt x="6792" y="2147"/>
                      </a:cubicBezTo>
                      <a:cubicBezTo>
                        <a:pt x="5202" y="-716"/>
                        <a:pt x="2684" y="-716"/>
                        <a:pt x="1094" y="2147"/>
                      </a:cubicBezTo>
                      <a:cubicBezTo>
                        <a:pt x="-364" y="5270"/>
                        <a:pt x="-364" y="10214"/>
                        <a:pt x="1094" y="13337"/>
                      </a:cubicBezTo>
                      <a:cubicBezTo>
                        <a:pt x="3744" y="18542"/>
                        <a:pt x="7057" y="20884"/>
                        <a:pt x="10370" y="20884"/>
                      </a:cubicBezTo>
                      <a:close/>
                      <a:moveTo>
                        <a:pt x="10370" y="20884"/>
                      </a:moveTo>
                      <a:cubicBezTo>
                        <a:pt x="10370" y="20884"/>
                        <a:pt x="10370" y="20884"/>
                        <a:pt x="10370" y="2088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64" name="Freeform 143"/>
                <p:cNvSpPr/>
                <p:nvPr/>
              </p:nvSpPr>
              <p:spPr>
                <a:xfrm>
                  <a:off x="165497" y="287980"/>
                  <a:ext cx="79773" cy="46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947" y="0"/>
                      </a:moveTo>
                      <a:cubicBezTo>
                        <a:pt x="1708" y="0"/>
                        <a:pt x="1708" y="0"/>
                        <a:pt x="1708" y="0"/>
                      </a:cubicBezTo>
                      <a:cubicBezTo>
                        <a:pt x="771" y="0"/>
                        <a:pt x="0" y="1332"/>
                        <a:pt x="0" y="2855"/>
                      </a:cubicBezTo>
                      <a:cubicBezTo>
                        <a:pt x="0" y="13226"/>
                        <a:pt x="4849" y="21600"/>
                        <a:pt x="10800" y="21600"/>
                      </a:cubicBezTo>
                      <a:cubicBezTo>
                        <a:pt x="16751" y="21600"/>
                        <a:pt x="21600" y="13226"/>
                        <a:pt x="21600" y="2855"/>
                      </a:cubicBezTo>
                      <a:cubicBezTo>
                        <a:pt x="21600" y="1332"/>
                        <a:pt x="20884" y="0"/>
                        <a:pt x="19947" y="0"/>
                      </a:cubicBezTo>
                      <a:close/>
                      <a:moveTo>
                        <a:pt x="10800" y="15796"/>
                      </a:moveTo>
                      <a:cubicBezTo>
                        <a:pt x="7273" y="15796"/>
                        <a:pt x="4298" y="11514"/>
                        <a:pt x="3527" y="5804"/>
                      </a:cubicBezTo>
                      <a:cubicBezTo>
                        <a:pt x="18073" y="5804"/>
                        <a:pt x="18073" y="5804"/>
                        <a:pt x="18073" y="5804"/>
                      </a:cubicBezTo>
                      <a:cubicBezTo>
                        <a:pt x="17357" y="11514"/>
                        <a:pt x="14382" y="15796"/>
                        <a:pt x="10800" y="15796"/>
                      </a:cubicBezTo>
                      <a:close/>
                      <a:moveTo>
                        <a:pt x="10800" y="15796"/>
                      </a:moveTo>
                      <a:cubicBezTo>
                        <a:pt x="10800" y="15796"/>
                        <a:pt x="10800" y="15796"/>
                        <a:pt x="10800" y="1579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65" name="Freeform 144"/>
                <p:cNvSpPr/>
                <p:nvPr/>
              </p:nvSpPr>
              <p:spPr>
                <a:xfrm>
                  <a:off x="151822" y="212672"/>
                  <a:ext cx="34495" cy="16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59" h="18562" fill="norm" stroke="1" extrusionOk="0">
                      <a:moveTo>
                        <a:pt x="14565" y="16537"/>
                      </a:moveTo>
                      <a:cubicBezTo>
                        <a:pt x="15305" y="17887"/>
                        <a:pt x="16169" y="18562"/>
                        <a:pt x="17157" y="18562"/>
                      </a:cubicBezTo>
                      <a:cubicBezTo>
                        <a:pt x="18144" y="18562"/>
                        <a:pt x="19132" y="17887"/>
                        <a:pt x="19749" y="16537"/>
                      </a:cubicBezTo>
                      <a:cubicBezTo>
                        <a:pt x="21230" y="14062"/>
                        <a:pt x="21230" y="9562"/>
                        <a:pt x="19749" y="7087"/>
                      </a:cubicBezTo>
                      <a:cubicBezTo>
                        <a:pt x="14688" y="-2363"/>
                        <a:pt x="6295" y="-2363"/>
                        <a:pt x="1111" y="7087"/>
                      </a:cubicBezTo>
                      <a:cubicBezTo>
                        <a:pt x="-370" y="9562"/>
                        <a:pt x="-370" y="14062"/>
                        <a:pt x="1111" y="16537"/>
                      </a:cubicBezTo>
                      <a:cubicBezTo>
                        <a:pt x="2592" y="19237"/>
                        <a:pt x="4937" y="19237"/>
                        <a:pt x="6419" y="16537"/>
                      </a:cubicBezTo>
                      <a:cubicBezTo>
                        <a:pt x="8640" y="12487"/>
                        <a:pt x="12220" y="12487"/>
                        <a:pt x="14565" y="16537"/>
                      </a:cubicBezTo>
                      <a:close/>
                      <a:moveTo>
                        <a:pt x="14565" y="16537"/>
                      </a:moveTo>
                      <a:cubicBezTo>
                        <a:pt x="14565" y="16537"/>
                        <a:pt x="14565" y="16537"/>
                        <a:pt x="14565" y="16537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66" name="Freeform 145"/>
                <p:cNvSpPr/>
                <p:nvPr/>
              </p:nvSpPr>
              <p:spPr>
                <a:xfrm>
                  <a:off x="224446" y="212970"/>
                  <a:ext cx="34502" cy="16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64" h="20847" fill="norm" stroke="1" extrusionOk="0">
                      <a:moveTo>
                        <a:pt x="10432" y="0"/>
                      </a:moveTo>
                      <a:cubicBezTo>
                        <a:pt x="6873" y="0"/>
                        <a:pt x="3559" y="2763"/>
                        <a:pt x="1105" y="8037"/>
                      </a:cubicBezTo>
                      <a:cubicBezTo>
                        <a:pt x="-368" y="10800"/>
                        <a:pt x="-368" y="15823"/>
                        <a:pt x="1105" y="18586"/>
                      </a:cubicBezTo>
                      <a:cubicBezTo>
                        <a:pt x="2577" y="21600"/>
                        <a:pt x="4909" y="21600"/>
                        <a:pt x="6382" y="18586"/>
                      </a:cubicBezTo>
                      <a:cubicBezTo>
                        <a:pt x="7487" y="16577"/>
                        <a:pt x="8959" y="15321"/>
                        <a:pt x="10432" y="15321"/>
                      </a:cubicBezTo>
                      <a:cubicBezTo>
                        <a:pt x="11905" y="15321"/>
                        <a:pt x="13377" y="16577"/>
                        <a:pt x="14482" y="18586"/>
                      </a:cubicBezTo>
                      <a:cubicBezTo>
                        <a:pt x="15218" y="20093"/>
                        <a:pt x="16200" y="20847"/>
                        <a:pt x="17059" y="20847"/>
                      </a:cubicBezTo>
                      <a:cubicBezTo>
                        <a:pt x="18041" y="20847"/>
                        <a:pt x="19023" y="20093"/>
                        <a:pt x="19759" y="18586"/>
                      </a:cubicBezTo>
                      <a:cubicBezTo>
                        <a:pt x="21232" y="15823"/>
                        <a:pt x="21232" y="10800"/>
                        <a:pt x="19759" y="8037"/>
                      </a:cubicBezTo>
                      <a:cubicBezTo>
                        <a:pt x="17305" y="2763"/>
                        <a:pt x="13991" y="0"/>
                        <a:pt x="10432" y="0"/>
                      </a:cubicBezTo>
                      <a:close/>
                      <a:moveTo>
                        <a:pt x="10432" y="0"/>
                      </a:moveTo>
                      <a:cubicBezTo>
                        <a:pt x="10432" y="0"/>
                        <a:pt x="10432" y="0"/>
                        <a:pt x="10432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67" name="Freeform 146"/>
                <p:cNvSpPr/>
                <p:nvPr/>
              </p:nvSpPr>
              <p:spPr>
                <a:xfrm>
                  <a:off x="0" y="0"/>
                  <a:ext cx="411957" cy="365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91" fill="norm" stroke="1" extrusionOk="0">
                      <a:moveTo>
                        <a:pt x="21389" y="4533"/>
                      </a:moveTo>
                      <a:cubicBezTo>
                        <a:pt x="18588" y="3329"/>
                        <a:pt x="18588" y="3329"/>
                        <a:pt x="18588" y="3329"/>
                      </a:cubicBezTo>
                      <a:cubicBezTo>
                        <a:pt x="18419" y="3257"/>
                        <a:pt x="18240" y="3341"/>
                        <a:pt x="18176" y="3531"/>
                      </a:cubicBezTo>
                      <a:cubicBezTo>
                        <a:pt x="18113" y="3722"/>
                        <a:pt x="18197" y="3925"/>
                        <a:pt x="18356" y="3996"/>
                      </a:cubicBezTo>
                      <a:cubicBezTo>
                        <a:pt x="20385" y="4866"/>
                        <a:pt x="20385" y="4866"/>
                        <a:pt x="20385" y="4866"/>
                      </a:cubicBezTo>
                      <a:cubicBezTo>
                        <a:pt x="16993" y="6321"/>
                        <a:pt x="16993" y="6321"/>
                        <a:pt x="16993" y="6321"/>
                      </a:cubicBezTo>
                      <a:cubicBezTo>
                        <a:pt x="16993" y="5343"/>
                        <a:pt x="16993" y="5343"/>
                        <a:pt x="16993" y="5343"/>
                      </a:cubicBezTo>
                      <a:cubicBezTo>
                        <a:pt x="16993" y="5176"/>
                        <a:pt x="16887" y="5033"/>
                        <a:pt x="16750" y="4986"/>
                      </a:cubicBezTo>
                      <a:cubicBezTo>
                        <a:pt x="12861" y="3865"/>
                        <a:pt x="8739" y="3865"/>
                        <a:pt x="4850" y="4986"/>
                      </a:cubicBezTo>
                      <a:cubicBezTo>
                        <a:pt x="4713" y="5033"/>
                        <a:pt x="4607" y="5176"/>
                        <a:pt x="4607" y="5343"/>
                      </a:cubicBezTo>
                      <a:cubicBezTo>
                        <a:pt x="4607" y="6321"/>
                        <a:pt x="4607" y="6321"/>
                        <a:pt x="4607" y="6321"/>
                      </a:cubicBezTo>
                      <a:cubicBezTo>
                        <a:pt x="1215" y="4866"/>
                        <a:pt x="1215" y="4866"/>
                        <a:pt x="1215" y="4866"/>
                      </a:cubicBezTo>
                      <a:cubicBezTo>
                        <a:pt x="10800" y="754"/>
                        <a:pt x="10800" y="754"/>
                        <a:pt x="10800" y="754"/>
                      </a:cubicBezTo>
                      <a:cubicBezTo>
                        <a:pt x="17119" y="3472"/>
                        <a:pt x="17119" y="3472"/>
                        <a:pt x="17119" y="3472"/>
                      </a:cubicBezTo>
                      <a:cubicBezTo>
                        <a:pt x="17288" y="3543"/>
                        <a:pt x="17479" y="3448"/>
                        <a:pt x="17542" y="3257"/>
                      </a:cubicBezTo>
                      <a:cubicBezTo>
                        <a:pt x="17605" y="3078"/>
                        <a:pt x="17521" y="2864"/>
                        <a:pt x="17352" y="2792"/>
                      </a:cubicBezTo>
                      <a:cubicBezTo>
                        <a:pt x="10916" y="27"/>
                        <a:pt x="10916" y="27"/>
                        <a:pt x="10916" y="27"/>
                      </a:cubicBezTo>
                      <a:cubicBezTo>
                        <a:pt x="10842" y="-9"/>
                        <a:pt x="10758" y="-9"/>
                        <a:pt x="10684" y="27"/>
                      </a:cubicBezTo>
                      <a:cubicBezTo>
                        <a:pt x="211" y="4533"/>
                        <a:pt x="211" y="4533"/>
                        <a:pt x="211" y="4533"/>
                      </a:cubicBezTo>
                      <a:cubicBezTo>
                        <a:pt x="85" y="4580"/>
                        <a:pt x="0" y="4723"/>
                        <a:pt x="0" y="4866"/>
                      </a:cubicBezTo>
                      <a:cubicBezTo>
                        <a:pt x="0" y="5021"/>
                        <a:pt x="85" y="5153"/>
                        <a:pt x="211" y="5212"/>
                      </a:cubicBezTo>
                      <a:cubicBezTo>
                        <a:pt x="4607" y="7096"/>
                        <a:pt x="4607" y="7096"/>
                        <a:pt x="4607" y="7096"/>
                      </a:cubicBezTo>
                      <a:cubicBezTo>
                        <a:pt x="4607" y="12245"/>
                        <a:pt x="4607" y="12245"/>
                        <a:pt x="4607" y="12245"/>
                      </a:cubicBezTo>
                      <a:cubicBezTo>
                        <a:pt x="4607" y="12448"/>
                        <a:pt x="4755" y="12603"/>
                        <a:pt x="4935" y="12603"/>
                      </a:cubicBezTo>
                      <a:cubicBezTo>
                        <a:pt x="5104" y="12603"/>
                        <a:pt x="5252" y="12448"/>
                        <a:pt x="5252" y="12245"/>
                      </a:cubicBezTo>
                      <a:cubicBezTo>
                        <a:pt x="5252" y="10219"/>
                        <a:pt x="5252" y="10219"/>
                        <a:pt x="5252" y="10219"/>
                      </a:cubicBezTo>
                      <a:cubicBezTo>
                        <a:pt x="5516" y="10135"/>
                        <a:pt x="5770" y="10076"/>
                        <a:pt x="6034" y="10016"/>
                      </a:cubicBezTo>
                      <a:cubicBezTo>
                        <a:pt x="5696" y="10803"/>
                        <a:pt x="5516" y="11673"/>
                        <a:pt x="5516" y="12567"/>
                      </a:cubicBezTo>
                      <a:cubicBezTo>
                        <a:pt x="5516" y="14153"/>
                        <a:pt x="5516" y="14153"/>
                        <a:pt x="5516" y="14153"/>
                      </a:cubicBezTo>
                      <a:cubicBezTo>
                        <a:pt x="5432" y="14165"/>
                        <a:pt x="5337" y="14176"/>
                        <a:pt x="5252" y="14200"/>
                      </a:cubicBezTo>
                      <a:cubicBezTo>
                        <a:pt x="5252" y="13688"/>
                        <a:pt x="5252" y="13688"/>
                        <a:pt x="5252" y="13688"/>
                      </a:cubicBezTo>
                      <a:cubicBezTo>
                        <a:pt x="5252" y="13485"/>
                        <a:pt x="5104" y="13330"/>
                        <a:pt x="4935" y="13330"/>
                      </a:cubicBezTo>
                      <a:cubicBezTo>
                        <a:pt x="4755" y="13330"/>
                        <a:pt x="4607" y="13485"/>
                        <a:pt x="4607" y="13688"/>
                      </a:cubicBezTo>
                      <a:cubicBezTo>
                        <a:pt x="4607" y="14570"/>
                        <a:pt x="4607" y="14570"/>
                        <a:pt x="4607" y="14570"/>
                      </a:cubicBezTo>
                      <a:cubicBezTo>
                        <a:pt x="4248" y="14927"/>
                        <a:pt x="4026" y="15464"/>
                        <a:pt x="4026" y="16119"/>
                      </a:cubicBezTo>
                      <a:cubicBezTo>
                        <a:pt x="4026" y="17204"/>
                        <a:pt x="4893" y="18575"/>
                        <a:pt x="5865" y="18575"/>
                      </a:cubicBezTo>
                      <a:cubicBezTo>
                        <a:pt x="5971" y="18575"/>
                        <a:pt x="6076" y="18563"/>
                        <a:pt x="6171" y="18527"/>
                      </a:cubicBezTo>
                      <a:cubicBezTo>
                        <a:pt x="7070" y="20351"/>
                        <a:pt x="8792" y="21591"/>
                        <a:pt x="10758" y="21591"/>
                      </a:cubicBezTo>
                      <a:cubicBezTo>
                        <a:pt x="12163" y="21591"/>
                        <a:pt x="13474" y="20971"/>
                        <a:pt x="14467" y="19863"/>
                      </a:cubicBezTo>
                      <a:cubicBezTo>
                        <a:pt x="14816" y="19457"/>
                        <a:pt x="15122" y="19016"/>
                        <a:pt x="15355" y="18527"/>
                      </a:cubicBezTo>
                      <a:cubicBezTo>
                        <a:pt x="15450" y="18563"/>
                        <a:pt x="15545" y="18575"/>
                        <a:pt x="15650" y="18575"/>
                      </a:cubicBezTo>
                      <a:cubicBezTo>
                        <a:pt x="16633" y="18575"/>
                        <a:pt x="17500" y="17204"/>
                        <a:pt x="17500" y="16119"/>
                      </a:cubicBezTo>
                      <a:cubicBezTo>
                        <a:pt x="17500" y="15512"/>
                        <a:pt x="17310" y="14999"/>
                        <a:pt x="16993" y="14653"/>
                      </a:cubicBezTo>
                      <a:cubicBezTo>
                        <a:pt x="16993" y="7096"/>
                        <a:pt x="16993" y="7096"/>
                        <a:pt x="16993" y="7096"/>
                      </a:cubicBezTo>
                      <a:cubicBezTo>
                        <a:pt x="18250" y="6559"/>
                        <a:pt x="18250" y="6559"/>
                        <a:pt x="18250" y="6559"/>
                      </a:cubicBezTo>
                      <a:cubicBezTo>
                        <a:pt x="18250" y="11721"/>
                        <a:pt x="18250" y="11721"/>
                        <a:pt x="18250" y="11721"/>
                      </a:cubicBezTo>
                      <a:cubicBezTo>
                        <a:pt x="17817" y="11876"/>
                        <a:pt x="17500" y="12329"/>
                        <a:pt x="17500" y="12877"/>
                      </a:cubicBezTo>
                      <a:cubicBezTo>
                        <a:pt x="17500" y="13545"/>
                        <a:pt x="17975" y="14081"/>
                        <a:pt x="18567" y="14081"/>
                      </a:cubicBezTo>
                      <a:cubicBezTo>
                        <a:pt x="19159" y="14081"/>
                        <a:pt x="19645" y="13545"/>
                        <a:pt x="19645" y="12877"/>
                      </a:cubicBezTo>
                      <a:cubicBezTo>
                        <a:pt x="19645" y="12329"/>
                        <a:pt x="19328" y="11876"/>
                        <a:pt x="18895" y="11721"/>
                      </a:cubicBezTo>
                      <a:cubicBezTo>
                        <a:pt x="18895" y="6285"/>
                        <a:pt x="18895" y="6285"/>
                        <a:pt x="18895" y="6285"/>
                      </a:cubicBezTo>
                      <a:cubicBezTo>
                        <a:pt x="21389" y="5212"/>
                        <a:pt x="21389" y="5212"/>
                        <a:pt x="21389" y="5212"/>
                      </a:cubicBezTo>
                      <a:cubicBezTo>
                        <a:pt x="21515" y="5153"/>
                        <a:pt x="21600" y="5021"/>
                        <a:pt x="21600" y="4866"/>
                      </a:cubicBezTo>
                      <a:cubicBezTo>
                        <a:pt x="21600" y="4723"/>
                        <a:pt x="21515" y="4580"/>
                        <a:pt x="21389" y="4533"/>
                      </a:cubicBezTo>
                      <a:close/>
                      <a:moveTo>
                        <a:pt x="15999" y="14153"/>
                      </a:move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1780"/>
                        <a:pt x="15999" y="11780"/>
                        <a:pt x="15999" y="11780"/>
                      </a:cubicBezTo>
                      <a:cubicBezTo>
                        <a:pt x="15999" y="11578"/>
                        <a:pt x="15862" y="11423"/>
                        <a:pt x="15682" y="11423"/>
                      </a:cubicBezTo>
                      <a:cubicBezTo>
                        <a:pt x="15503" y="11423"/>
                        <a:pt x="15365" y="11578"/>
                        <a:pt x="15365" y="11780"/>
                      </a:cubicBezTo>
                      <a:cubicBezTo>
                        <a:pt x="15365" y="12174"/>
                        <a:pt x="15365" y="12174"/>
                        <a:pt x="15365" y="12174"/>
                      </a:cubicBezTo>
                      <a:cubicBezTo>
                        <a:pt x="14256" y="12090"/>
                        <a:pt x="10620" y="11673"/>
                        <a:pt x="8179" y="9623"/>
                      </a:cubicBezTo>
                      <a:cubicBezTo>
                        <a:pt x="10906" y="9277"/>
                        <a:pt x="13674" y="9480"/>
                        <a:pt x="16348" y="10219"/>
                      </a:cubicBezTo>
                      <a:cubicBezTo>
                        <a:pt x="16348" y="14224"/>
                        <a:pt x="16348" y="14224"/>
                        <a:pt x="16348" y="14224"/>
                      </a:cubicBezTo>
                      <a:cubicBezTo>
                        <a:pt x="16242" y="14188"/>
                        <a:pt x="16126" y="14165"/>
                        <a:pt x="15999" y="14153"/>
                      </a:cubicBezTo>
                      <a:close/>
                      <a:moveTo>
                        <a:pt x="5252" y="5617"/>
                      </a:moveTo>
                      <a:cubicBezTo>
                        <a:pt x="8887" y="4616"/>
                        <a:pt x="12713" y="4616"/>
                        <a:pt x="16348" y="5617"/>
                      </a:cubicBezTo>
                      <a:cubicBezTo>
                        <a:pt x="16348" y="9468"/>
                        <a:pt x="16348" y="9468"/>
                        <a:pt x="16348" y="9468"/>
                      </a:cubicBezTo>
                      <a:cubicBezTo>
                        <a:pt x="14530" y="8979"/>
                        <a:pt x="12660" y="8729"/>
                        <a:pt x="10800" y="8729"/>
                      </a:cubicBezTo>
                      <a:cubicBezTo>
                        <a:pt x="8940" y="8729"/>
                        <a:pt x="7070" y="8979"/>
                        <a:pt x="5252" y="9468"/>
                      </a:cubicBezTo>
                      <a:lnTo>
                        <a:pt x="5252" y="5617"/>
                      </a:lnTo>
                      <a:close/>
                      <a:moveTo>
                        <a:pt x="5865" y="17860"/>
                      </a:moveTo>
                      <a:cubicBezTo>
                        <a:pt x="5284" y="17860"/>
                        <a:pt x="4671" y="16835"/>
                        <a:pt x="4671" y="16119"/>
                      </a:cubicBezTo>
                      <a:cubicBezTo>
                        <a:pt x="4671" y="15333"/>
                        <a:pt x="5094" y="14939"/>
                        <a:pt x="5516" y="14880"/>
                      </a:cubicBezTo>
                      <a:cubicBezTo>
                        <a:pt x="5516" y="15643"/>
                        <a:pt x="5516" y="15643"/>
                        <a:pt x="5516" y="15643"/>
                      </a:cubicBezTo>
                      <a:cubicBezTo>
                        <a:pt x="5421" y="15595"/>
                        <a:pt x="5315" y="15559"/>
                        <a:pt x="5189" y="15559"/>
                      </a:cubicBezTo>
                      <a:cubicBezTo>
                        <a:pt x="5009" y="15559"/>
                        <a:pt x="4872" y="15726"/>
                        <a:pt x="4872" y="15929"/>
                      </a:cubicBezTo>
                      <a:cubicBezTo>
                        <a:pt x="4872" y="16131"/>
                        <a:pt x="5009" y="16286"/>
                        <a:pt x="5189" y="16286"/>
                      </a:cubicBezTo>
                      <a:cubicBezTo>
                        <a:pt x="5411" y="16286"/>
                        <a:pt x="5611" y="16811"/>
                        <a:pt x="5675" y="17097"/>
                      </a:cubicBezTo>
                      <a:cubicBezTo>
                        <a:pt x="5675" y="17097"/>
                        <a:pt x="5675" y="17097"/>
                        <a:pt x="5675" y="17097"/>
                      </a:cubicBezTo>
                      <a:cubicBezTo>
                        <a:pt x="5728" y="17359"/>
                        <a:pt x="5802" y="17610"/>
                        <a:pt x="5886" y="17860"/>
                      </a:cubicBezTo>
                      <a:cubicBezTo>
                        <a:pt x="5886" y="17860"/>
                        <a:pt x="5876" y="17860"/>
                        <a:pt x="5865" y="17860"/>
                      </a:cubicBezTo>
                      <a:close/>
                      <a:moveTo>
                        <a:pt x="14013" y="19350"/>
                      </a:moveTo>
                      <a:cubicBezTo>
                        <a:pt x="13146" y="20327"/>
                        <a:pt x="11994" y="20864"/>
                        <a:pt x="10758" y="20864"/>
                      </a:cubicBezTo>
                      <a:cubicBezTo>
                        <a:pt x="8222" y="20864"/>
                        <a:pt x="6161" y="18539"/>
                        <a:pt x="6161" y="15678"/>
                      </a:cubicBezTo>
                      <a:cubicBezTo>
                        <a:pt x="6161" y="12567"/>
                        <a:pt x="6161" y="12567"/>
                        <a:pt x="6161" y="12567"/>
                      </a:cubicBezTo>
                      <a:cubicBezTo>
                        <a:pt x="6161" y="11602"/>
                        <a:pt x="6404" y="10660"/>
                        <a:pt x="6848" y="9837"/>
                      </a:cubicBezTo>
                      <a:cubicBezTo>
                        <a:pt x="7006" y="9802"/>
                        <a:pt x="7154" y="9778"/>
                        <a:pt x="7302" y="9754"/>
                      </a:cubicBezTo>
                      <a:cubicBezTo>
                        <a:pt x="8866" y="11304"/>
                        <a:pt x="11022" y="12078"/>
                        <a:pt x="12575" y="12460"/>
                      </a:cubicBezTo>
                      <a:cubicBezTo>
                        <a:pt x="13822" y="12758"/>
                        <a:pt x="14858" y="12865"/>
                        <a:pt x="15365" y="12901"/>
                      </a:cubicBezTo>
                      <a:cubicBezTo>
                        <a:pt x="15365" y="15678"/>
                        <a:pt x="15365" y="15678"/>
                        <a:pt x="15365" y="15678"/>
                      </a:cubicBezTo>
                      <a:cubicBezTo>
                        <a:pt x="15365" y="17061"/>
                        <a:pt x="14879" y="18372"/>
                        <a:pt x="14013" y="19350"/>
                      </a:cubicBezTo>
                      <a:close/>
                      <a:moveTo>
                        <a:pt x="15650" y="17860"/>
                      </a:moveTo>
                      <a:cubicBezTo>
                        <a:pt x="15650" y="17860"/>
                        <a:pt x="15640" y="17860"/>
                        <a:pt x="15640" y="17860"/>
                      </a:cubicBezTo>
                      <a:cubicBezTo>
                        <a:pt x="15724" y="17586"/>
                        <a:pt x="15809" y="17312"/>
                        <a:pt x="15862" y="17037"/>
                      </a:cubicBezTo>
                      <a:cubicBezTo>
                        <a:pt x="15936" y="16751"/>
                        <a:pt x="16126" y="16286"/>
                        <a:pt x="16327" y="16286"/>
                      </a:cubicBezTo>
                      <a:cubicBezTo>
                        <a:pt x="16506" y="16286"/>
                        <a:pt x="16654" y="16131"/>
                        <a:pt x="16654" y="15929"/>
                      </a:cubicBezTo>
                      <a:cubicBezTo>
                        <a:pt x="16654" y="15726"/>
                        <a:pt x="16506" y="15559"/>
                        <a:pt x="16327" y="15559"/>
                      </a:cubicBezTo>
                      <a:cubicBezTo>
                        <a:pt x="16211" y="15559"/>
                        <a:pt x="16105" y="15595"/>
                        <a:pt x="15999" y="15643"/>
                      </a:cubicBezTo>
                      <a:cubicBezTo>
                        <a:pt x="15999" y="14880"/>
                        <a:pt x="15999" y="14880"/>
                        <a:pt x="15999" y="14880"/>
                      </a:cubicBezTo>
                      <a:cubicBezTo>
                        <a:pt x="16432" y="14939"/>
                        <a:pt x="16855" y="15333"/>
                        <a:pt x="16855" y="16119"/>
                      </a:cubicBezTo>
                      <a:cubicBezTo>
                        <a:pt x="16855" y="16835"/>
                        <a:pt x="16232" y="17860"/>
                        <a:pt x="15650" y="17860"/>
                      </a:cubicBezTo>
                      <a:close/>
                      <a:moveTo>
                        <a:pt x="18567" y="13354"/>
                      </a:moveTo>
                      <a:cubicBezTo>
                        <a:pt x="18335" y="13354"/>
                        <a:pt x="18144" y="13139"/>
                        <a:pt x="18144" y="12877"/>
                      </a:cubicBezTo>
                      <a:cubicBezTo>
                        <a:pt x="18144" y="12603"/>
                        <a:pt x="18335" y="12388"/>
                        <a:pt x="18567" y="12388"/>
                      </a:cubicBezTo>
                      <a:cubicBezTo>
                        <a:pt x="18810" y="12388"/>
                        <a:pt x="19000" y="12603"/>
                        <a:pt x="19000" y="12877"/>
                      </a:cubicBezTo>
                      <a:cubicBezTo>
                        <a:pt x="19000" y="13139"/>
                        <a:pt x="18810" y="13354"/>
                        <a:pt x="18567" y="13354"/>
                      </a:cubicBezTo>
                      <a:close/>
                      <a:moveTo>
                        <a:pt x="18567" y="13354"/>
                      </a:moveTo>
                      <a:cubicBezTo>
                        <a:pt x="18567" y="13354"/>
                        <a:pt x="18567" y="13354"/>
                        <a:pt x="18567" y="1335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grpSp>
          <p:nvGrpSpPr>
            <p:cNvPr id="879" name="Group 12"/>
            <p:cNvGrpSpPr/>
            <p:nvPr/>
          </p:nvGrpSpPr>
          <p:grpSpPr>
            <a:xfrm>
              <a:off x="4651749" y="1718983"/>
              <a:ext cx="718693" cy="718241"/>
              <a:chOff x="0" y="0"/>
              <a:chExt cx="718691" cy="718240"/>
            </a:xfrm>
          </p:grpSpPr>
          <p:sp>
            <p:nvSpPr>
              <p:cNvPr id="870" name="Oval 20"/>
              <p:cNvSpPr/>
              <p:nvPr/>
            </p:nvSpPr>
            <p:spPr>
              <a:xfrm>
                <a:off x="0" y="-1"/>
                <a:ext cx="718692" cy="71824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878" name="Group 131"/>
              <p:cNvGrpSpPr/>
              <p:nvPr/>
            </p:nvGrpSpPr>
            <p:grpSpPr>
              <a:xfrm>
                <a:off x="146169" y="176509"/>
                <a:ext cx="411957" cy="365372"/>
                <a:chOff x="0" y="0"/>
                <a:chExt cx="411956" cy="365371"/>
              </a:xfrm>
            </p:grpSpPr>
            <p:sp>
              <p:nvSpPr>
                <p:cNvPr id="871" name="Freeform 140"/>
                <p:cNvSpPr/>
                <p:nvPr/>
              </p:nvSpPr>
              <p:spPr>
                <a:xfrm>
                  <a:off x="162719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706"/>
                      </a:move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643" y="0"/>
                        <a:pt x="10977" y="0"/>
                      </a:cubicBezTo>
                      <a:cubicBezTo>
                        <a:pt x="4957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957" y="21600"/>
                        <a:pt x="10977" y="21600"/>
                      </a:cubicBezTo>
                      <a:cubicBezTo>
                        <a:pt x="16643" y="21600"/>
                        <a:pt x="21600" y="18383"/>
                        <a:pt x="21600" y="14706"/>
                      </a:cubicBezTo>
                      <a:close/>
                      <a:moveTo>
                        <a:pt x="21600" y="14706"/>
                      </a:moveTo>
                      <a:cubicBezTo>
                        <a:pt x="21600" y="14706"/>
                        <a:pt x="21600" y="14706"/>
                        <a:pt x="21600" y="1470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72" name="Freeform 141"/>
                <p:cNvSpPr/>
                <p:nvPr/>
              </p:nvSpPr>
              <p:spPr>
                <a:xfrm>
                  <a:off x="235346" y="241545"/>
                  <a:ext cx="1270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4680" y="0"/>
                        <a:pt x="0" y="2987"/>
                        <a:pt x="0" y="6894"/>
                      </a:cubicBezTo>
                      <a:cubicBezTo>
                        <a:pt x="0" y="14706"/>
                        <a:pt x="0" y="14706"/>
                        <a:pt x="0" y="14706"/>
                      </a:cubicBezTo>
                      <a:cubicBezTo>
                        <a:pt x="0" y="18383"/>
                        <a:pt x="4680" y="21600"/>
                        <a:pt x="10800" y="21600"/>
                      </a:cubicBezTo>
                      <a:cubicBezTo>
                        <a:pt x="16920" y="21600"/>
                        <a:pt x="21600" y="18383"/>
                        <a:pt x="21600" y="14706"/>
                      </a:cubicBezTo>
                      <a:cubicBezTo>
                        <a:pt x="21600" y="6894"/>
                        <a:pt x="21600" y="6894"/>
                        <a:pt x="21600" y="6894"/>
                      </a:cubicBezTo>
                      <a:cubicBezTo>
                        <a:pt x="21600" y="2987"/>
                        <a:pt x="16920" y="0"/>
                        <a:pt x="10800" y="0"/>
                      </a:cubicBezTo>
                      <a:close/>
                      <a:moveTo>
                        <a:pt x="10800" y="0"/>
                      </a:moveTo>
                      <a:cubicBezTo>
                        <a:pt x="10800" y="0"/>
                        <a:pt x="10800" y="0"/>
                        <a:pt x="10800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73" name="Freeform 142"/>
                <p:cNvSpPr/>
                <p:nvPr/>
              </p:nvSpPr>
              <p:spPr>
                <a:xfrm>
                  <a:off x="189852" y="264719"/>
                  <a:ext cx="31014" cy="161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38" h="20884" fill="norm" stroke="1" extrusionOk="0">
                      <a:moveTo>
                        <a:pt x="10370" y="20884"/>
                      </a:moveTo>
                      <a:cubicBezTo>
                        <a:pt x="13815" y="20884"/>
                        <a:pt x="17128" y="18542"/>
                        <a:pt x="19646" y="13337"/>
                      </a:cubicBezTo>
                      <a:cubicBezTo>
                        <a:pt x="21236" y="10214"/>
                        <a:pt x="21236" y="5270"/>
                        <a:pt x="19646" y="2147"/>
                      </a:cubicBezTo>
                      <a:cubicBezTo>
                        <a:pt x="18056" y="-716"/>
                        <a:pt x="15538" y="-716"/>
                        <a:pt x="13948" y="2147"/>
                      </a:cubicBezTo>
                      <a:cubicBezTo>
                        <a:pt x="11960" y="6050"/>
                        <a:pt x="8780" y="6050"/>
                        <a:pt x="6792" y="2147"/>
                      </a:cubicBezTo>
                      <a:cubicBezTo>
                        <a:pt x="5202" y="-716"/>
                        <a:pt x="2684" y="-716"/>
                        <a:pt x="1094" y="2147"/>
                      </a:cubicBezTo>
                      <a:cubicBezTo>
                        <a:pt x="-364" y="5270"/>
                        <a:pt x="-364" y="10214"/>
                        <a:pt x="1094" y="13337"/>
                      </a:cubicBezTo>
                      <a:cubicBezTo>
                        <a:pt x="3744" y="18542"/>
                        <a:pt x="7057" y="20884"/>
                        <a:pt x="10370" y="20884"/>
                      </a:cubicBezTo>
                      <a:close/>
                      <a:moveTo>
                        <a:pt x="10370" y="20884"/>
                      </a:moveTo>
                      <a:cubicBezTo>
                        <a:pt x="10370" y="20884"/>
                        <a:pt x="10370" y="20884"/>
                        <a:pt x="10370" y="2088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74" name="Freeform 143"/>
                <p:cNvSpPr/>
                <p:nvPr/>
              </p:nvSpPr>
              <p:spPr>
                <a:xfrm>
                  <a:off x="165497" y="287980"/>
                  <a:ext cx="79773" cy="46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947" y="0"/>
                      </a:moveTo>
                      <a:cubicBezTo>
                        <a:pt x="1708" y="0"/>
                        <a:pt x="1708" y="0"/>
                        <a:pt x="1708" y="0"/>
                      </a:cubicBezTo>
                      <a:cubicBezTo>
                        <a:pt x="771" y="0"/>
                        <a:pt x="0" y="1332"/>
                        <a:pt x="0" y="2855"/>
                      </a:cubicBezTo>
                      <a:cubicBezTo>
                        <a:pt x="0" y="13226"/>
                        <a:pt x="4849" y="21600"/>
                        <a:pt x="10800" y="21600"/>
                      </a:cubicBezTo>
                      <a:cubicBezTo>
                        <a:pt x="16751" y="21600"/>
                        <a:pt x="21600" y="13226"/>
                        <a:pt x="21600" y="2855"/>
                      </a:cubicBezTo>
                      <a:cubicBezTo>
                        <a:pt x="21600" y="1332"/>
                        <a:pt x="20884" y="0"/>
                        <a:pt x="19947" y="0"/>
                      </a:cubicBezTo>
                      <a:close/>
                      <a:moveTo>
                        <a:pt x="10800" y="15796"/>
                      </a:moveTo>
                      <a:cubicBezTo>
                        <a:pt x="7273" y="15796"/>
                        <a:pt x="4298" y="11514"/>
                        <a:pt x="3527" y="5804"/>
                      </a:cubicBezTo>
                      <a:cubicBezTo>
                        <a:pt x="18073" y="5804"/>
                        <a:pt x="18073" y="5804"/>
                        <a:pt x="18073" y="5804"/>
                      </a:cubicBezTo>
                      <a:cubicBezTo>
                        <a:pt x="17357" y="11514"/>
                        <a:pt x="14382" y="15796"/>
                        <a:pt x="10800" y="15796"/>
                      </a:cubicBezTo>
                      <a:close/>
                      <a:moveTo>
                        <a:pt x="10800" y="15796"/>
                      </a:moveTo>
                      <a:cubicBezTo>
                        <a:pt x="10800" y="15796"/>
                        <a:pt x="10800" y="15796"/>
                        <a:pt x="10800" y="1579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75" name="Freeform 144"/>
                <p:cNvSpPr/>
                <p:nvPr/>
              </p:nvSpPr>
              <p:spPr>
                <a:xfrm>
                  <a:off x="151822" y="212672"/>
                  <a:ext cx="34495" cy="16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59" h="18562" fill="norm" stroke="1" extrusionOk="0">
                      <a:moveTo>
                        <a:pt x="14565" y="16537"/>
                      </a:moveTo>
                      <a:cubicBezTo>
                        <a:pt x="15305" y="17887"/>
                        <a:pt x="16169" y="18562"/>
                        <a:pt x="17157" y="18562"/>
                      </a:cubicBezTo>
                      <a:cubicBezTo>
                        <a:pt x="18144" y="18562"/>
                        <a:pt x="19132" y="17887"/>
                        <a:pt x="19749" y="16537"/>
                      </a:cubicBezTo>
                      <a:cubicBezTo>
                        <a:pt x="21230" y="14062"/>
                        <a:pt x="21230" y="9562"/>
                        <a:pt x="19749" y="7087"/>
                      </a:cubicBezTo>
                      <a:cubicBezTo>
                        <a:pt x="14688" y="-2363"/>
                        <a:pt x="6295" y="-2363"/>
                        <a:pt x="1111" y="7087"/>
                      </a:cubicBezTo>
                      <a:cubicBezTo>
                        <a:pt x="-370" y="9562"/>
                        <a:pt x="-370" y="14062"/>
                        <a:pt x="1111" y="16537"/>
                      </a:cubicBezTo>
                      <a:cubicBezTo>
                        <a:pt x="2592" y="19237"/>
                        <a:pt x="4937" y="19237"/>
                        <a:pt x="6419" y="16537"/>
                      </a:cubicBezTo>
                      <a:cubicBezTo>
                        <a:pt x="8640" y="12487"/>
                        <a:pt x="12220" y="12487"/>
                        <a:pt x="14565" y="16537"/>
                      </a:cubicBezTo>
                      <a:close/>
                      <a:moveTo>
                        <a:pt x="14565" y="16537"/>
                      </a:moveTo>
                      <a:cubicBezTo>
                        <a:pt x="14565" y="16537"/>
                        <a:pt x="14565" y="16537"/>
                        <a:pt x="14565" y="16537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76" name="Freeform 145"/>
                <p:cNvSpPr/>
                <p:nvPr/>
              </p:nvSpPr>
              <p:spPr>
                <a:xfrm>
                  <a:off x="224446" y="212970"/>
                  <a:ext cx="34502" cy="16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64" h="20847" fill="norm" stroke="1" extrusionOk="0">
                      <a:moveTo>
                        <a:pt x="10432" y="0"/>
                      </a:moveTo>
                      <a:cubicBezTo>
                        <a:pt x="6873" y="0"/>
                        <a:pt x="3559" y="2763"/>
                        <a:pt x="1105" y="8037"/>
                      </a:cubicBezTo>
                      <a:cubicBezTo>
                        <a:pt x="-368" y="10800"/>
                        <a:pt x="-368" y="15823"/>
                        <a:pt x="1105" y="18586"/>
                      </a:cubicBezTo>
                      <a:cubicBezTo>
                        <a:pt x="2577" y="21600"/>
                        <a:pt x="4909" y="21600"/>
                        <a:pt x="6382" y="18586"/>
                      </a:cubicBezTo>
                      <a:cubicBezTo>
                        <a:pt x="7487" y="16577"/>
                        <a:pt x="8959" y="15321"/>
                        <a:pt x="10432" y="15321"/>
                      </a:cubicBezTo>
                      <a:cubicBezTo>
                        <a:pt x="11905" y="15321"/>
                        <a:pt x="13377" y="16577"/>
                        <a:pt x="14482" y="18586"/>
                      </a:cubicBezTo>
                      <a:cubicBezTo>
                        <a:pt x="15218" y="20093"/>
                        <a:pt x="16200" y="20847"/>
                        <a:pt x="17059" y="20847"/>
                      </a:cubicBezTo>
                      <a:cubicBezTo>
                        <a:pt x="18041" y="20847"/>
                        <a:pt x="19023" y="20093"/>
                        <a:pt x="19759" y="18586"/>
                      </a:cubicBezTo>
                      <a:cubicBezTo>
                        <a:pt x="21232" y="15823"/>
                        <a:pt x="21232" y="10800"/>
                        <a:pt x="19759" y="8037"/>
                      </a:cubicBezTo>
                      <a:cubicBezTo>
                        <a:pt x="17305" y="2763"/>
                        <a:pt x="13991" y="0"/>
                        <a:pt x="10432" y="0"/>
                      </a:cubicBezTo>
                      <a:close/>
                      <a:moveTo>
                        <a:pt x="10432" y="0"/>
                      </a:moveTo>
                      <a:cubicBezTo>
                        <a:pt x="10432" y="0"/>
                        <a:pt x="10432" y="0"/>
                        <a:pt x="10432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77" name="Freeform 146"/>
                <p:cNvSpPr/>
                <p:nvPr/>
              </p:nvSpPr>
              <p:spPr>
                <a:xfrm>
                  <a:off x="0" y="0"/>
                  <a:ext cx="411957" cy="365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91" fill="norm" stroke="1" extrusionOk="0">
                      <a:moveTo>
                        <a:pt x="21389" y="4533"/>
                      </a:moveTo>
                      <a:cubicBezTo>
                        <a:pt x="18588" y="3329"/>
                        <a:pt x="18588" y="3329"/>
                        <a:pt x="18588" y="3329"/>
                      </a:cubicBezTo>
                      <a:cubicBezTo>
                        <a:pt x="18419" y="3257"/>
                        <a:pt x="18240" y="3341"/>
                        <a:pt x="18176" y="3531"/>
                      </a:cubicBezTo>
                      <a:cubicBezTo>
                        <a:pt x="18113" y="3722"/>
                        <a:pt x="18197" y="3925"/>
                        <a:pt x="18356" y="3996"/>
                      </a:cubicBezTo>
                      <a:cubicBezTo>
                        <a:pt x="20385" y="4866"/>
                        <a:pt x="20385" y="4866"/>
                        <a:pt x="20385" y="4866"/>
                      </a:cubicBezTo>
                      <a:cubicBezTo>
                        <a:pt x="16993" y="6321"/>
                        <a:pt x="16993" y="6321"/>
                        <a:pt x="16993" y="6321"/>
                      </a:cubicBezTo>
                      <a:cubicBezTo>
                        <a:pt x="16993" y="5343"/>
                        <a:pt x="16993" y="5343"/>
                        <a:pt x="16993" y="5343"/>
                      </a:cubicBezTo>
                      <a:cubicBezTo>
                        <a:pt x="16993" y="5176"/>
                        <a:pt x="16887" y="5033"/>
                        <a:pt x="16750" y="4986"/>
                      </a:cubicBezTo>
                      <a:cubicBezTo>
                        <a:pt x="12861" y="3865"/>
                        <a:pt x="8739" y="3865"/>
                        <a:pt x="4850" y="4986"/>
                      </a:cubicBezTo>
                      <a:cubicBezTo>
                        <a:pt x="4713" y="5033"/>
                        <a:pt x="4607" y="5176"/>
                        <a:pt x="4607" y="5343"/>
                      </a:cubicBezTo>
                      <a:cubicBezTo>
                        <a:pt x="4607" y="6321"/>
                        <a:pt x="4607" y="6321"/>
                        <a:pt x="4607" y="6321"/>
                      </a:cubicBezTo>
                      <a:cubicBezTo>
                        <a:pt x="1215" y="4866"/>
                        <a:pt x="1215" y="4866"/>
                        <a:pt x="1215" y="4866"/>
                      </a:cubicBezTo>
                      <a:cubicBezTo>
                        <a:pt x="10800" y="754"/>
                        <a:pt x="10800" y="754"/>
                        <a:pt x="10800" y="754"/>
                      </a:cubicBezTo>
                      <a:cubicBezTo>
                        <a:pt x="17119" y="3472"/>
                        <a:pt x="17119" y="3472"/>
                        <a:pt x="17119" y="3472"/>
                      </a:cubicBezTo>
                      <a:cubicBezTo>
                        <a:pt x="17288" y="3543"/>
                        <a:pt x="17479" y="3448"/>
                        <a:pt x="17542" y="3257"/>
                      </a:cubicBezTo>
                      <a:cubicBezTo>
                        <a:pt x="17605" y="3078"/>
                        <a:pt x="17521" y="2864"/>
                        <a:pt x="17352" y="2792"/>
                      </a:cubicBezTo>
                      <a:cubicBezTo>
                        <a:pt x="10916" y="27"/>
                        <a:pt x="10916" y="27"/>
                        <a:pt x="10916" y="27"/>
                      </a:cubicBezTo>
                      <a:cubicBezTo>
                        <a:pt x="10842" y="-9"/>
                        <a:pt x="10758" y="-9"/>
                        <a:pt x="10684" y="27"/>
                      </a:cubicBezTo>
                      <a:cubicBezTo>
                        <a:pt x="211" y="4533"/>
                        <a:pt x="211" y="4533"/>
                        <a:pt x="211" y="4533"/>
                      </a:cubicBezTo>
                      <a:cubicBezTo>
                        <a:pt x="85" y="4580"/>
                        <a:pt x="0" y="4723"/>
                        <a:pt x="0" y="4866"/>
                      </a:cubicBezTo>
                      <a:cubicBezTo>
                        <a:pt x="0" y="5021"/>
                        <a:pt x="85" y="5153"/>
                        <a:pt x="211" y="5212"/>
                      </a:cubicBezTo>
                      <a:cubicBezTo>
                        <a:pt x="4607" y="7096"/>
                        <a:pt x="4607" y="7096"/>
                        <a:pt x="4607" y="7096"/>
                      </a:cubicBezTo>
                      <a:cubicBezTo>
                        <a:pt x="4607" y="12245"/>
                        <a:pt x="4607" y="12245"/>
                        <a:pt x="4607" y="12245"/>
                      </a:cubicBezTo>
                      <a:cubicBezTo>
                        <a:pt x="4607" y="12448"/>
                        <a:pt x="4755" y="12603"/>
                        <a:pt x="4935" y="12603"/>
                      </a:cubicBezTo>
                      <a:cubicBezTo>
                        <a:pt x="5104" y="12603"/>
                        <a:pt x="5252" y="12448"/>
                        <a:pt x="5252" y="12245"/>
                      </a:cubicBezTo>
                      <a:cubicBezTo>
                        <a:pt x="5252" y="10219"/>
                        <a:pt x="5252" y="10219"/>
                        <a:pt x="5252" y="10219"/>
                      </a:cubicBezTo>
                      <a:cubicBezTo>
                        <a:pt x="5516" y="10135"/>
                        <a:pt x="5770" y="10076"/>
                        <a:pt x="6034" y="10016"/>
                      </a:cubicBezTo>
                      <a:cubicBezTo>
                        <a:pt x="5696" y="10803"/>
                        <a:pt x="5516" y="11673"/>
                        <a:pt x="5516" y="12567"/>
                      </a:cubicBezTo>
                      <a:cubicBezTo>
                        <a:pt x="5516" y="14153"/>
                        <a:pt x="5516" y="14153"/>
                        <a:pt x="5516" y="14153"/>
                      </a:cubicBezTo>
                      <a:cubicBezTo>
                        <a:pt x="5432" y="14165"/>
                        <a:pt x="5337" y="14176"/>
                        <a:pt x="5252" y="14200"/>
                      </a:cubicBezTo>
                      <a:cubicBezTo>
                        <a:pt x="5252" y="13688"/>
                        <a:pt x="5252" y="13688"/>
                        <a:pt x="5252" y="13688"/>
                      </a:cubicBezTo>
                      <a:cubicBezTo>
                        <a:pt x="5252" y="13485"/>
                        <a:pt x="5104" y="13330"/>
                        <a:pt x="4935" y="13330"/>
                      </a:cubicBezTo>
                      <a:cubicBezTo>
                        <a:pt x="4755" y="13330"/>
                        <a:pt x="4607" y="13485"/>
                        <a:pt x="4607" y="13688"/>
                      </a:cubicBezTo>
                      <a:cubicBezTo>
                        <a:pt x="4607" y="14570"/>
                        <a:pt x="4607" y="14570"/>
                        <a:pt x="4607" y="14570"/>
                      </a:cubicBezTo>
                      <a:cubicBezTo>
                        <a:pt x="4248" y="14927"/>
                        <a:pt x="4026" y="15464"/>
                        <a:pt x="4026" y="16119"/>
                      </a:cubicBezTo>
                      <a:cubicBezTo>
                        <a:pt x="4026" y="17204"/>
                        <a:pt x="4893" y="18575"/>
                        <a:pt x="5865" y="18575"/>
                      </a:cubicBezTo>
                      <a:cubicBezTo>
                        <a:pt x="5971" y="18575"/>
                        <a:pt x="6076" y="18563"/>
                        <a:pt x="6171" y="18527"/>
                      </a:cubicBezTo>
                      <a:cubicBezTo>
                        <a:pt x="7070" y="20351"/>
                        <a:pt x="8792" y="21591"/>
                        <a:pt x="10758" y="21591"/>
                      </a:cubicBezTo>
                      <a:cubicBezTo>
                        <a:pt x="12163" y="21591"/>
                        <a:pt x="13474" y="20971"/>
                        <a:pt x="14467" y="19863"/>
                      </a:cubicBezTo>
                      <a:cubicBezTo>
                        <a:pt x="14816" y="19457"/>
                        <a:pt x="15122" y="19016"/>
                        <a:pt x="15355" y="18527"/>
                      </a:cubicBezTo>
                      <a:cubicBezTo>
                        <a:pt x="15450" y="18563"/>
                        <a:pt x="15545" y="18575"/>
                        <a:pt x="15650" y="18575"/>
                      </a:cubicBezTo>
                      <a:cubicBezTo>
                        <a:pt x="16633" y="18575"/>
                        <a:pt x="17500" y="17204"/>
                        <a:pt x="17500" y="16119"/>
                      </a:cubicBezTo>
                      <a:cubicBezTo>
                        <a:pt x="17500" y="15512"/>
                        <a:pt x="17310" y="14999"/>
                        <a:pt x="16993" y="14653"/>
                      </a:cubicBezTo>
                      <a:cubicBezTo>
                        <a:pt x="16993" y="7096"/>
                        <a:pt x="16993" y="7096"/>
                        <a:pt x="16993" y="7096"/>
                      </a:cubicBezTo>
                      <a:cubicBezTo>
                        <a:pt x="18250" y="6559"/>
                        <a:pt x="18250" y="6559"/>
                        <a:pt x="18250" y="6559"/>
                      </a:cubicBezTo>
                      <a:cubicBezTo>
                        <a:pt x="18250" y="11721"/>
                        <a:pt x="18250" y="11721"/>
                        <a:pt x="18250" y="11721"/>
                      </a:cubicBezTo>
                      <a:cubicBezTo>
                        <a:pt x="17817" y="11876"/>
                        <a:pt x="17500" y="12329"/>
                        <a:pt x="17500" y="12877"/>
                      </a:cubicBezTo>
                      <a:cubicBezTo>
                        <a:pt x="17500" y="13545"/>
                        <a:pt x="17975" y="14081"/>
                        <a:pt x="18567" y="14081"/>
                      </a:cubicBezTo>
                      <a:cubicBezTo>
                        <a:pt x="19159" y="14081"/>
                        <a:pt x="19645" y="13545"/>
                        <a:pt x="19645" y="12877"/>
                      </a:cubicBezTo>
                      <a:cubicBezTo>
                        <a:pt x="19645" y="12329"/>
                        <a:pt x="19328" y="11876"/>
                        <a:pt x="18895" y="11721"/>
                      </a:cubicBezTo>
                      <a:cubicBezTo>
                        <a:pt x="18895" y="6285"/>
                        <a:pt x="18895" y="6285"/>
                        <a:pt x="18895" y="6285"/>
                      </a:cubicBezTo>
                      <a:cubicBezTo>
                        <a:pt x="21389" y="5212"/>
                        <a:pt x="21389" y="5212"/>
                        <a:pt x="21389" y="5212"/>
                      </a:cubicBezTo>
                      <a:cubicBezTo>
                        <a:pt x="21515" y="5153"/>
                        <a:pt x="21600" y="5021"/>
                        <a:pt x="21600" y="4866"/>
                      </a:cubicBezTo>
                      <a:cubicBezTo>
                        <a:pt x="21600" y="4723"/>
                        <a:pt x="21515" y="4580"/>
                        <a:pt x="21389" y="4533"/>
                      </a:cubicBezTo>
                      <a:close/>
                      <a:moveTo>
                        <a:pt x="15999" y="14153"/>
                      </a:move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2555"/>
                        <a:pt x="15999" y="12555"/>
                        <a:pt x="15999" y="12555"/>
                      </a:cubicBezTo>
                      <a:cubicBezTo>
                        <a:pt x="15999" y="11780"/>
                        <a:pt x="15999" y="11780"/>
                        <a:pt x="15999" y="11780"/>
                      </a:cubicBezTo>
                      <a:cubicBezTo>
                        <a:pt x="15999" y="11578"/>
                        <a:pt x="15862" y="11423"/>
                        <a:pt x="15682" y="11423"/>
                      </a:cubicBezTo>
                      <a:cubicBezTo>
                        <a:pt x="15503" y="11423"/>
                        <a:pt x="15365" y="11578"/>
                        <a:pt x="15365" y="11780"/>
                      </a:cubicBezTo>
                      <a:cubicBezTo>
                        <a:pt x="15365" y="12174"/>
                        <a:pt x="15365" y="12174"/>
                        <a:pt x="15365" y="12174"/>
                      </a:cubicBezTo>
                      <a:cubicBezTo>
                        <a:pt x="14256" y="12090"/>
                        <a:pt x="10620" y="11673"/>
                        <a:pt x="8179" y="9623"/>
                      </a:cubicBezTo>
                      <a:cubicBezTo>
                        <a:pt x="10906" y="9277"/>
                        <a:pt x="13674" y="9480"/>
                        <a:pt x="16348" y="10219"/>
                      </a:cubicBezTo>
                      <a:cubicBezTo>
                        <a:pt x="16348" y="14224"/>
                        <a:pt x="16348" y="14224"/>
                        <a:pt x="16348" y="14224"/>
                      </a:cubicBezTo>
                      <a:cubicBezTo>
                        <a:pt x="16242" y="14188"/>
                        <a:pt x="16126" y="14165"/>
                        <a:pt x="15999" y="14153"/>
                      </a:cubicBezTo>
                      <a:close/>
                      <a:moveTo>
                        <a:pt x="5252" y="5617"/>
                      </a:moveTo>
                      <a:cubicBezTo>
                        <a:pt x="8887" y="4616"/>
                        <a:pt x="12713" y="4616"/>
                        <a:pt x="16348" y="5617"/>
                      </a:cubicBezTo>
                      <a:cubicBezTo>
                        <a:pt x="16348" y="9468"/>
                        <a:pt x="16348" y="9468"/>
                        <a:pt x="16348" y="9468"/>
                      </a:cubicBezTo>
                      <a:cubicBezTo>
                        <a:pt x="14530" y="8979"/>
                        <a:pt x="12660" y="8729"/>
                        <a:pt x="10800" y="8729"/>
                      </a:cubicBezTo>
                      <a:cubicBezTo>
                        <a:pt x="8940" y="8729"/>
                        <a:pt x="7070" y="8979"/>
                        <a:pt x="5252" y="9468"/>
                      </a:cubicBezTo>
                      <a:lnTo>
                        <a:pt x="5252" y="5617"/>
                      </a:lnTo>
                      <a:close/>
                      <a:moveTo>
                        <a:pt x="5865" y="17860"/>
                      </a:moveTo>
                      <a:cubicBezTo>
                        <a:pt x="5284" y="17860"/>
                        <a:pt x="4671" y="16835"/>
                        <a:pt x="4671" y="16119"/>
                      </a:cubicBezTo>
                      <a:cubicBezTo>
                        <a:pt x="4671" y="15333"/>
                        <a:pt x="5094" y="14939"/>
                        <a:pt x="5516" y="14880"/>
                      </a:cubicBezTo>
                      <a:cubicBezTo>
                        <a:pt x="5516" y="15643"/>
                        <a:pt x="5516" y="15643"/>
                        <a:pt x="5516" y="15643"/>
                      </a:cubicBezTo>
                      <a:cubicBezTo>
                        <a:pt x="5421" y="15595"/>
                        <a:pt x="5315" y="15559"/>
                        <a:pt x="5189" y="15559"/>
                      </a:cubicBezTo>
                      <a:cubicBezTo>
                        <a:pt x="5009" y="15559"/>
                        <a:pt x="4872" y="15726"/>
                        <a:pt x="4872" y="15929"/>
                      </a:cubicBezTo>
                      <a:cubicBezTo>
                        <a:pt x="4872" y="16131"/>
                        <a:pt x="5009" y="16286"/>
                        <a:pt x="5189" y="16286"/>
                      </a:cubicBezTo>
                      <a:cubicBezTo>
                        <a:pt x="5411" y="16286"/>
                        <a:pt x="5611" y="16811"/>
                        <a:pt x="5675" y="17097"/>
                      </a:cubicBezTo>
                      <a:cubicBezTo>
                        <a:pt x="5675" y="17097"/>
                        <a:pt x="5675" y="17097"/>
                        <a:pt x="5675" y="17097"/>
                      </a:cubicBezTo>
                      <a:cubicBezTo>
                        <a:pt x="5728" y="17359"/>
                        <a:pt x="5802" y="17610"/>
                        <a:pt x="5886" y="17860"/>
                      </a:cubicBezTo>
                      <a:cubicBezTo>
                        <a:pt x="5886" y="17860"/>
                        <a:pt x="5876" y="17860"/>
                        <a:pt x="5865" y="17860"/>
                      </a:cubicBezTo>
                      <a:close/>
                      <a:moveTo>
                        <a:pt x="14013" y="19350"/>
                      </a:moveTo>
                      <a:cubicBezTo>
                        <a:pt x="13146" y="20327"/>
                        <a:pt x="11994" y="20864"/>
                        <a:pt x="10758" y="20864"/>
                      </a:cubicBezTo>
                      <a:cubicBezTo>
                        <a:pt x="8222" y="20864"/>
                        <a:pt x="6161" y="18539"/>
                        <a:pt x="6161" y="15678"/>
                      </a:cubicBezTo>
                      <a:cubicBezTo>
                        <a:pt x="6161" y="12567"/>
                        <a:pt x="6161" y="12567"/>
                        <a:pt x="6161" y="12567"/>
                      </a:cubicBezTo>
                      <a:cubicBezTo>
                        <a:pt x="6161" y="11602"/>
                        <a:pt x="6404" y="10660"/>
                        <a:pt x="6848" y="9837"/>
                      </a:cubicBezTo>
                      <a:cubicBezTo>
                        <a:pt x="7006" y="9802"/>
                        <a:pt x="7154" y="9778"/>
                        <a:pt x="7302" y="9754"/>
                      </a:cubicBezTo>
                      <a:cubicBezTo>
                        <a:pt x="8866" y="11304"/>
                        <a:pt x="11022" y="12078"/>
                        <a:pt x="12575" y="12460"/>
                      </a:cubicBezTo>
                      <a:cubicBezTo>
                        <a:pt x="13822" y="12758"/>
                        <a:pt x="14858" y="12865"/>
                        <a:pt x="15365" y="12901"/>
                      </a:cubicBezTo>
                      <a:cubicBezTo>
                        <a:pt x="15365" y="15678"/>
                        <a:pt x="15365" y="15678"/>
                        <a:pt x="15365" y="15678"/>
                      </a:cubicBezTo>
                      <a:cubicBezTo>
                        <a:pt x="15365" y="17061"/>
                        <a:pt x="14879" y="18372"/>
                        <a:pt x="14013" y="19350"/>
                      </a:cubicBezTo>
                      <a:close/>
                      <a:moveTo>
                        <a:pt x="15650" y="17860"/>
                      </a:moveTo>
                      <a:cubicBezTo>
                        <a:pt x="15650" y="17860"/>
                        <a:pt x="15640" y="17860"/>
                        <a:pt x="15640" y="17860"/>
                      </a:cubicBezTo>
                      <a:cubicBezTo>
                        <a:pt x="15724" y="17586"/>
                        <a:pt x="15809" y="17312"/>
                        <a:pt x="15862" y="17037"/>
                      </a:cubicBezTo>
                      <a:cubicBezTo>
                        <a:pt x="15936" y="16751"/>
                        <a:pt x="16126" y="16286"/>
                        <a:pt x="16327" y="16286"/>
                      </a:cubicBezTo>
                      <a:cubicBezTo>
                        <a:pt x="16506" y="16286"/>
                        <a:pt x="16654" y="16131"/>
                        <a:pt x="16654" y="15929"/>
                      </a:cubicBezTo>
                      <a:cubicBezTo>
                        <a:pt x="16654" y="15726"/>
                        <a:pt x="16506" y="15559"/>
                        <a:pt x="16327" y="15559"/>
                      </a:cubicBezTo>
                      <a:cubicBezTo>
                        <a:pt x="16211" y="15559"/>
                        <a:pt x="16105" y="15595"/>
                        <a:pt x="15999" y="15643"/>
                      </a:cubicBezTo>
                      <a:cubicBezTo>
                        <a:pt x="15999" y="14880"/>
                        <a:pt x="15999" y="14880"/>
                        <a:pt x="15999" y="14880"/>
                      </a:cubicBezTo>
                      <a:cubicBezTo>
                        <a:pt x="16432" y="14939"/>
                        <a:pt x="16855" y="15333"/>
                        <a:pt x="16855" y="16119"/>
                      </a:cubicBezTo>
                      <a:cubicBezTo>
                        <a:pt x="16855" y="16835"/>
                        <a:pt x="16232" y="17860"/>
                        <a:pt x="15650" y="17860"/>
                      </a:cubicBezTo>
                      <a:close/>
                      <a:moveTo>
                        <a:pt x="18567" y="13354"/>
                      </a:moveTo>
                      <a:cubicBezTo>
                        <a:pt x="18335" y="13354"/>
                        <a:pt x="18144" y="13139"/>
                        <a:pt x="18144" y="12877"/>
                      </a:cubicBezTo>
                      <a:cubicBezTo>
                        <a:pt x="18144" y="12603"/>
                        <a:pt x="18335" y="12388"/>
                        <a:pt x="18567" y="12388"/>
                      </a:cubicBezTo>
                      <a:cubicBezTo>
                        <a:pt x="18810" y="12388"/>
                        <a:pt x="19000" y="12603"/>
                        <a:pt x="19000" y="12877"/>
                      </a:cubicBezTo>
                      <a:cubicBezTo>
                        <a:pt x="19000" y="13139"/>
                        <a:pt x="18810" y="13354"/>
                        <a:pt x="18567" y="13354"/>
                      </a:cubicBezTo>
                      <a:close/>
                      <a:moveTo>
                        <a:pt x="18567" y="13354"/>
                      </a:moveTo>
                      <a:cubicBezTo>
                        <a:pt x="18567" y="13354"/>
                        <a:pt x="18567" y="13354"/>
                        <a:pt x="18567" y="1335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</p:grpSp>
      <p:sp>
        <p:nvSpPr>
          <p:cNvPr id="881" name="TextBox 139"/>
          <p:cNvSpPr txBox="1"/>
          <p:nvPr/>
        </p:nvSpPr>
        <p:spPr>
          <a:xfrm>
            <a:off x="6315150" y="702350"/>
            <a:ext cx="164754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Planning Success</a:t>
            </a:r>
          </a:p>
        </p:txBody>
      </p:sp>
      <p:sp>
        <p:nvSpPr>
          <p:cNvPr id="882" name="Rectangle 140"/>
          <p:cNvSpPr txBox="1"/>
          <p:nvPr/>
        </p:nvSpPr>
        <p:spPr>
          <a:xfrm>
            <a:off x="6315150" y="950361"/>
            <a:ext cx="210445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0" grpId="2"/>
      <p:bldP build="whole" bldLvl="1" animBg="1" rev="0" advAuto="0" spid="814" grpId="1"/>
      <p:bldP build="whole" bldLvl="1" animBg="1" rev="0" advAuto="0" spid="821" grpId="5"/>
      <p:bldP build="whole" bldLvl="1" animBg="1" rev="0" advAuto="0" spid="820" grpId="7"/>
      <p:bldP build="whole" bldLvl="1" animBg="1" rev="0" advAuto="0" spid="816" grpId="6"/>
      <p:bldP build="whole" bldLvl="1" animBg="1" rev="0" advAuto="0" spid="818" grpId="10"/>
      <p:bldP build="whole" bldLvl="1" animBg="1" rev="0" advAuto="0" spid="882" grpId="12"/>
      <p:bldP build="whole" bldLvl="1" animBg="1" rev="0" advAuto="0" spid="819" grpId="3"/>
      <p:bldP build="whole" bldLvl="1" animBg="1" rev="0" advAuto="0" spid="815" grpId="4"/>
      <p:bldP build="whole" bldLvl="1" animBg="1" rev="0" advAuto="0" spid="822" grpId="9"/>
      <p:bldP build="whole" bldLvl="1" animBg="1" rev="0" advAuto="0" spid="817" grpId="8"/>
      <p:bldP build="whole" bldLvl="1" animBg="1" rev="0" advAuto="0" spid="881" grpId="1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"/>
          <p:cNvGrpSpPr/>
          <p:nvPr/>
        </p:nvGrpSpPr>
        <p:grpSpPr>
          <a:xfrm>
            <a:off x="5168214" y="1747227"/>
            <a:ext cx="3101813" cy="3101813"/>
            <a:chOff x="0" y="0"/>
            <a:chExt cx="3101812" cy="3101812"/>
          </a:xfrm>
        </p:grpSpPr>
        <p:sp>
          <p:nvSpPr>
            <p:cNvPr id="112" name="Freeform 5"/>
            <p:cNvSpPr/>
            <p:nvPr/>
          </p:nvSpPr>
          <p:spPr>
            <a:xfrm flipH="1" rot="18900000">
              <a:off x="20519" y="2961966"/>
              <a:ext cx="144727" cy="9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5" y="0"/>
                  </a:moveTo>
                  <a:cubicBezTo>
                    <a:pt x="456" y="3360"/>
                    <a:pt x="0" y="6960"/>
                    <a:pt x="0" y="10800"/>
                  </a:cubicBezTo>
                  <a:cubicBezTo>
                    <a:pt x="0" y="14640"/>
                    <a:pt x="456" y="18240"/>
                    <a:pt x="1065" y="21600"/>
                  </a:cubicBezTo>
                  <a:cubicBezTo>
                    <a:pt x="21600" y="10800"/>
                    <a:pt x="21600" y="10800"/>
                    <a:pt x="21600" y="10800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3" name="Rectangle 6"/>
            <p:cNvSpPr/>
            <p:nvPr/>
          </p:nvSpPr>
          <p:spPr>
            <a:xfrm flipH="1" rot="18900000">
              <a:off x="121325" y="1639625"/>
              <a:ext cx="2762387" cy="19742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4" name="Rectangle 7"/>
            <p:cNvSpPr/>
            <p:nvPr/>
          </p:nvSpPr>
          <p:spPr>
            <a:xfrm flipH="1" rot="18900000">
              <a:off x="-17998" y="1500695"/>
              <a:ext cx="2762387" cy="196640"/>
            </a:xfrm>
            <a:prstGeom prst="rect">
              <a:avLst/>
            </a:prstGeom>
            <a:solidFill>
              <a:srgbClr val="F5AB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5" name="Freeform 8"/>
            <p:cNvSpPr/>
            <p:nvPr/>
          </p:nvSpPr>
          <p:spPr>
            <a:xfrm flipH="1" rot="18900000">
              <a:off x="2344180" y="198402"/>
              <a:ext cx="642617" cy="19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3091" y="0"/>
                    <a:pt x="3091" y="0"/>
                    <a:pt x="3091" y="0"/>
                  </a:cubicBezTo>
                  <a:cubicBezTo>
                    <a:pt x="1408" y="0"/>
                    <a:pt x="0" y="4612"/>
                    <a:pt x="0" y="1012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6" name="Freeform 9"/>
            <p:cNvSpPr/>
            <p:nvPr/>
          </p:nvSpPr>
          <p:spPr>
            <a:xfrm flipH="1" rot="18900000">
              <a:off x="2483504" y="337332"/>
              <a:ext cx="642617" cy="197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475"/>
                    <a:pt x="0" y="11475"/>
                    <a:pt x="0" y="11475"/>
                  </a:cubicBezTo>
                  <a:cubicBezTo>
                    <a:pt x="0" y="17100"/>
                    <a:pt x="1408" y="21600"/>
                    <a:pt x="3091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7" name="Rectangle 10"/>
            <p:cNvSpPr/>
            <p:nvPr/>
          </p:nvSpPr>
          <p:spPr>
            <a:xfrm flipH="1" rot="18900000">
              <a:off x="2319457" y="474823"/>
              <a:ext cx="139221" cy="196640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8" name="Rectangle 11"/>
            <p:cNvSpPr/>
            <p:nvPr/>
          </p:nvSpPr>
          <p:spPr>
            <a:xfrm flipH="1" rot="18900000">
              <a:off x="2458781" y="613753"/>
              <a:ext cx="139221" cy="197426"/>
            </a:xfrm>
            <a:prstGeom prst="rect">
              <a:avLst/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9" name="Freeform 12"/>
            <p:cNvSpPr/>
            <p:nvPr/>
          </p:nvSpPr>
          <p:spPr>
            <a:xfrm flipH="1" rot="18900000">
              <a:off x="143187" y="2774787"/>
              <a:ext cx="448339" cy="197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4121" y="10800"/>
                    <a:pt x="14121" y="10800"/>
                    <a:pt x="14121" y="10800"/>
                  </a:cubicBezTo>
                  <a:cubicBezTo>
                    <a:pt x="21600" y="5063"/>
                    <a:pt x="21600" y="5063"/>
                    <a:pt x="21600" y="5063"/>
                  </a:cubicBezTo>
                  <a:cubicBezTo>
                    <a:pt x="21403" y="3488"/>
                    <a:pt x="21256" y="1800"/>
                    <a:pt x="21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1E3C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0" name="Freeform 13"/>
            <p:cNvSpPr/>
            <p:nvPr/>
          </p:nvSpPr>
          <p:spPr>
            <a:xfrm flipH="1" rot="18900000">
              <a:off x="3864" y="2635857"/>
              <a:ext cx="448339" cy="196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538"/>
                  </a:moveTo>
                  <a:cubicBezTo>
                    <a:pt x="14121" y="10800"/>
                    <a:pt x="14121" y="10800"/>
                    <a:pt x="14121" y="108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256" y="21600"/>
                    <a:pt x="21256" y="21600"/>
                    <a:pt x="21256" y="21600"/>
                  </a:cubicBezTo>
                  <a:cubicBezTo>
                    <a:pt x="21256" y="19800"/>
                    <a:pt x="21403" y="18113"/>
                    <a:pt x="21600" y="16538"/>
                  </a:cubicBezTo>
                  <a:close/>
                </a:path>
              </a:pathLst>
            </a:custGeom>
            <a:solidFill>
              <a:srgbClr val="EAF6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22" name="TextBox 15"/>
          <p:cNvSpPr txBox="1"/>
          <p:nvPr/>
        </p:nvSpPr>
        <p:spPr>
          <a:xfrm>
            <a:off x="2059576" y="891660"/>
            <a:ext cx="502484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123" name="Rectangle 17"/>
          <p:cNvSpPr txBox="1"/>
          <p:nvPr/>
        </p:nvSpPr>
        <p:spPr>
          <a:xfrm>
            <a:off x="1115126" y="2155222"/>
            <a:ext cx="480452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sp>
        <p:nvSpPr>
          <p:cNvPr id="124" name="TextBox 18"/>
          <p:cNvSpPr txBox="1"/>
          <p:nvPr/>
        </p:nvSpPr>
        <p:spPr>
          <a:xfrm>
            <a:off x="1115127" y="1952063"/>
            <a:ext cx="26913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Infographic PowerPoint </a:t>
            </a:r>
          </a:p>
        </p:txBody>
      </p:sp>
      <p:sp>
        <p:nvSpPr>
          <p:cNvPr id="125" name="Rectangle 19"/>
          <p:cNvSpPr txBox="1"/>
          <p:nvPr/>
        </p:nvSpPr>
        <p:spPr>
          <a:xfrm>
            <a:off x="1117055" y="3772398"/>
            <a:ext cx="340922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</a:t>
            </a:r>
          </a:p>
        </p:txBody>
      </p:sp>
      <p:sp>
        <p:nvSpPr>
          <p:cNvPr id="126" name="TextBox 20"/>
          <p:cNvSpPr txBox="1"/>
          <p:nvPr/>
        </p:nvSpPr>
        <p:spPr>
          <a:xfrm>
            <a:off x="1120229" y="3350710"/>
            <a:ext cx="211633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chemeClr val="accent2"/>
                </a:solidFill>
              </a:defRPr>
            </a:pPr>
            <a:r>
              <a:t>78% </a:t>
            </a:r>
            <a:r>
              <a: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Subtitle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3"/>
      <p:bldP build="whole" bldLvl="1" animBg="1" rev="0" advAuto="0" spid="121" grpId="2"/>
      <p:bldP build="whole" bldLvl="1" animBg="1" rev="0" advAuto="0" spid="126" grpId="5"/>
      <p:bldP build="whole" bldLvl="1" animBg="1" rev="0" advAuto="0" spid="125" grpId="6"/>
      <p:bldP build="whole" bldLvl="1" animBg="1" rev="0" advAuto="0" spid="122" grpId="1"/>
      <p:bldP build="whole" bldLvl="1" animBg="1" rev="0" advAuto="0" spid="123" grpId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TextBox 33"/>
          <p:cNvSpPr txBox="1"/>
          <p:nvPr/>
        </p:nvSpPr>
        <p:spPr>
          <a:xfrm>
            <a:off x="1114410" y="904257"/>
            <a:ext cx="631012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grpSp>
        <p:nvGrpSpPr>
          <p:cNvPr id="967" name="Group 87"/>
          <p:cNvGrpSpPr/>
          <p:nvPr/>
        </p:nvGrpSpPr>
        <p:grpSpPr>
          <a:xfrm>
            <a:off x="846845" y="2957694"/>
            <a:ext cx="6035169" cy="1521120"/>
            <a:chOff x="0" y="0"/>
            <a:chExt cx="6035168" cy="1521119"/>
          </a:xfrm>
        </p:grpSpPr>
        <p:grpSp>
          <p:nvGrpSpPr>
            <p:cNvPr id="960" name="Group 86"/>
            <p:cNvGrpSpPr/>
            <p:nvPr/>
          </p:nvGrpSpPr>
          <p:grpSpPr>
            <a:xfrm>
              <a:off x="0" y="0"/>
              <a:ext cx="6035169" cy="1105522"/>
              <a:chOff x="0" y="0"/>
              <a:chExt cx="6035168" cy="1105521"/>
            </a:xfrm>
          </p:grpSpPr>
          <p:grpSp>
            <p:nvGrpSpPr>
              <p:cNvPr id="887" name="Freeform 23"/>
              <p:cNvGrpSpPr/>
              <p:nvPr/>
            </p:nvGrpSpPr>
            <p:grpSpPr>
              <a:xfrm>
                <a:off x="36750" y="1058836"/>
                <a:ext cx="5965641" cy="1"/>
                <a:chOff x="0" y="0"/>
                <a:chExt cx="5965639" cy="0"/>
              </a:xfrm>
            </p:grpSpPr>
            <p:sp>
              <p:nvSpPr>
                <p:cNvPr id="885" name="Line"/>
                <p:cNvSpPr/>
                <p:nvPr/>
              </p:nvSpPr>
              <p:spPr>
                <a:xfrm>
                  <a:off x="0" y="0"/>
                  <a:ext cx="5965640" cy="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86" name="Line"/>
                <p:cNvSpPr/>
                <p:nvPr/>
              </p:nvSpPr>
              <p:spPr>
                <a:xfrm flipH="1" flipV="1">
                  <a:off x="0" y="0"/>
                  <a:ext cx="5965640" cy="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888" name="Line 24"/>
              <p:cNvSpPr/>
              <p:nvPr/>
            </p:nvSpPr>
            <p:spPr>
              <a:xfrm>
                <a:off x="36750" y="1058836"/>
                <a:ext cx="5965640" cy="1"/>
              </a:xfrm>
              <a:prstGeom prst="line">
                <a:avLst/>
              </a:prstGeom>
              <a:noFill/>
              <a:ln w="31750" cap="flat">
                <a:solidFill>
                  <a:srgbClr val="5E5F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9" name="Oval 25"/>
              <p:cNvSpPr/>
              <p:nvPr/>
            </p:nvSpPr>
            <p:spPr>
              <a:xfrm>
                <a:off x="-1" y="1026058"/>
                <a:ext cx="66551" cy="65557"/>
              </a:xfrm>
              <a:prstGeom prst="ellipse">
                <a:avLst/>
              </a:prstGeom>
              <a:solidFill>
                <a:srgbClr val="FFFFFF"/>
              </a:solidFill>
              <a:ln w="31750" cap="flat">
                <a:solidFill>
                  <a:srgbClr val="5E5F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890" name="Oval 26"/>
              <p:cNvSpPr/>
              <p:nvPr/>
            </p:nvSpPr>
            <p:spPr>
              <a:xfrm>
                <a:off x="5969612" y="1026058"/>
                <a:ext cx="65557" cy="65557"/>
              </a:xfrm>
              <a:prstGeom prst="ellipse">
                <a:avLst/>
              </a:prstGeom>
              <a:solidFill>
                <a:srgbClr val="FFFFFF"/>
              </a:solidFill>
              <a:ln w="31750" cap="flat">
                <a:solidFill>
                  <a:srgbClr val="5E5F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891" name="Oval 27"/>
              <p:cNvSpPr/>
              <p:nvPr/>
            </p:nvSpPr>
            <p:spPr>
              <a:xfrm>
                <a:off x="467834" y="1012153"/>
                <a:ext cx="92377" cy="93369"/>
              </a:xfrm>
              <a:prstGeom prst="ellipse">
                <a:avLst/>
              </a:prstGeom>
              <a:solidFill>
                <a:srgbClr val="5E5F5F"/>
              </a:solidFill>
              <a:ln w="317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892" name="Oval 28"/>
              <p:cNvSpPr/>
              <p:nvPr/>
            </p:nvSpPr>
            <p:spPr>
              <a:xfrm>
                <a:off x="1429329" y="1012153"/>
                <a:ext cx="92377" cy="93369"/>
              </a:xfrm>
              <a:prstGeom prst="ellipse">
                <a:avLst/>
              </a:prstGeom>
              <a:solidFill>
                <a:srgbClr val="5E5F5F"/>
              </a:solidFill>
              <a:ln w="317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893" name="Oval 29"/>
              <p:cNvSpPr/>
              <p:nvPr/>
            </p:nvSpPr>
            <p:spPr>
              <a:xfrm>
                <a:off x="2389831" y="1012153"/>
                <a:ext cx="93369" cy="93369"/>
              </a:xfrm>
              <a:prstGeom prst="ellipse">
                <a:avLst/>
              </a:prstGeom>
              <a:solidFill>
                <a:srgbClr val="5E5F5F"/>
              </a:solidFill>
              <a:ln w="317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894" name="Oval 30"/>
              <p:cNvSpPr/>
              <p:nvPr/>
            </p:nvSpPr>
            <p:spPr>
              <a:xfrm>
                <a:off x="3351326" y="1012153"/>
                <a:ext cx="93369" cy="93369"/>
              </a:xfrm>
              <a:prstGeom prst="ellipse">
                <a:avLst/>
              </a:prstGeom>
              <a:solidFill>
                <a:srgbClr val="5E5F5F"/>
              </a:solidFill>
              <a:ln w="317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895" name="Oval 31"/>
              <p:cNvSpPr/>
              <p:nvPr/>
            </p:nvSpPr>
            <p:spPr>
              <a:xfrm>
                <a:off x="4312821" y="1012153"/>
                <a:ext cx="93369" cy="93369"/>
              </a:xfrm>
              <a:prstGeom prst="ellipse">
                <a:avLst/>
              </a:prstGeom>
              <a:solidFill>
                <a:srgbClr val="5E5F5F"/>
              </a:solidFill>
              <a:ln w="317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896" name="Oval 32"/>
              <p:cNvSpPr/>
              <p:nvPr/>
            </p:nvSpPr>
            <p:spPr>
              <a:xfrm>
                <a:off x="5274316" y="1012153"/>
                <a:ext cx="93369" cy="93369"/>
              </a:xfrm>
              <a:prstGeom prst="ellipse">
                <a:avLst/>
              </a:prstGeom>
              <a:solidFill>
                <a:srgbClr val="5E5F5F"/>
              </a:solidFill>
              <a:ln w="317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908" name="Group 3"/>
              <p:cNvGrpSpPr/>
              <p:nvPr/>
            </p:nvGrpSpPr>
            <p:grpSpPr>
              <a:xfrm>
                <a:off x="1223720" y="-1"/>
                <a:ext cx="504588" cy="876075"/>
                <a:chOff x="0" y="0"/>
                <a:chExt cx="504586" cy="876073"/>
              </a:xfrm>
            </p:grpSpPr>
            <p:sp>
              <p:nvSpPr>
                <p:cNvPr id="897" name="Freeform 7"/>
                <p:cNvSpPr/>
                <p:nvPr/>
              </p:nvSpPr>
              <p:spPr>
                <a:xfrm>
                  <a:off x="0" y="0"/>
                  <a:ext cx="251301" cy="875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94" fill="norm" stroke="1" extrusionOk="0">
                      <a:moveTo>
                        <a:pt x="0" y="6146"/>
                      </a:moveTo>
                      <a:cubicBezTo>
                        <a:pt x="0" y="9547"/>
                        <a:pt x="21600" y="21600"/>
                        <a:pt x="21600" y="21391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9647" y="0"/>
                        <a:pt x="0" y="2745"/>
                        <a:pt x="0" y="614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98" name="Freeform 8"/>
                <p:cNvSpPr/>
                <p:nvPr/>
              </p:nvSpPr>
              <p:spPr>
                <a:xfrm>
                  <a:off x="251299" y="0"/>
                  <a:ext cx="253288" cy="876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21359"/>
                        <a:pt x="21600" y="9640"/>
                        <a:pt x="21600" y="6206"/>
                      </a:cubicBezTo>
                      <a:cubicBezTo>
                        <a:pt x="21600" y="2772"/>
                        <a:pt x="11896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CF0A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899" name="Oval 18"/>
                <p:cNvSpPr/>
                <p:nvPr/>
              </p:nvSpPr>
              <p:spPr>
                <a:xfrm>
                  <a:off x="42711" y="44697"/>
                  <a:ext cx="418173" cy="4171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grpSp>
              <p:nvGrpSpPr>
                <p:cNvPr id="907" name="Group 34"/>
                <p:cNvGrpSpPr/>
                <p:nvPr/>
              </p:nvGrpSpPr>
              <p:grpSpPr>
                <a:xfrm>
                  <a:off x="120286" y="135542"/>
                  <a:ext cx="263049" cy="235583"/>
                  <a:chOff x="0" y="96"/>
                  <a:chExt cx="263048" cy="235582"/>
                </a:xfrm>
              </p:grpSpPr>
              <p:sp>
                <p:nvSpPr>
                  <p:cNvPr id="900" name="Freeform 130"/>
                  <p:cNvSpPr/>
                  <p:nvPr/>
                </p:nvSpPr>
                <p:spPr>
                  <a:xfrm>
                    <a:off x="0" y="96"/>
                    <a:ext cx="263049" cy="2355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91" fill="norm" stroke="1" extrusionOk="0">
                        <a:moveTo>
                          <a:pt x="21389" y="4488"/>
                        </a:moveTo>
                        <a:cubicBezTo>
                          <a:pt x="10916" y="26"/>
                          <a:pt x="10916" y="26"/>
                          <a:pt x="10916" y="26"/>
                        </a:cubicBezTo>
                        <a:cubicBezTo>
                          <a:pt x="10842" y="-9"/>
                          <a:pt x="10758" y="-9"/>
                          <a:pt x="10684" y="26"/>
                        </a:cubicBezTo>
                        <a:cubicBezTo>
                          <a:pt x="211" y="4488"/>
                          <a:pt x="211" y="4488"/>
                          <a:pt x="211" y="4488"/>
                        </a:cubicBezTo>
                        <a:cubicBezTo>
                          <a:pt x="85" y="4535"/>
                          <a:pt x="0" y="4677"/>
                          <a:pt x="0" y="4819"/>
                        </a:cubicBezTo>
                        <a:cubicBezTo>
                          <a:pt x="0" y="4972"/>
                          <a:pt x="85" y="5102"/>
                          <a:pt x="211" y="5161"/>
                        </a:cubicBezTo>
                        <a:cubicBezTo>
                          <a:pt x="4607" y="7026"/>
                          <a:pt x="4607" y="7026"/>
                          <a:pt x="4607" y="7026"/>
                        </a:cubicBezTo>
                        <a:cubicBezTo>
                          <a:pt x="4607" y="9800"/>
                          <a:pt x="4607" y="9800"/>
                          <a:pt x="4607" y="9800"/>
                        </a:cubicBezTo>
                        <a:cubicBezTo>
                          <a:pt x="3963" y="11287"/>
                          <a:pt x="3519" y="13529"/>
                          <a:pt x="3582" y="14167"/>
                        </a:cubicBezTo>
                        <a:cubicBezTo>
                          <a:pt x="3709" y="15253"/>
                          <a:pt x="4058" y="16091"/>
                          <a:pt x="4375" y="16822"/>
                        </a:cubicBezTo>
                        <a:cubicBezTo>
                          <a:pt x="4787" y="17814"/>
                          <a:pt x="5125" y="18593"/>
                          <a:pt x="4808" y="19691"/>
                        </a:cubicBezTo>
                        <a:cubicBezTo>
                          <a:pt x="4681" y="20151"/>
                          <a:pt x="4565" y="20670"/>
                          <a:pt x="4491" y="21178"/>
                        </a:cubicBezTo>
                        <a:cubicBezTo>
                          <a:pt x="4459" y="21379"/>
                          <a:pt x="4586" y="21556"/>
                          <a:pt x="4755" y="21591"/>
                        </a:cubicBezTo>
                        <a:cubicBezTo>
                          <a:pt x="4777" y="21591"/>
                          <a:pt x="4787" y="21591"/>
                          <a:pt x="4808" y="21591"/>
                        </a:cubicBezTo>
                        <a:cubicBezTo>
                          <a:pt x="4967" y="21591"/>
                          <a:pt x="5104" y="21473"/>
                          <a:pt x="5125" y="21296"/>
                        </a:cubicBezTo>
                        <a:cubicBezTo>
                          <a:pt x="5199" y="20812"/>
                          <a:pt x="5294" y="20328"/>
                          <a:pt x="5421" y="19903"/>
                        </a:cubicBezTo>
                        <a:cubicBezTo>
                          <a:pt x="5812" y="18546"/>
                          <a:pt x="5389" y="17566"/>
                          <a:pt x="4956" y="16516"/>
                        </a:cubicBezTo>
                        <a:cubicBezTo>
                          <a:pt x="4650" y="15796"/>
                          <a:pt x="4333" y="15052"/>
                          <a:pt x="4216" y="14072"/>
                        </a:cubicBezTo>
                        <a:cubicBezTo>
                          <a:pt x="4174" y="13647"/>
                          <a:pt x="4544" y="11594"/>
                          <a:pt x="5178" y="10130"/>
                        </a:cubicBezTo>
                        <a:cubicBezTo>
                          <a:pt x="7683" y="9434"/>
                          <a:pt x="10272" y="9209"/>
                          <a:pt x="12829" y="9469"/>
                        </a:cubicBezTo>
                        <a:cubicBezTo>
                          <a:pt x="11677" y="10319"/>
                          <a:pt x="9373" y="11712"/>
                          <a:pt x="6087" y="12266"/>
                        </a:cubicBezTo>
                        <a:cubicBezTo>
                          <a:pt x="5928" y="12302"/>
                          <a:pt x="5812" y="12443"/>
                          <a:pt x="5812" y="12621"/>
                        </a:cubicBezTo>
                        <a:cubicBezTo>
                          <a:pt x="5812" y="15701"/>
                          <a:pt x="5812" y="15701"/>
                          <a:pt x="5812" y="15701"/>
                        </a:cubicBezTo>
                        <a:cubicBezTo>
                          <a:pt x="5812" y="18935"/>
                          <a:pt x="8158" y="21556"/>
                          <a:pt x="11054" y="21556"/>
                        </a:cubicBezTo>
                        <a:cubicBezTo>
                          <a:pt x="12449" y="21556"/>
                          <a:pt x="13769" y="20954"/>
                          <a:pt x="14752" y="19844"/>
                        </a:cubicBezTo>
                        <a:cubicBezTo>
                          <a:pt x="15112" y="19455"/>
                          <a:pt x="15407" y="19006"/>
                          <a:pt x="15640" y="18534"/>
                        </a:cubicBezTo>
                        <a:cubicBezTo>
                          <a:pt x="15735" y="18558"/>
                          <a:pt x="15841" y="18581"/>
                          <a:pt x="15946" y="18581"/>
                        </a:cubicBezTo>
                        <a:cubicBezTo>
                          <a:pt x="16010" y="18581"/>
                          <a:pt x="16063" y="18569"/>
                          <a:pt x="16126" y="18558"/>
                        </a:cubicBezTo>
                        <a:cubicBezTo>
                          <a:pt x="16189" y="18770"/>
                          <a:pt x="16295" y="18947"/>
                          <a:pt x="16454" y="19077"/>
                        </a:cubicBezTo>
                        <a:cubicBezTo>
                          <a:pt x="16559" y="19809"/>
                          <a:pt x="16496" y="20481"/>
                          <a:pt x="16242" y="21083"/>
                        </a:cubicBezTo>
                        <a:cubicBezTo>
                          <a:pt x="16158" y="21261"/>
                          <a:pt x="16232" y="21473"/>
                          <a:pt x="16390" y="21567"/>
                        </a:cubicBezTo>
                        <a:cubicBezTo>
                          <a:pt x="16432" y="21591"/>
                          <a:pt x="16485" y="21591"/>
                          <a:pt x="16528" y="21591"/>
                        </a:cubicBezTo>
                        <a:cubicBezTo>
                          <a:pt x="16644" y="21591"/>
                          <a:pt x="16760" y="21520"/>
                          <a:pt x="16813" y="21390"/>
                        </a:cubicBezTo>
                        <a:cubicBezTo>
                          <a:pt x="17088" y="20753"/>
                          <a:pt x="17183" y="20068"/>
                          <a:pt x="17119" y="19325"/>
                        </a:cubicBezTo>
                        <a:cubicBezTo>
                          <a:pt x="17658" y="19289"/>
                          <a:pt x="18081" y="18805"/>
                          <a:pt x="18081" y="18203"/>
                        </a:cubicBezTo>
                        <a:cubicBezTo>
                          <a:pt x="18081" y="17779"/>
                          <a:pt x="17859" y="17401"/>
                          <a:pt x="17542" y="17212"/>
                        </a:cubicBezTo>
                        <a:cubicBezTo>
                          <a:pt x="17701" y="16858"/>
                          <a:pt x="17785" y="16480"/>
                          <a:pt x="17785" y="16138"/>
                        </a:cubicBezTo>
                        <a:cubicBezTo>
                          <a:pt x="17785" y="15689"/>
                          <a:pt x="17679" y="15276"/>
                          <a:pt x="17479" y="14958"/>
                        </a:cubicBezTo>
                        <a:cubicBezTo>
                          <a:pt x="17489" y="14922"/>
                          <a:pt x="17500" y="14875"/>
                          <a:pt x="17500" y="14828"/>
                        </a:cubicBezTo>
                        <a:cubicBezTo>
                          <a:pt x="17500" y="14332"/>
                          <a:pt x="17500" y="13942"/>
                          <a:pt x="17489" y="13600"/>
                        </a:cubicBezTo>
                        <a:cubicBezTo>
                          <a:pt x="17489" y="13411"/>
                          <a:pt x="17352" y="13258"/>
                          <a:pt x="17172" y="13258"/>
                        </a:cubicBezTo>
                        <a:cubicBezTo>
                          <a:pt x="17172" y="13258"/>
                          <a:pt x="17172" y="13258"/>
                          <a:pt x="17172" y="13258"/>
                        </a:cubicBezTo>
                        <a:cubicBezTo>
                          <a:pt x="16993" y="13258"/>
                          <a:pt x="16845" y="13423"/>
                          <a:pt x="16855" y="13624"/>
                        </a:cubicBezTo>
                        <a:cubicBezTo>
                          <a:pt x="16855" y="13836"/>
                          <a:pt x="16855" y="14084"/>
                          <a:pt x="16855" y="14356"/>
                        </a:cubicBezTo>
                        <a:cubicBezTo>
                          <a:pt x="16686" y="14273"/>
                          <a:pt x="16496" y="14214"/>
                          <a:pt x="16295" y="14202"/>
                        </a:cubicBezTo>
                        <a:cubicBezTo>
                          <a:pt x="16295" y="12621"/>
                          <a:pt x="16295" y="12621"/>
                          <a:pt x="16295" y="12621"/>
                        </a:cubicBezTo>
                        <a:cubicBezTo>
                          <a:pt x="16295" y="12479"/>
                          <a:pt x="16285" y="12325"/>
                          <a:pt x="16274" y="12172"/>
                        </a:cubicBezTo>
                        <a:cubicBezTo>
                          <a:pt x="16263" y="12007"/>
                          <a:pt x="16147" y="11865"/>
                          <a:pt x="15999" y="11841"/>
                        </a:cubicBezTo>
                        <a:cubicBezTo>
                          <a:pt x="14773" y="11629"/>
                          <a:pt x="14361" y="10413"/>
                          <a:pt x="14234" y="9646"/>
                        </a:cubicBezTo>
                        <a:cubicBezTo>
                          <a:pt x="14974" y="9776"/>
                          <a:pt x="15703" y="9929"/>
                          <a:pt x="16432" y="10130"/>
                        </a:cubicBezTo>
                        <a:cubicBezTo>
                          <a:pt x="16633" y="10767"/>
                          <a:pt x="16750" y="11464"/>
                          <a:pt x="16813" y="12396"/>
                        </a:cubicBezTo>
                        <a:cubicBezTo>
                          <a:pt x="16823" y="12585"/>
                          <a:pt x="16961" y="12727"/>
                          <a:pt x="17130" y="12727"/>
                        </a:cubicBezTo>
                        <a:cubicBezTo>
                          <a:pt x="17141" y="12727"/>
                          <a:pt x="17141" y="12727"/>
                          <a:pt x="17151" y="12727"/>
                        </a:cubicBezTo>
                        <a:cubicBezTo>
                          <a:pt x="17331" y="12715"/>
                          <a:pt x="17458" y="12550"/>
                          <a:pt x="17447" y="12349"/>
                        </a:cubicBezTo>
                        <a:cubicBezTo>
                          <a:pt x="17384" y="11275"/>
                          <a:pt x="17246" y="10508"/>
                          <a:pt x="16993" y="9764"/>
                        </a:cubicBezTo>
                        <a:cubicBezTo>
                          <a:pt x="16993" y="7026"/>
                          <a:pt x="16993" y="7026"/>
                          <a:pt x="16993" y="7026"/>
                        </a:cubicBezTo>
                        <a:cubicBezTo>
                          <a:pt x="18250" y="6495"/>
                          <a:pt x="18250" y="6495"/>
                          <a:pt x="18250" y="6495"/>
                        </a:cubicBezTo>
                        <a:cubicBezTo>
                          <a:pt x="18250" y="11605"/>
                          <a:pt x="18250" y="11605"/>
                          <a:pt x="18250" y="11605"/>
                        </a:cubicBezTo>
                        <a:cubicBezTo>
                          <a:pt x="17817" y="11759"/>
                          <a:pt x="17500" y="12207"/>
                          <a:pt x="17500" y="12750"/>
                        </a:cubicBezTo>
                        <a:cubicBezTo>
                          <a:pt x="17500" y="13411"/>
                          <a:pt x="17975" y="13942"/>
                          <a:pt x="18567" y="13942"/>
                        </a:cubicBezTo>
                        <a:cubicBezTo>
                          <a:pt x="19159" y="13942"/>
                          <a:pt x="19645" y="13411"/>
                          <a:pt x="19645" y="12750"/>
                        </a:cubicBezTo>
                        <a:cubicBezTo>
                          <a:pt x="19645" y="12207"/>
                          <a:pt x="19328" y="11759"/>
                          <a:pt x="18895" y="11605"/>
                        </a:cubicBezTo>
                        <a:cubicBezTo>
                          <a:pt x="18895" y="6223"/>
                          <a:pt x="18895" y="6223"/>
                          <a:pt x="18895" y="6223"/>
                        </a:cubicBezTo>
                        <a:cubicBezTo>
                          <a:pt x="21389" y="5161"/>
                          <a:pt x="21389" y="5161"/>
                          <a:pt x="21389" y="5161"/>
                        </a:cubicBezTo>
                        <a:cubicBezTo>
                          <a:pt x="21515" y="5102"/>
                          <a:pt x="21600" y="4972"/>
                          <a:pt x="21600" y="4819"/>
                        </a:cubicBezTo>
                        <a:cubicBezTo>
                          <a:pt x="21600" y="4677"/>
                          <a:pt x="21515" y="4535"/>
                          <a:pt x="21389" y="4488"/>
                        </a:cubicBezTo>
                        <a:close/>
                        <a:moveTo>
                          <a:pt x="18567" y="13222"/>
                        </a:moveTo>
                        <a:cubicBezTo>
                          <a:pt x="18335" y="13222"/>
                          <a:pt x="18144" y="13010"/>
                          <a:pt x="18144" y="12750"/>
                        </a:cubicBezTo>
                        <a:cubicBezTo>
                          <a:pt x="18144" y="12479"/>
                          <a:pt x="18335" y="12266"/>
                          <a:pt x="18567" y="12266"/>
                        </a:cubicBezTo>
                        <a:cubicBezTo>
                          <a:pt x="18810" y="12266"/>
                          <a:pt x="19000" y="12479"/>
                          <a:pt x="19000" y="12750"/>
                        </a:cubicBezTo>
                        <a:cubicBezTo>
                          <a:pt x="19000" y="13010"/>
                          <a:pt x="18810" y="13222"/>
                          <a:pt x="18567" y="13222"/>
                        </a:cubicBezTo>
                        <a:close/>
                        <a:moveTo>
                          <a:pt x="17077" y="18605"/>
                        </a:moveTo>
                        <a:cubicBezTo>
                          <a:pt x="16876" y="18605"/>
                          <a:pt x="16707" y="18428"/>
                          <a:pt x="16707" y="18203"/>
                        </a:cubicBezTo>
                        <a:cubicBezTo>
                          <a:pt x="16707" y="17979"/>
                          <a:pt x="16876" y="17802"/>
                          <a:pt x="17077" y="17802"/>
                        </a:cubicBezTo>
                        <a:cubicBezTo>
                          <a:pt x="17278" y="17802"/>
                          <a:pt x="17436" y="17979"/>
                          <a:pt x="17436" y="18203"/>
                        </a:cubicBezTo>
                        <a:cubicBezTo>
                          <a:pt x="17436" y="18428"/>
                          <a:pt x="17278" y="18605"/>
                          <a:pt x="17077" y="18605"/>
                        </a:cubicBezTo>
                        <a:close/>
                        <a:moveTo>
                          <a:pt x="17141" y="16138"/>
                        </a:moveTo>
                        <a:cubicBezTo>
                          <a:pt x="17141" y="16433"/>
                          <a:pt x="17035" y="16787"/>
                          <a:pt x="16855" y="17106"/>
                        </a:cubicBezTo>
                        <a:cubicBezTo>
                          <a:pt x="16517" y="17188"/>
                          <a:pt x="16242" y="17472"/>
                          <a:pt x="16126" y="17826"/>
                        </a:cubicBezTo>
                        <a:cubicBezTo>
                          <a:pt x="16063" y="17849"/>
                          <a:pt x="16010" y="17861"/>
                          <a:pt x="15946" y="17861"/>
                        </a:cubicBezTo>
                        <a:cubicBezTo>
                          <a:pt x="15936" y="17861"/>
                          <a:pt x="15936" y="17861"/>
                          <a:pt x="15925" y="17861"/>
                        </a:cubicBezTo>
                        <a:cubicBezTo>
                          <a:pt x="16020" y="17601"/>
                          <a:pt x="16094" y="17330"/>
                          <a:pt x="16158" y="17047"/>
                        </a:cubicBezTo>
                        <a:cubicBezTo>
                          <a:pt x="16221" y="16775"/>
                          <a:pt x="16411" y="16303"/>
                          <a:pt x="16623" y="16303"/>
                        </a:cubicBezTo>
                        <a:cubicBezTo>
                          <a:pt x="16802" y="16303"/>
                          <a:pt x="16940" y="16150"/>
                          <a:pt x="16940" y="15949"/>
                        </a:cubicBezTo>
                        <a:cubicBezTo>
                          <a:pt x="16940" y="15748"/>
                          <a:pt x="16802" y="15595"/>
                          <a:pt x="16623" y="15595"/>
                        </a:cubicBezTo>
                        <a:cubicBezTo>
                          <a:pt x="16496" y="15595"/>
                          <a:pt x="16390" y="15619"/>
                          <a:pt x="16295" y="15666"/>
                        </a:cubicBezTo>
                        <a:cubicBezTo>
                          <a:pt x="16295" y="14922"/>
                          <a:pt x="16295" y="14922"/>
                          <a:pt x="16295" y="14922"/>
                        </a:cubicBezTo>
                        <a:cubicBezTo>
                          <a:pt x="16718" y="14981"/>
                          <a:pt x="17141" y="15371"/>
                          <a:pt x="17141" y="16138"/>
                        </a:cubicBezTo>
                        <a:close/>
                        <a:moveTo>
                          <a:pt x="15650" y="12491"/>
                        </a:moveTo>
                        <a:cubicBezTo>
                          <a:pt x="15650" y="12538"/>
                          <a:pt x="15650" y="12585"/>
                          <a:pt x="15650" y="12621"/>
                        </a:cubicBezTo>
                        <a:cubicBezTo>
                          <a:pt x="15650" y="15701"/>
                          <a:pt x="15650" y="15701"/>
                          <a:pt x="15650" y="15701"/>
                        </a:cubicBezTo>
                        <a:cubicBezTo>
                          <a:pt x="15650" y="17082"/>
                          <a:pt x="15175" y="18369"/>
                          <a:pt x="14308" y="19337"/>
                        </a:cubicBezTo>
                        <a:cubicBezTo>
                          <a:pt x="13431" y="20304"/>
                          <a:pt x="12279" y="20847"/>
                          <a:pt x="11054" y="20847"/>
                        </a:cubicBezTo>
                        <a:cubicBezTo>
                          <a:pt x="8517" y="20847"/>
                          <a:pt x="6457" y="18534"/>
                          <a:pt x="6457" y="15701"/>
                        </a:cubicBezTo>
                        <a:cubicBezTo>
                          <a:pt x="6457" y="12927"/>
                          <a:pt x="6457" y="12927"/>
                          <a:pt x="6457" y="12927"/>
                        </a:cubicBezTo>
                        <a:cubicBezTo>
                          <a:pt x="10145" y="12243"/>
                          <a:pt x="12596" y="10543"/>
                          <a:pt x="13600" y="9741"/>
                        </a:cubicBezTo>
                        <a:cubicBezTo>
                          <a:pt x="13653" y="10095"/>
                          <a:pt x="13769" y="10543"/>
                          <a:pt x="13970" y="10992"/>
                        </a:cubicBezTo>
                        <a:cubicBezTo>
                          <a:pt x="14340" y="11771"/>
                          <a:pt x="14921" y="12290"/>
                          <a:pt x="15650" y="12491"/>
                        </a:cubicBezTo>
                        <a:close/>
                        <a:moveTo>
                          <a:pt x="16993" y="6259"/>
                        </a:moveTo>
                        <a:cubicBezTo>
                          <a:pt x="16993" y="5291"/>
                          <a:pt x="16993" y="5291"/>
                          <a:pt x="16993" y="5291"/>
                        </a:cubicBezTo>
                        <a:cubicBezTo>
                          <a:pt x="16993" y="5125"/>
                          <a:pt x="16887" y="4984"/>
                          <a:pt x="16750" y="4937"/>
                        </a:cubicBezTo>
                        <a:cubicBezTo>
                          <a:pt x="13759" y="4087"/>
                          <a:pt x="10694" y="3874"/>
                          <a:pt x="7630" y="4335"/>
                        </a:cubicBezTo>
                        <a:cubicBezTo>
                          <a:pt x="7461" y="4358"/>
                          <a:pt x="7334" y="4547"/>
                          <a:pt x="7355" y="4736"/>
                        </a:cubicBezTo>
                        <a:cubicBezTo>
                          <a:pt x="7376" y="4937"/>
                          <a:pt x="7545" y="5066"/>
                          <a:pt x="7714" y="5043"/>
                        </a:cubicBezTo>
                        <a:cubicBezTo>
                          <a:pt x="10610" y="4618"/>
                          <a:pt x="13516" y="4783"/>
                          <a:pt x="16348" y="5562"/>
                        </a:cubicBezTo>
                        <a:cubicBezTo>
                          <a:pt x="16348" y="9375"/>
                          <a:pt x="16348" y="9375"/>
                          <a:pt x="16348" y="9375"/>
                        </a:cubicBezTo>
                        <a:cubicBezTo>
                          <a:pt x="12713" y="8407"/>
                          <a:pt x="8887" y="8407"/>
                          <a:pt x="5252" y="9375"/>
                        </a:cubicBezTo>
                        <a:cubicBezTo>
                          <a:pt x="5252" y="5562"/>
                          <a:pt x="5252" y="5562"/>
                          <a:pt x="5252" y="5562"/>
                        </a:cubicBezTo>
                        <a:cubicBezTo>
                          <a:pt x="5643" y="5456"/>
                          <a:pt x="6045" y="5361"/>
                          <a:pt x="6446" y="5279"/>
                        </a:cubicBezTo>
                        <a:cubicBezTo>
                          <a:pt x="6615" y="5243"/>
                          <a:pt x="6732" y="5055"/>
                          <a:pt x="6700" y="4854"/>
                        </a:cubicBezTo>
                        <a:cubicBezTo>
                          <a:pt x="6668" y="4665"/>
                          <a:pt x="6499" y="4535"/>
                          <a:pt x="6319" y="4571"/>
                        </a:cubicBezTo>
                        <a:cubicBezTo>
                          <a:pt x="5833" y="4677"/>
                          <a:pt x="5337" y="4807"/>
                          <a:pt x="4850" y="4937"/>
                        </a:cubicBezTo>
                        <a:cubicBezTo>
                          <a:pt x="4713" y="4984"/>
                          <a:pt x="4607" y="5125"/>
                          <a:pt x="4607" y="5291"/>
                        </a:cubicBezTo>
                        <a:cubicBezTo>
                          <a:pt x="4607" y="6259"/>
                          <a:pt x="4607" y="6259"/>
                          <a:pt x="4607" y="6259"/>
                        </a:cubicBezTo>
                        <a:cubicBezTo>
                          <a:pt x="1215" y="4819"/>
                          <a:pt x="1215" y="4819"/>
                          <a:pt x="1215" y="4819"/>
                        </a:cubicBezTo>
                        <a:cubicBezTo>
                          <a:pt x="10800" y="746"/>
                          <a:pt x="10800" y="746"/>
                          <a:pt x="10800" y="746"/>
                        </a:cubicBezTo>
                        <a:cubicBezTo>
                          <a:pt x="20385" y="4819"/>
                          <a:pt x="20385" y="4819"/>
                          <a:pt x="20385" y="4819"/>
                        </a:cubicBezTo>
                        <a:lnTo>
                          <a:pt x="16993" y="6259"/>
                        </a:lnTo>
                        <a:close/>
                        <a:moveTo>
                          <a:pt x="16993" y="6259"/>
                        </a:moveTo>
                        <a:cubicBezTo>
                          <a:pt x="16993" y="6259"/>
                          <a:pt x="16993" y="6259"/>
                          <a:pt x="16993" y="6259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01" name="Freeform 131"/>
                  <p:cNvSpPr/>
                  <p:nvPr/>
                </p:nvSpPr>
                <p:spPr>
                  <a:xfrm>
                    <a:off x="96312" y="142142"/>
                    <a:ext cx="27374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19" h="20738" fill="norm" stroke="1" extrusionOk="0">
                        <a:moveTo>
                          <a:pt x="4647" y="19647"/>
                        </a:moveTo>
                        <a:cubicBezTo>
                          <a:pt x="8482" y="14847"/>
                          <a:pt x="13125" y="12447"/>
                          <a:pt x="17768" y="13320"/>
                        </a:cubicBezTo>
                        <a:cubicBezTo>
                          <a:pt x="19383" y="13756"/>
                          <a:pt x="20897" y="10920"/>
                          <a:pt x="20998" y="7429"/>
                        </a:cubicBezTo>
                        <a:cubicBezTo>
                          <a:pt x="21200" y="3720"/>
                          <a:pt x="19888" y="447"/>
                          <a:pt x="18273" y="229"/>
                        </a:cubicBezTo>
                        <a:cubicBezTo>
                          <a:pt x="12318" y="-862"/>
                          <a:pt x="6363" y="1974"/>
                          <a:pt x="1518" y="8302"/>
                        </a:cubicBezTo>
                        <a:cubicBezTo>
                          <a:pt x="4" y="10265"/>
                          <a:pt x="-400" y="14411"/>
                          <a:pt x="407" y="17465"/>
                        </a:cubicBezTo>
                        <a:cubicBezTo>
                          <a:pt x="1013" y="19647"/>
                          <a:pt x="2022" y="20738"/>
                          <a:pt x="3032" y="20738"/>
                        </a:cubicBezTo>
                        <a:cubicBezTo>
                          <a:pt x="3637" y="20738"/>
                          <a:pt x="4142" y="20302"/>
                          <a:pt x="4647" y="19647"/>
                        </a:cubicBezTo>
                        <a:close/>
                        <a:moveTo>
                          <a:pt x="4647" y="19647"/>
                        </a:moveTo>
                        <a:cubicBezTo>
                          <a:pt x="4647" y="19647"/>
                          <a:pt x="4647" y="19647"/>
                          <a:pt x="4647" y="19647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02" name="Freeform 132"/>
                  <p:cNvSpPr/>
                  <p:nvPr/>
                </p:nvSpPr>
                <p:spPr>
                  <a:xfrm>
                    <a:off x="146089" y="134175"/>
                    <a:ext cx="26677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53" h="20737" fill="norm" stroke="1" extrusionOk="0">
                        <a:moveTo>
                          <a:pt x="2832" y="228"/>
                        </a:moveTo>
                        <a:cubicBezTo>
                          <a:pt x="1116" y="446"/>
                          <a:pt x="-95" y="3719"/>
                          <a:pt x="6" y="7428"/>
                        </a:cubicBezTo>
                        <a:cubicBezTo>
                          <a:pt x="208" y="11137"/>
                          <a:pt x="1621" y="13755"/>
                          <a:pt x="3337" y="13319"/>
                        </a:cubicBezTo>
                        <a:cubicBezTo>
                          <a:pt x="7980" y="12664"/>
                          <a:pt x="12623" y="14846"/>
                          <a:pt x="16458" y="19864"/>
                        </a:cubicBezTo>
                        <a:cubicBezTo>
                          <a:pt x="16963" y="20519"/>
                          <a:pt x="17468" y="20737"/>
                          <a:pt x="17972" y="20737"/>
                        </a:cubicBezTo>
                        <a:cubicBezTo>
                          <a:pt x="19083" y="20737"/>
                          <a:pt x="20092" y="19646"/>
                          <a:pt x="20597" y="17464"/>
                        </a:cubicBezTo>
                        <a:cubicBezTo>
                          <a:pt x="21505" y="14410"/>
                          <a:pt x="21000" y="10264"/>
                          <a:pt x="19587" y="8519"/>
                        </a:cubicBezTo>
                        <a:cubicBezTo>
                          <a:pt x="14641" y="1973"/>
                          <a:pt x="8686" y="-863"/>
                          <a:pt x="2832" y="228"/>
                        </a:cubicBezTo>
                        <a:close/>
                        <a:moveTo>
                          <a:pt x="2832" y="228"/>
                        </a:moveTo>
                        <a:cubicBezTo>
                          <a:pt x="2832" y="228"/>
                          <a:pt x="2832" y="228"/>
                          <a:pt x="2832" y="228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03" name="Freeform 133"/>
                  <p:cNvSpPr/>
                  <p:nvPr/>
                </p:nvSpPr>
                <p:spPr>
                  <a:xfrm>
                    <a:off x="99593" y="158893"/>
                    <a:ext cx="19768" cy="15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082" y="15777"/>
                        </a:moveTo>
                        <a:cubicBezTo>
                          <a:pt x="17082" y="11457"/>
                          <a:pt x="17082" y="11457"/>
                          <a:pt x="17082" y="11457"/>
                        </a:cubicBezTo>
                        <a:cubicBezTo>
                          <a:pt x="17365" y="11457"/>
                          <a:pt x="17365" y="11457"/>
                          <a:pt x="17365" y="11457"/>
                        </a:cubicBezTo>
                        <a:cubicBezTo>
                          <a:pt x="19765" y="11457"/>
                          <a:pt x="21600" y="8828"/>
                          <a:pt x="21600" y="5823"/>
                        </a:cubicBezTo>
                        <a:cubicBezTo>
                          <a:pt x="21600" y="2630"/>
                          <a:pt x="19765" y="0"/>
                          <a:pt x="17365" y="0"/>
                        </a:cubicBezTo>
                        <a:cubicBezTo>
                          <a:pt x="4376" y="0"/>
                          <a:pt x="4376" y="0"/>
                          <a:pt x="4376" y="0"/>
                        </a:cubicBezTo>
                        <a:cubicBezTo>
                          <a:pt x="1976" y="0"/>
                          <a:pt x="0" y="2630"/>
                          <a:pt x="0" y="5823"/>
                        </a:cubicBezTo>
                        <a:cubicBezTo>
                          <a:pt x="0" y="8828"/>
                          <a:pt x="1976" y="11457"/>
                          <a:pt x="4376" y="11457"/>
                        </a:cubicBezTo>
                        <a:cubicBezTo>
                          <a:pt x="8471" y="11457"/>
                          <a:pt x="8471" y="11457"/>
                          <a:pt x="8471" y="11457"/>
                        </a:cubicBezTo>
                        <a:cubicBezTo>
                          <a:pt x="8471" y="15777"/>
                          <a:pt x="8471" y="15777"/>
                          <a:pt x="8471" y="15777"/>
                        </a:cubicBezTo>
                        <a:cubicBezTo>
                          <a:pt x="8471" y="18970"/>
                          <a:pt x="10306" y="21600"/>
                          <a:pt x="12706" y="21600"/>
                        </a:cubicBezTo>
                        <a:cubicBezTo>
                          <a:pt x="15106" y="21600"/>
                          <a:pt x="17082" y="18970"/>
                          <a:pt x="17082" y="15777"/>
                        </a:cubicBezTo>
                        <a:close/>
                        <a:moveTo>
                          <a:pt x="17082" y="15777"/>
                        </a:moveTo>
                        <a:cubicBezTo>
                          <a:pt x="17082" y="15777"/>
                          <a:pt x="17082" y="15777"/>
                          <a:pt x="17082" y="15777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04" name="Freeform 134"/>
                  <p:cNvSpPr/>
                  <p:nvPr/>
                </p:nvSpPr>
                <p:spPr>
                  <a:xfrm>
                    <a:off x="124311" y="173654"/>
                    <a:ext cx="20509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10" h="20829" fill="norm" stroke="1" extrusionOk="0">
                        <a:moveTo>
                          <a:pt x="10405" y="20829"/>
                        </a:moveTo>
                        <a:cubicBezTo>
                          <a:pt x="13829" y="20829"/>
                          <a:pt x="17122" y="18258"/>
                          <a:pt x="19625" y="13372"/>
                        </a:cubicBezTo>
                        <a:cubicBezTo>
                          <a:pt x="21205" y="10286"/>
                          <a:pt x="21205" y="5400"/>
                          <a:pt x="19625" y="2315"/>
                        </a:cubicBezTo>
                        <a:cubicBezTo>
                          <a:pt x="18044" y="-771"/>
                          <a:pt x="15542" y="-771"/>
                          <a:pt x="13961" y="2315"/>
                        </a:cubicBezTo>
                        <a:cubicBezTo>
                          <a:pt x="13039" y="4115"/>
                          <a:pt x="11722" y="5143"/>
                          <a:pt x="10405" y="5143"/>
                        </a:cubicBezTo>
                        <a:cubicBezTo>
                          <a:pt x="9088" y="5143"/>
                          <a:pt x="7771" y="4115"/>
                          <a:pt x="6849" y="2315"/>
                        </a:cubicBezTo>
                        <a:cubicBezTo>
                          <a:pt x="5268" y="-771"/>
                          <a:pt x="2766" y="-771"/>
                          <a:pt x="1185" y="2315"/>
                        </a:cubicBezTo>
                        <a:cubicBezTo>
                          <a:pt x="-395" y="5400"/>
                          <a:pt x="-395" y="10286"/>
                          <a:pt x="1185" y="13372"/>
                        </a:cubicBezTo>
                        <a:cubicBezTo>
                          <a:pt x="3688" y="18258"/>
                          <a:pt x="6849" y="20829"/>
                          <a:pt x="10405" y="20829"/>
                        </a:cubicBezTo>
                        <a:close/>
                        <a:moveTo>
                          <a:pt x="10405" y="20829"/>
                        </a:moveTo>
                        <a:cubicBezTo>
                          <a:pt x="10405" y="20829"/>
                          <a:pt x="10405" y="20829"/>
                          <a:pt x="10405" y="20829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05" name="Freeform 135"/>
                  <p:cNvSpPr/>
                  <p:nvPr/>
                </p:nvSpPr>
                <p:spPr>
                  <a:xfrm>
                    <a:off x="149770" y="158893"/>
                    <a:ext cx="19768" cy="15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365" y="0"/>
                        </a:moveTo>
                        <a:cubicBezTo>
                          <a:pt x="4376" y="0"/>
                          <a:pt x="4376" y="0"/>
                          <a:pt x="4376" y="0"/>
                        </a:cubicBezTo>
                        <a:cubicBezTo>
                          <a:pt x="1976" y="0"/>
                          <a:pt x="0" y="2630"/>
                          <a:pt x="0" y="5823"/>
                        </a:cubicBezTo>
                        <a:cubicBezTo>
                          <a:pt x="0" y="8828"/>
                          <a:pt x="1976" y="11457"/>
                          <a:pt x="4376" y="11457"/>
                        </a:cubicBezTo>
                        <a:cubicBezTo>
                          <a:pt x="4659" y="11457"/>
                          <a:pt x="4659" y="11457"/>
                          <a:pt x="4659" y="11457"/>
                        </a:cubicBezTo>
                        <a:cubicBezTo>
                          <a:pt x="4659" y="15777"/>
                          <a:pt x="4659" y="15777"/>
                          <a:pt x="4659" y="15777"/>
                        </a:cubicBezTo>
                        <a:cubicBezTo>
                          <a:pt x="4659" y="18970"/>
                          <a:pt x="6635" y="21600"/>
                          <a:pt x="8894" y="21600"/>
                        </a:cubicBezTo>
                        <a:cubicBezTo>
                          <a:pt x="11294" y="21600"/>
                          <a:pt x="13271" y="18970"/>
                          <a:pt x="13271" y="15777"/>
                        </a:cubicBezTo>
                        <a:cubicBezTo>
                          <a:pt x="13271" y="11457"/>
                          <a:pt x="13271" y="11457"/>
                          <a:pt x="13271" y="11457"/>
                        </a:cubicBezTo>
                        <a:cubicBezTo>
                          <a:pt x="17365" y="11457"/>
                          <a:pt x="17365" y="11457"/>
                          <a:pt x="17365" y="11457"/>
                        </a:cubicBezTo>
                        <a:cubicBezTo>
                          <a:pt x="19765" y="11457"/>
                          <a:pt x="21600" y="8828"/>
                          <a:pt x="21600" y="5823"/>
                        </a:cubicBezTo>
                        <a:cubicBezTo>
                          <a:pt x="21600" y="2630"/>
                          <a:pt x="19765" y="0"/>
                          <a:pt x="17365" y="0"/>
                        </a:cubicBezTo>
                        <a:close/>
                        <a:moveTo>
                          <a:pt x="17365" y="0"/>
                        </a:moveTo>
                        <a:cubicBezTo>
                          <a:pt x="17365" y="0"/>
                          <a:pt x="17365" y="0"/>
                          <a:pt x="17365" y="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06" name="Freeform 136"/>
                  <p:cNvSpPr/>
                  <p:nvPr/>
                </p:nvSpPr>
                <p:spPr>
                  <a:xfrm>
                    <a:off x="114038" y="190824"/>
                    <a:ext cx="41815" cy="250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533" y="0"/>
                        </a:moveTo>
                        <a:cubicBezTo>
                          <a:pt x="2000" y="0"/>
                          <a:pt x="2000" y="0"/>
                          <a:pt x="2000" y="0"/>
                        </a:cubicBezTo>
                        <a:cubicBezTo>
                          <a:pt x="933" y="0"/>
                          <a:pt x="0" y="1463"/>
                          <a:pt x="0" y="3375"/>
                        </a:cubicBezTo>
                        <a:cubicBezTo>
                          <a:pt x="0" y="13387"/>
                          <a:pt x="4867" y="21600"/>
                          <a:pt x="10800" y="21600"/>
                        </a:cubicBezTo>
                        <a:cubicBezTo>
                          <a:pt x="16733" y="21600"/>
                          <a:pt x="21600" y="13387"/>
                          <a:pt x="21600" y="3375"/>
                        </a:cubicBezTo>
                        <a:cubicBezTo>
                          <a:pt x="21600" y="1463"/>
                          <a:pt x="20667" y="0"/>
                          <a:pt x="19533" y="0"/>
                        </a:cubicBezTo>
                        <a:close/>
                        <a:moveTo>
                          <a:pt x="10800" y="14737"/>
                        </a:moveTo>
                        <a:cubicBezTo>
                          <a:pt x="7800" y="14737"/>
                          <a:pt x="5200" y="11362"/>
                          <a:pt x="4333" y="6750"/>
                        </a:cubicBezTo>
                        <a:cubicBezTo>
                          <a:pt x="17200" y="6750"/>
                          <a:pt x="17200" y="6750"/>
                          <a:pt x="17200" y="6750"/>
                        </a:cubicBezTo>
                        <a:cubicBezTo>
                          <a:pt x="16333" y="11362"/>
                          <a:pt x="13800" y="14737"/>
                          <a:pt x="10800" y="14737"/>
                        </a:cubicBezTo>
                        <a:close/>
                        <a:moveTo>
                          <a:pt x="10800" y="14737"/>
                        </a:moveTo>
                        <a:cubicBezTo>
                          <a:pt x="10800" y="14737"/>
                          <a:pt x="10800" y="14737"/>
                          <a:pt x="10800" y="14737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</p:grpSp>
          <p:grpSp>
            <p:nvGrpSpPr>
              <p:cNvPr id="918" name="Group 82"/>
              <p:cNvGrpSpPr/>
              <p:nvPr/>
            </p:nvGrpSpPr>
            <p:grpSpPr>
              <a:xfrm>
                <a:off x="2185215" y="-1"/>
                <a:ext cx="504588" cy="876075"/>
                <a:chOff x="0" y="0"/>
                <a:chExt cx="504586" cy="876073"/>
              </a:xfrm>
            </p:grpSpPr>
            <p:sp>
              <p:nvSpPr>
                <p:cNvPr id="909" name="Freeform 9"/>
                <p:cNvSpPr/>
                <p:nvPr/>
              </p:nvSpPr>
              <p:spPr>
                <a:xfrm>
                  <a:off x="0" y="0"/>
                  <a:ext cx="251301" cy="875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94" fill="norm" stroke="1" extrusionOk="0">
                      <a:moveTo>
                        <a:pt x="0" y="6146"/>
                      </a:moveTo>
                      <a:cubicBezTo>
                        <a:pt x="0" y="9547"/>
                        <a:pt x="21600" y="21600"/>
                        <a:pt x="21600" y="21391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9647" y="0"/>
                        <a:pt x="0" y="2745"/>
                        <a:pt x="0" y="614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10" name="Freeform 10"/>
                <p:cNvSpPr/>
                <p:nvPr/>
              </p:nvSpPr>
              <p:spPr>
                <a:xfrm>
                  <a:off x="251299" y="0"/>
                  <a:ext cx="253288" cy="876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21359"/>
                        <a:pt x="21600" y="9640"/>
                        <a:pt x="21600" y="6206"/>
                      </a:cubicBezTo>
                      <a:cubicBezTo>
                        <a:pt x="21600" y="2772"/>
                        <a:pt x="11896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B2E2E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11" name="Oval 19"/>
                <p:cNvSpPr/>
                <p:nvPr/>
              </p:nvSpPr>
              <p:spPr>
                <a:xfrm>
                  <a:off x="42711" y="44697"/>
                  <a:ext cx="418173" cy="4171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grpSp>
              <p:nvGrpSpPr>
                <p:cNvPr id="917" name="Group 42"/>
                <p:cNvGrpSpPr/>
                <p:nvPr/>
              </p:nvGrpSpPr>
              <p:grpSpPr>
                <a:xfrm>
                  <a:off x="119396" y="116481"/>
                  <a:ext cx="263810" cy="263809"/>
                  <a:chOff x="0" y="0"/>
                  <a:chExt cx="263809" cy="263808"/>
                </a:xfrm>
              </p:grpSpPr>
              <p:sp>
                <p:nvSpPr>
                  <p:cNvPr id="912" name="Freeform 184"/>
                  <p:cNvSpPr/>
                  <p:nvPr/>
                </p:nvSpPr>
                <p:spPr>
                  <a:xfrm>
                    <a:off x="-1" y="-1"/>
                    <a:ext cx="263811" cy="2638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283" y="16801"/>
                        </a:moveTo>
                        <a:cubicBezTo>
                          <a:pt x="17443" y="16801"/>
                          <a:pt x="17443" y="16801"/>
                          <a:pt x="17443" y="16801"/>
                        </a:cubicBezTo>
                        <a:cubicBezTo>
                          <a:pt x="17443" y="10621"/>
                          <a:pt x="17443" y="10621"/>
                          <a:pt x="17443" y="10621"/>
                        </a:cubicBezTo>
                        <a:cubicBezTo>
                          <a:pt x="17875" y="10304"/>
                          <a:pt x="18276" y="9956"/>
                          <a:pt x="18667" y="9577"/>
                        </a:cubicBezTo>
                        <a:cubicBezTo>
                          <a:pt x="19215" y="9018"/>
                          <a:pt x="19711" y="8395"/>
                          <a:pt x="20112" y="7731"/>
                        </a:cubicBezTo>
                        <a:cubicBezTo>
                          <a:pt x="20175" y="7636"/>
                          <a:pt x="20175" y="7509"/>
                          <a:pt x="20112" y="7414"/>
                        </a:cubicBezTo>
                        <a:cubicBezTo>
                          <a:pt x="20059" y="7309"/>
                          <a:pt x="19954" y="7246"/>
                          <a:pt x="19838" y="7246"/>
                        </a:cubicBezTo>
                        <a:cubicBezTo>
                          <a:pt x="18149" y="7246"/>
                          <a:pt x="18149" y="7246"/>
                          <a:pt x="18149" y="7246"/>
                        </a:cubicBezTo>
                        <a:cubicBezTo>
                          <a:pt x="19141" y="6655"/>
                          <a:pt x="19141" y="6655"/>
                          <a:pt x="19141" y="6655"/>
                        </a:cubicBezTo>
                        <a:cubicBezTo>
                          <a:pt x="20671" y="5737"/>
                          <a:pt x="21579" y="4071"/>
                          <a:pt x="21505" y="2310"/>
                        </a:cubicBezTo>
                        <a:cubicBezTo>
                          <a:pt x="21505" y="2278"/>
                          <a:pt x="21505" y="2278"/>
                          <a:pt x="21505" y="2278"/>
                        </a:cubicBezTo>
                        <a:cubicBezTo>
                          <a:pt x="21494" y="2109"/>
                          <a:pt x="21368" y="1983"/>
                          <a:pt x="21199" y="1972"/>
                        </a:cubicBezTo>
                        <a:cubicBezTo>
                          <a:pt x="19912" y="1920"/>
                          <a:pt x="18645" y="2109"/>
                          <a:pt x="17443" y="2552"/>
                        </a:cubicBezTo>
                        <a:cubicBezTo>
                          <a:pt x="17443" y="2405"/>
                          <a:pt x="17443" y="2405"/>
                          <a:pt x="17443" y="2405"/>
                        </a:cubicBezTo>
                        <a:cubicBezTo>
                          <a:pt x="17443" y="1076"/>
                          <a:pt x="16356" y="0"/>
                          <a:pt x="15037" y="0"/>
                        </a:cubicBezTo>
                        <a:cubicBezTo>
                          <a:pt x="2406" y="0"/>
                          <a:pt x="2406" y="0"/>
                          <a:pt x="2406" y="0"/>
                        </a:cubicBezTo>
                        <a:cubicBezTo>
                          <a:pt x="2406" y="0"/>
                          <a:pt x="2406" y="0"/>
                          <a:pt x="2395" y="0"/>
                        </a:cubicBezTo>
                        <a:cubicBezTo>
                          <a:pt x="1076" y="0"/>
                          <a:pt x="0" y="1076"/>
                          <a:pt x="0" y="2405"/>
                        </a:cubicBezTo>
                        <a:cubicBezTo>
                          <a:pt x="0" y="4482"/>
                          <a:pt x="0" y="4482"/>
                          <a:pt x="0" y="4482"/>
                        </a:cubicBezTo>
                        <a:cubicBezTo>
                          <a:pt x="0" y="4662"/>
                          <a:pt x="148" y="4799"/>
                          <a:pt x="317" y="4799"/>
                        </a:cubicBezTo>
                        <a:cubicBezTo>
                          <a:pt x="4157" y="4799"/>
                          <a:pt x="4157" y="4799"/>
                          <a:pt x="4157" y="4799"/>
                        </a:cubicBezTo>
                        <a:cubicBezTo>
                          <a:pt x="4157" y="7900"/>
                          <a:pt x="4157" y="7900"/>
                          <a:pt x="4157" y="7900"/>
                        </a:cubicBezTo>
                        <a:cubicBezTo>
                          <a:pt x="4157" y="8079"/>
                          <a:pt x="4305" y="8227"/>
                          <a:pt x="4485" y="8227"/>
                        </a:cubicBezTo>
                        <a:cubicBezTo>
                          <a:pt x="4664" y="8227"/>
                          <a:pt x="4801" y="8079"/>
                          <a:pt x="4801" y="7900"/>
                        </a:cubicBezTo>
                        <a:cubicBezTo>
                          <a:pt x="4801" y="2405"/>
                          <a:pt x="4801" y="2405"/>
                          <a:pt x="4801" y="2405"/>
                        </a:cubicBezTo>
                        <a:cubicBezTo>
                          <a:pt x="4801" y="1709"/>
                          <a:pt x="4506" y="1076"/>
                          <a:pt x="4031" y="643"/>
                        </a:cubicBezTo>
                        <a:cubicBezTo>
                          <a:pt x="15037" y="643"/>
                          <a:pt x="15037" y="643"/>
                          <a:pt x="15037" y="643"/>
                        </a:cubicBezTo>
                        <a:cubicBezTo>
                          <a:pt x="16007" y="643"/>
                          <a:pt x="16799" y="1434"/>
                          <a:pt x="16799" y="2405"/>
                        </a:cubicBezTo>
                        <a:cubicBezTo>
                          <a:pt x="16799" y="2816"/>
                          <a:pt x="16799" y="2816"/>
                          <a:pt x="16799" y="2816"/>
                        </a:cubicBezTo>
                        <a:cubicBezTo>
                          <a:pt x="15723" y="3291"/>
                          <a:pt x="14741" y="3966"/>
                          <a:pt x="13897" y="4809"/>
                        </a:cubicBezTo>
                        <a:cubicBezTo>
                          <a:pt x="12916" y="5790"/>
                          <a:pt x="12166" y="6940"/>
                          <a:pt x="11681" y="8227"/>
                        </a:cubicBezTo>
                        <a:cubicBezTo>
                          <a:pt x="11227" y="9429"/>
                          <a:pt x="11016" y="10684"/>
                          <a:pt x="11048" y="11971"/>
                        </a:cubicBezTo>
                        <a:cubicBezTo>
                          <a:pt x="9813" y="13205"/>
                          <a:pt x="9813" y="13205"/>
                          <a:pt x="9813" y="13205"/>
                        </a:cubicBezTo>
                        <a:cubicBezTo>
                          <a:pt x="9687" y="13331"/>
                          <a:pt x="9687" y="13532"/>
                          <a:pt x="9813" y="13658"/>
                        </a:cubicBezTo>
                        <a:cubicBezTo>
                          <a:pt x="9877" y="13721"/>
                          <a:pt x="9961" y="13753"/>
                          <a:pt x="10046" y="13753"/>
                        </a:cubicBezTo>
                        <a:cubicBezTo>
                          <a:pt x="10130" y="13753"/>
                          <a:pt x="10204" y="13721"/>
                          <a:pt x="10267" y="13658"/>
                        </a:cubicBezTo>
                        <a:cubicBezTo>
                          <a:pt x="11502" y="12424"/>
                          <a:pt x="11502" y="12424"/>
                          <a:pt x="11502" y="12424"/>
                        </a:cubicBezTo>
                        <a:cubicBezTo>
                          <a:pt x="11597" y="12424"/>
                          <a:pt x="11692" y="12424"/>
                          <a:pt x="11787" y="12424"/>
                        </a:cubicBezTo>
                        <a:cubicBezTo>
                          <a:pt x="12979" y="12424"/>
                          <a:pt x="14140" y="12213"/>
                          <a:pt x="15248" y="11791"/>
                        </a:cubicBezTo>
                        <a:cubicBezTo>
                          <a:pt x="15786" y="11580"/>
                          <a:pt x="16303" y="11338"/>
                          <a:pt x="16799" y="11043"/>
                        </a:cubicBezTo>
                        <a:cubicBezTo>
                          <a:pt x="16799" y="16801"/>
                          <a:pt x="16799" y="16801"/>
                          <a:pt x="16799" y="16801"/>
                        </a:cubicBezTo>
                        <a:cubicBezTo>
                          <a:pt x="8642" y="16801"/>
                          <a:pt x="8642" y="16801"/>
                          <a:pt x="8642" y="16801"/>
                        </a:cubicBezTo>
                        <a:cubicBezTo>
                          <a:pt x="8473" y="16801"/>
                          <a:pt x="8326" y="16938"/>
                          <a:pt x="8326" y="17118"/>
                        </a:cubicBezTo>
                        <a:cubicBezTo>
                          <a:pt x="8326" y="19195"/>
                          <a:pt x="8326" y="19195"/>
                          <a:pt x="8326" y="19195"/>
                        </a:cubicBezTo>
                        <a:cubicBezTo>
                          <a:pt x="8326" y="20166"/>
                          <a:pt x="7534" y="20957"/>
                          <a:pt x="6563" y="20957"/>
                        </a:cubicBezTo>
                        <a:cubicBezTo>
                          <a:pt x="5593" y="20957"/>
                          <a:pt x="4801" y="20166"/>
                          <a:pt x="4801" y="19195"/>
                        </a:cubicBezTo>
                        <a:cubicBezTo>
                          <a:pt x="4801" y="9186"/>
                          <a:pt x="4801" y="9186"/>
                          <a:pt x="4801" y="9186"/>
                        </a:cubicBezTo>
                        <a:cubicBezTo>
                          <a:pt x="4801" y="9007"/>
                          <a:pt x="4664" y="8870"/>
                          <a:pt x="4485" y="8870"/>
                        </a:cubicBezTo>
                        <a:cubicBezTo>
                          <a:pt x="4305" y="8870"/>
                          <a:pt x="4157" y="9007"/>
                          <a:pt x="4157" y="9186"/>
                        </a:cubicBezTo>
                        <a:cubicBezTo>
                          <a:pt x="4157" y="19195"/>
                          <a:pt x="4157" y="19195"/>
                          <a:pt x="4157" y="19195"/>
                        </a:cubicBezTo>
                        <a:cubicBezTo>
                          <a:pt x="4157" y="20524"/>
                          <a:pt x="5244" y="21600"/>
                          <a:pt x="6563" y="21600"/>
                        </a:cubicBezTo>
                        <a:cubicBezTo>
                          <a:pt x="16324" y="21600"/>
                          <a:pt x="16324" y="21600"/>
                          <a:pt x="16324" y="21600"/>
                        </a:cubicBezTo>
                        <a:cubicBezTo>
                          <a:pt x="16503" y="21600"/>
                          <a:pt x="16651" y="21452"/>
                          <a:pt x="16651" y="21284"/>
                        </a:cubicBezTo>
                        <a:cubicBezTo>
                          <a:pt x="16651" y="21104"/>
                          <a:pt x="16503" y="20957"/>
                          <a:pt x="16324" y="20957"/>
                        </a:cubicBezTo>
                        <a:cubicBezTo>
                          <a:pt x="8199" y="20957"/>
                          <a:pt x="8199" y="20957"/>
                          <a:pt x="8199" y="20957"/>
                        </a:cubicBezTo>
                        <a:cubicBezTo>
                          <a:pt x="8674" y="20524"/>
                          <a:pt x="8969" y="19891"/>
                          <a:pt x="8969" y="19195"/>
                        </a:cubicBezTo>
                        <a:cubicBezTo>
                          <a:pt x="8969" y="17445"/>
                          <a:pt x="8969" y="17445"/>
                          <a:pt x="8969" y="17445"/>
                        </a:cubicBezTo>
                        <a:cubicBezTo>
                          <a:pt x="20956" y="17445"/>
                          <a:pt x="20956" y="17445"/>
                          <a:pt x="20956" y="17445"/>
                        </a:cubicBezTo>
                        <a:cubicBezTo>
                          <a:pt x="20956" y="19195"/>
                          <a:pt x="20956" y="19195"/>
                          <a:pt x="20956" y="19195"/>
                        </a:cubicBezTo>
                        <a:cubicBezTo>
                          <a:pt x="20956" y="20166"/>
                          <a:pt x="20165" y="20957"/>
                          <a:pt x="19194" y="20957"/>
                        </a:cubicBezTo>
                        <a:cubicBezTo>
                          <a:pt x="17611" y="20957"/>
                          <a:pt x="17611" y="20957"/>
                          <a:pt x="17611" y="20957"/>
                        </a:cubicBezTo>
                        <a:cubicBezTo>
                          <a:pt x="17432" y="20957"/>
                          <a:pt x="17284" y="21104"/>
                          <a:pt x="17284" y="21284"/>
                        </a:cubicBezTo>
                        <a:cubicBezTo>
                          <a:pt x="17284" y="21452"/>
                          <a:pt x="17432" y="21600"/>
                          <a:pt x="17611" y="21600"/>
                        </a:cubicBezTo>
                        <a:cubicBezTo>
                          <a:pt x="19194" y="21600"/>
                          <a:pt x="19194" y="21600"/>
                          <a:pt x="19194" y="21600"/>
                        </a:cubicBezTo>
                        <a:cubicBezTo>
                          <a:pt x="20524" y="21600"/>
                          <a:pt x="21600" y="20524"/>
                          <a:pt x="21600" y="19195"/>
                        </a:cubicBezTo>
                        <a:cubicBezTo>
                          <a:pt x="21600" y="17118"/>
                          <a:pt x="21600" y="17118"/>
                          <a:pt x="21600" y="17118"/>
                        </a:cubicBezTo>
                        <a:cubicBezTo>
                          <a:pt x="21600" y="16938"/>
                          <a:pt x="21452" y="16801"/>
                          <a:pt x="21283" y="16801"/>
                        </a:cubicBezTo>
                        <a:close/>
                        <a:moveTo>
                          <a:pt x="4157" y="2405"/>
                        </a:moveTo>
                        <a:cubicBezTo>
                          <a:pt x="4157" y="4155"/>
                          <a:pt x="4157" y="4155"/>
                          <a:pt x="4157" y="4155"/>
                        </a:cubicBezTo>
                        <a:cubicBezTo>
                          <a:pt x="644" y="4155"/>
                          <a:pt x="644" y="4155"/>
                          <a:pt x="644" y="4155"/>
                        </a:cubicBezTo>
                        <a:cubicBezTo>
                          <a:pt x="644" y="2405"/>
                          <a:pt x="644" y="2405"/>
                          <a:pt x="644" y="2405"/>
                        </a:cubicBezTo>
                        <a:cubicBezTo>
                          <a:pt x="644" y="1434"/>
                          <a:pt x="1435" y="643"/>
                          <a:pt x="2406" y="643"/>
                        </a:cubicBezTo>
                        <a:cubicBezTo>
                          <a:pt x="3377" y="643"/>
                          <a:pt x="4157" y="1434"/>
                          <a:pt x="4157" y="2405"/>
                        </a:cubicBezTo>
                        <a:close/>
                        <a:moveTo>
                          <a:pt x="15016" y="11190"/>
                        </a:moveTo>
                        <a:cubicBezTo>
                          <a:pt x="14098" y="11538"/>
                          <a:pt x="13137" y="11739"/>
                          <a:pt x="12145" y="11781"/>
                        </a:cubicBezTo>
                        <a:cubicBezTo>
                          <a:pt x="14794" y="9134"/>
                          <a:pt x="14794" y="9134"/>
                          <a:pt x="14794" y="9134"/>
                        </a:cubicBezTo>
                        <a:cubicBezTo>
                          <a:pt x="14921" y="9007"/>
                          <a:pt x="14921" y="8807"/>
                          <a:pt x="14794" y="8680"/>
                        </a:cubicBezTo>
                        <a:cubicBezTo>
                          <a:pt x="14667" y="8554"/>
                          <a:pt x="14467" y="8554"/>
                          <a:pt x="14340" y="8680"/>
                        </a:cubicBezTo>
                        <a:cubicBezTo>
                          <a:pt x="11692" y="11327"/>
                          <a:pt x="11692" y="11327"/>
                          <a:pt x="11692" y="11327"/>
                        </a:cubicBezTo>
                        <a:cubicBezTo>
                          <a:pt x="11734" y="10336"/>
                          <a:pt x="11934" y="9376"/>
                          <a:pt x="12283" y="8459"/>
                        </a:cubicBezTo>
                        <a:cubicBezTo>
                          <a:pt x="12736" y="7256"/>
                          <a:pt x="13433" y="6180"/>
                          <a:pt x="14351" y="5263"/>
                        </a:cubicBezTo>
                        <a:cubicBezTo>
                          <a:pt x="15269" y="4345"/>
                          <a:pt x="16345" y="3649"/>
                          <a:pt x="17548" y="3196"/>
                        </a:cubicBezTo>
                        <a:cubicBezTo>
                          <a:pt x="18614" y="2795"/>
                          <a:pt x="19722" y="2595"/>
                          <a:pt x="20872" y="2605"/>
                        </a:cubicBezTo>
                        <a:cubicBezTo>
                          <a:pt x="20830" y="4029"/>
                          <a:pt x="20059" y="5347"/>
                          <a:pt x="18814" y="6096"/>
                        </a:cubicBezTo>
                        <a:cubicBezTo>
                          <a:pt x="16830" y="7288"/>
                          <a:pt x="16830" y="7288"/>
                          <a:pt x="16830" y="7288"/>
                        </a:cubicBezTo>
                        <a:cubicBezTo>
                          <a:pt x="16704" y="7362"/>
                          <a:pt x="16641" y="7509"/>
                          <a:pt x="16683" y="7657"/>
                        </a:cubicBezTo>
                        <a:cubicBezTo>
                          <a:pt x="16725" y="7794"/>
                          <a:pt x="16852" y="7889"/>
                          <a:pt x="16989" y="7889"/>
                        </a:cubicBezTo>
                        <a:cubicBezTo>
                          <a:pt x="19247" y="7889"/>
                          <a:pt x="19247" y="7889"/>
                          <a:pt x="19247" y="7889"/>
                        </a:cubicBezTo>
                        <a:cubicBezTo>
                          <a:pt x="18941" y="8332"/>
                          <a:pt x="18593" y="8743"/>
                          <a:pt x="18213" y="9123"/>
                        </a:cubicBezTo>
                        <a:cubicBezTo>
                          <a:pt x="17295" y="10041"/>
                          <a:pt x="16218" y="10737"/>
                          <a:pt x="15016" y="11190"/>
                        </a:cubicBezTo>
                        <a:close/>
                        <a:moveTo>
                          <a:pt x="15016" y="11190"/>
                        </a:moveTo>
                        <a:cubicBezTo>
                          <a:pt x="15016" y="11190"/>
                          <a:pt x="15016" y="11190"/>
                          <a:pt x="15016" y="1119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13" name="Freeform 185"/>
                  <p:cNvSpPr/>
                  <p:nvPr/>
                </p:nvSpPr>
                <p:spPr>
                  <a:xfrm>
                    <a:off x="79066" y="48388"/>
                    <a:ext cx="79068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92" y="21600"/>
                        </a:moveTo>
                        <a:cubicBezTo>
                          <a:pt x="20508" y="21600"/>
                          <a:pt x="20508" y="21600"/>
                          <a:pt x="20508" y="21600"/>
                        </a:cubicBezTo>
                        <a:cubicBezTo>
                          <a:pt x="21107" y="21600"/>
                          <a:pt x="21600" y="16997"/>
                          <a:pt x="21600" y="10977"/>
                        </a:cubicBezTo>
                        <a:cubicBezTo>
                          <a:pt x="21600" y="4957"/>
                          <a:pt x="21107" y="0"/>
                          <a:pt x="20508" y="0"/>
                        </a:cubicBezTo>
                        <a:cubicBezTo>
                          <a:pt x="1092" y="0"/>
                          <a:pt x="1092" y="0"/>
                          <a:pt x="1092" y="0"/>
                        </a:cubicBezTo>
                        <a:cubicBezTo>
                          <a:pt x="493" y="0"/>
                          <a:pt x="0" y="4957"/>
                          <a:pt x="0" y="10977"/>
                        </a:cubicBezTo>
                        <a:cubicBezTo>
                          <a:pt x="0" y="16997"/>
                          <a:pt x="493" y="21600"/>
                          <a:pt x="1092" y="21600"/>
                        </a:cubicBezTo>
                        <a:close/>
                        <a:moveTo>
                          <a:pt x="1092" y="21600"/>
                        </a:moveTo>
                        <a:cubicBezTo>
                          <a:pt x="1092" y="21600"/>
                          <a:pt x="1092" y="21600"/>
                          <a:pt x="1092" y="2160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14" name="Freeform 186"/>
                  <p:cNvSpPr/>
                  <p:nvPr/>
                </p:nvSpPr>
                <p:spPr>
                  <a:xfrm>
                    <a:off x="79066" y="78798"/>
                    <a:ext cx="60822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434" y="21600"/>
                        </a:moveTo>
                        <a:cubicBezTo>
                          <a:pt x="20166" y="21600"/>
                          <a:pt x="20166" y="21600"/>
                          <a:pt x="20166" y="21600"/>
                        </a:cubicBezTo>
                        <a:cubicBezTo>
                          <a:pt x="20952" y="21600"/>
                          <a:pt x="21600" y="16643"/>
                          <a:pt x="21600" y="10623"/>
                        </a:cubicBezTo>
                        <a:cubicBezTo>
                          <a:pt x="21600" y="4603"/>
                          <a:pt x="20952" y="0"/>
                          <a:pt x="20166" y="0"/>
                        </a:cubicBezTo>
                        <a:cubicBezTo>
                          <a:pt x="1434" y="0"/>
                          <a:pt x="1434" y="0"/>
                          <a:pt x="1434" y="0"/>
                        </a:cubicBezTo>
                        <a:cubicBezTo>
                          <a:pt x="648" y="0"/>
                          <a:pt x="0" y="4603"/>
                          <a:pt x="0" y="10623"/>
                        </a:cubicBezTo>
                        <a:cubicBezTo>
                          <a:pt x="0" y="16643"/>
                          <a:pt x="648" y="21600"/>
                          <a:pt x="1434" y="21600"/>
                        </a:cubicBezTo>
                        <a:close/>
                        <a:moveTo>
                          <a:pt x="1434" y="21600"/>
                        </a:moveTo>
                        <a:cubicBezTo>
                          <a:pt x="1434" y="21600"/>
                          <a:pt x="1434" y="21600"/>
                          <a:pt x="1434" y="2160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15" name="Freeform 187"/>
                  <p:cNvSpPr/>
                  <p:nvPr/>
                </p:nvSpPr>
                <p:spPr>
                  <a:xfrm>
                    <a:off x="79066" y="109208"/>
                    <a:ext cx="49418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53" y="21600"/>
                        </a:moveTo>
                        <a:cubicBezTo>
                          <a:pt x="19847" y="21600"/>
                          <a:pt x="19847" y="21600"/>
                          <a:pt x="19847" y="21600"/>
                        </a:cubicBezTo>
                        <a:cubicBezTo>
                          <a:pt x="20808" y="21600"/>
                          <a:pt x="21600" y="16643"/>
                          <a:pt x="21600" y="10623"/>
                        </a:cubicBezTo>
                        <a:cubicBezTo>
                          <a:pt x="21600" y="4957"/>
                          <a:pt x="20808" y="0"/>
                          <a:pt x="19847" y="0"/>
                        </a:cubicBezTo>
                        <a:cubicBezTo>
                          <a:pt x="1753" y="0"/>
                          <a:pt x="1753" y="0"/>
                          <a:pt x="1753" y="0"/>
                        </a:cubicBezTo>
                        <a:cubicBezTo>
                          <a:pt x="792" y="0"/>
                          <a:pt x="0" y="4957"/>
                          <a:pt x="0" y="10623"/>
                        </a:cubicBezTo>
                        <a:cubicBezTo>
                          <a:pt x="0" y="16643"/>
                          <a:pt x="792" y="21600"/>
                          <a:pt x="1753" y="21600"/>
                        </a:cubicBezTo>
                        <a:close/>
                        <a:moveTo>
                          <a:pt x="1753" y="21600"/>
                        </a:moveTo>
                        <a:cubicBezTo>
                          <a:pt x="1753" y="21600"/>
                          <a:pt x="1753" y="21600"/>
                          <a:pt x="1753" y="2160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16" name="Freeform 188"/>
                  <p:cNvSpPr/>
                  <p:nvPr/>
                </p:nvSpPr>
                <p:spPr>
                  <a:xfrm>
                    <a:off x="128483" y="174970"/>
                    <a:ext cx="52459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0016" y="21600"/>
                        </a:moveTo>
                        <a:cubicBezTo>
                          <a:pt x="20913" y="21600"/>
                          <a:pt x="21600" y="16643"/>
                          <a:pt x="21600" y="10623"/>
                        </a:cubicBezTo>
                        <a:cubicBezTo>
                          <a:pt x="21600" y="4603"/>
                          <a:pt x="20913" y="0"/>
                          <a:pt x="20016" y="0"/>
                        </a:cubicBezTo>
                        <a:cubicBezTo>
                          <a:pt x="1584" y="0"/>
                          <a:pt x="1584" y="0"/>
                          <a:pt x="1584" y="0"/>
                        </a:cubicBezTo>
                        <a:cubicBezTo>
                          <a:pt x="687" y="0"/>
                          <a:pt x="0" y="4603"/>
                          <a:pt x="0" y="10623"/>
                        </a:cubicBezTo>
                        <a:cubicBezTo>
                          <a:pt x="0" y="16643"/>
                          <a:pt x="687" y="21600"/>
                          <a:pt x="1584" y="21600"/>
                        </a:cubicBezTo>
                        <a:lnTo>
                          <a:pt x="20016" y="21600"/>
                        </a:lnTo>
                        <a:close/>
                        <a:moveTo>
                          <a:pt x="20016" y="21600"/>
                        </a:moveTo>
                        <a:cubicBezTo>
                          <a:pt x="20016" y="21600"/>
                          <a:pt x="20016" y="21600"/>
                          <a:pt x="20016" y="2160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</p:grpSp>
          <p:grpSp>
            <p:nvGrpSpPr>
              <p:cNvPr id="934" name="Group 2"/>
              <p:cNvGrpSpPr/>
              <p:nvPr/>
            </p:nvGrpSpPr>
            <p:grpSpPr>
              <a:xfrm>
                <a:off x="262226" y="-1"/>
                <a:ext cx="504587" cy="876075"/>
                <a:chOff x="0" y="0"/>
                <a:chExt cx="504586" cy="876073"/>
              </a:xfrm>
            </p:grpSpPr>
            <p:sp>
              <p:nvSpPr>
                <p:cNvPr id="919" name="Freeform 5"/>
                <p:cNvSpPr/>
                <p:nvPr/>
              </p:nvSpPr>
              <p:spPr>
                <a:xfrm>
                  <a:off x="0" y="0"/>
                  <a:ext cx="251301" cy="875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94" fill="norm" stroke="1" extrusionOk="0">
                      <a:moveTo>
                        <a:pt x="0" y="6146"/>
                      </a:moveTo>
                      <a:cubicBezTo>
                        <a:pt x="0" y="9547"/>
                        <a:pt x="21600" y="21600"/>
                        <a:pt x="21600" y="21391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9647" y="0"/>
                        <a:pt x="0" y="2745"/>
                        <a:pt x="0" y="61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20" name="Freeform 6"/>
                <p:cNvSpPr/>
                <p:nvPr/>
              </p:nvSpPr>
              <p:spPr>
                <a:xfrm>
                  <a:off x="251299" y="0"/>
                  <a:ext cx="253288" cy="876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21359"/>
                        <a:pt x="21600" y="9640"/>
                        <a:pt x="21600" y="6206"/>
                      </a:cubicBezTo>
                      <a:cubicBezTo>
                        <a:pt x="21600" y="2772"/>
                        <a:pt x="11896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8C7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21" name="Oval 17"/>
                <p:cNvSpPr/>
                <p:nvPr/>
              </p:nvSpPr>
              <p:spPr>
                <a:xfrm>
                  <a:off x="42710" y="44697"/>
                  <a:ext cx="418173" cy="4171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grpSp>
              <p:nvGrpSpPr>
                <p:cNvPr id="933" name="Group 48"/>
                <p:cNvGrpSpPr/>
                <p:nvPr/>
              </p:nvGrpSpPr>
              <p:grpSpPr>
                <a:xfrm>
                  <a:off x="126968" y="121381"/>
                  <a:ext cx="262289" cy="263810"/>
                  <a:chOff x="0" y="0"/>
                  <a:chExt cx="262288" cy="263808"/>
                </a:xfrm>
              </p:grpSpPr>
              <p:sp>
                <p:nvSpPr>
                  <p:cNvPr id="922" name="Freeform 192"/>
                  <p:cNvSpPr/>
                  <p:nvPr/>
                </p:nvSpPr>
                <p:spPr>
                  <a:xfrm>
                    <a:off x="13684" y="25088"/>
                    <a:ext cx="47897" cy="478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771" y="21600"/>
                        </a:moveTo>
                        <a:cubicBezTo>
                          <a:pt x="16709" y="21600"/>
                          <a:pt x="21600" y="16709"/>
                          <a:pt x="21600" y="10771"/>
                        </a:cubicBezTo>
                        <a:cubicBezTo>
                          <a:pt x="21600" y="4832"/>
                          <a:pt x="16709" y="0"/>
                          <a:pt x="10771" y="0"/>
                        </a:cubicBezTo>
                        <a:cubicBezTo>
                          <a:pt x="4832" y="0"/>
                          <a:pt x="0" y="4832"/>
                          <a:pt x="0" y="10771"/>
                        </a:cubicBezTo>
                        <a:cubicBezTo>
                          <a:pt x="0" y="16709"/>
                          <a:pt x="4832" y="21600"/>
                          <a:pt x="10771" y="21600"/>
                        </a:cubicBezTo>
                        <a:close/>
                        <a:moveTo>
                          <a:pt x="10771" y="3493"/>
                        </a:moveTo>
                        <a:cubicBezTo>
                          <a:pt x="14788" y="3493"/>
                          <a:pt x="18049" y="6754"/>
                          <a:pt x="18049" y="10771"/>
                        </a:cubicBezTo>
                        <a:cubicBezTo>
                          <a:pt x="18049" y="14788"/>
                          <a:pt x="14788" y="18049"/>
                          <a:pt x="10771" y="18049"/>
                        </a:cubicBezTo>
                        <a:cubicBezTo>
                          <a:pt x="6754" y="18049"/>
                          <a:pt x="3493" y="14788"/>
                          <a:pt x="3493" y="10771"/>
                        </a:cubicBezTo>
                        <a:cubicBezTo>
                          <a:pt x="3493" y="6754"/>
                          <a:pt x="6754" y="3493"/>
                          <a:pt x="10771" y="3493"/>
                        </a:cubicBezTo>
                        <a:close/>
                        <a:moveTo>
                          <a:pt x="10771" y="3493"/>
                        </a:moveTo>
                        <a:cubicBezTo>
                          <a:pt x="10771" y="3493"/>
                          <a:pt x="10771" y="3493"/>
                          <a:pt x="10771" y="3493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23" name="Freeform 193"/>
                  <p:cNvSpPr/>
                  <p:nvPr/>
                </p:nvSpPr>
                <p:spPr>
                  <a:xfrm>
                    <a:off x="82107" y="25088"/>
                    <a:ext cx="47897" cy="478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771" y="0"/>
                        </a:moveTo>
                        <a:cubicBezTo>
                          <a:pt x="4832" y="0"/>
                          <a:pt x="0" y="4832"/>
                          <a:pt x="0" y="10771"/>
                        </a:cubicBezTo>
                        <a:cubicBezTo>
                          <a:pt x="0" y="16709"/>
                          <a:pt x="4832" y="21600"/>
                          <a:pt x="10771" y="21600"/>
                        </a:cubicBezTo>
                        <a:cubicBezTo>
                          <a:pt x="16768" y="21600"/>
                          <a:pt x="21600" y="16709"/>
                          <a:pt x="21600" y="10771"/>
                        </a:cubicBezTo>
                        <a:cubicBezTo>
                          <a:pt x="21600" y="4832"/>
                          <a:pt x="16768" y="0"/>
                          <a:pt x="10771" y="0"/>
                        </a:cubicBezTo>
                        <a:close/>
                        <a:moveTo>
                          <a:pt x="10771" y="18049"/>
                        </a:moveTo>
                        <a:cubicBezTo>
                          <a:pt x="6754" y="18049"/>
                          <a:pt x="3551" y="14788"/>
                          <a:pt x="3551" y="10771"/>
                        </a:cubicBezTo>
                        <a:cubicBezTo>
                          <a:pt x="3551" y="6754"/>
                          <a:pt x="6754" y="3493"/>
                          <a:pt x="10771" y="3493"/>
                        </a:cubicBezTo>
                        <a:cubicBezTo>
                          <a:pt x="14788" y="3493"/>
                          <a:pt x="18049" y="6754"/>
                          <a:pt x="18049" y="10771"/>
                        </a:cubicBezTo>
                        <a:cubicBezTo>
                          <a:pt x="18049" y="14788"/>
                          <a:pt x="14788" y="18049"/>
                          <a:pt x="10771" y="18049"/>
                        </a:cubicBezTo>
                        <a:close/>
                        <a:moveTo>
                          <a:pt x="10771" y="18049"/>
                        </a:moveTo>
                        <a:cubicBezTo>
                          <a:pt x="10771" y="18049"/>
                          <a:pt x="10771" y="18049"/>
                          <a:pt x="10771" y="18049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24" name="Freeform 194"/>
                  <p:cNvSpPr/>
                  <p:nvPr/>
                </p:nvSpPr>
                <p:spPr>
                  <a:xfrm>
                    <a:off x="13684" y="82600"/>
                    <a:ext cx="47897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47" y="21600"/>
                        </a:moveTo>
                        <a:cubicBezTo>
                          <a:pt x="19795" y="21600"/>
                          <a:pt x="19795" y="21600"/>
                          <a:pt x="19795" y="21600"/>
                        </a:cubicBezTo>
                        <a:cubicBezTo>
                          <a:pt x="20785" y="21600"/>
                          <a:pt x="21600" y="16643"/>
                          <a:pt x="21600" y="10623"/>
                        </a:cubicBezTo>
                        <a:cubicBezTo>
                          <a:pt x="21600" y="4603"/>
                          <a:pt x="20785" y="0"/>
                          <a:pt x="19795" y="0"/>
                        </a:cubicBezTo>
                        <a:cubicBezTo>
                          <a:pt x="1747" y="0"/>
                          <a:pt x="1747" y="0"/>
                          <a:pt x="1747" y="0"/>
                        </a:cubicBezTo>
                        <a:cubicBezTo>
                          <a:pt x="757" y="0"/>
                          <a:pt x="0" y="4603"/>
                          <a:pt x="0" y="10623"/>
                        </a:cubicBezTo>
                        <a:cubicBezTo>
                          <a:pt x="0" y="16643"/>
                          <a:pt x="757" y="21600"/>
                          <a:pt x="1747" y="21600"/>
                        </a:cubicBezTo>
                        <a:close/>
                        <a:moveTo>
                          <a:pt x="1747" y="21600"/>
                        </a:moveTo>
                        <a:cubicBezTo>
                          <a:pt x="1747" y="21600"/>
                          <a:pt x="1747" y="21600"/>
                          <a:pt x="1747" y="2160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25" name="Freeform 195"/>
                  <p:cNvSpPr/>
                  <p:nvPr/>
                </p:nvSpPr>
                <p:spPr>
                  <a:xfrm>
                    <a:off x="13684" y="98565"/>
                    <a:ext cx="47897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47" y="21600"/>
                        </a:moveTo>
                        <a:cubicBezTo>
                          <a:pt x="19795" y="21600"/>
                          <a:pt x="19795" y="21600"/>
                          <a:pt x="19795" y="21600"/>
                        </a:cubicBezTo>
                        <a:cubicBezTo>
                          <a:pt x="20785" y="21600"/>
                          <a:pt x="21600" y="16920"/>
                          <a:pt x="21600" y="10800"/>
                        </a:cubicBezTo>
                        <a:cubicBezTo>
                          <a:pt x="21600" y="4680"/>
                          <a:pt x="20785" y="0"/>
                          <a:pt x="19795" y="0"/>
                        </a:cubicBezTo>
                        <a:cubicBezTo>
                          <a:pt x="1747" y="0"/>
                          <a:pt x="1747" y="0"/>
                          <a:pt x="1747" y="0"/>
                        </a:cubicBezTo>
                        <a:cubicBezTo>
                          <a:pt x="757" y="0"/>
                          <a:pt x="0" y="4680"/>
                          <a:pt x="0" y="10800"/>
                        </a:cubicBezTo>
                        <a:cubicBezTo>
                          <a:pt x="0" y="16920"/>
                          <a:pt x="757" y="21600"/>
                          <a:pt x="1747" y="21600"/>
                        </a:cubicBezTo>
                        <a:close/>
                        <a:moveTo>
                          <a:pt x="1747" y="21600"/>
                        </a:moveTo>
                        <a:cubicBezTo>
                          <a:pt x="1747" y="21600"/>
                          <a:pt x="1747" y="21600"/>
                          <a:pt x="1747" y="2160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26" name="Freeform 196"/>
                  <p:cNvSpPr/>
                  <p:nvPr/>
                </p:nvSpPr>
                <p:spPr>
                  <a:xfrm>
                    <a:off x="13684" y="146729"/>
                    <a:ext cx="47897" cy="973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0713"/>
                        </a:moveTo>
                        <a:cubicBezTo>
                          <a:pt x="0" y="21199"/>
                          <a:pt x="757" y="21600"/>
                          <a:pt x="1747" y="21600"/>
                        </a:cubicBezTo>
                        <a:cubicBezTo>
                          <a:pt x="19795" y="21600"/>
                          <a:pt x="19795" y="21600"/>
                          <a:pt x="19795" y="21600"/>
                        </a:cubicBezTo>
                        <a:cubicBezTo>
                          <a:pt x="20785" y="21600"/>
                          <a:pt x="21600" y="21199"/>
                          <a:pt x="21600" y="20713"/>
                        </a:cubicBezTo>
                        <a:cubicBezTo>
                          <a:pt x="21600" y="887"/>
                          <a:pt x="21600" y="887"/>
                          <a:pt x="21600" y="887"/>
                        </a:cubicBezTo>
                        <a:cubicBezTo>
                          <a:pt x="21600" y="401"/>
                          <a:pt x="20785" y="0"/>
                          <a:pt x="19795" y="0"/>
                        </a:cubicBezTo>
                        <a:cubicBezTo>
                          <a:pt x="1747" y="0"/>
                          <a:pt x="1747" y="0"/>
                          <a:pt x="1747" y="0"/>
                        </a:cubicBezTo>
                        <a:cubicBezTo>
                          <a:pt x="757" y="0"/>
                          <a:pt x="0" y="401"/>
                          <a:pt x="0" y="887"/>
                        </a:cubicBezTo>
                        <a:lnTo>
                          <a:pt x="0" y="20713"/>
                        </a:lnTo>
                        <a:close/>
                        <a:moveTo>
                          <a:pt x="3493" y="1745"/>
                        </a:moveTo>
                        <a:cubicBezTo>
                          <a:pt x="18049" y="1745"/>
                          <a:pt x="18049" y="1745"/>
                          <a:pt x="18049" y="1745"/>
                        </a:cubicBezTo>
                        <a:cubicBezTo>
                          <a:pt x="18049" y="19855"/>
                          <a:pt x="18049" y="19855"/>
                          <a:pt x="18049" y="19855"/>
                        </a:cubicBezTo>
                        <a:cubicBezTo>
                          <a:pt x="3493" y="19855"/>
                          <a:pt x="3493" y="19855"/>
                          <a:pt x="3493" y="19855"/>
                        </a:cubicBezTo>
                        <a:lnTo>
                          <a:pt x="3493" y="1745"/>
                        </a:lnTo>
                        <a:close/>
                        <a:moveTo>
                          <a:pt x="3493" y="1745"/>
                        </a:moveTo>
                        <a:cubicBezTo>
                          <a:pt x="3493" y="1745"/>
                          <a:pt x="3493" y="1745"/>
                          <a:pt x="3493" y="1745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27" name="Freeform 197"/>
                  <p:cNvSpPr/>
                  <p:nvPr/>
                </p:nvSpPr>
                <p:spPr>
                  <a:xfrm>
                    <a:off x="82107" y="146729"/>
                    <a:ext cx="47897" cy="973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795" y="0"/>
                        </a:moveTo>
                        <a:cubicBezTo>
                          <a:pt x="1747" y="0"/>
                          <a:pt x="1747" y="0"/>
                          <a:pt x="1747" y="0"/>
                        </a:cubicBezTo>
                        <a:cubicBezTo>
                          <a:pt x="757" y="0"/>
                          <a:pt x="0" y="401"/>
                          <a:pt x="0" y="887"/>
                        </a:cubicBezTo>
                        <a:cubicBezTo>
                          <a:pt x="0" y="20713"/>
                          <a:pt x="0" y="20713"/>
                          <a:pt x="0" y="20713"/>
                        </a:cubicBezTo>
                        <a:cubicBezTo>
                          <a:pt x="0" y="21199"/>
                          <a:pt x="757" y="21600"/>
                          <a:pt x="1747" y="21600"/>
                        </a:cubicBezTo>
                        <a:cubicBezTo>
                          <a:pt x="19795" y="21600"/>
                          <a:pt x="19795" y="21600"/>
                          <a:pt x="19795" y="21600"/>
                        </a:cubicBezTo>
                        <a:cubicBezTo>
                          <a:pt x="20785" y="21600"/>
                          <a:pt x="21600" y="21199"/>
                          <a:pt x="21600" y="20713"/>
                        </a:cubicBezTo>
                        <a:cubicBezTo>
                          <a:pt x="21600" y="887"/>
                          <a:pt x="21600" y="887"/>
                          <a:pt x="21600" y="887"/>
                        </a:cubicBezTo>
                        <a:cubicBezTo>
                          <a:pt x="21600" y="401"/>
                          <a:pt x="20785" y="0"/>
                          <a:pt x="19795" y="0"/>
                        </a:cubicBezTo>
                        <a:close/>
                        <a:moveTo>
                          <a:pt x="18049" y="19855"/>
                        </a:moveTo>
                        <a:cubicBezTo>
                          <a:pt x="3551" y="19855"/>
                          <a:pt x="3551" y="19855"/>
                          <a:pt x="3551" y="19855"/>
                        </a:cubicBezTo>
                        <a:cubicBezTo>
                          <a:pt x="3551" y="1745"/>
                          <a:pt x="3551" y="1745"/>
                          <a:pt x="3551" y="1745"/>
                        </a:cubicBezTo>
                        <a:cubicBezTo>
                          <a:pt x="18049" y="1745"/>
                          <a:pt x="18049" y="1745"/>
                          <a:pt x="18049" y="1745"/>
                        </a:cubicBezTo>
                        <a:lnTo>
                          <a:pt x="18049" y="19855"/>
                        </a:lnTo>
                        <a:close/>
                        <a:moveTo>
                          <a:pt x="18049" y="19855"/>
                        </a:moveTo>
                        <a:cubicBezTo>
                          <a:pt x="18049" y="19855"/>
                          <a:pt x="18049" y="19855"/>
                          <a:pt x="18049" y="19855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28" name="Freeform 198"/>
                  <p:cNvSpPr/>
                  <p:nvPr/>
                </p:nvSpPr>
                <p:spPr>
                  <a:xfrm>
                    <a:off x="82107" y="82600"/>
                    <a:ext cx="47897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795" y="0"/>
                        </a:moveTo>
                        <a:cubicBezTo>
                          <a:pt x="1747" y="0"/>
                          <a:pt x="1747" y="0"/>
                          <a:pt x="1747" y="0"/>
                        </a:cubicBezTo>
                        <a:cubicBezTo>
                          <a:pt x="757" y="0"/>
                          <a:pt x="0" y="4603"/>
                          <a:pt x="0" y="10623"/>
                        </a:cubicBezTo>
                        <a:cubicBezTo>
                          <a:pt x="0" y="16643"/>
                          <a:pt x="757" y="21600"/>
                          <a:pt x="1747" y="21600"/>
                        </a:cubicBezTo>
                        <a:cubicBezTo>
                          <a:pt x="19795" y="21600"/>
                          <a:pt x="19795" y="21600"/>
                          <a:pt x="19795" y="21600"/>
                        </a:cubicBezTo>
                        <a:cubicBezTo>
                          <a:pt x="20785" y="21600"/>
                          <a:pt x="21600" y="16643"/>
                          <a:pt x="21600" y="10623"/>
                        </a:cubicBezTo>
                        <a:cubicBezTo>
                          <a:pt x="21600" y="4603"/>
                          <a:pt x="20785" y="0"/>
                          <a:pt x="19795" y="0"/>
                        </a:cubicBezTo>
                        <a:close/>
                        <a:moveTo>
                          <a:pt x="19795" y="0"/>
                        </a:moveTo>
                        <a:cubicBezTo>
                          <a:pt x="19795" y="0"/>
                          <a:pt x="19795" y="0"/>
                          <a:pt x="19795" y="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29" name="Freeform 199"/>
                  <p:cNvSpPr/>
                  <p:nvPr/>
                </p:nvSpPr>
                <p:spPr>
                  <a:xfrm>
                    <a:off x="82107" y="98565"/>
                    <a:ext cx="47897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795" y="0"/>
                        </a:moveTo>
                        <a:cubicBezTo>
                          <a:pt x="1747" y="0"/>
                          <a:pt x="1747" y="0"/>
                          <a:pt x="1747" y="0"/>
                        </a:cubicBezTo>
                        <a:cubicBezTo>
                          <a:pt x="757" y="0"/>
                          <a:pt x="0" y="4680"/>
                          <a:pt x="0" y="10800"/>
                        </a:cubicBezTo>
                        <a:cubicBezTo>
                          <a:pt x="0" y="16920"/>
                          <a:pt x="757" y="21600"/>
                          <a:pt x="1747" y="21600"/>
                        </a:cubicBezTo>
                        <a:cubicBezTo>
                          <a:pt x="19795" y="21600"/>
                          <a:pt x="19795" y="21600"/>
                          <a:pt x="19795" y="21600"/>
                        </a:cubicBezTo>
                        <a:cubicBezTo>
                          <a:pt x="20785" y="21600"/>
                          <a:pt x="21600" y="16920"/>
                          <a:pt x="21600" y="10800"/>
                        </a:cubicBezTo>
                        <a:cubicBezTo>
                          <a:pt x="21600" y="4680"/>
                          <a:pt x="20785" y="0"/>
                          <a:pt x="19795" y="0"/>
                        </a:cubicBezTo>
                        <a:close/>
                        <a:moveTo>
                          <a:pt x="19795" y="0"/>
                        </a:moveTo>
                        <a:cubicBezTo>
                          <a:pt x="19795" y="0"/>
                          <a:pt x="19795" y="0"/>
                          <a:pt x="19795" y="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30" name="Freeform 200"/>
                  <p:cNvSpPr/>
                  <p:nvPr/>
                </p:nvSpPr>
                <p:spPr>
                  <a:xfrm>
                    <a:off x="0" y="-1"/>
                    <a:ext cx="262289" cy="2638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18900"/>
                        </a:moveTo>
                        <a:cubicBezTo>
                          <a:pt x="21600" y="5948"/>
                          <a:pt x="21600" y="5948"/>
                          <a:pt x="21600" y="5948"/>
                        </a:cubicBezTo>
                        <a:cubicBezTo>
                          <a:pt x="21600" y="5769"/>
                          <a:pt x="21462" y="5621"/>
                          <a:pt x="21282" y="5621"/>
                        </a:cubicBezTo>
                        <a:cubicBezTo>
                          <a:pt x="21102" y="5621"/>
                          <a:pt x="20964" y="5769"/>
                          <a:pt x="20964" y="5948"/>
                        </a:cubicBezTo>
                        <a:cubicBezTo>
                          <a:pt x="20964" y="18605"/>
                          <a:pt x="20964" y="18605"/>
                          <a:pt x="20964" y="18605"/>
                        </a:cubicBezTo>
                        <a:cubicBezTo>
                          <a:pt x="19725" y="18752"/>
                          <a:pt x="18740" y="19723"/>
                          <a:pt x="18591" y="20957"/>
                        </a:cubicBezTo>
                        <a:cubicBezTo>
                          <a:pt x="11854" y="20957"/>
                          <a:pt x="11854" y="20957"/>
                          <a:pt x="11854" y="20957"/>
                        </a:cubicBezTo>
                        <a:cubicBezTo>
                          <a:pt x="11854" y="643"/>
                          <a:pt x="11854" y="643"/>
                          <a:pt x="11854" y="643"/>
                        </a:cubicBezTo>
                        <a:cubicBezTo>
                          <a:pt x="18591" y="643"/>
                          <a:pt x="18591" y="643"/>
                          <a:pt x="18591" y="643"/>
                        </a:cubicBezTo>
                        <a:cubicBezTo>
                          <a:pt x="18740" y="1877"/>
                          <a:pt x="19725" y="2848"/>
                          <a:pt x="20964" y="2995"/>
                        </a:cubicBezTo>
                        <a:cubicBezTo>
                          <a:pt x="20964" y="4662"/>
                          <a:pt x="20964" y="4662"/>
                          <a:pt x="20964" y="4662"/>
                        </a:cubicBezTo>
                        <a:cubicBezTo>
                          <a:pt x="20964" y="4841"/>
                          <a:pt x="21102" y="4978"/>
                          <a:pt x="21282" y="4978"/>
                        </a:cubicBezTo>
                        <a:cubicBezTo>
                          <a:pt x="21462" y="4978"/>
                          <a:pt x="21600" y="4841"/>
                          <a:pt x="21600" y="4662"/>
                        </a:cubicBezTo>
                        <a:cubicBezTo>
                          <a:pt x="21600" y="1255"/>
                          <a:pt x="21600" y="1255"/>
                          <a:pt x="21600" y="1255"/>
                        </a:cubicBezTo>
                        <a:cubicBezTo>
                          <a:pt x="21600" y="559"/>
                          <a:pt x="21039" y="0"/>
                          <a:pt x="20350" y="0"/>
                        </a:cubicBezTo>
                        <a:cubicBezTo>
                          <a:pt x="318" y="0"/>
                          <a:pt x="318" y="0"/>
                          <a:pt x="318" y="0"/>
                        </a:cubicBezTo>
                        <a:cubicBezTo>
                          <a:pt x="148" y="0"/>
                          <a:pt x="0" y="148"/>
                          <a:pt x="0" y="316"/>
                        </a:cubicBezTo>
                        <a:cubicBezTo>
                          <a:pt x="0" y="21284"/>
                          <a:pt x="0" y="21284"/>
                          <a:pt x="0" y="21284"/>
                        </a:cubicBezTo>
                        <a:cubicBezTo>
                          <a:pt x="0" y="21452"/>
                          <a:pt x="148" y="21600"/>
                          <a:pt x="318" y="21600"/>
                        </a:cubicBezTo>
                        <a:cubicBezTo>
                          <a:pt x="2511" y="21600"/>
                          <a:pt x="2511" y="21600"/>
                          <a:pt x="2511" y="21600"/>
                        </a:cubicBezTo>
                        <a:cubicBezTo>
                          <a:pt x="2691" y="21600"/>
                          <a:pt x="2839" y="21452"/>
                          <a:pt x="2839" y="21284"/>
                        </a:cubicBezTo>
                        <a:cubicBezTo>
                          <a:pt x="2839" y="21104"/>
                          <a:pt x="2691" y="20957"/>
                          <a:pt x="2511" y="20957"/>
                        </a:cubicBezTo>
                        <a:cubicBezTo>
                          <a:pt x="646" y="20957"/>
                          <a:pt x="646" y="20957"/>
                          <a:pt x="646" y="20957"/>
                        </a:cubicBezTo>
                        <a:cubicBezTo>
                          <a:pt x="646" y="643"/>
                          <a:pt x="646" y="643"/>
                          <a:pt x="646" y="643"/>
                        </a:cubicBezTo>
                        <a:cubicBezTo>
                          <a:pt x="5604" y="643"/>
                          <a:pt x="5604" y="643"/>
                          <a:pt x="5604" y="643"/>
                        </a:cubicBezTo>
                        <a:cubicBezTo>
                          <a:pt x="5604" y="20957"/>
                          <a:pt x="5604" y="20957"/>
                          <a:pt x="5604" y="20957"/>
                        </a:cubicBezTo>
                        <a:cubicBezTo>
                          <a:pt x="3803" y="20957"/>
                          <a:pt x="3803" y="20957"/>
                          <a:pt x="3803" y="20957"/>
                        </a:cubicBezTo>
                        <a:cubicBezTo>
                          <a:pt x="3623" y="20957"/>
                          <a:pt x="3475" y="21104"/>
                          <a:pt x="3475" y="21284"/>
                        </a:cubicBezTo>
                        <a:cubicBezTo>
                          <a:pt x="3475" y="21452"/>
                          <a:pt x="3623" y="21600"/>
                          <a:pt x="3803" y="21600"/>
                        </a:cubicBezTo>
                        <a:cubicBezTo>
                          <a:pt x="20350" y="21600"/>
                          <a:pt x="20350" y="21600"/>
                          <a:pt x="20350" y="21600"/>
                        </a:cubicBezTo>
                        <a:cubicBezTo>
                          <a:pt x="21039" y="21600"/>
                          <a:pt x="21600" y="21041"/>
                          <a:pt x="21600" y="20345"/>
                        </a:cubicBezTo>
                        <a:cubicBezTo>
                          <a:pt x="21600" y="20345"/>
                          <a:pt x="21600" y="18900"/>
                          <a:pt x="21600" y="18900"/>
                        </a:cubicBezTo>
                        <a:close/>
                        <a:moveTo>
                          <a:pt x="20964" y="1255"/>
                        </a:moveTo>
                        <a:cubicBezTo>
                          <a:pt x="20964" y="2352"/>
                          <a:pt x="20964" y="2352"/>
                          <a:pt x="20964" y="2352"/>
                        </a:cubicBezTo>
                        <a:cubicBezTo>
                          <a:pt x="20075" y="2215"/>
                          <a:pt x="19375" y="1519"/>
                          <a:pt x="19238" y="643"/>
                        </a:cubicBezTo>
                        <a:cubicBezTo>
                          <a:pt x="20350" y="643"/>
                          <a:pt x="20350" y="643"/>
                          <a:pt x="20350" y="643"/>
                        </a:cubicBezTo>
                        <a:cubicBezTo>
                          <a:pt x="20689" y="643"/>
                          <a:pt x="20964" y="918"/>
                          <a:pt x="20964" y="1255"/>
                        </a:cubicBezTo>
                        <a:close/>
                        <a:moveTo>
                          <a:pt x="6250" y="643"/>
                        </a:moveTo>
                        <a:cubicBezTo>
                          <a:pt x="11208" y="643"/>
                          <a:pt x="11208" y="643"/>
                          <a:pt x="11208" y="643"/>
                        </a:cubicBezTo>
                        <a:cubicBezTo>
                          <a:pt x="11208" y="20957"/>
                          <a:pt x="11208" y="20957"/>
                          <a:pt x="11208" y="20957"/>
                        </a:cubicBezTo>
                        <a:cubicBezTo>
                          <a:pt x="6250" y="20957"/>
                          <a:pt x="6250" y="20957"/>
                          <a:pt x="6250" y="20957"/>
                        </a:cubicBezTo>
                        <a:lnTo>
                          <a:pt x="6250" y="643"/>
                        </a:lnTo>
                        <a:close/>
                        <a:moveTo>
                          <a:pt x="20350" y="20957"/>
                        </a:moveTo>
                        <a:cubicBezTo>
                          <a:pt x="19238" y="20957"/>
                          <a:pt x="19238" y="20957"/>
                          <a:pt x="19238" y="20957"/>
                        </a:cubicBezTo>
                        <a:cubicBezTo>
                          <a:pt x="19375" y="20081"/>
                          <a:pt x="20075" y="19385"/>
                          <a:pt x="20964" y="19248"/>
                        </a:cubicBezTo>
                        <a:cubicBezTo>
                          <a:pt x="20964" y="20345"/>
                          <a:pt x="20964" y="20345"/>
                          <a:pt x="20964" y="20345"/>
                        </a:cubicBezTo>
                        <a:cubicBezTo>
                          <a:pt x="20964" y="20682"/>
                          <a:pt x="20689" y="20957"/>
                          <a:pt x="20350" y="20957"/>
                        </a:cubicBezTo>
                        <a:close/>
                        <a:moveTo>
                          <a:pt x="20350" y="20957"/>
                        </a:moveTo>
                        <a:cubicBezTo>
                          <a:pt x="20350" y="20957"/>
                          <a:pt x="20350" y="20957"/>
                          <a:pt x="20350" y="20957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31" name="Freeform 201"/>
                  <p:cNvSpPr/>
                  <p:nvPr/>
                </p:nvSpPr>
                <p:spPr>
                  <a:xfrm>
                    <a:off x="156612" y="62341"/>
                    <a:ext cx="85150" cy="440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10" y="0"/>
                        </a:moveTo>
                        <a:cubicBezTo>
                          <a:pt x="456" y="0"/>
                          <a:pt x="0" y="887"/>
                          <a:pt x="0" y="1964"/>
                        </a:cubicBezTo>
                        <a:cubicBezTo>
                          <a:pt x="0" y="19700"/>
                          <a:pt x="0" y="19700"/>
                          <a:pt x="0" y="19700"/>
                        </a:cubicBezTo>
                        <a:cubicBezTo>
                          <a:pt x="0" y="20713"/>
                          <a:pt x="456" y="21600"/>
                          <a:pt x="1010" y="21600"/>
                        </a:cubicBezTo>
                        <a:cubicBezTo>
                          <a:pt x="20623" y="21600"/>
                          <a:pt x="20623" y="21600"/>
                          <a:pt x="20623" y="21600"/>
                        </a:cubicBezTo>
                        <a:cubicBezTo>
                          <a:pt x="21176" y="21600"/>
                          <a:pt x="21600" y="20713"/>
                          <a:pt x="21600" y="19700"/>
                        </a:cubicBezTo>
                        <a:cubicBezTo>
                          <a:pt x="21600" y="1964"/>
                          <a:pt x="21600" y="1964"/>
                          <a:pt x="21600" y="1964"/>
                        </a:cubicBezTo>
                        <a:cubicBezTo>
                          <a:pt x="21600" y="887"/>
                          <a:pt x="21176" y="0"/>
                          <a:pt x="20623" y="0"/>
                        </a:cubicBezTo>
                        <a:lnTo>
                          <a:pt x="1010" y="0"/>
                        </a:lnTo>
                        <a:close/>
                        <a:moveTo>
                          <a:pt x="19645" y="17736"/>
                        </a:moveTo>
                        <a:cubicBezTo>
                          <a:pt x="1987" y="17736"/>
                          <a:pt x="1987" y="17736"/>
                          <a:pt x="1987" y="17736"/>
                        </a:cubicBezTo>
                        <a:cubicBezTo>
                          <a:pt x="1987" y="3864"/>
                          <a:pt x="1987" y="3864"/>
                          <a:pt x="1987" y="3864"/>
                        </a:cubicBezTo>
                        <a:cubicBezTo>
                          <a:pt x="19645" y="3864"/>
                          <a:pt x="19645" y="3864"/>
                          <a:pt x="19645" y="3864"/>
                        </a:cubicBezTo>
                        <a:cubicBezTo>
                          <a:pt x="19645" y="17736"/>
                          <a:pt x="19645" y="17736"/>
                          <a:pt x="19645" y="17736"/>
                        </a:cubicBezTo>
                        <a:close/>
                        <a:moveTo>
                          <a:pt x="19645" y="17736"/>
                        </a:moveTo>
                        <a:cubicBezTo>
                          <a:pt x="19645" y="17736"/>
                          <a:pt x="19645" y="17736"/>
                          <a:pt x="19645" y="17736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32" name="Freeform 202"/>
                  <p:cNvSpPr/>
                  <p:nvPr/>
                </p:nvSpPr>
                <p:spPr>
                  <a:xfrm>
                    <a:off x="174098" y="78038"/>
                    <a:ext cx="50178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17" y="21600"/>
                        </a:moveTo>
                        <a:cubicBezTo>
                          <a:pt x="19883" y="21600"/>
                          <a:pt x="19883" y="21600"/>
                          <a:pt x="19883" y="21600"/>
                        </a:cubicBezTo>
                        <a:cubicBezTo>
                          <a:pt x="20825" y="21600"/>
                          <a:pt x="21600" y="16997"/>
                          <a:pt x="21600" y="10977"/>
                        </a:cubicBezTo>
                        <a:cubicBezTo>
                          <a:pt x="21600" y="4957"/>
                          <a:pt x="20825" y="0"/>
                          <a:pt x="19883" y="0"/>
                        </a:cubicBezTo>
                        <a:cubicBezTo>
                          <a:pt x="1717" y="0"/>
                          <a:pt x="1717" y="0"/>
                          <a:pt x="1717" y="0"/>
                        </a:cubicBezTo>
                        <a:cubicBezTo>
                          <a:pt x="775" y="0"/>
                          <a:pt x="0" y="4957"/>
                          <a:pt x="0" y="10977"/>
                        </a:cubicBezTo>
                        <a:cubicBezTo>
                          <a:pt x="0" y="16997"/>
                          <a:pt x="775" y="21600"/>
                          <a:pt x="1717" y="21600"/>
                        </a:cubicBezTo>
                        <a:close/>
                        <a:moveTo>
                          <a:pt x="1717" y="21600"/>
                        </a:moveTo>
                        <a:cubicBezTo>
                          <a:pt x="1717" y="21600"/>
                          <a:pt x="1717" y="21600"/>
                          <a:pt x="1717" y="21600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</p:grpSp>
          <p:grpSp>
            <p:nvGrpSpPr>
              <p:cNvPr id="942" name="Group 83"/>
              <p:cNvGrpSpPr/>
              <p:nvPr/>
            </p:nvGrpSpPr>
            <p:grpSpPr>
              <a:xfrm>
                <a:off x="3146711" y="-1"/>
                <a:ext cx="504587" cy="876075"/>
                <a:chOff x="0" y="0"/>
                <a:chExt cx="504586" cy="876073"/>
              </a:xfrm>
            </p:grpSpPr>
            <p:sp>
              <p:nvSpPr>
                <p:cNvPr id="935" name="Freeform 11"/>
                <p:cNvSpPr/>
                <p:nvPr/>
              </p:nvSpPr>
              <p:spPr>
                <a:xfrm>
                  <a:off x="0" y="0"/>
                  <a:ext cx="251301" cy="875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94" fill="norm" stroke="1" extrusionOk="0">
                      <a:moveTo>
                        <a:pt x="0" y="6146"/>
                      </a:moveTo>
                      <a:cubicBezTo>
                        <a:pt x="0" y="9547"/>
                        <a:pt x="21600" y="21600"/>
                        <a:pt x="21600" y="21391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9647" y="0"/>
                        <a:pt x="0" y="2745"/>
                        <a:pt x="0" y="614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36" name="Freeform 12"/>
                <p:cNvSpPr/>
                <p:nvPr/>
              </p:nvSpPr>
              <p:spPr>
                <a:xfrm>
                  <a:off x="251299" y="0"/>
                  <a:ext cx="253288" cy="876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21359"/>
                        <a:pt x="21600" y="9640"/>
                        <a:pt x="21600" y="6206"/>
                      </a:cubicBezTo>
                      <a:cubicBezTo>
                        <a:pt x="21600" y="2772"/>
                        <a:pt x="11896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64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37" name="Oval 20"/>
                <p:cNvSpPr/>
                <p:nvPr/>
              </p:nvSpPr>
              <p:spPr>
                <a:xfrm>
                  <a:off x="42710" y="44697"/>
                  <a:ext cx="418173" cy="4171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grpSp>
              <p:nvGrpSpPr>
                <p:cNvPr id="941" name="Group 60"/>
                <p:cNvGrpSpPr/>
                <p:nvPr/>
              </p:nvGrpSpPr>
              <p:grpSpPr>
                <a:xfrm>
                  <a:off x="151393" y="119434"/>
                  <a:ext cx="203428" cy="263050"/>
                  <a:chOff x="0" y="0"/>
                  <a:chExt cx="203426" cy="263049"/>
                </a:xfrm>
              </p:grpSpPr>
              <p:sp>
                <p:nvSpPr>
                  <p:cNvPr id="938" name="Freeform 408"/>
                  <p:cNvSpPr/>
                  <p:nvPr/>
                </p:nvSpPr>
                <p:spPr>
                  <a:xfrm>
                    <a:off x="48495" y="139127"/>
                    <a:ext cx="105677" cy="1056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21600"/>
                        </a:moveTo>
                        <a:cubicBezTo>
                          <a:pt x="16753" y="21600"/>
                          <a:pt x="21600" y="16753"/>
                          <a:pt x="21600" y="10800"/>
                        </a:cubicBezTo>
                        <a:cubicBezTo>
                          <a:pt x="21600" y="4847"/>
                          <a:pt x="16753" y="0"/>
                          <a:pt x="10800" y="0"/>
                        </a:cubicBezTo>
                        <a:cubicBezTo>
                          <a:pt x="4847" y="0"/>
                          <a:pt x="0" y="4847"/>
                          <a:pt x="0" y="10800"/>
                        </a:cubicBezTo>
                        <a:cubicBezTo>
                          <a:pt x="0" y="16753"/>
                          <a:pt x="4847" y="21600"/>
                          <a:pt x="10800" y="21600"/>
                        </a:cubicBezTo>
                        <a:close/>
                        <a:moveTo>
                          <a:pt x="10800" y="1607"/>
                        </a:moveTo>
                        <a:cubicBezTo>
                          <a:pt x="15884" y="1607"/>
                          <a:pt x="19993" y="5716"/>
                          <a:pt x="19993" y="10800"/>
                        </a:cubicBezTo>
                        <a:cubicBezTo>
                          <a:pt x="19993" y="15884"/>
                          <a:pt x="15884" y="19993"/>
                          <a:pt x="10800" y="19993"/>
                        </a:cubicBezTo>
                        <a:cubicBezTo>
                          <a:pt x="5716" y="19993"/>
                          <a:pt x="1607" y="15884"/>
                          <a:pt x="1607" y="10800"/>
                        </a:cubicBezTo>
                        <a:cubicBezTo>
                          <a:pt x="1607" y="5716"/>
                          <a:pt x="5716" y="1607"/>
                          <a:pt x="10800" y="1607"/>
                        </a:cubicBezTo>
                        <a:close/>
                        <a:moveTo>
                          <a:pt x="10800" y="1607"/>
                        </a:moveTo>
                        <a:cubicBezTo>
                          <a:pt x="10800" y="1607"/>
                          <a:pt x="10800" y="1607"/>
                          <a:pt x="10800" y="1607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39" name="Freeform 409"/>
                  <p:cNvSpPr/>
                  <p:nvPr/>
                </p:nvSpPr>
                <p:spPr>
                  <a:xfrm>
                    <a:off x="0" y="0"/>
                    <a:ext cx="203428" cy="263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66" h="21600" fill="norm" stroke="1" extrusionOk="0">
                        <a:moveTo>
                          <a:pt x="21515" y="159"/>
                        </a:moveTo>
                        <a:cubicBezTo>
                          <a:pt x="21433" y="63"/>
                          <a:pt x="21296" y="0"/>
                          <a:pt x="21160" y="0"/>
                        </a:cubicBezTo>
                        <a:cubicBezTo>
                          <a:pt x="13396" y="0"/>
                          <a:pt x="13396" y="0"/>
                          <a:pt x="13396" y="0"/>
                        </a:cubicBezTo>
                        <a:cubicBezTo>
                          <a:pt x="13246" y="0"/>
                          <a:pt x="13109" y="63"/>
                          <a:pt x="13041" y="169"/>
                        </a:cubicBezTo>
                        <a:cubicBezTo>
                          <a:pt x="10776" y="3329"/>
                          <a:pt x="10776" y="3329"/>
                          <a:pt x="10776" y="3329"/>
                        </a:cubicBezTo>
                        <a:cubicBezTo>
                          <a:pt x="8525" y="169"/>
                          <a:pt x="8525" y="169"/>
                          <a:pt x="8525" y="169"/>
                        </a:cubicBezTo>
                        <a:cubicBezTo>
                          <a:pt x="8457" y="63"/>
                          <a:pt x="8320" y="0"/>
                          <a:pt x="8170" y="0"/>
                        </a:cubicBezTo>
                        <a:cubicBezTo>
                          <a:pt x="406" y="0"/>
                          <a:pt x="406" y="0"/>
                          <a:pt x="406" y="0"/>
                        </a:cubicBezTo>
                        <a:cubicBezTo>
                          <a:pt x="270" y="0"/>
                          <a:pt x="133" y="63"/>
                          <a:pt x="51" y="159"/>
                        </a:cubicBezTo>
                        <a:cubicBezTo>
                          <a:pt x="-17" y="254"/>
                          <a:pt x="-17" y="380"/>
                          <a:pt x="51" y="476"/>
                        </a:cubicBezTo>
                        <a:cubicBezTo>
                          <a:pt x="5509" y="8137"/>
                          <a:pt x="5509" y="8137"/>
                          <a:pt x="5509" y="8137"/>
                        </a:cubicBezTo>
                        <a:cubicBezTo>
                          <a:pt x="5264" y="8380"/>
                          <a:pt x="5127" y="8676"/>
                          <a:pt x="5127" y="8982"/>
                        </a:cubicBezTo>
                        <a:cubicBezTo>
                          <a:pt x="5127" y="9828"/>
                          <a:pt x="5127" y="9828"/>
                          <a:pt x="5127" y="9828"/>
                        </a:cubicBezTo>
                        <a:cubicBezTo>
                          <a:pt x="5127" y="10398"/>
                          <a:pt x="5577" y="10885"/>
                          <a:pt x="6219" y="11096"/>
                        </a:cubicBezTo>
                        <a:cubicBezTo>
                          <a:pt x="4390" y="12163"/>
                          <a:pt x="3217" y="13854"/>
                          <a:pt x="3217" y="15756"/>
                        </a:cubicBezTo>
                        <a:cubicBezTo>
                          <a:pt x="3217" y="16633"/>
                          <a:pt x="3462" y="17489"/>
                          <a:pt x="3954" y="18271"/>
                        </a:cubicBezTo>
                        <a:cubicBezTo>
                          <a:pt x="4049" y="18430"/>
                          <a:pt x="4295" y="18504"/>
                          <a:pt x="4499" y="18430"/>
                        </a:cubicBezTo>
                        <a:cubicBezTo>
                          <a:pt x="4718" y="18345"/>
                          <a:pt x="4800" y="18155"/>
                          <a:pt x="4704" y="17996"/>
                        </a:cubicBezTo>
                        <a:cubicBezTo>
                          <a:pt x="4268" y="17299"/>
                          <a:pt x="4049" y="16538"/>
                          <a:pt x="4049" y="15756"/>
                        </a:cubicBezTo>
                        <a:cubicBezTo>
                          <a:pt x="4049" y="12892"/>
                          <a:pt x="7065" y="10557"/>
                          <a:pt x="10763" y="10557"/>
                        </a:cubicBezTo>
                        <a:cubicBezTo>
                          <a:pt x="14460" y="10557"/>
                          <a:pt x="17476" y="12892"/>
                          <a:pt x="17476" y="15756"/>
                        </a:cubicBezTo>
                        <a:cubicBezTo>
                          <a:pt x="17476" y="18620"/>
                          <a:pt x="14460" y="20955"/>
                          <a:pt x="10763" y="20955"/>
                        </a:cubicBezTo>
                        <a:cubicBezTo>
                          <a:pt x="8770" y="20955"/>
                          <a:pt x="6901" y="20279"/>
                          <a:pt x="5618" y="19095"/>
                        </a:cubicBezTo>
                        <a:cubicBezTo>
                          <a:pt x="5468" y="18969"/>
                          <a:pt x="5209" y="18948"/>
                          <a:pt x="5032" y="19064"/>
                        </a:cubicBezTo>
                        <a:cubicBezTo>
                          <a:pt x="4854" y="19169"/>
                          <a:pt x="4841" y="19381"/>
                          <a:pt x="4977" y="19508"/>
                        </a:cubicBezTo>
                        <a:cubicBezTo>
                          <a:pt x="6423" y="20839"/>
                          <a:pt x="8525" y="21600"/>
                          <a:pt x="10763" y="21600"/>
                        </a:cubicBezTo>
                        <a:cubicBezTo>
                          <a:pt x="14924" y="21600"/>
                          <a:pt x="18308" y="18979"/>
                          <a:pt x="18308" y="15756"/>
                        </a:cubicBezTo>
                        <a:cubicBezTo>
                          <a:pt x="18308" y="13854"/>
                          <a:pt x="17135" y="12163"/>
                          <a:pt x="15306" y="11096"/>
                        </a:cubicBezTo>
                        <a:cubicBezTo>
                          <a:pt x="15948" y="10885"/>
                          <a:pt x="16398" y="10398"/>
                          <a:pt x="16398" y="9828"/>
                        </a:cubicBezTo>
                        <a:cubicBezTo>
                          <a:pt x="16398" y="8982"/>
                          <a:pt x="16398" y="8982"/>
                          <a:pt x="16398" y="8982"/>
                        </a:cubicBezTo>
                        <a:cubicBezTo>
                          <a:pt x="16398" y="8676"/>
                          <a:pt x="16261" y="8391"/>
                          <a:pt x="16043" y="8158"/>
                        </a:cubicBezTo>
                        <a:cubicBezTo>
                          <a:pt x="19604" y="3160"/>
                          <a:pt x="19604" y="3160"/>
                          <a:pt x="19604" y="3160"/>
                        </a:cubicBezTo>
                        <a:cubicBezTo>
                          <a:pt x="19714" y="3001"/>
                          <a:pt x="19645" y="2811"/>
                          <a:pt x="19441" y="2726"/>
                        </a:cubicBezTo>
                        <a:cubicBezTo>
                          <a:pt x="19236" y="2642"/>
                          <a:pt x="18990" y="2695"/>
                          <a:pt x="18881" y="2853"/>
                        </a:cubicBezTo>
                        <a:cubicBezTo>
                          <a:pt x="15388" y="7746"/>
                          <a:pt x="15388" y="7746"/>
                          <a:pt x="15388" y="7746"/>
                        </a:cubicBezTo>
                        <a:cubicBezTo>
                          <a:pt x="15156" y="7661"/>
                          <a:pt x="14897" y="7609"/>
                          <a:pt x="14624" y="7609"/>
                        </a:cubicBezTo>
                        <a:cubicBezTo>
                          <a:pt x="13833" y="7609"/>
                          <a:pt x="13833" y="7609"/>
                          <a:pt x="13833" y="7609"/>
                        </a:cubicBezTo>
                        <a:cubicBezTo>
                          <a:pt x="11254" y="3995"/>
                          <a:pt x="11254" y="3995"/>
                          <a:pt x="11254" y="3995"/>
                        </a:cubicBezTo>
                        <a:cubicBezTo>
                          <a:pt x="13642" y="645"/>
                          <a:pt x="13642" y="645"/>
                          <a:pt x="13642" y="645"/>
                        </a:cubicBezTo>
                        <a:cubicBezTo>
                          <a:pt x="20450" y="645"/>
                          <a:pt x="20450" y="645"/>
                          <a:pt x="20450" y="645"/>
                        </a:cubicBezTo>
                        <a:cubicBezTo>
                          <a:pt x="19645" y="1765"/>
                          <a:pt x="19645" y="1765"/>
                          <a:pt x="19645" y="1765"/>
                        </a:cubicBezTo>
                        <a:cubicBezTo>
                          <a:pt x="19536" y="1913"/>
                          <a:pt x="19618" y="2114"/>
                          <a:pt x="19809" y="2198"/>
                        </a:cubicBezTo>
                        <a:cubicBezTo>
                          <a:pt x="20014" y="2283"/>
                          <a:pt x="20273" y="2230"/>
                          <a:pt x="20382" y="2071"/>
                        </a:cubicBezTo>
                        <a:cubicBezTo>
                          <a:pt x="21515" y="476"/>
                          <a:pt x="21515" y="476"/>
                          <a:pt x="21515" y="476"/>
                        </a:cubicBezTo>
                        <a:cubicBezTo>
                          <a:pt x="21583" y="380"/>
                          <a:pt x="21583" y="254"/>
                          <a:pt x="21515" y="159"/>
                        </a:cubicBezTo>
                        <a:close/>
                        <a:moveTo>
                          <a:pt x="7924" y="645"/>
                        </a:moveTo>
                        <a:cubicBezTo>
                          <a:pt x="13955" y="9109"/>
                          <a:pt x="13955" y="9109"/>
                          <a:pt x="13955" y="9109"/>
                        </a:cubicBezTo>
                        <a:cubicBezTo>
                          <a:pt x="7147" y="9109"/>
                          <a:pt x="7147" y="9109"/>
                          <a:pt x="7147" y="9109"/>
                        </a:cubicBezTo>
                        <a:cubicBezTo>
                          <a:pt x="1116" y="645"/>
                          <a:pt x="1116" y="645"/>
                          <a:pt x="1116" y="645"/>
                        </a:cubicBezTo>
                        <a:lnTo>
                          <a:pt x="7924" y="645"/>
                        </a:lnTo>
                        <a:close/>
                        <a:moveTo>
                          <a:pt x="15566" y="8982"/>
                        </a:moveTo>
                        <a:cubicBezTo>
                          <a:pt x="15566" y="9828"/>
                          <a:pt x="15566" y="9828"/>
                          <a:pt x="15566" y="9828"/>
                        </a:cubicBezTo>
                        <a:cubicBezTo>
                          <a:pt x="15566" y="10229"/>
                          <a:pt x="15143" y="10568"/>
                          <a:pt x="14624" y="10568"/>
                        </a:cubicBezTo>
                        <a:cubicBezTo>
                          <a:pt x="14215" y="10568"/>
                          <a:pt x="14215" y="10568"/>
                          <a:pt x="14215" y="10568"/>
                        </a:cubicBezTo>
                        <a:cubicBezTo>
                          <a:pt x="13178" y="10145"/>
                          <a:pt x="12004" y="9912"/>
                          <a:pt x="10763" y="9912"/>
                        </a:cubicBezTo>
                        <a:cubicBezTo>
                          <a:pt x="9521" y="9912"/>
                          <a:pt x="8347" y="10145"/>
                          <a:pt x="7310" y="10568"/>
                        </a:cubicBezTo>
                        <a:cubicBezTo>
                          <a:pt x="6901" y="10568"/>
                          <a:pt x="6901" y="10568"/>
                          <a:pt x="6901" y="10568"/>
                        </a:cubicBezTo>
                        <a:cubicBezTo>
                          <a:pt x="6382" y="10568"/>
                          <a:pt x="5960" y="10229"/>
                          <a:pt x="5960" y="9828"/>
                        </a:cubicBezTo>
                        <a:cubicBezTo>
                          <a:pt x="5960" y="8982"/>
                          <a:pt x="5960" y="8982"/>
                          <a:pt x="5960" y="8982"/>
                        </a:cubicBezTo>
                        <a:cubicBezTo>
                          <a:pt x="5960" y="8930"/>
                          <a:pt x="5973" y="8866"/>
                          <a:pt x="5987" y="8803"/>
                        </a:cubicBezTo>
                        <a:cubicBezTo>
                          <a:pt x="6546" y="9585"/>
                          <a:pt x="6546" y="9585"/>
                          <a:pt x="6546" y="9585"/>
                        </a:cubicBezTo>
                        <a:cubicBezTo>
                          <a:pt x="6614" y="9690"/>
                          <a:pt x="6751" y="9754"/>
                          <a:pt x="6901" y="9754"/>
                        </a:cubicBezTo>
                        <a:cubicBezTo>
                          <a:pt x="14665" y="9754"/>
                          <a:pt x="14665" y="9754"/>
                          <a:pt x="14665" y="9754"/>
                        </a:cubicBezTo>
                        <a:cubicBezTo>
                          <a:pt x="14801" y="9754"/>
                          <a:pt x="14938" y="9690"/>
                          <a:pt x="15020" y="9595"/>
                        </a:cubicBezTo>
                        <a:cubicBezTo>
                          <a:pt x="15020" y="9595"/>
                          <a:pt x="15020" y="9585"/>
                          <a:pt x="15020" y="9585"/>
                        </a:cubicBezTo>
                        <a:cubicBezTo>
                          <a:pt x="15020" y="9585"/>
                          <a:pt x="15020" y="9585"/>
                          <a:pt x="15020" y="9585"/>
                        </a:cubicBezTo>
                        <a:cubicBezTo>
                          <a:pt x="15552" y="8845"/>
                          <a:pt x="15552" y="8845"/>
                          <a:pt x="15552" y="8845"/>
                        </a:cubicBezTo>
                        <a:cubicBezTo>
                          <a:pt x="15566" y="8887"/>
                          <a:pt x="15566" y="8940"/>
                          <a:pt x="15566" y="8982"/>
                        </a:cubicBezTo>
                        <a:close/>
                        <a:moveTo>
                          <a:pt x="14624" y="8253"/>
                        </a:moveTo>
                        <a:cubicBezTo>
                          <a:pt x="14747" y="8253"/>
                          <a:pt x="14870" y="8274"/>
                          <a:pt x="14979" y="8306"/>
                        </a:cubicBezTo>
                        <a:cubicBezTo>
                          <a:pt x="14665" y="8760"/>
                          <a:pt x="14665" y="8760"/>
                          <a:pt x="14665" y="8760"/>
                        </a:cubicBezTo>
                        <a:cubicBezTo>
                          <a:pt x="14297" y="8253"/>
                          <a:pt x="14297" y="8253"/>
                          <a:pt x="14297" y="8253"/>
                        </a:cubicBezTo>
                        <a:lnTo>
                          <a:pt x="14624" y="8253"/>
                        </a:lnTo>
                        <a:close/>
                        <a:moveTo>
                          <a:pt x="14624" y="8253"/>
                        </a:moveTo>
                        <a:cubicBezTo>
                          <a:pt x="14624" y="8253"/>
                          <a:pt x="14624" y="8253"/>
                          <a:pt x="14624" y="8253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40" name="Freeform 410"/>
                  <p:cNvSpPr/>
                  <p:nvPr/>
                </p:nvSpPr>
                <p:spPr>
                  <a:xfrm>
                    <a:off x="78145" y="162695"/>
                    <a:ext cx="46377" cy="585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810" y="18704"/>
                        </a:moveTo>
                        <a:cubicBezTo>
                          <a:pt x="845" y="18704"/>
                          <a:pt x="0" y="19369"/>
                          <a:pt x="0" y="20176"/>
                        </a:cubicBezTo>
                        <a:cubicBezTo>
                          <a:pt x="0" y="20935"/>
                          <a:pt x="845" y="21600"/>
                          <a:pt x="1810" y="21600"/>
                        </a:cubicBezTo>
                        <a:cubicBezTo>
                          <a:pt x="19790" y="21600"/>
                          <a:pt x="19790" y="21600"/>
                          <a:pt x="19790" y="21600"/>
                        </a:cubicBezTo>
                        <a:cubicBezTo>
                          <a:pt x="20816" y="21600"/>
                          <a:pt x="21600" y="20935"/>
                          <a:pt x="21600" y="20176"/>
                        </a:cubicBezTo>
                        <a:cubicBezTo>
                          <a:pt x="21600" y="19369"/>
                          <a:pt x="20816" y="18704"/>
                          <a:pt x="19790" y="18704"/>
                        </a:cubicBezTo>
                        <a:cubicBezTo>
                          <a:pt x="12610" y="18704"/>
                          <a:pt x="12610" y="18704"/>
                          <a:pt x="12610" y="18704"/>
                        </a:cubicBezTo>
                        <a:cubicBezTo>
                          <a:pt x="12610" y="2848"/>
                          <a:pt x="12610" y="2848"/>
                          <a:pt x="12610" y="2848"/>
                        </a:cubicBezTo>
                        <a:cubicBezTo>
                          <a:pt x="19790" y="2848"/>
                          <a:pt x="19790" y="2848"/>
                          <a:pt x="19790" y="2848"/>
                        </a:cubicBezTo>
                        <a:cubicBezTo>
                          <a:pt x="20816" y="2848"/>
                          <a:pt x="21600" y="2231"/>
                          <a:pt x="21600" y="1424"/>
                        </a:cubicBezTo>
                        <a:cubicBezTo>
                          <a:pt x="21600" y="617"/>
                          <a:pt x="20816" y="0"/>
                          <a:pt x="19790" y="0"/>
                        </a:cubicBezTo>
                        <a:cubicBezTo>
                          <a:pt x="1810" y="0"/>
                          <a:pt x="1810" y="0"/>
                          <a:pt x="1810" y="0"/>
                        </a:cubicBezTo>
                        <a:cubicBezTo>
                          <a:pt x="845" y="0"/>
                          <a:pt x="0" y="617"/>
                          <a:pt x="0" y="1424"/>
                        </a:cubicBezTo>
                        <a:cubicBezTo>
                          <a:pt x="0" y="2231"/>
                          <a:pt x="845" y="2848"/>
                          <a:pt x="1810" y="2848"/>
                        </a:cubicBezTo>
                        <a:cubicBezTo>
                          <a:pt x="8990" y="2848"/>
                          <a:pt x="8990" y="2848"/>
                          <a:pt x="8990" y="2848"/>
                        </a:cubicBezTo>
                        <a:cubicBezTo>
                          <a:pt x="8990" y="18704"/>
                          <a:pt x="8990" y="18704"/>
                          <a:pt x="8990" y="18704"/>
                        </a:cubicBezTo>
                        <a:lnTo>
                          <a:pt x="1810" y="18704"/>
                        </a:lnTo>
                        <a:close/>
                        <a:moveTo>
                          <a:pt x="1810" y="18704"/>
                        </a:moveTo>
                        <a:cubicBezTo>
                          <a:pt x="1810" y="18704"/>
                          <a:pt x="1810" y="18704"/>
                          <a:pt x="1810" y="18704"/>
                        </a:cubicBezTo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</p:grpSp>
          <p:grpSp>
            <p:nvGrpSpPr>
              <p:cNvPr id="949" name="Group 85"/>
              <p:cNvGrpSpPr/>
              <p:nvPr/>
            </p:nvGrpSpPr>
            <p:grpSpPr>
              <a:xfrm>
                <a:off x="5067714" y="-1"/>
                <a:ext cx="506574" cy="876075"/>
                <a:chOff x="0" y="0"/>
                <a:chExt cx="506572" cy="876073"/>
              </a:xfrm>
            </p:grpSpPr>
            <p:sp>
              <p:nvSpPr>
                <p:cNvPr id="943" name="Freeform 15"/>
                <p:cNvSpPr/>
                <p:nvPr/>
              </p:nvSpPr>
              <p:spPr>
                <a:xfrm>
                  <a:off x="0" y="0"/>
                  <a:ext cx="253287" cy="875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94" fill="norm" stroke="1" extrusionOk="0">
                      <a:moveTo>
                        <a:pt x="0" y="6146"/>
                      </a:moveTo>
                      <a:cubicBezTo>
                        <a:pt x="0" y="9547"/>
                        <a:pt x="21600" y="21600"/>
                        <a:pt x="21600" y="21391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9704" y="0"/>
                        <a:pt x="0" y="2745"/>
                        <a:pt x="0" y="6146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44" name="Freeform 16"/>
                <p:cNvSpPr/>
                <p:nvPr/>
              </p:nvSpPr>
              <p:spPr>
                <a:xfrm>
                  <a:off x="253285" y="0"/>
                  <a:ext cx="253288" cy="876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21359"/>
                        <a:pt x="21600" y="9640"/>
                        <a:pt x="21600" y="6206"/>
                      </a:cubicBezTo>
                      <a:cubicBezTo>
                        <a:pt x="21600" y="2772"/>
                        <a:pt x="11896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45" name="Oval 22"/>
                <p:cNvSpPr/>
                <p:nvPr/>
              </p:nvSpPr>
              <p:spPr>
                <a:xfrm>
                  <a:off x="44696" y="44697"/>
                  <a:ext cx="418173" cy="4171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grpSp>
              <p:nvGrpSpPr>
                <p:cNvPr id="948" name="Group 64"/>
                <p:cNvGrpSpPr/>
                <p:nvPr/>
              </p:nvGrpSpPr>
              <p:grpSpPr>
                <a:xfrm>
                  <a:off x="144008" y="122979"/>
                  <a:ext cx="222871" cy="200970"/>
                  <a:chOff x="0" y="0"/>
                  <a:chExt cx="222869" cy="200968"/>
                </a:xfrm>
              </p:grpSpPr>
              <p:sp>
                <p:nvSpPr>
                  <p:cNvPr id="946" name="Freeform 114"/>
                  <p:cNvSpPr/>
                  <p:nvPr/>
                </p:nvSpPr>
                <p:spPr>
                  <a:xfrm>
                    <a:off x="-1" y="-1"/>
                    <a:ext cx="222871" cy="2009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607" y="3909"/>
                        </a:moveTo>
                        <a:cubicBezTo>
                          <a:pt x="18784" y="3909"/>
                          <a:pt x="18784" y="3909"/>
                          <a:pt x="18784" y="3909"/>
                        </a:cubicBezTo>
                        <a:cubicBezTo>
                          <a:pt x="18605" y="3909"/>
                          <a:pt x="18457" y="4062"/>
                          <a:pt x="18457" y="4261"/>
                        </a:cubicBezTo>
                        <a:cubicBezTo>
                          <a:pt x="18457" y="4461"/>
                          <a:pt x="18605" y="4613"/>
                          <a:pt x="18784" y="4613"/>
                        </a:cubicBezTo>
                        <a:cubicBezTo>
                          <a:pt x="19607" y="4613"/>
                          <a:pt x="19607" y="4613"/>
                          <a:pt x="19607" y="4613"/>
                        </a:cubicBezTo>
                        <a:cubicBezTo>
                          <a:pt x="20355" y="4613"/>
                          <a:pt x="20957" y="5294"/>
                          <a:pt x="20957" y="6128"/>
                        </a:cubicBezTo>
                        <a:cubicBezTo>
                          <a:pt x="20957" y="12338"/>
                          <a:pt x="20957" y="12338"/>
                          <a:pt x="20957" y="12338"/>
                        </a:cubicBezTo>
                        <a:cubicBezTo>
                          <a:pt x="20767" y="12467"/>
                          <a:pt x="20566" y="12584"/>
                          <a:pt x="20377" y="12690"/>
                        </a:cubicBezTo>
                        <a:cubicBezTo>
                          <a:pt x="20377" y="12690"/>
                          <a:pt x="20377" y="12702"/>
                          <a:pt x="20377" y="12702"/>
                        </a:cubicBezTo>
                        <a:cubicBezTo>
                          <a:pt x="18816" y="13617"/>
                          <a:pt x="17181" y="14298"/>
                          <a:pt x="15483" y="14733"/>
                        </a:cubicBezTo>
                        <a:cubicBezTo>
                          <a:pt x="15483" y="11739"/>
                          <a:pt x="15483" y="11739"/>
                          <a:pt x="15483" y="11739"/>
                        </a:cubicBezTo>
                        <a:cubicBezTo>
                          <a:pt x="15483" y="10671"/>
                          <a:pt x="14702" y="9802"/>
                          <a:pt x="13743" y="9802"/>
                        </a:cubicBezTo>
                        <a:cubicBezTo>
                          <a:pt x="7857" y="9802"/>
                          <a:pt x="7857" y="9802"/>
                          <a:pt x="7857" y="9802"/>
                        </a:cubicBezTo>
                        <a:cubicBezTo>
                          <a:pt x="6898" y="9802"/>
                          <a:pt x="6117" y="10671"/>
                          <a:pt x="6117" y="11739"/>
                        </a:cubicBezTo>
                        <a:cubicBezTo>
                          <a:pt x="6117" y="14733"/>
                          <a:pt x="6117" y="14733"/>
                          <a:pt x="6117" y="14733"/>
                        </a:cubicBezTo>
                        <a:cubicBezTo>
                          <a:pt x="4208" y="14240"/>
                          <a:pt x="2373" y="13441"/>
                          <a:pt x="643" y="12338"/>
                        </a:cubicBezTo>
                        <a:cubicBezTo>
                          <a:pt x="643" y="6128"/>
                          <a:pt x="643" y="6128"/>
                          <a:pt x="643" y="6128"/>
                        </a:cubicBezTo>
                        <a:cubicBezTo>
                          <a:pt x="643" y="5294"/>
                          <a:pt x="1245" y="4613"/>
                          <a:pt x="1993" y="4613"/>
                        </a:cubicBezTo>
                        <a:cubicBezTo>
                          <a:pt x="17497" y="4613"/>
                          <a:pt x="17497" y="4613"/>
                          <a:pt x="17497" y="4613"/>
                        </a:cubicBezTo>
                        <a:cubicBezTo>
                          <a:pt x="17677" y="4613"/>
                          <a:pt x="17814" y="4461"/>
                          <a:pt x="17814" y="4261"/>
                        </a:cubicBezTo>
                        <a:cubicBezTo>
                          <a:pt x="17814" y="4062"/>
                          <a:pt x="17677" y="3909"/>
                          <a:pt x="17497" y="3909"/>
                        </a:cubicBezTo>
                        <a:cubicBezTo>
                          <a:pt x="16253" y="3909"/>
                          <a:pt x="16253" y="3909"/>
                          <a:pt x="16253" y="3909"/>
                        </a:cubicBezTo>
                        <a:cubicBezTo>
                          <a:pt x="16253" y="2254"/>
                          <a:pt x="16253" y="2254"/>
                          <a:pt x="16253" y="2254"/>
                        </a:cubicBezTo>
                        <a:cubicBezTo>
                          <a:pt x="16253" y="1010"/>
                          <a:pt x="15346" y="0"/>
                          <a:pt x="14228" y="0"/>
                        </a:cubicBezTo>
                        <a:cubicBezTo>
                          <a:pt x="7372" y="0"/>
                          <a:pt x="7372" y="0"/>
                          <a:pt x="7372" y="0"/>
                        </a:cubicBezTo>
                        <a:cubicBezTo>
                          <a:pt x="6254" y="0"/>
                          <a:pt x="5347" y="1010"/>
                          <a:pt x="5347" y="2254"/>
                        </a:cubicBezTo>
                        <a:cubicBezTo>
                          <a:pt x="5347" y="3909"/>
                          <a:pt x="5347" y="3909"/>
                          <a:pt x="5347" y="3909"/>
                        </a:cubicBezTo>
                        <a:cubicBezTo>
                          <a:pt x="1993" y="3909"/>
                          <a:pt x="1993" y="3909"/>
                          <a:pt x="1993" y="3909"/>
                        </a:cubicBezTo>
                        <a:cubicBezTo>
                          <a:pt x="896" y="3909"/>
                          <a:pt x="0" y="4895"/>
                          <a:pt x="0" y="6128"/>
                        </a:cubicBezTo>
                        <a:cubicBezTo>
                          <a:pt x="0" y="12549"/>
                          <a:pt x="0" y="12549"/>
                          <a:pt x="0" y="12549"/>
                        </a:cubicBezTo>
                        <a:cubicBezTo>
                          <a:pt x="0" y="12667"/>
                          <a:pt x="63" y="12784"/>
                          <a:pt x="158" y="12854"/>
                        </a:cubicBezTo>
                        <a:cubicBezTo>
                          <a:pt x="359" y="12983"/>
                          <a:pt x="559" y="13101"/>
                          <a:pt x="749" y="13218"/>
                        </a:cubicBezTo>
                        <a:cubicBezTo>
                          <a:pt x="749" y="14885"/>
                          <a:pt x="749" y="14885"/>
                          <a:pt x="749" y="14885"/>
                        </a:cubicBezTo>
                        <a:cubicBezTo>
                          <a:pt x="749" y="15085"/>
                          <a:pt x="896" y="15249"/>
                          <a:pt x="1076" y="15249"/>
                        </a:cubicBezTo>
                        <a:cubicBezTo>
                          <a:pt x="1255" y="15249"/>
                          <a:pt x="1392" y="15085"/>
                          <a:pt x="1392" y="14885"/>
                        </a:cubicBezTo>
                        <a:cubicBezTo>
                          <a:pt x="1392" y="13594"/>
                          <a:pt x="1392" y="13594"/>
                          <a:pt x="1392" y="13594"/>
                        </a:cubicBezTo>
                        <a:cubicBezTo>
                          <a:pt x="3660" y="14850"/>
                          <a:pt x="6086" y="15637"/>
                          <a:pt x="8627" y="15930"/>
                        </a:cubicBezTo>
                        <a:cubicBezTo>
                          <a:pt x="8627" y="17139"/>
                          <a:pt x="8627" y="17139"/>
                          <a:pt x="8627" y="17139"/>
                        </a:cubicBezTo>
                        <a:cubicBezTo>
                          <a:pt x="8627" y="17937"/>
                          <a:pt x="9197" y="18583"/>
                          <a:pt x="9914" y="18583"/>
                        </a:cubicBezTo>
                        <a:cubicBezTo>
                          <a:pt x="11686" y="18583"/>
                          <a:pt x="11686" y="18583"/>
                          <a:pt x="11686" y="18583"/>
                        </a:cubicBezTo>
                        <a:cubicBezTo>
                          <a:pt x="12403" y="18583"/>
                          <a:pt x="12973" y="17937"/>
                          <a:pt x="12973" y="17139"/>
                        </a:cubicBezTo>
                        <a:cubicBezTo>
                          <a:pt x="12973" y="15930"/>
                          <a:pt x="12973" y="15930"/>
                          <a:pt x="12973" y="15930"/>
                        </a:cubicBezTo>
                        <a:cubicBezTo>
                          <a:pt x="15514" y="15637"/>
                          <a:pt x="17940" y="14850"/>
                          <a:pt x="20208" y="13594"/>
                        </a:cubicBezTo>
                        <a:cubicBezTo>
                          <a:pt x="20208" y="19381"/>
                          <a:pt x="20208" y="19381"/>
                          <a:pt x="20208" y="19381"/>
                        </a:cubicBezTo>
                        <a:cubicBezTo>
                          <a:pt x="20208" y="20215"/>
                          <a:pt x="19596" y="20884"/>
                          <a:pt x="18858" y="20884"/>
                        </a:cubicBezTo>
                        <a:cubicBezTo>
                          <a:pt x="2742" y="20884"/>
                          <a:pt x="2742" y="20884"/>
                          <a:pt x="2742" y="20884"/>
                        </a:cubicBezTo>
                        <a:cubicBezTo>
                          <a:pt x="2004" y="20884"/>
                          <a:pt x="1392" y="20215"/>
                          <a:pt x="1392" y="19381"/>
                        </a:cubicBezTo>
                        <a:cubicBezTo>
                          <a:pt x="1392" y="16317"/>
                          <a:pt x="1392" y="16317"/>
                          <a:pt x="1392" y="16317"/>
                        </a:cubicBezTo>
                        <a:cubicBezTo>
                          <a:pt x="1392" y="16118"/>
                          <a:pt x="1255" y="15965"/>
                          <a:pt x="1076" y="15965"/>
                        </a:cubicBezTo>
                        <a:cubicBezTo>
                          <a:pt x="896" y="15965"/>
                          <a:pt x="749" y="16118"/>
                          <a:pt x="749" y="16317"/>
                        </a:cubicBezTo>
                        <a:cubicBezTo>
                          <a:pt x="749" y="19381"/>
                          <a:pt x="749" y="19381"/>
                          <a:pt x="749" y="19381"/>
                        </a:cubicBezTo>
                        <a:cubicBezTo>
                          <a:pt x="749" y="20602"/>
                          <a:pt x="1645" y="21600"/>
                          <a:pt x="2742" y="21600"/>
                        </a:cubicBezTo>
                        <a:cubicBezTo>
                          <a:pt x="18858" y="21600"/>
                          <a:pt x="18858" y="21600"/>
                          <a:pt x="18858" y="21600"/>
                        </a:cubicBezTo>
                        <a:cubicBezTo>
                          <a:pt x="19955" y="21600"/>
                          <a:pt x="20851" y="20602"/>
                          <a:pt x="20851" y="19381"/>
                        </a:cubicBezTo>
                        <a:cubicBezTo>
                          <a:pt x="20851" y="13218"/>
                          <a:pt x="20851" y="13218"/>
                          <a:pt x="20851" y="13218"/>
                        </a:cubicBezTo>
                        <a:cubicBezTo>
                          <a:pt x="21041" y="13101"/>
                          <a:pt x="21241" y="12983"/>
                          <a:pt x="21442" y="12854"/>
                        </a:cubicBezTo>
                        <a:cubicBezTo>
                          <a:pt x="21537" y="12784"/>
                          <a:pt x="21600" y="12667"/>
                          <a:pt x="21600" y="12549"/>
                        </a:cubicBezTo>
                        <a:cubicBezTo>
                          <a:pt x="21600" y="6128"/>
                          <a:pt x="21600" y="6128"/>
                          <a:pt x="21600" y="6128"/>
                        </a:cubicBezTo>
                        <a:cubicBezTo>
                          <a:pt x="21600" y="4895"/>
                          <a:pt x="20704" y="3909"/>
                          <a:pt x="19607" y="3909"/>
                        </a:cubicBezTo>
                        <a:close/>
                        <a:moveTo>
                          <a:pt x="13837" y="716"/>
                        </a:moveTo>
                        <a:cubicBezTo>
                          <a:pt x="13700" y="1385"/>
                          <a:pt x="13162" y="1890"/>
                          <a:pt x="12509" y="1890"/>
                        </a:cubicBezTo>
                        <a:cubicBezTo>
                          <a:pt x="9091" y="1890"/>
                          <a:pt x="9091" y="1890"/>
                          <a:pt x="9091" y="1890"/>
                        </a:cubicBezTo>
                        <a:cubicBezTo>
                          <a:pt x="8438" y="1890"/>
                          <a:pt x="7900" y="1385"/>
                          <a:pt x="7763" y="716"/>
                        </a:cubicBezTo>
                        <a:lnTo>
                          <a:pt x="13837" y="716"/>
                        </a:lnTo>
                        <a:close/>
                        <a:moveTo>
                          <a:pt x="5991" y="2254"/>
                        </a:moveTo>
                        <a:cubicBezTo>
                          <a:pt x="5991" y="1503"/>
                          <a:pt x="6476" y="880"/>
                          <a:pt x="7109" y="740"/>
                        </a:cubicBezTo>
                        <a:cubicBezTo>
                          <a:pt x="7267" y="1796"/>
                          <a:pt x="8089" y="2606"/>
                          <a:pt x="9091" y="2606"/>
                        </a:cubicBezTo>
                        <a:cubicBezTo>
                          <a:pt x="12509" y="2606"/>
                          <a:pt x="12509" y="2606"/>
                          <a:pt x="12509" y="2606"/>
                        </a:cubicBezTo>
                        <a:cubicBezTo>
                          <a:pt x="13511" y="2606"/>
                          <a:pt x="14333" y="1796"/>
                          <a:pt x="14491" y="740"/>
                        </a:cubicBezTo>
                        <a:cubicBezTo>
                          <a:pt x="15124" y="880"/>
                          <a:pt x="15609" y="1503"/>
                          <a:pt x="15609" y="2254"/>
                        </a:cubicBezTo>
                        <a:cubicBezTo>
                          <a:pt x="15609" y="3909"/>
                          <a:pt x="15609" y="3909"/>
                          <a:pt x="15609" y="3909"/>
                        </a:cubicBezTo>
                        <a:cubicBezTo>
                          <a:pt x="5991" y="3909"/>
                          <a:pt x="5991" y="3909"/>
                          <a:pt x="5991" y="3909"/>
                        </a:cubicBezTo>
                        <a:cubicBezTo>
                          <a:pt x="5991" y="2254"/>
                          <a:pt x="5991" y="2254"/>
                          <a:pt x="5991" y="2254"/>
                        </a:cubicBezTo>
                        <a:close/>
                        <a:moveTo>
                          <a:pt x="12340" y="17139"/>
                        </a:moveTo>
                        <a:cubicBezTo>
                          <a:pt x="12340" y="17538"/>
                          <a:pt x="12045" y="17867"/>
                          <a:pt x="11686" y="17867"/>
                        </a:cubicBezTo>
                        <a:cubicBezTo>
                          <a:pt x="9914" y="17867"/>
                          <a:pt x="9914" y="17867"/>
                          <a:pt x="9914" y="17867"/>
                        </a:cubicBezTo>
                        <a:cubicBezTo>
                          <a:pt x="9555" y="17867"/>
                          <a:pt x="9260" y="17538"/>
                          <a:pt x="9260" y="17139"/>
                        </a:cubicBezTo>
                        <a:cubicBezTo>
                          <a:pt x="9260" y="14134"/>
                          <a:pt x="9260" y="14134"/>
                          <a:pt x="9260" y="14134"/>
                        </a:cubicBezTo>
                        <a:cubicBezTo>
                          <a:pt x="9260" y="13735"/>
                          <a:pt x="9555" y="13418"/>
                          <a:pt x="9914" y="13418"/>
                        </a:cubicBezTo>
                        <a:cubicBezTo>
                          <a:pt x="11686" y="13418"/>
                          <a:pt x="11686" y="13418"/>
                          <a:pt x="11686" y="13418"/>
                        </a:cubicBezTo>
                        <a:cubicBezTo>
                          <a:pt x="12045" y="13418"/>
                          <a:pt x="12340" y="13735"/>
                          <a:pt x="12340" y="14134"/>
                        </a:cubicBezTo>
                        <a:lnTo>
                          <a:pt x="12340" y="17139"/>
                        </a:lnTo>
                        <a:close/>
                        <a:moveTo>
                          <a:pt x="11686" y="12702"/>
                        </a:moveTo>
                        <a:cubicBezTo>
                          <a:pt x="9914" y="12702"/>
                          <a:pt x="9914" y="12702"/>
                          <a:pt x="9914" y="12702"/>
                        </a:cubicBezTo>
                        <a:cubicBezTo>
                          <a:pt x="9197" y="12702"/>
                          <a:pt x="8627" y="13347"/>
                          <a:pt x="8627" y="14134"/>
                        </a:cubicBezTo>
                        <a:cubicBezTo>
                          <a:pt x="8627" y="15214"/>
                          <a:pt x="8627" y="15214"/>
                          <a:pt x="8627" y="15214"/>
                        </a:cubicBezTo>
                        <a:cubicBezTo>
                          <a:pt x="7995" y="15132"/>
                          <a:pt x="7372" y="15026"/>
                          <a:pt x="6761" y="14897"/>
                        </a:cubicBezTo>
                        <a:cubicBezTo>
                          <a:pt x="6761" y="11739"/>
                          <a:pt x="6761" y="11739"/>
                          <a:pt x="6761" y="11739"/>
                        </a:cubicBezTo>
                        <a:cubicBezTo>
                          <a:pt x="6761" y="11070"/>
                          <a:pt x="7246" y="10518"/>
                          <a:pt x="7857" y="10518"/>
                        </a:cubicBezTo>
                        <a:cubicBezTo>
                          <a:pt x="13743" y="10518"/>
                          <a:pt x="13743" y="10518"/>
                          <a:pt x="13743" y="10518"/>
                        </a:cubicBezTo>
                        <a:cubicBezTo>
                          <a:pt x="14354" y="10518"/>
                          <a:pt x="14839" y="11070"/>
                          <a:pt x="14839" y="11739"/>
                        </a:cubicBezTo>
                        <a:cubicBezTo>
                          <a:pt x="14839" y="14897"/>
                          <a:pt x="14839" y="14897"/>
                          <a:pt x="14839" y="14897"/>
                        </a:cubicBezTo>
                        <a:cubicBezTo>
                          <a:pt x="14228" y="15026"/>
                          <a:pt x="13605" y="15132"/>
                          <a:pt x="12973" y="15202"/>
                        </a:cubicBezTo>
                        <a:cubicBezTo>
                          <a:pt x="12973" y="14134"/>
                          <a:pt x="12973" y="14134"/>
                          <a:pt x="12973" y="14134"/>
                        </a:cubicBezTo>
                        <a:cubicBezTo>
                          <a:pt x="12973" y="13347"/>
                          <a:pt x="12403" y="12702"/>
                          <a:pt x="11686" y="12702"/>
                        </a:cubicBezTo>
                        <a:close/>
                        <a:moveTo>
                          <a:pt x="11686" y="12702"/>
                        </a:moveTo>
                        <a:cubicBezTo>
                          <a:pt x="11686" y="12702"/>
                          <a:pt x="11686" y="12702"/>
                          <a:pt x="11686" y="12702"/>
                        </a:cubicBezTo>
                      </a:path>
                    </a:pathLst>
                  </a:custGeom>
                  <a:solidFill>
                    <a:srgbClr val="40404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47" name="Freeform 115"/>
                  <p:cNvSpPr/>
                  <p:nvPr/>
                </p:nvSpPr>
                <p:spPr>
                  <a:xfrm>
                    <a:off x="102416" y="131402"/>
                    <a:ext cx="18037" cy="283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661" y="0"/>
                        </a:moveTo>
                        <a:cubicBezTo>
                          <a:pt x="3939" y="0"/>
                          <a:pt x="3939" y="0"/>
                          <a:pt x="3939" y="0"/>
                        </a:cubicBezTo>
                        <a:cubicBezTo>
                          <a:pt x="1779" y="0"/>
                          <a:pt x="0" y="1093"/>
                          <a:pt x="0" y="2521"/>
                        </a:cubicBezTo>
                        <a:cubicBezTo>
                          <a:pt x="0" y="18995"/>
                          <a:pt x="0" y="18995"/>
                          <a:pt x="0" y="18995"/>
                        </a:cubicBezTo>
                        <a:cubicBezTo>
                          <a:pt x="0" y="20423"/>
                          <a:pt x="1779" y="21600"/>
                          <a:pt x="3939" y="21600"/>
                        </a:cubicBezTo>
                        <a:cubicBezTo>
                          <a:pt x="17661" y="21600"/>
                          <a:pt x="17661" y="21600"/>
                          <a:pt x="17661" y="21600"/>
                        </a:cubicBezTo>
                        <a:cubicBezTo>
                          <a:pt x="19821" y="21600"/>
                          <a:pt x="21600" y="20423"/>
                          <a:pt x="21600" y="18995"/>
                        </a:cubicBezTo>
                        <a:cubicBezTo>
                          <a:pt x="21600" y="2521"/>
                          <a:pt x="21600" y="2521"/>
                          <a:pt x="21600" y="2521"/>
                        </a:cubicBezTo>
                        <a:cubicBezTo>
                          <a:pt x="21600" y="1093"/>
                          <a:pt x="19821" y="0"/>
                          <a:pt x="17661" y="0"/>
                        </a:cubicBezTo>
                        <a:close/>
                        <a:moveTo>
                          <a:pt x="13849" y="16473"/>
                        </a:moveTo>
                        <a:cubicBezTo>
                          <a:pt x="7751" y="16473"/>
                          <a:pt x="7751" y="16473"/>
                          <a:pt x="7751" y="16473"/>
                        </a:cubicBezTo>
                        <a:cubicBezTo>
                          <a:pt x="7751" y="5043"/>
                          <a:pt x="7751" y="5043"/>
                          <a:pt x="7751" y="5043"/>
                        </a:cubicBezTo>
                        <a:cubicBezTo>
                          <a:pt x="13849" y="5043"/>
                          <a:pt x="13849" y="5043"/>
                          <a:pt x="13849" y="5043"/>
                        </a:cubicBezTo>
                        <a:lnTo>
                          <a:pt x="13849" y="16473"/>
                        </a:lnTo>
                        <a:close/>
                        <a:moveTo>
                          <a:pt x="13849" y="16473"/>
                        </a:moveTo>
                        <a:cubicBezTo>
                          <a:pt x="13849" y="16473"/>
                          <a:pt x="13849" y="16473"/>
                          <a:pt x="13849" y="16473"/>
                        </a:cubicBezTo>
                      </a:path>
                    </a:pathLst>
                  </a:custGeom>
                  <a:solidFill>
                    <a:srgbClr val="40404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</p:grpSp>
          <p:grpSp>
            <p:nvGrpSpPr>
              <p:cNvPr id="959" name="Group 84"/>
              <p:cNvGrpSpPr/>
              <p:nvPr/>
            </p:nvGrpSpPr>
            <p:grpSpPr>
              <a:xfrm>
                <a:off x="4106219" y="-1"/>
                <a:ext cx="506574" cy="876075"/>
                <a:chOff x="0" y="0"/>
                <a:chExt cx="506573" cy="876073"/>
              </a:xfrm>
            </p:grpSpPr>
            <p:sp>
              <p:nvSpPr>
                <p:cNvPr id="950" name="Freeform 13"/>
                <p:cNvSpPr/>
                <p:nvPr/>
              </p:nvSpPr>
              <p:spPr>
                <a:xfrm>
                  <a:off x="0" y="0"/>
                  <a:ext cx="253287" cy="875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94" fill="norm" stroke="1" extrusionOk="0">
                      <a:moveTo>
                        <a:pt x="0" y="6146"/>
                      </a:moveTo>
                      <a:cubicBezTo>
                        <a:pt x="0" y="9547"/>
                        <a:pt x="21600" y="21600"/>
                        <a:pt x="21600" y="21391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9704" y="0"/>
                        <a:pt x="0" y="2745"/>
                        <a:pt x="0" y="614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51" name="Freeform 14"/>
                <p:cNvSpPr/>
                <p:nvPr/>
              </p:nvSpPr>
              <p:spPr>
                <a:xfrm>
                  <a:off x="253286" y="0"/>
                  <a:ext cx="253288" cy="876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21359"/>
                        <a:pt x="21600" y="9640"/>
                        <a:pt x="21600" y="6206"/>
                      </a:cubicBezTo>
                      <a:cubicBezTo>
                        <a:pt x="21600" y="2772"/>
                        <a:pt x="11896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BE3E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52" name="Oval 21"/>
                <p:cNvSpPr/>
                <p:nvPr/>
              </p:nvSpPr>
              <p:spPr>
                <a:xfrm>
                  <a:off x="44697" y="44697"/>
                  <a:ext cx="418173" cy="4171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grpSp>
              <p:nvGrpSpPr>
                <p:cNvPr id="958" name="Group 67"/>
                <p:cNvGrpSpPr/>
                <p:nvPr/>
              </p:nvGrpSpPr>
              <p:grpSpPr>
                <a:xfrm>
                  <a:off x="146919" y="122754"/>
                  <a:ext cx="222639" cy="241484"/>
                  <a:chOff x="0" y="0"/>
                  <a:chExt cx="222638" cy="241482"/>
                </a:xfrm>
              </p:grpSpPr>
              <p:sp>
                <p:nvSpPr>
                  <p:cNvPr id="953" name="Freeform 150"/>
                  <p:cNvSpPr/>
                  <p:nvPr/>
                </p:nvSpPr>
                <p:spPr>
                  <a:xfrm>
                    <a:off x="0" y="0"/>
                    <a:ext cx="222639" cy="24148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559" y="14713"/>
                        </a:moveTo>
                        <a:cubicBezTo>
                          <a:pt x="19559" y="14713"/>
                          <a:pt x="19559" y="14713"/>
                          <a:pt x="19559" y="14713"/>
                        </a:cubicBezTo>
                        <a:cubicBezTo>
                          <a:pt x="18883" y="14713"/>
                          <a:pt x="18504" y="14396"/>
                          <a:pt x="18287" y="13637"/>
                        </a:cubicBezTo>
                        <a:cubicBezTo>
                          <a:pt x="18057" y="12867"/>
                          <a:pt x="18057" y="11749"/>
                          <a:pt x="18046" y="10568"/>
                        </a:cubicBezTo>
                        <a:cubicBezTo>
                          <a:pt x="18034" y="9134"/>
                          <a:pt x="18023" y="7499"/>
                          <a:pt x="17633" y="6043"/>
                        </a:cubicBezTo>
                        <a:cubicBezTo>
                          <a:pt x="17587" y="5875"/>
                          <a:pt x="17404" y="5769"/>
                          <a:pt x="17209" y="5811"/>
                        </a:cubicBezTo>
                        <a:cubicBezTo>
                          <a:pt x="17025" y="5854"/>
                          <a:pt x="16911" y="6033"/>
                          <a:pt x="16957" y="6202"/>
                        </a:cubicBezTo>
                        <a:cubicBezTo>
                          <a:pt x="17324" y="7583"/>
                          <a:pt x="17335" y="9165"/>
                          <a:pt x="17346" y="10568"/>
                        </a:cubicBezTo>
                        <a:cubicBezTo>
                          <a:pt x="17358" y="11791"/>
                          <a:pt x="17358" y="12952"/>
                          <a:pt x="17610" y="13806"/>
                        </a:cubicBezTo>
                        <a:cubicBezTo>
                          <a:pt x="17713" y="14175"/>
                          <a:pt x="17874" y="14481"/>
                          <a:pt x="18069" y="14713"/>
                        </a:cubicBezTo>
                        <a:cubicBezTo>
                          <a:pt x="3531" y="14713"/>
                          <a:pt x="3531" y="14713"/>
                          <a:pt x="3531" y="14713"/>
                        </a:cubicBezTo>
                        <a:cubicBezTo>
                          <a:pt x="3738" y="14481"/>
                          <a:pt x="3887" y="14175"/>
                          <a:pt x="3990" y="13806"/>
                        </a:cubicBezTo>
                        <a:cubicBezTo>
                          <a:pt x="4242" y="12952"/>
                          <a:pt x="4254" y="11791"/>
                          <a:pt x="4254" y="10568"/>
                        </a:cubicBezTo>
                        <a:cubicBezTo>
                          <a:pt x="4265" y="8701"/>
                          <a:pt x="4288" y="6571"/>
                          <a:pt x="5113" y="4946"/>
                        </a:cubicBezTo>
                        <a:cubicBezTo>
                          <a:pt x="6054" y="3122"/>
                          <a:pt x="7911" y="2236"/>
                          <a:pt x="10800" y="2236"/>
                        </a:cubicBezTo>
                        <a:cubicBezTo>
                          <a:pt x="12394" y="2236"/>
                          <a:pt x="13689" y="2510"/>
                          <a:pt x="14664" y="3048"/>
                        </a:cubicBezTo>
                        <a:cubicBezTo>
                          <a:pt x="15501" y="3512"/>
                          <a:pt x="16120" y="4187"/>
                          <a:pt x="16555" y="5084"/>
                        </a:cubicBezTo>
                        <a:cubicBezTo>
                          <a:pt x="16636" y="5242"/>
                          <a:pt x="16842" y="5316"/>
                          <a:pt x="17014" y="5252"/>
                        </a:cubicBezTo>
                        <a:cubicBezTo>
                          <a:pt x="17186" y="5179"/>
                          <a:pt x="17266" y="4989"/>
                          <a:pt x="17197" y="4830"/>
                        </a:cubicBezTo>
                        <a:cubicBezTo>
                          <a:pt x="16704" y="3818"/>
                          <a:pt x="15982" y="3027"/>
                          <a:pt x="15019" y="2500"/>
                        </a:cubicBezTo>
                        <a:cubicBezTo>
                          <a:pt x="14411" y="2162"/>
                          <a:pt x="13689" y="1909"/>
                          <a:pt x="12875" y="1761"/>
                        </a:cubicBezTo>
                        <a:cubicBezTo>
                          <a:pt x="12795" y="780"/>
                          <a:pt x="11889" y="0"/>
                          <a:pt x="10800" y="0"/>
                        </a:cubicBezTo>
                        <a:cubicBezTo>
                          <a:pt x="9711" y="0"/>
                          <a:pt x="8817" y="780"/>
                          <a:pt x="8736" y="1761"/>
                        </a:cubicBezTo>
                        <a:cubicBezTo>
                          <a:pt x="7957" y="1909"/>
                          <a:pt x="7257" y="2130"/>
                          <a:pt x="6673" y="2447"/>
                        </a:cubicBezTo>
                        <a:cubicBezTo>
                          <a:pt x="5721" y="2964"/>
                          <a:pt x="4987" y="3712"/>
                          <a:pt x="4483" y="4672"/>
                        </a:cubicBezTo>
                        <a:cubicBezTo>
                          <a:pt x="3589" y="6434"/>
                          <a:pt x="3577" y="8627"/>
                          <a:pt x="3554" y="10568"/>
                        </a:cubicBezTo>
                        <a:cubicBezTo>
                          <a:pt x="3554" y="11749"/>
                          <a:pt x="3543" y="12867"/>
                          <a:pt x="3325" y="13637"/>
                        </a:cubicBezTo>
                        <a:cubicBezTo>
                          <a:pt x="3107" y="14396"/>
                          <a:pt x="2717" y="14713"/>
                          <a:pt x="2041" y="14713"/>
                        </a:cubicBezTo>
                        <a:cubicBezTo>
                          <a:pt x="2041" y="14713"/>
                          <a:pt x="2041" y="14713"/>
                          <a:pt x="2041" y="14713"/>
                        </a:cubicBezTo>
                        <a:cubicBezTo>
                          <a:pt x="917" y="14713"/>
                          <a:pt x="0" y="15557"/>
                          <a:pt x="0" y="16601"/>
                        </a:cubicBezTo>
                        <a:cubicBezTo>
                          <a:pt x="0" y="17634"/>
                          <a:pt x="917" y="18478"/>
                          <a:pt x="2041" y="18478"/>
                        </a:cubicBezTo>
                        <a:cubicBezTo>
                          <a:pt x="4254" y="18478"/>
                          <a:pt x="4254" y="18478"/>
                          <a:pt x="4254" y="18478"/>
                        </a:cubicBezTo>
                        <a:cubicBezTo>
                          <a:pt x="4448" y="18478"/>
                          <a:pt x="4597" y="18341"/>
                          <a:pt x="4597" y="18162"/>
                        </a:cubicBezTo>
                        <a:cubicBezTo>
                          <a:pt x="4597" y="17982"/>
                          <a:pt x="4448" y="17835"/>
                          <a:pt x="4254" y="17835"/>
                        </a:cubicBezTo>
                        <a:cubicBezTo>
                          <a:pt x="2041" y="17835"/>
                          <a:pt x="2041" y="17835"/>
                          <a:pt x="2041" y="17835"/>
                        </a:cubicBezTo>
                        <a:cubicBezTo>
                          <a:pt x="1307" y="17835"/>
                          <a:pt x="699" y="17286"/>
                          <a:pt x="699" y="16601"/>
                        </a:cubicBezTo>
                        <a:cubicBezTo>
                          <a:pt x="699" y="15915"/>
                          <a:pt x="1307" y="15356"/>
                          <a:pt x="2041" y="15356"/>
                        </a:cubicBezTo>
                        <a:cubicBezTo>
                          <a:pt x="19559" y="15356"/>
                          <a:pt x="19559" y="15356"/>
                          <a:pt x="19559" y="15356"/>
                        </a:cubicBezTo>
                        <a:cubicBezTo>
                          <a:pt x="20304" y="15356"/>
                          <a:pt x="20901" y="15915"/>
                          <a:pt x="20901" y="16601"/>
                        </a:cubicBezTo>
                        <a:cubicBezTo>
                          <a:pt x="20901" y="17286"/>
                          <a:pt x="20304" y="17835"/>
                          <a:pt x="19559" y="17835"/>
                        </a:cubicBezTo>
                        <a:cubicBezTo>
                          <a:pt x="5652" y="17835"/>
                          <a:pt x="5652" y="17835"/>
                          <a:pt x="5652" y="17835"/>
                        </a:cubicBezTo>
                        <a:cubicBezTo>
                          <a:pt x="5457" y="17835"/>
                          <a:pt x="5297" y="17982"/>
                          <a:pt x="5297" y="18162"/>
                        </a:cubicBezTo>
                        <a:cubicBezTo>
                          <a:pt x="5297" y="18341"/>
                          <a:pt x="5457" y="18478"/>
                          <a:pt x="5652" y="18478"/>
                        </a:cubicBezTo>
                        <a:cubicBezTo>
                          <a:pt x="7074" y="18478"/>
                          <a:pt x="7074" y="18478"/>
                          <a:pt x="7074" y="18478"/>
                        </a:cubicBezTo>
                        <a:cubicBezTo>
                          <a:pt x="7257" y="20229"/>
                          <a:pt x="8862" y="21600"/>
                          <a:pt x="10800" y="21600"/>
                        </a:cubicBezTo>
                        <a:cubicBezTo>
                          <a:pt x="12749" y="21600"/>
                          <a:pt x="14354" y="20229"/>
                          <a:pt x="14526" y="18478"/>
                        </a:cubicBezTo>
                        <a:cubicBezTo>
                          <a:pt x="19559" y="18478"/>
                          <a:pt x="19559" y="18478"/>
                          <a:pt x="19559" y="18478"/>
                        </a:cubicBezTo>
                        <a:cubicBezTo>
                          <a:pt x="20683" y="18478"/>
                          <a:pt x="21600" y="17634"/>
                          <a:pt x="21600" y="16601"/>
                        </a:cubicBezTo>
                        <a:cubicBezTo>
                          <a:pt x="21600" y="15557"/>
                          <a:pt x="20683" y="14713"/>
                          <a:pt x="19559" y="14713"/>
                        </a:cubicBezTo>
                        <a:close/>
                        <a:moveTo>
                          <a:pt x="10800" y="643"/>
                        </a:moveTo>
                        <a:cubicBezTo>
                          <a:pt x="11465" y="643"/>
                          <a:pt x="12027" y="1076"/>
                          <a:pt x="12153" y="1656"/>
                        </a:cubicBezTo>
                        <a:cubicBezTo>
                          <a:pt x="11729" y="1614"/>
                          <a:pt x="11282" y="1593"/>
                          <a:pt x="10800" y="1593"/>
                        </a:cubicBezTo>
                        <a:cubicBezTo>
                          <a:pt x="10330" y="1593"/>
                          <a:pt x="9871" y="1614"/>
                          <a:pt x="9447" y="1656"/>
                        </a:cubicBezTo>
                        <a:cubicBezTo>
                          <a:pt x="9573" y="1076"/>
                          <a:pt x="10135" y="643"/>
                          <a:pt x="10800" y="643"/>
                        </a:cubicBezTo>
                        <a:close/>
                        <a:moveTo>
                          <a:pt x="10800" y="20957"/>
                        </a:moveTo>
                        <a:cubicBezTo>
                          <a:pt x="9241" y="20957"/>
                          <a:pt x="7957" y="19870"/>
                          <a:pt x="7785" y="18478"/>
                        </a:cubicBezTo>
                        <a:cubicBezTo>
                          <a:pt x="13827" y="18478"/>
                          <a:pt x="13827" y="18478"/>
                          <a:pt x="13827" y="18478"/>
                        </a:cubicBezTo>
                        <a:cubicBezTo>
                          <a:pt x="13655" y="19870"/>
                          <a:pt x="12359" y="20957"/>
                          <a:pt x="10800" y="20957"/>
                        </a:cubicBezTo>
                        <a:close/>
                        <a:moveTo>
                          <a:pt x="10800" y="20957"/>
                        </a:moveTo>
                        <a:cubicBezTo>
                          <a:pt x="10800" y="20957"/>
                          <a:pt x="10800" y="20957"/>
                          <a:pt x="10800" y="20957"/>
                        </a:cubicBezTo>
                      </a:path>
                    </a:pathLst>
                  </a:custGeom>
                  <a:solidFill>
                    <a:srgbClr val="40404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54" name="Freeform 151"/>
                  <p:cNvSpPr/>
                  <p:nvPr/>
                </p:nvSpPr>
                <p:spPr>
                  <a:xfrm>
                    <a:off x="167301" y="15850"/>
                    <a:ext cx="34400" cy="644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92" h="21435" fill="norm" stroke="1" extrusionOk="0">
                        <a:moveTo>
                          <a:pt x="1151" y="2226"/>
                        </a:moveTo>
                        <a:cubicBezTo>
                          <a:pt x="1151" y="2226"/>
                          <a:pt x="5092" y="3442"/>
                          <a:pt x="9033" y="6264"/>
                        </a:cubicBezTo>
                        <a:cubicBezTo>
                          <a:pt x="14214" y="10027"/>
                          <a:pt x="16841" y="14732"/>
                          <a:pt x="16841" y="20259"/>
                        </a:cubicBezTo>
                        <a:cubicBezTo>
                          <a:pt x="16841" y="20925"/>
                          <a:pt x="17862" y="21435"/>
                          <a:pt x="19030" y="21435"/>
                        </a:cubicBezTo>
                        <a:cubicBezTo>
                          <a:pt x="20270" y="21435"/>
                          <a:pt x="21292" y="20925"/>
                          <a:pt x="21292" y="20259"/>
                        </a:cubicBezTo>
                        <a:cubicBezTo>
                          <a:pt x="21292" y="12654"/>
                          <a:pt x="16476" y="7636"/>
                          <a:pt x="12389" y="4735"/>
                        </a:cubicBezTo>
                        <a:cubicBezTo>
                          <a:pt x="7938" y="1560"/>
                          <a:pt x="3487" y="188"/>
                          <a:pt x="3268" y="149"/>
                        </a:cubicBezTo>
                        <a:cubicBezTo>
                          <a:pt x="2173" y="-165"/>
                          <a:pt x="860" y="31"/>
                          <a:pt x="276" y="619"/>
                        </a:cubicBezTo>
                        <a:cubicBezTo>
                          <a:pt x="-308" y="1168"/>
                          <a:pt x="57" y="1913"/>
                          <a:pt x="1151" y="2226"/>
                        </a:cubicBezTo>
                        <a:close/>
                        <a:moveTo>
                          <a:pt x="1151" y="2226"/>
                        </a:moveTo>
                        <a:cubicBezTo>
                          <a:pt x="1151" y="2226"/>
                          <a:pt x="1151" y="2226"/>
                          <a:pt x="1151" y="2226"/>
                        </a:cubicBezTo>
                      </a:path>
                    </a:pathLst>
                  </a:custGeom>
                  <a:solidFill>
                    <a:srgbClr val="40404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55" name="Freeform 152"/>
                  <p:cNvSpPr/>
                  <p:nvPr/>
                </p:nvSpPr>
                <p:spPr>
                  <a:xfrm>
                    <a:off x="194523" y="17247"/>
                    <a:ext cx="23230" cy="4277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5" h="21352" fill="norm" stroke="1" extrusionOk="0">
                        <a:moveTo>
                          <a:pt x="1499" y="3303"/>
                        </a:moveTo>
                        <a:cubicBezTo>
                          <a:pt x="2041" y="3480"/>
                          <a:pt x="14524" y="8037"/>
                          <a:pt x="14524" y="19577"/>
                        </a:cubicBezTo>
                        <a:cubicBezTo>
                          <a:pt x="14524" y="20524"/>
                          <a:pt x="16043" y="21352"/>
                          <a:pt x="17780" y="21352"/>
                        </a:cubicBezTo>
                        <a:cubicBezTo>
                          <a:pt x="19625" y="21352"/>
                          <a:pt x="21145" y="20524"/>
                          <a:pt x="21145" y="19577"/>
                        </a:cubicBezTo>
                        <a:cubicBezTo>
                          <a:pt x="21145" y="6025"/>
                          <a:pt x="5732" y="521"/>
                          <a:pt x="5081" y="285"/>
                        </a:cubicBezTo>
                        <a:cubicBezTo>
                          <a:pt x="3561" y="-248"/>
                          <a:pt x="1499" y="-11"/>
                          <a:pt x="522" y="817"/>
                        </a:cubicBezTo>
                        <a:cubicBezTo>
                          <a:pt x="-455" y="1646"/>
                          <a:pt x="-21" y="2770"/>
                          <a:pt x="1499" y="3303"/>
                        </a:cubicBezTo>
                        <a:close/>
                        <a:moveTo>
                          <a:pt x="1499" y="3303"/>
                        </a:moveTo>
                        <a:cubicBezTo>
                          <a:pt x="1499" y="3303"/>
                          <a:pt x="1499" y="3303"/>
                          <a:pt x="1499" y="3303"/>
                        </a:cubicBezTo>
                      </a:path>
                    </a:pathLst>
                  </a:custGeom>
                  <a:solidFill>
                    <a:srgbClr val="40404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56" name="Freeform 153"/>
                  <p:cNvSpPr/>
                  <p:nvPr/>
                </p:nvSpPr>
                <p:spPr>
                  <a:xfrm>
                    <a:off x="20937" y="15850"/>
                    <a:ext cx="34379" cy="644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79" h="21435" fill="norm" stroke="1" extrusionOk="0">
                        <a:moveTo>
                          <a:pt x="2255" y="21435"/>
                        </a:moveTo>
                        <a:cubicBezTo>
                          <a:pt x="3491" y="21435"/>
                          <a:pt x="4436" y="20925"/>
                          <a:pt x="4436" y="20259"/>
                        </a:cubicBezTo>
                        <a:cubicBezTo>
                          <a:pt x="4436" y="14732"/>
                          <a:pt x="7055" y="10027"/>
                          <a:pt x="12291" y="6264"/>
                        </a:cubicBezTo>
                        <a:cubicBezTo>
                          <a:pt x="16145" y="3481"/>
                          <a:pt x="20073" y="2265"/>
                          <a:pt x="20145" y="2226"/>
                        </a:cubicBezTo>
                        <a:cubicBezTo>
                          <a:pt x="21164" y="1913"/>
                          <a:pt x="21600" y="1168"/>
                          <a:pt x="21018" y="619"/>
                        </a:cubicBezTo>
                        <a:cubicBezTo>
                          <a:pt x="20364" y="31"/>
                          <a:pt x="19055" y="-165"/>
                          <a:pt x="17964" y="149"/>
                        </a:cubicBezTo>
                        <a:cubicBezTo>
                          <a:pt x="17818" y="188"/>
                          <a:pt x="13309" y="1560"/>
                          <a:pt x="8873" y="4735"/>
                        </a:cubicBezTo>
                        <a:cubicBezTo>
                          <a:pt x="4873" y="7636"/>
                          <a:pt x="0" y="12654"/>
                          <a:pt x="0" y="20259"/>
                        </a:cubicBezTo>
                        <a:cubicBezTo>
                          <a:pt x="0" y="20925"/>
                          <a:pt x="1018" y="21435"/>
                          <a:pt x="2255" y="21435"/>
                        </a:cubicBezTo>
                        <a:close/>
                        <a:moveTo>
                          <a:pt x="2255" y="21435"/>
                        </a:moveTo>
                        <a:cubicBezTo>
                          <a:pt x="2255" y="21435"/>
                          <a:pt x="2255" y="21435"/>
                          <a:pt x="2255" y="21435"/>
                        </a:cubicBezTo>
                      </a:path>
                    </a:pathLst>
                  </a:custGeom>
                  <a:solidFill>
                    <a:srgbClr val="40404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  <p:sp>
                <p:nvSpPr>
                  <p:cNvPr id="957" name="Freeform 154"/>
                  <p:cNvSpPr/>
                  <p:nvPr/>
                </p:nvSpPr>
                <p:spPr>
                  <a:xfrm>
                    <a:off x="5583" y="17247"/>
                    <a:ext cx="22544" cy="4277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2" h="21352" fill="norm" stroke="1" extrusionOk="0">
                        <a:moveTo>
                          <a:pt x="3273" y="21352"/>
                        </a:moveTo>
                        <a:cubicBezTo>
                          <a:pt x="5127" y="21352"/>
                          <a:pt x="6545" y="20524"/>
                          <a:pt x="6545" y="19577"/>
                        </a:cubicBezTo>
                        <a:cubicBezTo>
                          <a:pt x="6545" y="8096"/>
                          <a:pt x="19091" y="3480"/>
                          <a:pt x="19636" y="3303"/>
                        </a:cubicBezTo>
                        <a:cubicBezTo>
                          <a:pt x="21164" y="2770"/>
                          <a:pt x="21600" y="1646"/>
                          <a:pt x="20618" y="817"/>
                        </a:cubicBezTo>
                        <a:cubicBezTo>
                          <a:pt x="19636" y="-11"/>
                          <a:pt x="17673" y="-248"/>
                          <a:pt x="16036" y="285"/>
                        </a:cubicBezTo>
                        <a:cubicBezTo>
                          <a:pt x="15382" y="521"/>
                          <a:pt x="0" y="6025"/>
                          <a:pt x="0" y="19577"/>
                        </a:cubicBezTo>
                        <a:cubicBezTo>
                          <a:pt x="0" y="20524"/>
                          <a:pt x="1418" y="21352"/>
                          <a:pt x="3273" y="21352"/>
                        </a:cubicBezTo>
                        <a:close/>
                        <a:moveTo>
                          <a:pt x="3273" y="21352"/>
                        </a:moveTo>
                        <a:cubicBezTo>
                          <a:pt x="3273" y="21352"/>
                          <a:pt x="3273" y="21352"/>
                          <a:pt x="3273" y="21352"/>
                        </a:cubicBezTo>
                      </a:path>
                    </a:pathLst>
                  </a:custGeom>
                  <a:solidFill>
                    <a:srgbClr val="40404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/>
                    </a:pPr>
                  </a:p>
                </p:txBody>
              </p:sp>
            </p:grpSp>
          </p:grpSp>
        </p:grpSp>
        <p:sp>
          <p:nvSpPr>
            <p:cNvPr id="961" name="TextBox 73"/>
            <p:cNvSpPr txBox="1"/>
            <p:nvPr/>
          </p:nvSpPr>
          <p:spPr>
            <a:xfrm>
              <a:off x="44429" y="1201079"/>
              <a:ext cx="93819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2008</a:t>
              </a:r>
            </a:p>
          </p:txBody>
        </p:sp>
        <p:sp>
          <p:nvSpPr>
            <p:cNvPr id="962" name="TextBox 74"/>
            <p:cNvSpPr txBox="1"/>
            <p:nvPr/>
          </p:nvSpPr>
          <p:spPr>
            <a:xfrm>
              <a:off x="1005924" y="1201079"/>
              <a:ext cx="93819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2009</a:t>
              </a:r>
            </a:p>
          </p:txBody>
        </p:sp>
        <p:sp>
          <p:nvSpPr>
            <p:cNvPr id="963" name="TextBox 75"/>
            <p:cNvSpPr txBox="1"/>
            <p:nvPr/>
          </p:nvSpPr>
          <p:spPr>
            <a:xfrm>
              <a:off x="1964000" y="1201079"/>
              <a:ext cx="93819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2010</a:t>
              </a:r>
            </a:p>
          </p:txBody>
        </p:sp>
        <p:sp>
          <p:nvSpPr>
            <p:cNvPr id="964" name="TextBox 76"/>
            <p:cNvSpPr txBox="1"/>
            <p:nvPr/>
          </p:nvSpPr>
          <p:spPr>
            <a:xfrm>
              <a:off x="2935169" y="1201079"/>
              <a:ext cx="93819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2011</a:t>
              </a:r>
            </a:p>
          </p:txBody>
        </p:sp>
        <p:sp>
          <p:nvSpPr>
            <p:cNvPr id="965" name="TextBox 77"/>
            <p:cNvSpPr txBox="1"/>
            <p:nvPr/>
          </p:nvSpPr>
          <p:spPr>
            <a:xfrm>
              <a:off x="3907825" y="1201079"/>
              <a:ext cx="93819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2012</a:t>
              </a:r>
            </a:p>
          </p:txBody>
        </p:sp>
        <p:sp>
          <p:nvSpPr>
            <p:cNvPr id="966" name="TextBox 78"/>
            <p:cNvSpPr txBox="1"/>
            <p:nvPr/>
          </p:nvSpPr>
          <p:spPr>
            <a:xfrm>
              <a:off x="4845044" y="1201079"/>
              <a:ext cx="93819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2013</a:t>
              </a:r>
            </a:p>
          </p:txBody>
        </p:sp>
      </p:grpSp>
      <p:grpSp>
        <p:nvGrpSpPr>
          <p:cNvPr id="970" name="Group 88"/>
          <p:cNvGrpSpPr/>
          <p:nvPr/>
        </p:nvGrpSpPr>
        <p:grpSpPr>
          <a:xfrm>
            <a:off x="7030795" y="3023896"/>
            <a:ext cx="1662613" cy="1619739"/>
            <a:chOff x="0" y="0"/>
            <a:chExt cx="1662611" cy="1619737"/>
          </a:xfrm>
        </p:grpSpPr>
        <p:sp>
          <p:nvSpPr>
            <p:cNvPr id="968" name="Freeform 33"/>
            <p:cNvSpPr/>
            <p:nvPr/>
          </p:nvSpPr>
          <p:spPr>
            <a:xfrm>
              <a:off x="0" y="0"/>
              <a:ext cx="1662612" cy="16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20359" y="16877"/>
                  </a:moveTo>
                  <a:cubicBezTo>
                    <a:pt x="19836" y="16265"/>
                    <a:pt x="19113" y="15914"/>
                    <a:pt x="18278" y="15810"/>
                  </a:cubicBezTo>
                  <a:cubicBezTo>
                    <a:pt x="18191" y="15797"/>
                    <a:pt x="18103" y="15797"/>
                    <a:pt x="18016" y="15784"/>
                  </a:cubicBezTo>
                  <a:cubicBezTo>
                    <a:pt x="17206" y="15719"/>
                    <a:pt x="16383" y="15797"/>
                    <a:pt x="15586" y="15601"/>
                  </a:cubicBezTo>
                  <a:cubicBezTo>
                    <a:pt x="15548" y="15562"/>
                    <a:pt x="15473" y="15536"/>
                    <a:pt x="15424" y="15562"/>
                  </a:cubicBezTo>
                  <a:cubicBezTo>
                    <a:pt x="14377" y="15250"/>
                    <a:pt x="13791" y="14365"/>
                    <a:pt x="13467" y="13441"/>
                  </a:cubicBezTo>
                  <a:cubicBezTo>
                    <a:pt x="13741" y="13025"/>
                    <a:pt x="14015" y="12609"/>
                    <a:pt x="14289" y="12205"/>
                  </a:cubicBezTo>
                  <a:cubicBezTo>
                    <a:pt x="14426" y="12270"/>
                    <a:pt x="14589" y="12270"/>
                    <a:pt x="14726" y="12179"/>
                  </a:cubicBezTo>
                  <a:cubicBezTo>
                    <a:pt x="14962" y="12023"/>
                    <a:pt x="15012" y="11659"/>
                    <a:pt x="15062" y="11425"/>
                  </a:cubicBezTo>
                  <a:cubicBezTo>
                    <a:pt x="15124" y="11151"/>
                    <a:pt x="15224" y="10761"/>
                    <a:pt x="15062" y="10514"/>
                  </a:cubicBezTo>
                  <a:cubicBezTo>
                    <a:pt x="14987" y="10371"/>
                    <a:pt x="14888" y="10332"/>
                    <a:pt x="14788" y="10345"/>
                  </a:cubicBezTo>
                  <a:cubicBezTo>
                    <a:pt x="15162" y="10032"/>
                    <a:pt x="15411" y="9616"/>
                    <a:pt x="15648" y="9200"/>
                  </a:cubicBezTo>
                  <a:cubicBezTo>
                    <a:pt x="15710" y="9095"/>
                    <a:pt x="15635" y="9004"/>
                    <a:pt x="15511" y="8991"/>
                  </a:cubicBezTo>
                  <a:cubicBezTo>
                    <a:pt x="15461" y="8978"/>
                    <a:pt x="15424" y="8978"/>
                    <a:pt x="15374" y="8978"/>
                  </a:cubicBezTo>
                  <a:cubicBezTo>
                    <a:pt x="15536" y="8263"/>
                    <a:pt x="15573" y="7521"/>
                    <a:pt x="15473" y="6792"/>
                  </a:cubicBezTo>
                  <a:cubicBezTo>
                    <a:pt x="15449" y="6610"/>
                    <a:pt x="15411" y="6428"/>
                    <a:pt x="15374" y="6246"/>
                  </a:cubicBezTo>
                  <a:cubicBezTo>
                    <a:pt x="15449" y="6168"/>
                    <a:pt x="15486" y="6051"/>
                    <a:pt x="15486" y="5933"/>
                  </a:cubicBezTo>
                  <a:cubicBezTo>
                    <a:pt x="15486" y="5842"/>
                    <a:pt x="15486" y="5842"/>
                    <a:pt x="15486" y="5842"/>
                  </a:cubicBezTo>
                  <a:cubicBezTo>
                    <a:pt x="15486" y="3474"/>
                    <a:pt x="15486" y="3474"/>
                    <a:pt x="15486" y="3474"/>
                  </a:cubicBezTo>
                  <a:cubicBezTo>
                    <a:pt x="18727" y="2459"/>
                    <a:pt x="18727" y="2459"/>
                    <a:pt x="18727" y="2459"/>
                  </a:cubicBezTo>
                  <a:cubicBezTo>
                    <a:pt x="10862" y="0"/>
                    <a:pt x="10862" y="0"/>
                    <a:pt x="10862" y="0"/>
                  </a:cubicBezTo>
                  <a:cubicBezTo>
                    <a:pt x="2997" y="2459"/>
                    <a:pt x="2997" y="2459"/>
                    <a:pt x="2997" y="2459"/>
                  </a:cubicBezTo>
                  <a:cubicBezTo>
                    <a:pt x="5914" y="3370"/>
                    <a:pt x="5914" y="3370"/>
                    <a:pt x="5914" y="3370"/>
                  </a:cubicBezTo>
                  <a:cubicBezTo>
                    <a:pt x="5914" y="5842"/>
                    <a:pt x="5914" y="5842"/>
                    <a:pt x="5914" y="5842"/>
                  </a:cubicBezTo>
                  <a:cubicBezTo>
                    <a:pt x="5914" y="5933"/>
                    <a:pt x="5914" y="5933"/>
                    <a:pt x="5914" y="5933"/>
                  </a:cubicBezTo>
                  <a:cubicBezTo>
                    <a:pt x="5914" y="6051"/>
                    <a:pt x="5951" y="6155"/>
                    <a:pt x="6026" y="6233"/>
                  </a:cubicBezTo>
                  <a:cubicBezTo>
                    <a:pt x="5976" y="6428"/>
                    <a:pt x="5939" y="6623"/>
                    <a:pt x="5914" y="6831"/>
                  </a:cubicBezTo>
                  <a:cubicBezTo>
                    <a:pt x="5814" y="7560"/>
                    <a:pt x="5851" y="8289"/>
                    <a:pt x="6013" y="9017"/>
                  </a:cubicBezTo>
                  <a:cubicBezTo>
                    <a:pt x="5963" y="9017"/>
                    <a:pt x="5914" y="9017"/>
                    <a:pt x="5864" y="9017"/>
                  </a:cubicBezTo>
                  <a:cubicBezTo>
                    <a:pt x="5752" y="9030"/>
                    <a:pt x="5677" y="9134"/>
                    <a:pt x="5727" y="9239"/>
                  </a:cubicBezTo>
                  <a:cubicBezTo>
                    <a:pt x="5963" y="9642"/>
                    <a:pt x="6225" y="10058"/>
                    <a:pt x="6599" y="10371"/>
                  </a:cubicBezTo>
                  <a:cubicBezTo>
                    <a:pt x="6499" y="10371"/>
                    <a:pt x="6400" y="10410"/>
                    <a:pt x="6312" y="10540"/>
                  </a:cubicBezTo>
                  <a:cubicBezTo>
                    <a:pt x="6150" y="10787"/>
                    <a:pt x="6250" y="11190"/>
                    <a:pt x="6312" y="11451"/>
                  </a:cubicBezTo>
                  <a:cubicBezTo>
                    <a:pt x="6375" y="11698"/>
                    <a:pt x="6412" y="12049"/>
                    <a:pt x="6661" y="12205"/>
                  </a:cubicBezTo>
                  <a:cubicBezTo>
                    <a:pt x="6799" y="12309"/>
                    <a:pt x="6961" y="12309"/>
                    <a:pt x="7085" y="12231"/>
                  </a:cubicBezTo>
                  <a:cubicBezTo>
                    <a:pt x="7322" y="12583"/>
                    <a:pt x="7559" y="12947"/>
                    <a:pt x="7796" y="13298"/>
                  </a:cubicBezTo>
                  <a:cubicBezTo>
                    <a:pt x="7783" y="13324"/>
                    <a:pt x="7771" y="13337"/>
                    <a:pt x="7771" y="13363"/>
                  </a:cubicBezTo>
                  <a:cubicBezTo>
                    <a:pt x="7497" y="14170"/>
                    <a:pt x="7023" y="14990"/>
                    <a:pt x="6175" y="15393"/>
                  </a:cubicBezTo>
                  <a:cubicBezTo>
                    <a:pt x="5303" y="15823"/>
                    <a:pt x="4243" y="15693"/>
                    <a:pt x="3284" y="15758"/>
                  </a:cubicBezTo>
                  <a:cubicBezTo>
                    <a:pt x="3059" y="15771"/>
                    <a:pt x="2847" y="15810"/>
                    <a:pt x="2636" y="15849"/>
                  </a:cubicBezTo>
                  <a:cubicBezTo>
                    <a:pt x="2037" y="15979"/>
                    <a:pt x="1489" y="16213"/>
                    <a:pt x="1053" y="16642"/>
                  </a:cubicBezTo>
                  <a:cubicBezTo>
                    <a:pt x="504" y="17189"/>
                    <a:pt x="180" y="17918"/>
                    <a:pt x="56" y="18659"/>
                  </a:cubicBezTo>
                  <a:cubicBezTo>
                    <a:pt x="-94" y="19648"/>
                    <a:pt x="80" y="20637"/>
                    <a:pt x="305" y="21600"/>
                  </a:cubicBezTo>
                  <a:cubicBezTo>
                    <a:pt x="629" y="21600"/>
                    <a:pt x="629" y="21600"/>
                    <a:pt x="629" y="21600"/>
                  </a:cubicBezTo>
                  <a:cubicBezTo>
                    <a:pt x="8917" y="21600"/>
                    <a:pt x="8917" y="21600"/>
                    <a:pt x="8917" y="21600"/>
                  </a:cubicBezTo>
                  <a:cubicBezTo>
                    <a:pt x="9316" y="21600"/>
                    <a:pt x="9316" y="21600"/>
                    <a:pt x="9316" y="21600"/>
                  </a:cubicBezTo>
                  <a:cubicBezTo>
                    <a:pt x="12158" y="21600"/>
                    <a:pt x="12158" y="21600"/>
                    <a:pt x="12158" y="21600"/>
                  </a:cubicBezTo>
                  <a:cubicBezTo>
                    <a:pt x="12532" y="21600"/>
                    <a:pt x="12532" y="21600"/>
                    <a:pt x="12532" y="21600"/>
                  </a:cubicBezTo>
                  <a:cubicBezTo>
                    <a:pt x="20596" y="21600"/>
                    <a:pt x="20596" y="21600"/>
                    <a:pt x="20596" y="21600"/>
                  </a:cubicBezTo>
                  <a:cubicBezTo>
                    <a:pt x="20908" y="21600"/>
                    <a:pt x="20908" y="21600"/>
                    <a:pt x="20908" y="21600"/>
                  </a:cubicBezTo>
                  <a:cubicBezTo>
                    <a:pt x="21269" y="20013"/>
                    <a:pt x="21506" y="18256"/>
                    <a:pt x="20359" y="16877"/>
                  </a:cubicBezTo>
                  <a:close/>
                </a:path>
              </a:pathLst>
            </a:cu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69" name="TextBox 79"/>
            <p:cNvSpPr txBox="1"/>
            <p:nvPr/>
          </p:nvSpPr>
          <p:spPr>
            <a:xfrm>
              <a:off x="370320" y="1232830"/>
              <a:ext cx="93819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2011</a:t>
              </a:r>
            </a:p>
          </p:txBody>
        </p:sp>
      </p:grpSp>
      <p:sp>
        <p:nvSpPr>
          <p:cNvPr id="971" name="Rectangle 80"/>
          <p:cNvSpPr txBox="1"/>
          <p:nvPr/>
        </p:nvSpPr>
        <p:spPr>
          <a:xfrm>
            <a:off x="1133271" y="1857520"/>
            <a:ext cx="539598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972" name="TextBox 81"/>
          <p:cNvSpPr txBox="1"/>
          <p:nvPr/>
        </p:nvSpPr>
        <p:spPr>
          <a:xfrm>
            <a:off x="1133271" y="1624995"/>
            <a:ext cx="324206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4" grpId="1"/>
      <p:bldP build="whole" bldLvl="1" animBg="1" rev="0" advAuto="0" spid="972" grpId="2"/>
      <p:bldP build="whole" bldLvl="1" animBg="1" rev="0" advAuto="0" spid="971" grpId="3"/>
      <p:bldP build="whole" bldLvl="1" animBg="1" rev="0" advAuto="0" spid="967" grpId="4"/>
      <p:bldP build="whole" bldLvl="1" animBg="1" rev="0" advAuto="0" spid="970" gr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24"/>
          <p:cNvSpPr txBox="1"/>
          <p:nvPr/>
        </p:nvSpPr>
        <p:spPr>
          <a:xfrm>
            <a:off x="2186548" y="672593"/>
            <a:ext cx="47709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grpSp>
        <p:nvGrpSpPr>
          <p:cNvPr id="981" name="Group 41"/>
          <p:cNvGrpSpPr/>
          <p:nvPr/>
        </p:nvGrpSpPr>
        <p:grpSpPr>
          <a:xfrm>
            <a:off x="2050800" y="1473992"/>
            <a:ext cx="2379503" cy="548922"/>
            <a:chOff x="0" y="0"/>
            <a:chExt cx="2379502" cy="548921"/>
          </a:xfrm>
        </p:grpSpPr>
        <p:grpSp>
          <p:nvGrpSpPr>
            <p:cNvPr id="979" name="Group 36"/>
            <p:cNvGrpSpPr/>
            <p:nvPr/>
          </p:nvGrpSpPr>
          <p:grpSpPr>
            <a:xfrm>
              <a:off x="-1" y="0"/>
              <a:ext cx="2379504" cy="548922"/>
              <a:chOff x="0" y="0"/>
              <a:chExt cx="2379502" cy="548920"/>
            </a:xfrm>
          </p:grpSpPr>
          <p:sp>
            <p:nvSpPr>
              <p:cNvPr id="975" name="Freeform 8"/>
              <p:cNvSpPr/>
              <p:nvPr/>
            </p:nvSpPr>
            <p:spPr>
              <a:xfrm>
                <a:off x="-1" y="13617"/>
                <a:ext cx="2237380" cy="5353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3237" y="21600"/>
                    </a:lnTo>
                    <a:lnTo>
                      <a:pt x="0" y="10747"/>
                    </a:lnTo>
                    <a:lnTo>
                      <a:pt x="3237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978" name="Group 35"/>
              <p:cNvGrpSpPr/>
              <p:nvPr/>
            </p:nvGrpSpPr>
            <p:grpSpPr>
              <a:xfrm>
                <a:off x="2095254" y="0"/>
                <a:ext cx="284249" cy="548921"/>
                <a:chOff x="0" y="0"/>
                <a:chExt cx="284247" cy="548920"/>
              </a:xfrm>
            </p:grpSpPr>
            <p:sp>
              <p:nvSpPr>
                <p:cNvPr id="976" name="Freeform 9"/>
                <p:cNvSpPr/>
                <p:nvPr/>
              </p:nvSpPr>
              <p:spPr>
                <a:xfrm>
                  <a:off x="-1" y="0"/>
                  <a:ext cx="142125" cy="5489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131" y="0"/>
                        <a:pt x="10131" y="0"/>
                        <a:pt x="10131" y="0"/>
                      </a:cubicBezTo>
                      <a:cubicBezTo>
                        <a:pt x="4588" y="0"/>
                        <a:pt x="0" y="1381"/>
                        <a:pt x="0" y="3107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94F1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77" name="Freeform 10"/>
                <p:cNvSpPr/>
                <p:nvPr/>
              </p:nvSpPr>
              <p:spPr>
                <a:xfrm>
                  <a:off x="142123" y="0"/>
                  <a:ext cx="142125" cy="5489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21600" y="3107"/>
                        <a:pt x="21600" y="3107"/>
                        <a:pt x="21600" y="3107"/>
                      </a:cubicBezTo>
                      <a:cubicBezTo>
                        <a:pt x="21600" y="1381"/>
                        <a:pt x="17204" y="0"/>
                        <a:pt x="1146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86340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980" name="TextBox 25"/>
            <p:cNvSpPr txBox="1"/>
            <p:nvPr/>
          </p:nvSpPr>
          <p:spPr>
            <a:xfrm>
              <a:off x="401994" y="165852"/>
              <a:ext cx="164754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Planning Success</a:t>
              </a:r>
            </a:p>
          </p:txBody>
        </p:sp>
      </p:grpSp>
      <p:sp>
        <p:nvSpPr>
          <p:cNvPr id="982" name="Rectangle 26"/>
          <p:cNvSpPr txBox="1"/>
          <p:nvPr/>
        </p:nvSpPr>
        <p:spPr>
          <a:xfrm>
            <a:off x="4746276" y="1484603"/>
            <a:ext cx="194492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grpSp>
        <p:nvGrpSpPr>
          <p:cNvPr id="989" name="Group 43"/>
          <p:cNvGrpSpPr/>
          <p:nvPr/>
        </p:nvGrpSpPr>
        <p:grpSpPr>
          <a:xfrm>
            <a:off x="2050800" y="2605021"/>
            <a:ext cx="2379503" cy="550623"/>
            <a:chOff x="0" y="0"/>
            <a:chExt cx="2379501" cy="550622"/>
          </a:xfrm>
        </p:grpSpPr>
        <p:grpSp>
          <p:nvGrpSpPr>
            <p:cNvPr id="987" name="Group 39"/>
            <p:cNvGrpSpPr/>
            <p:nvPr/>
          </p:nvGrpSpPr>
          <p:grpSpPr>
            <a:xfrm>
              <a:off x="-1" y="-1"/>
              <a:ext cx="2379503" cy="550624"/>
              <a:chOff x="0" y="0"/>
              <a:chExt cx="2379501" cy="550622"/>
            </a:xfrm>
          </p:grpSpPr>
          <p:sp>
            <p:nvSpPr>
              <p:cNvPr id="983" name="Freeform 20"/>
              <p:cNvSpPr/>
              <p:nvPr/>
            </p:nvSpPr>
            <p:spPr>
              <a:xfrm>
                <a:off x="-1" y="13617"/>
                <a:ext cx="2237380" cy="521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3237" y="21600"/>
                    </a:lnTo>
                    <a:lnTo>
                      <a:pt x="0" y="10747"/>
                    </a:lnTo>
                    <a:lnTo>
                      <a:pt x="3237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986" name="Group 4"/>
              <p:cNvGrpSpPr/>
              <p:nvPr/>
            </p:nvGrpSpPr>
            <p:grpSpPr>
              <a:xfrm>
                <a:off x="2095254" y="-1"/>
                <a:ext cx="284248" cy="550624"/>
                <a:chOff x="0" y="0"/>
                <a:chExt cx="284246" cy="550622"/>
              </a:xfrm>
            </p:grpSpPr>
            <p:sp>
              <p:nvSpPr>
                <p:cNvPr id="984" name="Rectangle 21"/>
                <p:cNvSpPr/>
                <p:nvPr/>
              </p:nvSpPr>
              <p:spPr>
                <a:xfrm>
                  <a:off x="-1" y="-1"/>
                  <a:ext cx="142124" cy="550624"/>
                </a:xfrm>
                <a:prstGeom prst="rect">
                  <a:avLst/>
                </a:prstGeom>
                <a:solidFill>
                  <a:srgbClr val="45B5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85" name="Rectangle 22"/>
                <p:cNvSpPr/>
                <p:nvPr/>
              </p:nvSpPr>
              <p:spPr>
                <a:xfrm>
                  <a:off x="142123" y="-1"/>
                  <a:ext cx="142124" cy="550624"/>
                </a:xfrm>
                <a:prstGeom prst="rect">
                  <a:avLst/>
                </a:prstGeom>
                <a:solidFill>
                  <a:srgbClr val="2E78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988" name="TextBox 27"/>
            <p:cNvSpPr txBox="1"/>
            <p:nvPr/>
          </p:nvSpPr>
          <p:spPr>
            <a:xfrm>
              <a:off x="401994" y="159043"/>
              <a:ext cx="164754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Planning Success</a:t>
              </a:r>
            </a:p>
          </p:txBody>
        </p:sp>
      </p:grpSp>
      <p:grpSp>
        <p:nvGrpSpPr>
          <p:cNvPr id="999" name="Group 45"/>
          <p:cNvGrpSpPr/>
          <p:nvPr/>
        </p:nvGrpSpPr>
        <p:grpSpPr>
          <a:xfrm>
            <a:off x="2050800" y="3760730"/>
            <a:ext cx="2379504" cy="896995"/>
            <a:chOff x="0" y="0"/>
            <a:chExt cx="2379502" cy="896993"/>
          </a:xfrm>
        </p:grpSpPr>
        <p:grpSp>
          <p:nvGrpSpPr>
            <p:cNvPr id="997" name="Group 40"/>
            <p:cNvGrpSpPr/>
            <p:nvPr/>
          </p:nvGrpSpPr>
          <p:grpSpPr>
            <a:xfrm>
              <a:off x="-1" y="-1"/>
              <a:ext cx="2379504" cy="896995"/>
              <a:chOff x="0" y="0"/>
              <a:chExt cx="2379502" cy="896993"/>
            </a:xfrm>
          </p:grpSpPr>
          <p:sp>
            <p:nvSpPr>
              <p:cNvPr id="990" name="Freeform 14"/>
              <p:cNvSpPr/>
              <p:nvPr/>
            </p:nvSpPr>
            <p:spPr>
              <a:xfrm>
                <a:off x="-1" y="21276"/>
                <a:ext cx="2237380" cy="521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3237" y="21600"/>
                    </a:lnTo>
                    <a:lnTo>
                      <a:pt x="0" y="10747"/>
                    </a:lnTo>
                    <a:lnTo>
                      <a:pt x="3237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996" name="Group 2"/>
              <p:cNvGrpSpPr/>
              <p:nvPr/>
            </p:nvGrpSpPr>
            <p:grpSpPr>
              <a:xfrm>
                <a:off x="2095254" y="-1"/>
                <a:ext cx="284249" cy="896995"/>
                <a:chOff x="0" y="0"/>
                <a:chExt cx="284247" cy="896993"/>
              </a:xfrm>
            </p:grpSpPr>
            <p:sp>
              <p:nvSpPr>
                <p:cNvPr id="991" name="Freeform 15"/>
                <p:cNvSpPr/>
                <p:nvPr/>
              </p:nvSpPr>
              <p:spPr>
                <a:xfrm>
                  <a:off x="109784" y="788912"/>
                  <a:ext cx="66382" cy="108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05"/>
                      </a:moveTo>
                      <a:cubicBezTo>
                        <a:pt x="18340" y="251"/>
                        <a:pt x="14672" y="0"/>
                        <a:pt x="10596" y="0"/>
                      </a:cubicBezTo>
                      <a:cubicBezTo>
                        <a:pt x="6928" y="0"/>
                        <a:pt x="3260" y="251"/>
                        <a:pt x="0" y="1005"/>
                      </a:cubicBezTo>
                      <a:cubicBezTo>
                        <a:pt x="10596" y="21600"/>
                        <a:pt x="10596" y="21600"/>
                        <a:pt x="10596" y="21600"/>
                      </a:cubicBezTo>
                      <a:lnTo>
                        <a:pt x="21600" y="1005"/>
                      </a:lnTo>
                      <a:close/>
                    </a:path>
                  </a:pathLst>
                </a:custGeom>
                <a:solidFill>
                  <a:srgbClr val="2D2D2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92" name="Freeform 16"/>
                <p:cNvSpPr/>
                <p:nvPr/>
              </p:nvSpPr>
              <p:spPr>
                <a:xfrm>
                  <a:off x="-1" y="462113"/>
                  <a:ext cx="142125" cy="3319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896" y="14101"/>
                        <a:pt x="10896" y="14101"/>
                        <a:pt x="10896" y="14101"/>
                      </a:cubicBezTo>
                      <a:cubicBezTo>
                        <a:pt x="16630" y="21600"/>
                        <a:pt x="16630" y="21600"/>
                        <a:pt x="16630" y="21600"/>
                      </a:cubicBezTo>
                      <a:cubicBezTo>
                        <a:pt x="18159" y="21355"/>
                        <a:pt x="19880" y="21274"/>
                        <a:pt x="21600" y="21274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1BA8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93" name="Freeform 17"/>
                <p:cNvSpPr/>
                <p:nvPr/>
              </p:nvSpPr>
              <p:spPr>
                <a:xfrm>
                  <a:off x="142123" y="462113"/>
                  <a:ext cx="142125" cy="3319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161" y="21600"/>
                      </a:moveTo>
                      <a:cubicBezTo>
                        <a:pt x="10896" y="14101"/>
                        <a:pt x="10896" y="14101"/>
                        <a:pt x="10896" y="14101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274"/>
                        <a:pt x="0" y="21274"/>
                        <a:pt x="0" y="21274"/>
                      </a:cubicBezTo>
                      <a:cubicBezTo>
                        <a:pt x="1912" y="21274"/>
                        <a:pt x="3632" y="21355"/>
                        <a:pt x="5161" y="21600"/>
                      </a:cubicBezTo>
                      <a:close/>
                    </a:path>
                  </a:pathLst>
                </a:custGeom>
                <a:solidFill>
                  <a:srgbClr val="F8CDA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94" name="Rectangle 18"/>
                <p:cNvSpPr/>
                <p:nvPr/>
              </p:nvSpPr>
              <p:spPr>
                <a:xfrm>
                  <a:off x="-1" y="0"/>
                  <a:ext cx="142124" cy="462114"/>
                </a:xfrm>
                <a:prstGeom prst="rect">
                  <a:avLst/>
                </a:prstGeom>
                <a:solidFill>
                  <a:srgbClr val="72948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995" name="Freeform 19"/>
                <p:cNvSpPr/>
                <p:nvPr/>
              </p:nvSpPr>
              <p:spPr>
                <a:xfrm>
                  <a:off x="142123" y="-1"/>
                  <a:ext cx="142125" cy="462115"/>
                </a:xfrm>
                <a:prstGeom prst="rect">
                  <a:avLst/>
                </a:prstGeom>
                <a:solidFill>
                  <a:srgbClr val="4B645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998" name="TextBox 28"/>
            <p:cNvSpPr txBox="1"/>
            <p:nvPr/>
          </p:nvSpPr>
          <p:spPr>
            <a:xfrm>
              <a:off x="401994" y="168678"/>
              <a:ext cx="164754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Planning Success</a:t>
              </a:r>
            </a:p>
          </p:txBody>
        </p:sp>
      </p:grpSp>
      <p:grpSp>
        <p:nvGrpSpPr>
          <p:cNvPr id="1006" name="Group 44"/>
          <p:cNvGrpSpPr/>
          <p:nvPr/>
        </p:nvGrpSpPr>
        <p:grpSpPr>
          <a:xfrm>
            <a:off x="4713697" y="3193089"/>
            <a:ext cx="2379503" cy="550623"/>
            <a:chOff x="0" y="0"/>
            <a:chExt cx="2379501" cy="550622"/>
          </a:xfrm>
        </p:grpSpPr>
        <p:grpSp>
          <p:nvGrpSpPr>
            <p:cNvPr id="1004" name="Group 38"/>
            <p:cNvGrpSpPr/>
            <p:nvPr/>
          </p:nvGrpSpPr>
          <p:grpSpPr>
            <a:xfrm>
              <a:off x="-1" y="-1"/>
              <a:ext cx="2379503" cy="550624"/>
              <a:chOff x="0" y="0"/>
              <a:chExt cx="2379501" cy="550622"/>
            </a:xfrm>
          </p:grpSpPr>
          <p:sp>
            <p:nvSpPr>
              <p:cNvPr id="1000" name="Freeform 11"/>
              <p:cNvSpPr/>
              <p:nvPr/>
            </p:nvSpPr>
            <p:spPr>
              <a:xfrm>
                <a:off x="142122" y="15318"/>
                <a:ext cx="2237380" cy="52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8363" y="21600"/>
                    </a:lnTo>
                    <a:lnTo>
                      <a:pt x="21600" y="10747"/>
                    </a:lnTo>
                    <a:lnTo>
                      <a:pt x="18363" y="0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1003" name="Group 3"/>
              <p:cNvGrpSpPr/>
              <p:nvPr/>
            </p:nvGrpSpPr>
            <p:grpSpPr>
              <a:xfrm>
                <a:off x="-1" y="-1"/>
                <a:ext cx="284247" cy="550624"/>
                <a:chOff x="0" y="0"/>
                <a:chExt cx="284245" cy="550622"/>
              </a:xfrm>
            </p:grpSpPr>
            <p:sp>
              <p:nvSpPr>
                <p:cNvPr id="1001" name="Rectangle 12"/>
                <p:cNvSpPr/>
                <p:nvPr/>
              </p:nvSpPr>
              <p:spPr>
                <a:xfrm>
                  <a:off x="0" y="-1"/>
                  <a:ext cx="142123" cy="550624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002" name="Rectangle 13"/>
                <p:cNvSpPr/>
                <p:nvPr/>
              </p:nvSpPr>
              <p:spPr>
                <a:xfrm>
                  <a:off x="142122" y="-1"/>
                  <a:ext cx="142124" cy="550624"/>
                </a:xfrm>
                <a:prstGeom prst="rect">
                  <a:avLst/>
                </a:prstGeom>
                <a:solidFill>
                  <a:srgbClr val="1D6A6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1005" name="TextBox 29"/>
            <p:cNvSpPr txBox="1"/>
            <p:nvPr/>
          </p:nvSpPr>
          <p:spPr>
            <a:xfrm>
              <a:off x="329966" y="159894"/>
              <a:ext cx="164754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Planning Success</a:t>
              </a:r>
            </a:p>
          </p:txBody>
        </p:sp>
      </p:grpSp>
      <p:grpSp>
        <p:nvGrpSpPr>
          <p:cNvPr id="1013" name="Group 42"/>
          <p:cNvGrpSpPr/>
          <p:nvPr/>
        </p:nvGrpSpPr>
        <p:grpSpPr>
          <a:xfrm>
            <a:off x="4713697" y="2009295"/>
            <a:ext cx="2379503" cy="550623"/>
            <a:chOff x="0" y="0"/>
            <a:chExt cx="2379501" cy="550622"/>
          </a:xfrm>
        </p:grpSpPr>
        <p:grpSp>
          <p:nvGrpSpPr>
            <p:cNvPr id="1011" name="Group 37"/>
            <p:cNvGrpSpPr/>
            <p:nvPr/>
          </p:nvGrpSpPr>
          <p:grpSpPr>
            <a:xfrm>
              <a:off x="-1" y="-1"/>
              <a:ext cx="2379503" cy="550624"/>
              <a:chOff x="0" y="0"/>
              <a:chExt cx="2379501" cy="550622"/>
            </a:xfrm>
          </p:grpSpPr>
          <p:sp>
            <p:nvSpPr>
              <p:cNvPr id="1007" name="Freeform 5"/>
              <p:cNvSpPr/>
              <p:nvPr/>
            </p:nvSpPr>
            <p:spPr>
              <a:xfrm>
                <a:off x="142122" y="14467"/>
                <a:ext cx="2237380" cy="52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8363" y="21600"/>
                    </a:lnTo>
                    <a:lnTo>
                      <a:pt x="21600" y="10747"/>
                    </a:lnTo>
                    <a:lnTo>
                      <a:pt x="18363" y="0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1010" name="Group 5"/>
              <p:cNvGrpSpPr/>
              <p:nvPr/>
            </p:nvGrpSpPr>
            <p:grpSpPr>
              <a:xfrm>
                <a:off x="-1" y="-1"/>
                <a:ext cx="284248" cy="550624"/>
                <a:chOff x="0" y="0"/>
                <a:chExt cx="284246" cy="550622"/>
              </a:xfrm>
            </p:grpSpPr>
            <p:sp>
              <p:nvSpPr>
                <p:cNvPr id="1008" name="Freeform 6"/>
                <p:cNvSpPr/>
                <p:nvPr/>
              </p:nvSpPr>
              <p:spPr>
                <a:xfrm>
                  <a:off x="-1" y="-1"/>
                  <a:ext cx="142125" cy="550624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009" name="Freeform 7"/>
                <p:cNvSpPr/>
                <p:nvPr/>
              </p:nvSpPr>
              <p:spPr>
                <a:xfrm>
                  <a:off x="142122" y="-1"/>
                  <a:ext cx="142125" cy="550624"/>
                </a:xfrm>
                <a:prstGeom prst="rect">
                  <a:avLst/>
                </a:prstGeom>
                <a:solidFill>
                  <a:srgbClr val="F7D8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1012" name="TextBox 30"/>
            <p:cNvSpPr txBox="1"/>
            <p:nvPr/>
          </p:nvSpPr>
          <p:spPr>
            <a:xfrm>
              <a:off x="329966" y="159894"/>
              <a:ext cx="164754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Planning Success</a:t>
              </a:r>
            </a:p>
          </p:txBody>
        </p:sp>
      </p:grpSp>
      <p:sp>
        <p:nvSpPr>
          <p:cNvPr id="1014" name="Rectangle 31"/>
          <p:cNvSpPr txBox="1"/>
          <p:nvPr/>
        </p:nvSpPr>
        <p:spPr>
          <a:xfrm>
            <a:off x="2439227" y="2072216"/>
            <a:ext cx="194492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1015" name="Rectangle 32"/>
          <p:cNvSpPr txBox="1"/>
          <p:nvPr/>
        </p:nvSpPr>
        <p:spPr>
          <a:xfrm>
            <a:off x="4746276" y="2668821"/>
            <a:ext cx="194492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1016" name="Rectangle 33"/>
          <p:cNvSpPr txBox="1"/>
          <p:nvPr/>
        </p:nvSpPr>
        <p:spPr>
          <a:xfrm>
            <a:off x="2439227" y="3236117"/>
            <a:ext cx="194492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1017" name="Rectangle 34"/>
          <p:cNvSpPr txBox="1"/>
          <p:nvPr/>
        </p:nvSpPr>
        <p:spPr>
          <a:xfrm>
            <a:off x="4746276" y="3841391"/>
            <a:ext cx="194492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9" grpId="6"/>
      <p:bldP build="whole" bldLvl="1" animBg="1" rev="0" advAuto="0" spid="981" grpId="2"/>
      <p:bldP build="whole" bldLvl="1" animBg="1" rev="0" advAuto="0" spid="1006" grpId="8"/>
      <p:bldP build="whole" bldLvl="1" animBg="1" rev="0" advAuto="0" spid="999" grpId="10"/>
      <p:bldP build="whole" bldLvl="1" animBg="1" rev="0" advAuto="0" spid="1017" grpId="11"/>
      <p:bldP build="whole" bldLvl="1" animBg="1" rev="0" advAuto="0" spid="1013" grpId="4"/>
      <p:bldP build="whole" bldLvl="1" animBg="1" rev="0" advAuto="0" spid="1015" grpId="7"/>
      <p:bldP build="whole" bldLvl="1" animBg="1" rev="0" advAuto="0" spid="1014" grpId="5"/>
      <p:bldP build="whole" bldLvl="1" animBg="1" rev="0" advAuto="0" spid="982" grpId="3"/>
      <p:bldP build="whole" bldLvl="1" animBg="1" rev="0" advAuto="0" spid="974" grpId="1"/>
      <p:bldP build="whole" bldLvl="1" animBg="1" rev="0" advAuto="0" spid="1016" grpId="9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TextBox 20"/>
          <p:cNvSpPr txBox="1"/>
          <p:nvPr/>
        </p:nvSpPr>
        <p:spPr>
          <a:xfrm>
            <a:off x="2186548" y="672593"/>
            <a:ext cx="47709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1020" name="Rectangle 16"/>
          <p:cNvSpPr/>
          <p:nvPr/>
        </p:nvSpPr>
        <p:spPr>
          <a:xfrm>
            <a:off x="1139197" y="1314452"/>
            <a:ext cx="3194469" cy="7665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1021" name="TextBox 21"/>
          <p:cNvSpPr txBox="1"/>
          <p:nvPr/>
        </p:nvSpPr>
        <p:spPr>
          <a:xfrm>
            <a:off x="1491613" y="1582332"/>
            <a:ext cx="248963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sp>
        <p:nvSpPr>
          <p:cNvPr id="1022" name="Rectangle 17"/>
          <p:cNvSpPr/>
          <p:nvPr/>
        </p:nvSpPr>
        <p:spPr>
          <a:xfrm>
            <a:off x="1139197" y="2083637"/>
            <a:ext cx="3194469" cy="76758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1023" name="TextBox 26"/>
          <p:cNvSpPr txBox="1"/>
          <p:nvPr/>
        </p:nvSpPr>
        <p:spPr>
          <a:xfrm>
            <a:off x="1491613" y="2352013"/>
            <a:ext cx="248963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sp>
        <p:nvSpPr>
          <p:cNvPr id="1024" name="Rectangle 18"/>
          <p:cNvSpPr/>
          <p:nvPr/>
        </p:nvSpPr>
        <p:spPr>
          <a:xfrm>
            <a:off x="1139197" y="2852823"/>
            <a:ext cx="3194469" cy="76659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1025" name="TextBox 27"/>
          <p:cNvSpPr txBox="1"/>
          <p:nvPr/>
        </p:nvSpPr>
        <p:spPr>
          <a:xfrm>
            <a:off x="1491613" y="3120704"/>
            <a:ext cx="248963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sp>
        <p:nvSpPr>
          <p:cNvPr id="1026" name="Rectangle 19"/>
          <p:cNvSpPr/>
          <p:nvPr/>
        </p:nvSpPr>
        <p:spPr>
          <a:xfrm>
            <a:off x="1139197" y="3613873"/>
            <a:ext cx="3194469" cy="76758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1027" name="TextBox 28"/>
          <p:cNvSpPr txBox="1"/>
          <p:nvPr/>
        </p:nvSpPr>
        <p:spPr>
          <a:xfrm>
            <a:off x="1491613" y="3882251"/>
            <a:ext cx="248963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sp>
        <p:nvSpPr>
          <p:cNvPr id="1028" name="Rectangle 20"/>
          <p:cNvSpPr/>
          <p:nvPr/>
        </p:nvSpPr>
        <p:spPr>
          <a:xfrm>
            <a:off x="1139197" y="4376908"/>
            <a:ext cx="3194469" cy="76659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1029" name="TextBox 29"/>
          <p:cNvSpPr txBox="1"/>
          <p:nvPr/>
        </p:nvSpPr>
        <p:spPr>
          <a:xfrm>
            <a:off x="1491613" y="4644790"/>
            <a:ext cx="248963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grpSp>
        <p:nvGrpSpPr>
          <p:cNvPr id="1051" name="Group 42"/>
          <p:cNvGrpSpPr/>
          <p:nvPr/>
        </p:nvGrpSpPr>
        <p:grpSpPr>
          <a:xfrm>
            <a:off x="5220556" y="1894817"/>
            <a:ext cx="3216309" cy="2885471"/>
            <a:chOff x="0" y="0"/>
            <a:chExt cx="3216308" cy="2885470"/>
          </a:xfrm>
        </p:grpSpPr>
        <p:sp>
          <p:nvSpPr>
            <p:cNvPr id="1030" name="Oval 5"/>
            <p:cNvSpPr/>
            <p:nvPr/>
          </p:nvSpPr>
          <p:spPr>
            <a:xfrm>
              <a:off x="-1" y="2379602"/>
              <a:ext cx="3216310" cy="505869"/>
            </a:xfrm>
            <a:prstGeom prst="ellipse">
              <a:avLst/>
            </a:prstGeom>
            <a:solidFill>
              <a:srgbClr val="AAAAA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1" name="Freeform 6"/>
            <p:cNvSpPr/>
            <p:nvPr/>
          </p:nvSpPr>
          <p:spPr>
            <a:xfrm>
              <a:off x="623228" y="61715"/>
              <a:ext cx="1561110" cy="38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79" y="0"/>
                  </a:moveTo>
                  <a:cubicBezTo>
                    <a:pt x="941" y="0"/>
                    <a:pt x="941" y="0"/>
                    <a:pt x="941" y="0"/>
                  </a:cubicBezTo>
                  <a:cubicBezTo>
                    <a:pt x="214" y="778"/>
                    <a:pt x="43" y="2246"/>
                    <a:pt x="0" y="3542"/>
                  </a:cubicBezTo>
                  <a:cubicBezTo>
                    <a:pt x="0" y="18317"/>
                    <a:pt x="0" y="18317"/>
                    <a:pt x="0" y="18317"/>
                  </a:cubicBezTo>
                  <a:cubicBezTo>
                    <a:pt x="128" y="20563"/>
                    <a:pt x="406" y="21254"/>
                    <a:pt x="663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509" y="14429"/>
                    <a:pt x="20488" y="7171"/>
                    <a:pt x="21579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2" name="Freeform 7"/>
            <p:cNvSpPr/>
            <p:nvPr/>
          </p:nvSpPr>
          <p:spPr>
            <a:xfrm>
              <a:off x="561513" y="-1"/>
              <a:ext cx="1705787" cy="50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3" y="2618"/>
                  </a:moveTo>
                  <a:cubicBezTo>
                    <a:pt x="20524" y="2618"/>
                    <a:pt x="20524" y="2618"/>
                    <a:pt x="20524" y="2618"/>
                  </a:cubicBezTo>
                  <a:cubicBezTo>
                    <a:pt x="21600" y="2618"/>
                    <a:pt x="21600" y="2618"/>
                    <a:pt x="21600" y="2618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565" y="0"/>
                    <a:pt x="1565" y="0"/>
                    <a:pt x="1565" y="0"/>
                  </a:cubicBezTo>
                  <a:cubicBezTo>
                    <a:pt x="1507" y="65"/>
                    <a:pt x="1507" y="65"/>
                    <a:pt x="1507" y="65"/>
                  </a:cubicBezTo>
                  <a:cubicBezTo>
                    <a:pt x="607" y="720"/>
                    <a:pt x="98" y="2422"/>
                    <a:pt x="0" y="5040"/>
                  </a:cubicBezTo>
                  <a:cubicBezTo>
                    <a:pt x="0" y="16756"/>
                    <a:pt x="0" y="16756"/>
                    <a:pt x="0" y="16756"/>
                  </a:cubicBezTo>
                  <a:cubicBezTo>
                    <a:pt x="0" y="16887"/>
                    <a:pt x="0" y="16887"/>
                    <a:pt x="0" y="16887"/>
                  </a:cubicBezTo>
                  <a:cubicBezTo>
                    <a:pt x="176" y="19375"/>
                    <a:pt x="587" y="20945"/>
                    <a:pt x="1233" y="21535"/>
                  </a:cubicBezTo>
                  <a:cubicBezTo>
                    <a:pt x="1272" y="21600"/>
                    <a:pt x="1272" y="21600"/>
                    <a:pt x="1272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82"/>
                    <a:pt x="21600" y="18982"/>
                    <a:pt x="21600" y="18982"/>
                  </a:cubicBezTo>
                  <a:cubicBezTo>
                    <a:pt x="20543" y="18982"/>
                    <a:pt x="20543" y="18982"/>
                    <a:pt x="20543" y="18982"/>
                  </a:cubicBezTo>
                  <a:cubicBezTo>
                    <a:pt x="1389" y="18982"/>
                    <a:pt x="1389" y="18982"/>
                    <a:pt x="1389" y="18982"/>
                  </a:cubicBezTo>
                  <a:cubicBezTo>
                    <a:pt x="1154" y="18720"/>
                    <a:pt x="900" y="18196"/>
                    <a:pt x="783" y="16495"/>
                  </a:cubicBezTo>
                  <a:cubicBezTo>
                    <a:pt x="783" y="5302"/>
                    <a:pt x="783" y="5302"/>
                    <a:pt x="783" y="5302"/>
                  </a:cubicBezTo>
                  <a:cubicBezTo>
                    <a:pt x="822" y="4320"/>
                    <a:pt x="978" y="3207"/>
                    <a:pt x="1643" y="261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3" name="Freeform 8"/>
            <p:cNvSpPr/>
            <p:nvPr/>
          </p:nvSpPr>
          <p:spPr>
            <a:xfrm>
              <a:off x="855928" y="570618"/>
              <a:ext cx="1560098" cy="38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79" y="0"/>
                  </a:moveTo>
                  <a:cubicBezTo>
                    <a:pt x="941" y="0"/>
                    <a:pt x="941" y="0"/>
                    <a:pt x="941" y="0"/>
                  </a:cubicBezTo>
                  <a:cubicBezTo>
                    <a:pt x="214" y="778"/>
                    <a:pt x="43" y="2246"/>
                    <a:pt x="0" y="3542"/>
                  </a:cubicBezTo>
                  <a:cubicBezTo>
                    <a:pt x="0" y="18317"/>
                    <a:pt x="0" y="18317"/>
                    <a:pt x="0" y="18317"/>
                  </a:cubicBezTo>
                  <a:cubicBezTo>
                    <a:pt x="128" y="20563"/>
                    <a:pt x="406" y="21254"/>
                    <a:pt x="663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509" y="14429"/>
                    <a:pt x="20488" y="7171"/>
                    <a:pt x="21579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4" name="Freeform 9"/>
            <p:cNvSpPr/>
            <p:nvPr/>
          </p:nvSpPr>
          <p:spPr>
            <a:xfrm>
              <a:off x="793200" y="508902"/>
              <a:ext cx="1705787" cy="50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3" y="2618"/>
                  </a:moveTo>
                  <a:cubicBezTo>
                    <a:pt x="20524" y="2618"/>
                    <a:pt x="20524" y="2618"/>
                    <a:pt x="20524" y="2618"/>
                  </a:cubicBezTo>
                  <a:cubicBezTo>
                    <a:pt x="21600" y="2618"/>
                    <a:pt x="21600" y="2618"/>
                    <a:pt x="21600" y="2618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565" y="0"/>
                    <a:pt x="1565" y="0"/>
                    <a:pt x="1565" y="0"/>
                  </a:cubicBezTo>
                  <a:cubicBezTo>
                    <a:pt x="1507" y="65"/>
                    <a:pt x="1507" y="65"/>
                    <a:pt x="1507" y="65"/>
                  </a:cubicBezTo>
                  <a:cubicBezTo>
                    <a:pt x="607" y="720"/>
                    <a:pt x="98" y="2422"/>
                    <a:pt x="0" y="5040"/>
                  </a:cubicBezTo>
                  <a:cubicBezTo>
                    <a:pt x="0" y="16756"/>
                    <a:pt x="0" y="16756"/>
                    <a:pt x="0" y="16756"/>
                  </a:cubicBezTo>
                  <a:cubicBezTo>
                    <a:pt x="0" y="16887"/>
                    <a:pt x="0" y="16887"/>
                    <a:pt x="0" y="16887"/>
                  </a:cubicBezTo>
                  <a:cubicBezTo>
                    <a:pt x="176" y="19375"/>
                    <a:pt x="587" y="20945"/>
                    <a:pt x="1233" y="21535"/>
                  </a:cubicBezTo>
                  <a:cubicBezTo>
                    <a:pt x="1272" y="21600"/>
                    <a:pt x="1272" y="21600"/>
                    <a:pt x="1272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82"/>
                    <a:pt x="21600" y="18982"/>
                    <a:pt x="21600" y="18982"/>
                  </a:cubicBezTo>
                  <a:cubicBezTo>
                    <a:pt x="20543" y="18982"/>
                    <a:pt x="20543" y="18982"/>
                    <a:pt x="20543" y="18982"/>
                  </a:cubicBezTo>
                  <a:cubicBezTo>
                    <a:pt x="1389" y="18982"/>
                    <a:pt x="1389" y="18982"/>
                    <a:pt x="1389" y="18982"/>
                  </a:cubicBezTo>
                  <a:cubicBezTo>
                    <a:pt x="1154" y="18720"/>
                    <a:pt x="900" y="18196"/>
                    <a:pt x="783" y="16495"/>
                  </a:cubicBezTo>
                  <a:cubicBezTo>
                    <a:pt x="783" y="5302"/>
                    <a:pt x="783" y="5302"/>
                    <a:pt x="783" y="5302"/>
                  </a:cubicBezTo>
                  <a:cubicBezTo>
                    <a:pt x="822" y="4320"/>
                    <a:pt x="978" y="3207"/>
                    <a:pt x="1643" y="261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5" name="Freeform 10"/>
            <p:cNvSpPr/>
            <p:nvPr/>
          </p:nvSpPr>
          <p:spPr>
            <a:xfrm>
              <a:off x="623228" y="1079521"/>
              <a:ext cx="1561110" cy="38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79" y="0"/>
                  </a:moveTo>
                  <a:cubicBezTo>
                    <a:pt x="941" y="0"/>
                    <a:pt x="941" y="0"/>
                    <a:pt x="941" y="0"/>
                  </a:cubicBezTo>
                  <a:cubicBezTo>
                    <a:pt x="214" y="778"/>
                    <a:pt x="43" y="2246"/>
                    <a:pt x="0" y="3542"/>
                  </a:cubicBezTo>
                  <a:cubicBezTo>
                    <a:pt x="0" y="18317"/>
                    <a:pt x="0" y="18317"/>
                    <a:pt x="0" y="18317"/>
                  </a:cubicBezTo>
                  <a:cubicBezTo>
                    <a:pt x="128" y="20563"/>
                    <a:pt x="406" y="21254"/>
                    <a:pt x="663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509" y="14429"/>
                    <a:pt x="20488" y="7171"/>
                    <a:pt x="21579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6" name="Freeform 11"/>
            <p:cNvSpPr/>
            <p:nvPr/>
          </p:nvSpPr>
          <p:spPr>
            <a:xfrm>
              <a:off x="561513" y="1017806"/>
              <a:ext cx="1705787" cy="50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3" y="2618"/>
                  </a:moveTo>
                  <a:cubicBezTo>
                    <a:pt x="20524" y="2618"/>
                    <a:pt x="20524" y="2618"/>
                    <a:pt x="20524" y="2618"/>
                  </a:cubicBezTo>
                  <a:cubicBezTo>
                    <a:pt x="21600" y="2618"/>
                    <a:pt x="21600" y="2618"/>
                    <a:pt x="21600" y="2618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565" y="0"/>
                    <a:pt x="1565" y="0"/>
                    <a:pt x="1565" y="0"/>
                  </a:cubicBezTo>
                  <a:cubicBezTo>
                    <a:pt x="1507" y="65"/>
                    <a:pt x="1507" y="65"/>
                    <a:pt x="1507" y="65"/>
                  </a:cubicBezTo>
                  <a:cubicBezTo>
                    <a:pt x="607" y="720"/>
                    <a:pt x="98" y="2422"/>
                    <a:pt x="0" y="5040"/>
                  </a:cubicBezTo>
                  <a:cubicBezTo>
                    <a:pt x="0" y="16756"/>
                    <a:pt x="0" y="16756"/>
                    <a:pt x="0" y="16756"/>
                  </a:cubicBezTo>
                  <a:cubicBezTo>
                    <a:pt x="0" y="16887"/>
                    <a:pt x="0" y="16887"/>
                    <a:pt x="0" y="16887"/>
                  </a:cubicBezTo>
                  <a:cubicBezTo>
                    <a:pt x="176" y="19375"/>
                    <a:pt x="587" y="20945"/>
                    <a:pt x="1233" y="21535"/>
                  </a:cubicBezTo>
                  <a:cubicBezTo>
                    <a:pt x="1272" y="21600"/>
                    <a:pt x="1272" y="21600"/>
                    <a:pt x="1272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82"/>
                    <a:pt x="21600" y="18982"/>
                    <a:pt x="21600" y="18982"/>
                  </a:cubicBezTo>
                  <a:cubicBezTo>
                    <a:pt x="20543" y="18982"/>
                    <a:pt x="20543" y="18982"/>
                    <a:pt x="20543" y="18982"/>
                  </a:cubicBezTo>
                  <a:cubicBezTo>
                    <a:pt x="1389" y="18982"/>
                    <a:pt x="1389" y="18982"/>
                    <a:pt x="1389" y="18982"/>
                  </a:cubicBezTo>
                  <a:cubicBezTo>
                    <a:pt x="1154" y="18720"/>
                    <a:pt x="900" y="18196"/>
                    <a:pt x="783" y="16495"/>
                  </a:cubicBezTo>
                  <a:cubicBezTo>
                    <a:pt x="783" y="5302"/>
                    <a:pt x="783" y="5302"/>
                    <a:pt x="783" y="5302"/>
                  </a:cubicBezTo>
                  <a:cubicBezTo>
                    <a:pt x="822" y="4320"/>
                    <a:pt x="978" y="3207"/>
                    <a:pt x="1643" y="2618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7" name="Freeform 12"/>
            <p:cNvSpPr/>
            <p:nvPr/>
          </p:nvSpPr>
          <p:spPr>
            <a:xfrm>
              <a:off x="827599" y="1588424"/>
              <a:ext cx="1560098" cy="38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79" y="0"/>
                  </a:moveTo>
                  <a:cubicBezTo>
                    <a:pt x="941" y="0"/>
                    <a:pt x="941" y="0"/>
                    <a:pt x="941" y="0"/>
                  </a:cubicBezTo>
                  <a:cubicBezTo>
                    <a:pt x="214" y="778"/>
                    <a:pt x="43" y="2246"/>
                    <a:pt x="0" y="3542"/>
                  </a:cubicBezTo>
                  <a:cubicBezTo>
                    <a:pt x="0" y="18317"/>
                    <a:pt x="0" y="18317"/>
                    <a:pt x="0" y="18317"/>
                  </a:cubicBezTo>
                  <a:cubicBezTo>
                    <a:pt x="128" y="20563"/>
                    <a:pt x="406" y="21254"/>
                    <a:pt x="663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509" y="14429"/>
                    <a:pt x="20488" y="7171"/>
                    <a:pt x="21579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8" name="Freeform 13"/>
            <p:cNvSpPr/>
            <p:nvPr/>
          </p:nvSpPr>
          <p:spPr>
            <a:xfrm>
              <a:off x="765884" y="1526708"/>
              <a:ext cx="1705787" cy="50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3" y="2618"/>
                  </a:moveTo>
                  <a:cubicBezTo>
                    <a:pt x="20524" y="2618"/>
                    <a:pt x="20524" y="2618"/>
                    <a:pt x="20524" y="2618"/>
                  </a:cubicBezTo>
                  <a:cubicBezTo>
                    <a:pt x="21600" y="2618"/>
                    <a:pt x="21600" y="2618"/>
                    <a:pt x="21600" y="2618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565" y="0"/>
                    <a:pt x="1565" y="0"/>
                    <a:pt x="1565" y="0"/>
                  </a:cubicBezTo>
                  <a:cubicBezTo>
                    <a:pt x="1507" y="65"/>
                    <a:pt x="1507" y="65"/>
                    <a:pt x="1507" y="65"/>
                  </a:cubicBezTo>
                  <a:cubicBezTo>
                    <a:pt x="607" y="720"/>
                    <a:pt x="98" y="2422"/>
                    <a:pt x="0" y="5040"/>
                  </a:cubicBezTo>
                  <a:cubicBezTo>
                    <a:pt x="0" y="16756"/>
                    <a:pt x="0" y="16756"/>
                    <a:pt x="0" y="16756"/>
                  </a:cubicBezTo>
                  <a:cubicBezTo>
                    <a:pt x="0" y="16887"/>
                    <a:pt x="0" y="16887"/>
                    <a:pt x="0" y="16887"/>
                  </a:cubicBezTo>
                  <a:cubicBezTo>
                    <a:pt x="176" y="19375"/>
                    <a:pt x="587" y="20945"/>
                    <a:pt x="1233" y="21535"/>
                  </a:cubicBezTo>
                  <a:cubicBezTo>
                    <a:pt x="1272" y="21600"/>
                    <a:pt x="1272" y="21600"/>
                    <a:pt x="1272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82"/>
                    <a:pt x="21600" y="18982"/>
                    <a:pt x="21600" y="18982"/>
                  </a:cubicBezTo>
                  <a:cubicBezTo>
                    <a:pt x="20543" y="18982"/>
                    <a:pt x="20543" y="18982"/>
                    <a:pt x="20543" y="18982"/>
                  </a:cubicBezTo>
                  <a:cubicBezTo>
                    <a:pt x="1389" y="18982"/>
                    <a:pt x="1389" y="18982"/>
                    <a:pt x="1389" y="18982"/>
                  </a:cubicBezTo>
                  <a:cubicBezTo>
                    <a:pt x="1154" y="18720"/>
                    <a:pt x="900" y="18196"/>
                    <a:pt x="783" y="16495"/>
                  </a:cubicBezTo>
                  <a:cubicBezTo>
                    <a:pt x="783" y="5302"/>
                    <a:pt x="783" y="5302"/>
                    <a:pt x="783" y="5302"/>
                  </a:cubicBezTo>
                  <a:cubicBezTo>
                    <a:pt x="822" y="4320"/>
                    <a:pt x="978" y="3207"/>
                    <a:pt x="1643" y="2618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9" name="Freeform 14"/>
            <p:cNvSpPr/>
            <p:nvPr/>
          </p:nvSpPr>
          <p:spPr>
            <a:xfrm>
              <a:off x="613111" y="2097327"/>
              <a:ext cx="1560098" cy="38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79" y="0"/>
                  </a:moveTo>
                  <a:cubicBezTo>
                    <a:pt x="941" y="0"/>
                    <a:pt x="941" y="0"/>
                    <a:pt x="941" y="0"/>
                  </a:cubicBezTo>
                  <a:cubicBezTo>
                    <a:pt x="214" y="778"/>
                    <a:pt x="43" y="2246"/>
                    <a:pt x="0" y="3542"/>
                  </a:cubicBezTo>
                  <a:cubicBezTo>
                    <a:pt x="0" y="18317"/>
                    <a:pt x="0" y="18317"/>
                    <a:pt x="0" y="18317"/>
                  </a:cubicBezTo>
                  <a:cubicBezTo>
                    <a:pt x="128" y="20563"/>
                    <a:pt x="406" y="21254"/>
                    <a:pt x="663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509" y="14429"/>
                    <a:pt x="20509" y="7171"/>
                    <a:pt x="21579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40" name="Freeform 15"/>
            <p:cNvSpPr/>
            <p:nvPr/>
          </p:nvSpPr>
          <p:spPr>
            <a:xfrm>
              <a:off x="551396" y="2035612"/>
              <a:ext cx="1705787" cy="50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3" y="2618"/>
                  </a:moveTo>
                  <a:cubicBezTo>
                    <a:pt x="20524" y="2618"/>
                    <a:pt x="20524" y="2618"/>
                    <a:pt x="20524" y="2618"/>
                  </a:cubicBezTo>
                  <a:cubicBezTo>
                    <a:pt x="21600" y="2618"/>
                    <a:pt x="21600" y="2618"/>
                    <a:pt x="21600" y="2618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565" y="0"/>
                    <a:pt x="1565" y="0"/>
                    <a:pt x="1565" y="0"/>
                  </a:cubicBezTo>
                  <a:cubicBezTo>
                    <a:pt x="1507" y="65"/>
                    <a:pt x="1507" y="65"/>
                    <a:pt x="1507" y="65"/>
                  </a:cubicBezTo>
                  <a:cubicBezTo>
                    <a:pt x="607" y="720"/>
                    <a:pt x="98" y="2422"/>
                    <a:pt x="0" y="5040"/>
                  </a:cubicBezTo>
                  <a:cubicBezTo>
                    <a:pt x="0" y="16756"/>
                    <a:pt x="0" y="16756"/>
                    <a:pt x="0" y="16756"/>
                  </a:cubicBezTo>
                  <a:cubicBezTo>
                    <a:pt x="0" y="16887"/>
                    <a:pt x="0" y="16887"/>
                    <a:pt x="0" y="16887"/>
                  </a:cubicBezTo>
                  <a:cubicBezTo>
                    <a:pt x="176" y="19375"/>
                    <a:pt x="587" y="20945"/>
                    <a:pt x="1233" y="21535"/>
                  </a:cubicBezTo>
                  <a:cubicBezTo>
                    <a:pt x="1272" y="21600"/>
                    <a:pt x="1272" y="21600"/>
                    <a:pt x="1272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982"/>
                    <a:pt x="21600" y="18982"/>
                    <a:pt x="21600" y="18982"/>
                  </a:cubicBezTo>
                  <a:cubicBezTo>
                    <a:pt x="20543" y="18982"/>
                    <a:pt x="20543" y="18982"/>
                    <a:pt x="20543" y="18982"/>
                  </a:cubicBezTo>
                  <a:cubicBezTo>
                    <a:pt x="1389" y="18982"/>
                    <a:pt x="1389" y="18982"/>
                    <a:pt x="1389" y="18982"/>
                  </a:cubicBezTo>
                  <a:cubicBezTo>
                    <a:pt x="1154" y="18720"/>
                    <a:pt x="900" y="18196"/>
                    <a:pt x="783" y="16495"/>
                  </a:cubicBezTo>
                  <a:cubicBezTo>
                    <a:pt x="783" y="5302"/>
                    <a:pt x="783" y="5302"/>
                    <a:pt x="783" y="5302"/>
                  </a:cubicBezTo>
                  <a:cubicBezTo>
                    <a:pt x="822" y="4320"/>
                    <a:pt x="978" y="3207"/>
                    <a:pt x="1643" y="2618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41" name="Oval 1"/>
            <p:cNvSpPr/>
            <p:nvPr/>
          </p:nvSpPr>
          <p:spPr>
            <a:xfrm>
              <a:off x="2610089" y="38712"/>
              <a:ext cx="431477" cy="431477"/>
            </a:xfrm>
            <a:prstGeom prst="ellipse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2" name="Oval 22"/>
            <p:cNvSpPr/>
            <p:nvPr/>
          </p:nvSpPr>
          <p:spPr>
            <a:xfrm>
              <a:off x="30142" y="536726"/>
              <a:ext cx="431477" cy="43147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3" name="Oval 23"/>
            <p:cNvSpPr/>
            <p:nvPr/>
          </p:nvSpPr>
          <p:spPr>
            <a:xfrm>
              <a:off x="2610089" y="1033516"/>
              <a:ext cx="431477" cy="43147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4" name="Oval 24"/>
            <p:cNvSpPr/>
            <p:nvPr/>
          </p:nvSpPr>
          <p:spPr>
            <a:xfrm>
              <a:off x="30142" y="1565422"/>
              <a:ext cx="431477" cy="43147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5" name="Oval 25"/>
            <p:cNvSpPr/>
            <p:nvPr/>
          </p:nvSpPr>
          <p:spPr>
            <a:xfrm>
              <a:off x="2610089" y="2074325"/>
              <a:ext cx="431477" cy="43147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6" name="TextBox 30"/>
            <p:cNvSpPr txBox="1"/>
            <p:nvPr/>
          </p:nvSpPr>
          <p:spPr>
            <a:xfrm>
              <a:off x="2655809" y="139034"/>
              <a:ext cx="34003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047" name="TextBox 31"/>
            <p:cNvSpPr txBox="1"/>
            <p:nvPr/>
          </p:nvSpPr>
          <p:spPr>
            <a:xfrm>
              <a:off x="2655809" y="1133838"/>
              <a:ext cx="34003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048" name="TextBox 32"/>
            <p:cNvSpPr txBox="1"/>
            <p:nvPr/>
          </p:nvSpPr>
          <p:spPr>
            <a:xfrm>
              <a:off x="2655809" y="2174647"/>
              <a:ext cx="34003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049" name="TextBox 35"/>
            <p:cNvSpPr txBox="1"/>
            <p:nvPr/>
          </p:nvSpPr>
          <p:spPr>
            <a:xfrm>
              <a:off x="75861" y="1665743"/>
              <a:ext cx="34003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050" name="TextBox 36"/>
            <p:cNvSpPr txBox="1"/>
            <p:nvPr/>
          </p:nvSpPr>
          <p:spPr>
            <a:xfrm>
              <a:off x="75861" y="637047"/>
              <a:ext cx="34003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02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0" grpId="3"/>
      <p:bldP build="whole" bldLvl="1" animBg="1" rev="0" advAuto="0" spid="1026" grpId="9"/>
      <p:bldP build="whole" bldLvl="1" animBg="1" rev="0" advAuto="0" spid="1025" grpId="8"/>
      <p:bldP build="whole" bldLvl="1" animBg="1" rev="0" advAuto="0" spid="1019" grpId="1"/>
      <p:bldP build="whole" bldLvl="1" animBg="1" rev="0" advAuto="0" spid="1021" grpId="4"/>
      <p:bldP build="whole" bldLvl="1" animBg="1" rev="0" advAuto="0" spid="1024" grpId="7"/>
      <p:bldP build="whole" bldLvl="1" animBg="1" rev="0" advAuto="0" spid="1027" grpId="10"/>
      <p:bldP build="whole" bldLvl="1" animBg="1" rev="0" advAuto="0" spid="1023" grpId="6"/>
      <p:bldP build="whole" bldLvl="1" animBg="1" rev="0" advAuto="0" spid="1029" grpId="12"/>
      <p:bldP build="whole" bldLvl="1" animBg="1" rev="0" advAuto="0" spid="1022" grpId="5"/>
      <p:bldP build="whole" bldLvl="1" animBg="1" rev="0" advAuto="0" spid="1028" grpId="11"/>
      <p:bldP build="whole" bldLvl="1" animBg="1" rev="0" advAuto="0" spid="1051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roup 68"/>
          <p:cNvGrpSpPr/>
          <p:nvPr/>
        </p:nvGrpSpPr>
        <p:grpSpPr>
          <a:xfrm>
            <a:off x="1153886" y="2603574"/>
            <a:ext cx="2780844" cy="947690"/>
            <a:chOff x="0" y="0"/>
            <a:chExt cx="2780843" cy="947688"/>
          </a:xfrm>
        </p:grpSpPr>
        <p:grpSp>
          <p:nvGrpSpPr>
            <p:cNvPr id="1055" name="Group 4"/>
            <p:cNvGrpSpPr/>
            <p:nvPr/>
          </p:nvGrpSpPr>
          <p:grpSpPr>
            <a:xfrm>
              <a:off x="0" y="-1"/>
              <a:ext cx="2780844" cy="947690"/>
              <a:chOff x="0" y="0"/>
              <a:chExt cx="2780843" cy="947688"/>
            </a:xfrm>
          </p:grpSpPr>
          <p:sp>
            <p:nvSpPr>
              <p:cNvPr id="1053" name="Freeform 32"/>
              <p:cNvSpPr/>
              <p:nvPr/>
            </p:nvSpPr>
            <p:spPr>
              <a:xfrm>
                <a:off x="0" y="-1"/>
                <a:ext cx="2301582" cy="947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18" y="21600"/>
                    </a:moveTo>
                    <a:cubicBezTo>
                      <a:pt x="682" y="21600"/>
                      <a:pt x="682" y="21600"/>
                      <a:pt x="682" y="21600"/>
                    </a:cubicBezTo>
                    <a:cubicBezTo>
                      <a:pt x="312" y="21600"/>
                      <a:pt x="0" y="21040"/>
                      <a:pt x="0" y="20320"/>
                    </a:cubicBez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587"/>
                      <a:pt x="312" y="0"/>
                      <a:pt x="682" y="0"/>
                    </a:cubicBezTo>
                    <a:cubicBezTo>
                      <a:pt x="20918" y="0"/>
                      <a:pt x="20918" y="0"/>
                      <a:pt x="20918" y="0"/>
                    </a:cubicBezTo>
                    <a:cubicBezTo>
                      <a:pt x="21288" y="0"/>
                      <a:pt x="21600" y="587"/>
                      <a:pt x="21600" y="1280"/>
                    </a:cubicBezTo>
                    <a:cubicBezTo>
                      <a:pt x="21600" y="20320"/>
                      <a:pt x="21600" y="20320"/>
                      <a:pt x="21600" y="20320"/>
                    </a:cubicBezTo>
                    <a:cubicBezTo>
                      <a:pt x="21600" y="21040"/>
                      <a:pt x="21288" y="21600"/>
                      <a:pt x="20918" y="21600"/>
                    </a:cubicBezTo>
                    <a:close/>
                  </a:path>
                </a:pathLst>
              </a:custGeom>
              <a:solidFill>
                <a:srgbClr val="FCF0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4" name="Freeform 33"/>
              <p:cNvSpPr/>
              <p:nvPr/>
            </p:nvSpPr>
            <p:spPr>
              <a:xfrm>
                <a:off x="1821357" y="-1"/>
                <a:ext cx="959487" cy="947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20" y="21600"/>
                    </a:moveTo>
                    <a:cubicBezTo>
                      <a:pt x="1280" y="21600"/>
                      <a:pt x="1280" y="21600"/>
                      <a:pt x="1280" y="21600"/>
                    </a:cubicBezTo>
                    <a:cubicBezTo>
                      <a:pt x="560" y="21600"/>
                      <a:pt x="0" y="21040"/>
                      <a:pt x="0" y="20320"/>
                    </a:cubicBez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587"/>
                      <a:pt x="560" y="0"/>
                      <a:pt x="1280" y="0"/>
                    </a:cubicBezTo>
                    <a:cubicBezTo>
                      <a:pt x="20320" y="0"/>
                      <a:pt x="20320" y="0"/>
                      <a:pt x="20320" y="0"/>
                    </a:cubicBezTo>
                    <a:cubicBezTo>
                      <a:pt x="21013" y="0"/>
                      <a:pt x="21600" y="587"/>
                      <a:pt x="21600" y="1280"/>
                    </a:cubicBezTo>
                    <a:cubicBezTo>
                      <a:pt x="21600" y="20320"/>
                      <a:pt x="21600" y="20320"/>
                      <a:pt x="21600" y="20320"/>
                    </a:cubicBezTo>
                    <a:cubicBezTo>
                      <a:pt x="21600" y="21040"/>
                      <a:pt x="21013" y="21600"/>
                      <a:pt x="2032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062" name="Group 61"/>
            <p:cNvGrpSpPr/>
            <p:nvPr/>
          </p:nvGrpSpPr>
          <p:grpSpPr>
            <a:xfrm>
              <a:off x="2140365" y="232935"/>
              <a:ext cx="321470" cy="411958"/>
              <a:chOff x="0" y="0"/>
              <a:chExt cx="321468" cy="411956"/>
            </a:xfrm>
          </p:grpSpPr>
          <p:sp>
            <p:nvSpPr>
              <p:cNvPr id="1056" name="Freeform 399"/>
              <p:cNvSpPr/>
              <p:nvPr/>
            </p:nvSpPr>
            <p:spPr>
              <a:xfrm>
                <a:off x="135731" y="22622"/>
                <a:ext cx="51198" cy="51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47" y="0"/>
                      <a:pt x="0" y="4847"/>
                      <a:pt x="0" y="10800"/>
                    </a:cubicBezTo>
                    <a:cubicBezTo>
                      <a:pt x="0" y="16753"/>
                      <a:pt x="4847" y="21600"/>
                      <a:pt x="10800" y="21600"/>
                    </a:cubicBezTo>
                    <a:cubicBezTo>
                      <a:pt x="16753" y="21600"/>
                      <a:pt x="21600" y="16753"/>
                      <a:pt x="21600" y="10800"/>
                    </a:cubicBezTo>
                    <a:cubicBezTo>
                      <a:pt x="21600" y="4847"/>
                      <a:pt x="16753" y="0"/>
                      <a:pt x="10800" y="0"/>
                    </a:cubicBezTo>
                    <a:close/>
                    <a:moveTo>
                      <a:pt x="10800" y="5102"/>
                    </a:moveTo>
                    <a:cubicBezTo>
                      <a:pt x="13011" y="5102"/>
                      <a:pt x="14882" y="6378"/>
                      <a:pt x="15817" y="8164"/>
                    </a:cubicBezTo>
                    <a:cubicBezTo>
                      <a:pt x="5783" y="8164"/>
                      <a:pt x="5783" y="8164"/>
                      <a:pt x="5783" y="8164"/>
                    </a:cubicBezTo>
                    <a:cubicBezTo>
                      <a:pt x="6718" y="6378"/>
                      <a:pt x="8589" y="5102"/>
                      <a:pt x="10800" y="5102"/>
                    </a:cubicBezTo>
                    <a:close/>
                    <a:moveTo>
                      <a:pt x="10800" y="16413"/>
                    </a:moveTo>
                    <a:cubicBezTo>
                      <a:pt x="8589" y="16413"/>
                      <a:pt x="6718" y="15222"/>
                      <a:pt x="5783" y="13351"/>
                    </a:cubicBezTo>
                    <a:cubicBezTo>
                      <a:pt x="15817" y="13351"/>
                      <a:pt x="15817" y="13351"/>
                      <a:pt x="15817" y="13351"/>
                    </a:cubicBezTo>
                    <a:cubicBezTo>
                      <a:pt x="14882" y="15222"/>
                      <a:pt x="13011" y="16413"/>
                      <a:pt x="10800" y="16413"/>
                    </a:cubicBezTo>
                    <a:close/>
                    <a:moveTo>
                      <a:pt x="10800" y="16413"/>
                    </a:moveTo>
                    <a:cubicBezTo>
                      <a:pt x="10800" y="16413"/>
                      <a:pt x="10800" y="16413"/>
                      <a:pt x="10800" y="16413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57" name="Freeform 400"/>
              <p:cNvSpPr/>
              <p:nvPr/>
            </p:nvSpPr>
            <p:spPr>
              <a:xfrm>
                <a:off x="0" y="0"/>
                <a:ext cx="321469" cy="411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94" y="8570"/>
                    </a:moveTo>
                    <a:cubicBezTo>
                      <a:pt x="21424" y="8570"/>
                      <a:pt x="21600" y="8422"/>
                      <a:pt x="21600" y="8243"/>
                    </a:cubicBezTo>
                    <a:cubicBezTo>
                      <a:pt x="21600" y="4164"/>
                      <a:pt x="21600" y="4164"/>
                      <a:pt x="21600" y="4164"/>
                    </a:cubicBezTo>
                    <a:cubicBezTo>
                      <a:pt x="21600" y="3086"/>
                      <a:pt x="20478" y="2209"/>
                      <a:pt x="19099" y="2209"/>
                    </a:cubicBezTo>
                    <a:cubicBezTo>
                      <a:pt x="16761" y="2209"/>
                      <a:pt x="16761" y="2209"/>
                      <a:pt x="16761" y="2209"/>
                    </a:cubicBezTo>
                    <a:cubicBezTo>
                      <a:pt x="16653" y="1765"/>
                      <a:pt x="16139" y="1427"/>
                      <a:pt x="15531" y="1427"/>
                    </a:cubicBezTo>
                    <a:cubicBezTo>
                      <a:pt x="13720" y="1427"/>
                      <a:pt x="13720" y="1427"/>
                      <a:pt x="13720" y="1427"/>
                    </a:cubicBezTo>
                    <a:cubicBezTo>
                      <a:pt x="13179" y="560"/>
                      <a:pt x="12044" y="0"/>
                      <a:pt x="10800" y="0"/>
                    </a:cubicBezTo>
                    <a:cubicBezTo>
                      <a:pt x="9556" y="0"/>
                      <a:pt x="8421" y="560"/>
                      <a:pt x="7880" y="1427"/>
                    </a:cubicBezTo>
                    <a:cubicBezTo>
                      <a:pt x="6069" y="1427"/>
                      <a:pt x="6069" y="1427"/>
                      <a:pt x="6069" y="1427"/>
                    </a:cubicBezTo>
                    <a:cubicBezTo>
                      <a:pt x="5461" y="1427"/>
                      <a:pt x="4947" y="1765"/>
                      <a:pt x="4839" y="2209"/>
                    </a:cubicBezTo>
                    <a:cubicBezTo>
                      <a:pt x="2487" y="2209"/>
                      <a:pt x="2487" y="2209"/>
                      <a:pt x="2487" y="2209"/>
                    </a:cubicBezTo>
                    <a:cubicBezTo>
                      <a:pt x="1108" y="2209"/>
                      <a:pt x="0" y="3086"/>
                      <a:pt x="0" y="4164"/>
                    </a:cubicBezTo>
                    <a:cubicBezTo>
                      <a:pt x="0" y="19645"/>
                      <a:pt x="0" y="19645"/>
                      <a:pt x="0" y="19645"/>
                    </a:cubicBezTo>
                    <a:cubicBezTo>
                      <a:pt x="0" y="20723"/>
                      <a:pt x="1108" y="21600"/>
                      <a:pt x="2487" y="21600"/>
                    </a:cubicBezTo>
                    <a:cubicBezTo>
                      <a:pt x="19099" y="21600"/>
                      <a:pt x="19099" y="21600"/>
                      <a:pt x="19099" y="21600"/>
                    </a:cubicBezTo>
                    <a:cubicBezTo>
                      <a:pt x="20478" y="21600"/>
                      <a:pt x="21600" y="20723"/>
                      <a:pt x="21600" y="19645"/>
                    </a:cubicBezTo>
                    <a:cubicBezTo>
                      <a:pt x="21600" y="9532"/>
                      <a:pt x="21600" y="9532"/>
                      <a:pt x="21600" y="9532"/>
                    </a:cubicBezTo>
                    <a:cubicBezTo>
                      <a:pt x="21600" y="9352"/>
                      <a:pt x="21424" y="9204"/>
                      <a:pt x="21194" y="9204"/>
                    </a:cubicBezTo>
                    <a:cubicBezTo>
                      <a:pt x="20965" y="9204"/>
                      <a:pt x="20789" y="9352"/>
                      <a:pt x="20789" y="9532"/>
                    </a:cubicBezTo>
                    <a:cubicBezTo>
                      <a:pt x="20789" y="19645"/>
                      <a:pt x="20789" y="19645"/>
                      <a:pt x="20789" y="19645"/>
                    </a:cubicBezTo>
                    <a:cubicBezTo>
                      <a:pt x="20789" y="20374"/>
                      <a:pt x="20032" y="20955"/>
                      <a:pt x="19099" y="20955"/>
                    </a:cubicBezTo>
                    <a:cubicBezTo>
                      <a:pt x="2487" y="20955"/>
                      <a:pt x="2487" y="20955"/>
                      <a:pt x="2487" y="20955"/>
                    </a:cubicBezTo>
                    <a:cubicBezTo>
                      <a:pt x="1568" y="20955"/>
                      <a:pt x="811" y="20374"/>
                      <a:pt x="811" y="19645"/>
                    </a:cubicBezTo>
                    <a:cubicBezTo>
                      <a:pt x="811" y="4164"/>
                      <a:pt x="811" y="4164"/>
                      <a:pt x="811" y="4164"/>
                    </a:cubicBezTo>
                    <a:cubicBezTo>
                      <a:pt x="811" y="3445"/>
                      <a:pt x="1568" y="2853"/>
                      <a:pt x="2487" y="2853"/>
                    </a:cubicBezTo>
                    <a:cubicBezTo>
                      <a:pt x="4812" y="2853"/>
                      <a:pt x="4812" y="2853"/>
                      <a:pt x="4812" y="2853"/>
                    </a:cubicBezTo>
                    <a:cubicBezTo>
                      <a:pt x="4812" y="4248"/>
                      <a:pt x="4812" y="4248"/>
                      <a:pt x="4812" y="4248"/>
                    </a:cubicBezTo>
                    <a:cubicBezTo>
                      <a:pt x="3244" y="4248"/>
                      <a:pt x="3244" y="4248"/>
                      <a:pt x="3244" y="4248"/>
                    </a:cubicBezTo>
                    <a:cubicBezTo>
                      <a:pt x="3028" y="4248"/>
                      <a:pt x="2839" y="4386"/>
                      <a:pt x="2839" y="4565"/>
                    </a:cubicBezTo>
                    <a:cubicBezTo>
                      <a:pt x="2839" y="18683"/>
                      <a:pt x="2839" y="18683"/>
                      <a:pt x="2839" y="18683"/>
                    </a:cubicBezTo>
                    <a:cubicBezTo>
                      <a:pt x="2839" y="18863"/>
                      <a:pt x="3028" y="19000"/>
                      <a:pt x="3244" y="19000"/>
                    </a:cubicBezTo>
                    <a:cubicBezTo>
                      <a:pt x="4609" y="19000"/>
                      <a:pt x="4609" y="19000"/>
                      <a:pt x="4609" y="19000"/>
                    </a:cubicBezTo>
                    <a:cubicBezTo>
                      <a:pt x="4839" y="19000"/>
                      <a:pt x="5028" y="18863"/>
                      <a:pt x="5028" y="18683"/>
                    </a:cubicBezTo>
                    <a:cubicBezTo>
                      <a:pt x="5028" y="18504"/>
                      <a:pt x="4839" y="18356"/>
                      <a:pt x="4609" y="18356"/>
                    </a:cubicBezTo>
                    <a:cubicBezTo>
                      <a:pt x="3663" y="18356"/>
                      <a:pt x="3663" y="18356"/>
                      <a:pt x="3663" y="18356"/>
                    </a:cubicBezTo>
                    <a:cubicBezTo>
                      <a:pt x="3663" y="4893"/>
                      <a:pt x="3663" y="4893"/>
                      <a:pt x="3663" y="4893"/>
                    </a:cubicBezTo>
                    <a:cubicBezTo>
                      <a:pt x="4812" y="4893"/>
                      <a:pt x="4812" y="4893"/>
                      <a:pt x="4812" y="4893"/>
                    </a:cubicBezTo>
                    <a:cubicBezTo>
                      <a:pt x="4812" y="5854"/>
                      <a:pt x="4812" y="5854"/>
                      <a:pt x="4812" y="5854"/>
                    </a:cubicBezTo>
                    <a:cubicBezTo>
                      <a:pt x="4812" y="6023"/>
                      <a:pt x="4988" y="6171"/>
                      <a:pt x="5218" y="6171"/>
                    </a:cubicBezTo>
                    <a:cubicBezTo>
                      <a:pt x="16382" y="6171"/>
                      <a:pt x="16382" y="6171"/>
                      <a:pt x="16382" y="6171"/>
                    </a:cubicBezTo>
                    <a:cubicBezTo>
                      <a:pt x="16612" y="6171"/>
                      <a:pt x="16788" y="6023"/>
                      <a:pt x="16788" y="5854"/>
                    </a:cubicBezTo>
                    <a:cubicBezTo>
                      <a:pt x="16788" y="4893"/>
                      <a:pt x="16788" y="4893"/>
                      <a:pt x="16788" y="4893"/>
                    </a:cubicBezTo>
                    <a:cubicBezTo>
                      <a:pt x="17937" y="4893"/>
                      <a:pt x="17937" y="4893"/>
                      <a:pt x="17937" y="4893"/>
                    </a:cubicBezTo>
                    <a:cubicBezTo>
                      <a:pt x="17937" y="18356"/>
                      <a:pt x="17937" y="18356"/>
                      <a:pt x="17937" y="18356"/>
                    </a:cubicBezTo>
                    <a:cubicBezTo>
                      <a:pt x="6258" y="18356"/>
                      <a:pt x="6258" y="18356"/>
                      <a:pt x="6258" y="18356"/>
                    </a:cubicBezTo>
                    <a:cubicBezTo>
                      <a:pt x="6029" y="18356"/>
                      <a:pt x="5839" y="18504"/>
                      <a:pt x="5839" y="18683"/>
                    </a:cubicBezTo>
                    <a:cubicBezTo>
                      <a:pt x="5839" y="18863"/>
                      <a:pt x="6029" y="19000"/>
                      <a:pt x="6258" y="19000"/>
                    </a:cubicBezTo>
                    <a:cubicBezTo>
                      <a:pt x="18356" y="19000"/>
                      <a:pt x="18356" y="19000"/>
                      <a:pt x="18356" y="19000"/>
                    </a:cubicBezTo>
                    <a:cubicBezTo>
                      <a:pt x="18572" y="19000"/>
                      <a:pt x="18761" y="18863"/>
                      <a:pt x="18761" y="18683"/>
                    </a:cubicBezTo>
                    <a:cubicBezTo>
                      <a:pt x="18761" y="4565"/>
                      <a:pt x="18761" y="4565"/>
                      <a:pt x="18761" y="4565"/>
                    </a:cubicBezTo>
                    <a:cubicBezTo>
                      <a:pt x="18761" y="4386"/>
                      <a:pt x="18572" y="4248"/>
                      <a:pt x="18356" y="4248"/>
                    </a:cubicBezTo>
                    <a:cubicBezTo>
                      <a:pt x="16788" y="4248"/>
                      <a:pt x="16788" y="4248"/>
                      <a:pt x="16788" y="4248"/>
                    </a:cubicBezTo>
                    <a:cubicBezTo>
                      <a:pt x="16788" y="2853"/>
                      <a:pt x="16788" y="2853"/>
                      <a:pt x="16788" y="2853"/>
                    </a:cubicBezTo>
                    <a:cubicBezTo>
                      <a:pt x="19099" y="2853"/>
                      <a:pt x="19099" y="2853"/>
                      <a:pt x="19099" y="2853"/>
                    </a:cubicBezTo>
                    <a:cubicBezTo>
                      <a:pt x="20032" y="2853"/>
                      <a:pt x="20789" y="3445"/>
                      <a:pt x="20789" y="4164"/>
                    </a:cubicBezTo>
                    <a:cubicBezTo>
                      <a:pt x="20789" y="8243"/>
                      <a:pt x="20789" y="8243"/>
                      <a:pt x="20789" y="8243"/>
                    </a:cubicBezTo>
                    <a:cubicBezTo>
                      <a:pt x="20789" y="8422"/>
                      <a:pt x="20965" y="8570"/>
                      <a:pt x="21194" y="8570"/>
                    </a:cubicBezTo>
                    <a:close/>
                    <a:moveTo>
                      <a:pt x="5623" y="5527"/>
                    </a:moveTo>
                    <a:cubicBezTo>
                      <a:pt x="5623" y="2409"/>
                      <a:pt x="5623" y="2409"/>
                      <a:pt x="5623" y="2409"/>
                    </a:cubicBezTo>
                    <a:cubicBezTo>
                      <a:pt x="5623" y="2219"/>
                      <a:pt x="5826" y="2061"/>
                      <a:pt x="6069" y="2061"/>
                    </a:cubicBezTo>
                    <a:cubicBezTo>
                      <a:pt x="8151" y="2061"/>
                      <a:pt x="8151" y="2061"/>
                      <a:pt x="8151" y="2061"/>
                    </a:cubicBezTo>
                    <a:cubicBezTo>
                      <a:pt x="8326" y="2061"/>
                      <a:pt x="8475" y="1987"/>
                      <a:pt x="8543" y="1860"/>
                    </a:cubicBezTo>
                    <a:cubicBezTo>
                      <a:pt x="8894" y="1131"/>
                      <a:pt x="9800" y="645"/>
                      <a:pt x="10800" y="645"/>
                    </a:cubicBezTo>
                    <a:cubicBezTo>
                      <a:pt x="11800" y="645"/>
                      <a:pt x="12706" y="1131"/>
                      <a:pt x="13057" y="1860"/>
                    </a:cubicBezTo>
                    <a:cubicBezTo>
                      <a:pt x="13125" y="1987"/>
                      <a:pt x="13274" y="2061"/>
                      <a:pt x="13449" y="2061"/>
                    </a:cubicBezTo>
                    <a:cubicBezTo>
                      <a:pt x="15531" y="2061"/>
                      <a:pt x="15531" y="2061"/>
                      <a:pt x="15531" y="2061"/>
                    </a:cubicBezTo>
                    <a:cubicBezTo>
                      <a:pt x="15774" y="2061"/>
                      <a:pt x="15963" y="2219"/>
                      <a:pt x="15963" y="2409"/>
                    </a:cubicBezTo>
                    <a:cubicBezTo>
                      <a:pt x="15963" y="5527"/>
                      <a:pt x="15963" y="5527"/>
                      <a:pt x="15963" y="5527"/>
                    </a:cubicBezTo>
                    <a:lnTo>
                      <a:pt x="5623" y="5527"/>
                    </a:lnTo>
                    <a:close/>
                    <a:moveTo>
                      <a:pt x="5623" y="5527"/>
                    </a:moveTo>
                    <a:cubicBezTo>
                      <a:pt x="5623" y="5527"/>
                      <a:pt x="5623" y="5527"/>
                      <a:pt x="5623" y="5527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58" name="Freeform 401"/>
              <p:cNvSpPr/>
              <p:nvPr/>
            </p:nvSpPr>
            <p:spPr>
              <a:xfrm>
                <a:off x="75009" y="156765"/>
                <a:ext cx="17145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6" y="21600"/>
                    </a:moveTo>
                    <a:cubicBezTo>
                      <a:pt x="20834" y="21600"/>
                      <a:pt x="20834" y="21600"/>
                      <a:pt x="20834" y="21600"/>
                    </a:cubicBezTo>
                    <a:cubicBezTo>
                      <a:pt x="21243" y="21600"/>
                      <a:pt x="21600" y="16643"/>
                      <a:pt x="21600" y="10977"/>
                    </a:cubicBezTo>
                    <a:cubicBezTo>
                      <a:pt x="21600" y="4957"/>
                      <a:pt x="21243" y="0"/>
                      <a:pt x="20834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357" y="0"/>
                      <a:pt x="0" y="4957"/>
                      <a:pt x="0" y="10977"/>
                    </a:cubicBezTo>
                    <a:cubicBezTo>
                      <a:pt x="0" y="16643"/>
                      <a:pt x="357" y="21600"/>
                      <a:pt x="766" y="21600"/>
                    </a:cubicBezTo>
                    <a:close/>
                    <a:moveTo>
                      <a:pt x="766" y="21600"/>
                    </a:moveTo>
                    <a:cubicBezTo>
                      <a:pt x="766" y="21600"/>
                      <a:pt x="766" y="21600"/>
                      <a:pt x="766" y="2160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59" name="Freeform 402"/>
              <p:cNvSpPr/>
              <p:nvPr/>
            </p:nvSpPr>
            <p:spPr>
              <a:xfrm>
                <a:off x="75009" y="204390"/>
                <a:ext cx="17145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6" y="21600"/>
                    </a:moveTo>
                    <a:cubicBezTo>
                      <a:pt x="20834" y="21600"/>
                      <a:pt x="20834" y="21600"/>
                      <a:pt x="20834" y="21600"/>
                    </a:cubicBezTo>
                    <a:cubicBezTo>
                      <a:pt x="21243" y="21600"/>
                      <a:pt x="21600" y="16643"/>
                      <a:pt x="21600" y="10623"/>
                    </a:cubicBezTo>
                    <a:cubicBezTo>
                      <a:pt x="21600" y="4957"/>
                      <a:pt x="21243" y="0"/>
                      <a:pt x="20834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357" y="0"/>
                      <a:pt x="0" y="4957"/>
                      <a:pt x="0" y="10623"/>
                    </a:cubicBezTo>
                    <a:cubicBezTo>
                      <a:pt x="0" y="16643"/>
                      <a:pt x="357" y="21600"/>
                      <a:pt x="766" y="21600"/>
                    </a:cubicBezTo>
                    <a:close/>
                    <a:moveTo>
                      <a:pt x="766" y="21600"/>
                    </a:moveTo>
                    <a:cubicBezTo>
                      <a:pt x="766" y="21600"/>
                      <a:pt x="766" y="21600"/>
                      <a:pt x="766" y="2160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60" name="Freeform 403"/>
              <p:cNvSpPr/>
              <p:nvPr/>
            </p:nvSpPr>
            <p:spPr>
              <a:xfrm>
                <a:off x="75009" y="252015"/>
                <a:ext cx="17145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6" y="21600"/>
                    </a:moveTo>
                    <a:cubicBezTo>
                      <a:pt x="20834" y="21600"/>
                      <a:pt x="20834" y="21600"/>
                      <a:pt x="20834" y="21600"/>
                    </a:cubicBezTo>
                    <a:cubicBezTo>
                      <a:pt x="21243" y="21600"/>
                      <a:pt x="21600" y="16920"/>
                      <a:pt x="21600" y="10800"/>
                    </a:cubicBezTo>
                    <a:cubicBezTo>
                      <a:pt x="21600" y="4680"/>
                      <a:pt x="21243" y="0"/>
                      <a:pt x="20834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357" y="0"/>
                      <a:pt x="0" y="4680"/>
                      <a:pt x="0" y="10800"/>
                    </a:cubicBezTo>
                    <a:cubicBezTo>
                      <a:pt x="0" y="16920"/>
                      <a:pt x="357" y="21600"/>
                      <a:pt x="766" y="21600"/>
                    </a:cubicBezTo>
                    <a:close/>
                    <a:moveTo>
                      <a:pt x="766" y="21600"/>
                    </a:moveTo>
                    <a:cubicBezTo>
                      <a:pt x="766" y="21600"/>
                      <a:pt x="766" y="21600"/>
                      <a:pt x="766" y="2160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61" name="Freeform 404"/>
              <p:cNvSpPr/>
              <p:nvPr/>
            </p:nvSpPr>
            <p:spPr>
              <a:xfrm>
                <a:off x="75009" y="298847"/>
                <a:ext cx="171451" cy="130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6" y="21600"/>
                    </a:moveTo>
                    <a:cubicBezTo>
                      <a:pt x="20834" y="21600"/>
                      <a:pt x="20834" y="21600"/>
                      <a:pt x="20834" y="21600"/>
                    </a:cubicBezTo>
                    <a:cubicBezTo>
                      <a:pt x="21243" y="21600"/>
                      <a:pt x="21600" y="16920"/>
                      <a:pt x="21600" y="10800"/>
                    </a:cubicBezTo>
                    <a:cubicBezTo>
                      <a:pt x="21600" y="4680"/>
                      <a:pt x="21243" y="0"/>
                      <a:pt x="20834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357" y="0"/>
                      <a:pt x="0" y="4680"/>
                      <a:pt x="0" y="10800"/>
                    </a:cubicBezTo>
                    <a:cubicBezTo>
                      <a:pt x="0" y="16920"/>
                      <a:pt x="357" y="21600"/>
                      <a:pt x="766" y="21600"/>
                    </a:cubicBezTo>
                    <a:close/>
                    <a:moveTo>
                      <a:pt x="766" y="21600"/>
                    </a:moveTo>
                    <a:cubicBezTo>
                      <a:pt x="766" y="21600"/>
                      <a:pt x="766" y="21600"/>
                      <a:pt x="766" y="2160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074" name="Group 23"/>
          <p:cNvGrpSpPr/>
          <p:nvPr/>
        </p:nvGrpSpPr>
        <p:grpSpPr>
          <a:xfrm>
            <a:off x="1153886" y="1499997"/>
            <a:ext cx="2780844" cy="947690"/>
            <a:chOff x="0" y="0"/>
            <a:chExt cx="2780843" cy="947688"/>
          </a:xfrm>
        </p:grpSpPr>
        <p:grpSp>
          <p:nvGrpSpPr>
            <p:cNvPr id="1066" name="Group 5"/>
            <p:cNvGrpSpPr/>
            <p:nvPr/>
          </p:nvGrpSpPr>
          <p:grpSpPr>
            <a:xfrm>
              <a:off x="0" y="-1"/>
              <a:ext cx="2780844" cy="947690"/>
              <a:chOff x="0" y="0"/>
              <a:chExt cx="2780843" cy="947688"/>
            </a:xfrm>
          </p:grpSpPr>
          <p:sp>
            <p:nvSpPr>
              <p:cNvPr id="1064" name="Freeform 34"/>
              <p:cNvSpPr/>
              <p:nvPr/>
            </p:nvSpPr>
            <p:spPr>
              <a:xfrm>
                <a:off x="0" y="-1"/>
                <a:ext cx="2301582" cy="947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18" y="21600"/>
                    </a:moveTo>
                    <a:cubicBezTo>
                      <a:pt x="682" y="21600"/>
                      <a:pt x="682" y="21600"/>
                      <a:pt x="682" y="21600"/>
                    </a:cubicBezTo>
                    <a:cubicBezTo>
                      <a:pt x="312" y="21600"/>
                      <a:pt x="0" y="21040"/>
                      <a:pt x="0" y="20320"/>
                    </a:cubicBez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587"/>
                      <a:pt x="312" y="0"/>
                      <a:pt x="682" y="0"/>
                    </a:cubicBezTo>
                    <a:cubicBezTo>
                      <a:pt x="20918" y="0"/>
                      <a:pt x="20918" y="0"/>
                      <a:pt x="20918" y="0"/>
                    </a:cubicBezTo>
                    <a:cubicBezTo>
                      <a:pt x="21288" y="0"/>
                      <a:pt x="21600" y="587"/>
                      <a:pt x="21600" y="1280"/>
                    </a:cubicBezTo>
                    <a:cubicBezTo>
                      <a:pt x="21600" y="20320"/>
                      <a:pt x="21600" y="20320"/>
                      <a:pt x="21600" y="20320"/>
                    </a:cubicBezTo>
                    <a:cubicBezTo>
                      <a:pt x="21600" y="21040"/>
                      <a:pt x="21288" y="21600"/>
                      <a:pt x="20918" y="21600"/>
                    </a:cubicBezTo>
                    <a:close/>
                  </a:path>
                </a:pathLst>
              </a:custGeom>
              <a:solidFill>
                <a:srgbClr val="F5AB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5" name="Freeform 35"/>
              <p:cNvSpPr/>
              <p:nvPr/>
            </p:nvSpPr>
            <p:spPr>
              <a:xfrm>
                <a:off x="1821357" y="-1"/>
                <a:ext cx="959487" cy="947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20" y="21600"/>
                    </a:moveTo>
                    <a:cubicBezTo>
                      <a:pt x="1280" y="21600"/>
                      <a:pt x="1280" y="21600"/>
                      <a:pt x="1280" y="21600"/>
                    </a:cubicBezTo>
                    <a:cubicBezTo>
                      <a:pt x="560" y="21600"/>
                      <a:pt x="0" y="21040"/>
                      <a:pt x="0" y="20320"/>
                    </a:cubicBez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587"/>
                      <a:pt x="560" y="0"/>
                      <a:pt x="1280" y="0"/>
                    </a:cubicBezTo>
                    <a:cubicBezTo>
                      <a:pt x="20320" y="0"/>
                      <a:pt x="20320" y="0"/>
                      <a:pt x="20320" y="0"/>
                    </a:cubicBezTo>
                    <a:cubicBezTo>
                      <a:pt x="21013" y="0"/>
                      <a:pt x="21600" y="587"/>
                      <a:pt x="21600" y="1280"/>
                    </a:cubicBezTo>
                    <a:cubicBezTo>
                      <a:pt x="21600" y="20320"/>
                      <a:pt x="21600" y="20320"/>
                      <a:pt x="21600" y="20320"/>
                    </a:cubicBezTo>
                    <a:cubicBezTo>
                      <a:pt x="21600" y="21040"/>
                      <a:pt x="21013" y="21600"/>
                      <a:pt x="2032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073" name="Group 37"/>
            <p:cNvGrpSpPr/>
            <p:nvPr/>
          </p:nvGrpSpPr>
          <p:grpSpPr>
            <a:xfrm>
              <a:off x="2095121" y="241260"/>
              <a:ext cx="411958" cy="411957"/>
              <a:chOff x="0" y="0"/>
              <a:chExt cx="411956" cy="411956"/>
            </a:xfrm>
          </p:grpSpPr>
          <p:sp>
            <p:nvSpPr>
              <p:cNvPr id="1067" name="Freeform 234"/>
              <p:cNvSpPr/>
              <p:nvPr/>
            </p:nvSpPr>
            <p:spPr>
              <a:xfrm>
                <a:off x="-1" y="0"/>
                <a:ext cx="411958" cy="411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34" y="11075"/>
                    </a:moveTo>
                    <a:cubicBezTo>
                      <a:pt x="20214" y="11075"/>
                      <a:pt x="20362" y="10927"/>
                      <a:pt x="20362" y="10747"/>
                    </a:cubicBezTo>
                    <a:cubicBezTo>
                      <a:pt x="20362" y="8021"/>
                      <a:pt x="20362" y="8021"/>
                      <a:pt x="20362" y="8021"/>
                    </a:cubicBezTo>
                    <a:cubicBezTo>
                      <a:pt x="21050" y="7968"/>
                      <a:pt x="21600" y="7376"/>
                      <a:pt x="21600" y="6668"/>
                    </a:cubicBezTo>
                    <a:cubicBezTo>
                      <a:pt x="21600" y="1828"/>
                      <a:pt x="21600" y="1828"/>
                      <a:pt x="21600" y="1828"/>
                    </a:cubicBezTo>
                    <a:cubicBezTo>
                      <a:pt x="21600" y="1078"/>
                      <a:pt x="20986" y="465"/>
                      <a:pt x="20235" y="465"/>
                    </a:cubicBezTo>
                    <a:cubicBezTo>
                      <a:pt x="13085" y="465"/>
                      <a:pt x="13085" y="465"/>
                      <a:pt x="13085" y="465"/>
                    </a:cubicBezTo>
                    <a:cubicBezTo>
                      <a:pt x="12545" y="465"/>
                      <a:pt x="12080" y="782"/>
                      <a:pt x="11858" y="1236"/>
                    </a:cubicBezTo>
                    <a:cubicBezTo>
                      <a:pt x="11773" y="1194"/>
                      <a:pt x="11689" y="1152"/>
                      <a:pt x="11604" y="1120"/>
                    </a:cubicBezTo>
                    <a:cubicBezTo>
                      <a:pt x="9446" y="275"/>
                      <a:pt x="9446" y="275"/>
                      <a:pt x="9446" y="275"/>
                    </a:cubicBezTo>
                    <a:cubicBezTo>
                      <a:pt x="8970" y="95"/>
                      <a:pt x="8473" y="0"/>
                      <a:pt x="7965" y="0"/>
                    </a:cubicBezTo>
                    <a:cubicBezTo>
                      <a:pt x="6294" y="0"/>
                      <a:pt x="4813" y="1014"/>
                      <a:pt x="4199" y="2557"/>
                    </a:cubicBezTo>
                    <a:cubicBezTo>
                      <a:pt x="3776" y="2505"/>
                      <a:pt x="3343" y="2621"/>
                      <a:pt x="2983" y="2885"/>
                    </a:cubicBezTo>
                    <a:cubicBezTo>
                      <a:pt x="2539" y="3202"/>
                      <a:pt x="2295" y="3709"/>
                      <a:pt x="2295" y="4259"/>
                    </a:cubicBezTo>
                    <a:cubicBezTo>
                      <a:pt x="2295" y="5030"/>
                      <a:pt x="2295" y="5030"/>
                      <a:pt x="2295" y="5030"/>
                    </a:cubicBezTo>
                    <a:cubicBezTo>
                      <a:pt x="1460" y="5358"/>
                      <a:pt x="899" y="6171"/>
                      <a:pt x="899" y="7091"/>
                    </a:cubicBezTo>
                    <a:cubicBezTo>
                      <a:pt x="899" y="17510"/>
                      <a:pt x="899" y="17510"/>
                      <a:pt x="899" y="17510"/>
                    </a:cubicBezTo>
                    <a:cubicBezTo>
                      <a:pt x="317" y="17510"/>
                      <a:pt x="317" y="17510"/>
                      <a:pt x="317" y="17510"/>
                    </a:cubicBezTo>
                    <a:cubicBezTo>
                      <a:pt x="148" y="17510"/>
                      <a:pt x="0" y="17658"/>
                      <a:pt x="0" y="17827"/>
                    </a:cubicBezTo>
                    <a:cubicBezTo>
                      <a:pt x="0" y="19085"/>
                      <a:pt x="0" y="19085"/>
                      <a:pt x="0" y="19085"/>
                    </a:cubicBezTo>
                    <a:cubicBezTo>
                      <a:pt x="0" y="20469"/>
                      <a:pt x="1132" y="21600"/>
                      <a:pt x="2518" y="21600"/>
                    </a:cubicBezTo>
                    <a:cubicBezTo>
                      <a:pt x="5236" y="21600"/>
                      <a:pt x="5236" y="21600"/>
                      <a:pt x="5236" y="21600"/>
                    </a:cubicBezTo>
                    <a:cubicBezTo>
                      <a:pt x="5416" y="21600"/>
                      <a:pt x="5564" y="21452"/>
                      <a:pt x="5564" y="21283"/>
                    </a:cubicBezTo>
                    <a:cubicBezTo>
                      <a:pt x="5564" y="21103"/>
                      <a:pt x="5416" y="20955"/>
                      <a:pt x="5236" y="20955"/>
                    </a:cubicBezTo>
                    <a:cubicBezTo>
                      <a:pt x="2518" y="20955"/>
                      <a:pt x="2518" y="20955"/>
                      <a:pt x="2518" y="20955"/>
                    </a:cubicBezTo>
                    <a:cubicBezTo>
                      <a:pt x="1481" y="20955"/>
                      <a:pt x="645" y="20121"/>
                      <a:pt x="645" y="19085"/>
                    </a:cubicBezTo>
                    <a:cubicBezTo>
                      <a:pt x="645" y="18155"/>
                      <a:pt x="645" y="18155"/>
                      <a:pt x="645" y="18155"/>
                    </a:cubicBezTo>
                    <a:cubicBezTo>
                      <a:pt x="7542" y="18155"/>
                      <a:pt x="7542" y="18155"/>
                      <a:pt x="7542" y="18155"/>
                    </a:cubicBezTo>
                    <a:cubicBezTo>
                      <a:pt x="7542" y="18472"/>
                      <a:pt x="7542" y="18472"/>
                      <a:pt x="7542" y="18472"/>
                    </a:cubicBezTo>
                    <a:cubicBezTo>
                      <a:pt x="7542" y="19243"/>
                      <a:pt x="8166" y="19877"/>
                      <a:pt x="8938" y="19877"/>
                    </a:cubicBezTo>
                    <a:cubicBezTo>
                      <a:pt x="11540" y="19877"/>
                      <a:pt x="11540" y="19877"/>
                      <a:pt x="11540" y="19877"/>
                    </a:cubicBezTo>
                    <a:cubicBezTo>
                      <a:pt x="12313" y="19877"/>
                      <a:pt x="12947" y="19243"/>
                      <a:pt x="12947" y="18472"/>
                    </a:cubicBezTo>
                    <a:cubicBezTo>
                      <a:pt x="12947" y="18155"/>
                      <a:pt x="12947" y="18155"/>
                      <a:pt x="12947" y="18155"/>
                    </a:cubicBezTo>
                    <a:cubicBezTo>
                      <a:pt x="20955" y="18155"/>
                      <a:pt x="20955" y="18155"/>
                      <a:pt x="20955" y="18155"/>
                    </a:cubicBezTo>
                    <a:cubicBezTo>
                      <a:pt x="20955" y="19085"/>
                      <a:pt x="20955" y="19085"/>
                      <a:pt x="20955" y="19085"/>
                    </a:cubicBezTo>
                    <a:cubicBezTo>
                      <a:pt x="20955" y="20121"/>
                      <a:pt x="20109" y="20955"/>
                      <a:pt x="19082" y="20955"/>
                    </a:cubicBezTo>
                    <a:cubicBezTo>
                      <a:pt x="6527" y="20955"/>
                      <a:pt x="6527" y="20955"/>
                      <a:pt x="6527" y="20955"/>
                    </a:cubicBezTo>
                    <a:cubicBezTo>
                      <a:pt x="6347" y="20955"/>
                      <a:pt x="6199" y="21103"/>
                      <a:pt x="6199" y="21283"/>
                    </a:cubicBezTo>
                    <a:cubicBezTo>
                      <a:pt x="6199" y="21452"/>
                      <a:pt x="6347" y="21600"/>
                      <a:pt x="6527" y="21600"/>
                    </a:cubicBezTo>
                    <a:cubicBezTo>
                      <a:pt x="19082" y="21600"/>
                      <a:pt x="19082" y="21600"/>
                      <a:pt x="19082" y="21600"/>
                    </a:cubicBezTo>
                    <a:cubicBezTo>
                      <a:pt x="20468" y="21600"/>
                      <a:pt x="21600" y="20469"/>
                      <a:pt x="21600" y="19085"/>
                    </a:cubicBezTo>
                    <a:cubicBezTo>
                      <a:pt x="21600" y="17827"/>
                      <a:pt x="21600" y="17827"/>
                      <a:pt x="21600" y="17827"/>
                    </a:cubicBezTo>
                    <a:cubicBezTo>
                      <a:pt x="21600" y="17658"/>
                      <a:pt x="21452" y="17510"/>
                      <a:pt x="21272" y="17510"/>
                    </a:cubicBezTo>
                    <a:cubicBezTo>
                      <a:pt x="20362" y="17510"/>
                      <a:pt x="20362" y="17510"/>
                      <a:pt x="20362" y="17510"/>
                    </a:cubicBezTo>
                    <a:cubicBezTo>
                      <a:pt x="20362" y="12036"/>
                      <a:pt x="20362" y="12036"/>
                      <a:pt x="20362" y="12036"/>
                    </a:cubicBezTo>
                    <a:cubicBezTo>
                      <a:pt x="20362" y="11857"/>
                      <a:pt x="20214" y="11709"/>
                      <a:pt x="20034" y="11709"/>
                    </a:cubicBezTo>
                    <a:cubicBezTo>
                      <a:pt x="19855" y="11709"/>
                      <a:pt x="19717" y="11857"/>
                      <a:pt x="19717" y="12036"/>
                    </a:cubicBezTo>
                    <a:cubicBezTo>
                      <a:pt x="19717" y="17510"/>
                      <a:pt x="19717" y="17510"/>
                      <a:pt x="19717" y="17510"/>
                    </a:cubicBezTo>
                    <a:cubicBezTo>
                      <a:pt x="10197" y="17510"/>
                      <a:pt x="10197" y="17510"/>
                      <a:pt x="10197" y="17510"/>
                    </a:cubicBezTo>
                    <a:cubicBezTo>
                      <a:pt x="10197" y="15767"/>
                      <a:pt x="10197" y="15767"/>
                      <a:pt x="10197" y="15767"/>
                    </a:cubicBezTo>
                    <a:cubicBezTo>
                      <a:pt x="10927" y="15513"/>
                      <a:pt x="11593" y="15090"/>
                      <a:pt x="12154" y="14530"/>
                    </a:cubicBezTo>
                    <a:cubicBezTo>
                      <a:pt x="12514" y="14182"/>
                      <a:pt x="12810" y="13780"/>
                      <a:pt x="13043" y="13357"/>
                    </a:cubicBezTo>
                    <a:cubicBezTo>
                      <a:pt x="13138" y="13378"/>
                      <a:pt x="13243" y="13400"/>
                      <a:pt x="13349" y="13400"/>
                    </a:cubicBezTo>
                    <a:cubicBezTo>
                      <a:pt x="14322" y="13400"/>
                      <a:pt x="15190" y="12174"/>
                      <a:pt x="15190" y="11212"/>
                    </a:cubicBezTo>
                    <a:cubicBezTo>
                      <a:pt x="15190" y="10684"/>
                      <a:pt x="14999" y="10229"/>
                      <a:pt x="14682" y="9912"/>
                    </a:cubicBezTo>
                    <a:cubicBezTo>
                      <a:pt x="14682" y="8031"/>
                      <a:pt x="14682" y="8031"/>
                      <a:pt x="14682" y="8031"/>
                    </a:cubicBezTo>
                    <a:cubicBezTo>
                      <a:pt x="15486" y="8031"/>
                      <a:pt x="15486" y="8031"/>
                      <a:pt x="15486" y="8031"/>
                    </a:cubicBezTo>
                    <a:cubicBezTo>
                      <a:pt x="15486" y="9722"/>
                      <a:pt x="15486" y="9722"/>
                      <a:pt x="15486" y="9722"/>
                    </a:cubicBezTo>
                    <a:cubicBezTo>
                      <a:pt x="15486" y="9849"/>
                      <a:pt x="15560" y="9965"/>
                      <a:pt x="15687" y="10018"/>
                    </a:cubicBezTo>
                    <a:cubicBezTo>
                      <a:pt x="15719" y="10029"/>
                      <a:pt x="15761" y="10039"/>
                      <a:pt x="15803" y="10039"/>
                    </a:cubicBezTo>
                    <a:cubicBezTo>
                      <a:pt x="15888" y="10039"/>
                      <a:pt x="15973" y="10007"/>
                      <a:pt x="16036" y="9933"/>
                    </a:cubicBezTo>
                    <a:cubicBezTo>
                      <a:pt x="17824" y="8031"/>
                      <a:pt x="17824" y="8031"/>
                      <a:pt x="17824" y="8031"/>
                    </a:cubicBezTo>
                    <a:cubicBezTo>
                      <a:pt x="19717" y="8031"/>
                      <a:pt x="19717" y="8031"/>
                      <a:pt x="19717" y="8031"/>
                    </a:cubicBezTo>
                    <a:cubicBezTo>
                      <a:pt x="19717" y="10747"/>
                      <a:pt x="19717" y="10747"/>
                      <a:pt x="19717" y="10747"/>
                    </a:cubicBezTo>
                    <a:cubicBezTo>
                      <a:pt x="19717" y="10927"/>
                      <a:pt x="19855" y="11075"/>
                      <a:pt x="20034" y="11075"/>
                    </a:cubicBezTo>
                    <a:close/>
                    <a:moveTo>
                      <a:pt x="12810" y="9342"/>
                    </a:moveTo>
                    <a:cubicBezTo>
                      <a:pt x="12598" y="8243"/>
                      <a:pt x="11329" y="8243"/>
                      <a:pt x="10821" y="8243"/>
                    </a:cubicBezTo>
                    <a:cubicBezTo>
                      <a:pt x="10345" y="8243"/>
                      <a:pt x="9182" y="8243"/>
                      <a:pt x="8885" y="9173"/>
                    </a:cubicBezTo>
                    <a:cubicBezTo>
                      <a:pt x="8600" y="9077"/>
                      <a:pt x="8293" y="9077"/>
                      <a:pt x="8007" y="9173"/>
                    </a:cubicBezTo>
                    <a:cubicBezTo>
                      <a:pt x="7711" y="8243"/>
                      <a:pt x="6548" y="8243"/>
                      <a:pt x="6072" y="8243"/>
                    </a:cubicBezTo>
                    <a:cubicBezTo>
                      <a:pt x="5564" y="8243"/>
                      <a:pt x="4295" y="8243"/>
                      <a:pt x="4083" y="9342"/>
                    </a:cubicBezTo>
                    <a:cubicBezTo>
                      <a:pt x="3840" y="9342"/>
                      <a:pt x="3840" y="9342"/>
                      <a:pt x="3840" y="9342"/>
                    </a:cubicBezTo>
                    <a:cubicBezTo>
                      <a:pt x="3840" y="8074"/>
                      <a:pt x="3840" y="8074"/>
                      <a:pt x="3840" y="8074"/>
                    </a:cubicBezTo>
                    <a:cubicBezTo>
                      <a:pt x="3840" y="7091"/>
                      <a:pt x="4157" y="6129"/>
                      <a:pt x="4739" y="5347"/>
                    </a:cubicBezTo>
                    <a:cubicBezTo>
                      <a:pt x="5955" y="6531"/>
                      <a:pt x="7732" y="7397"/>
                      <a:pt x="10028" y="7926"/>
                    </a:cubicBezTo>
                    <a:cubicBezTo>
                      <a:pt x="11371" y="8232"/>
                      <a:pt x="12514" y="8327"/>
                      <a:pt x="13053" y="8359"/>
                    </a:cubicBezTo>
                    <a:cubicBezTo>
                      <a:pt x="13053" y="9342"/>
                      <a:pt x="13053" y="9342"/>
                      <a:pt x="13053" y="9342"/>
                    </a:cubicBezTo>
                    <a:lnTo>
                      <a:pt x="12810" y="9342"/>
                    </a:lnTo>
                    <a:close/>
                    <a:moveTo>
                      <a:pt x="12196" y="9659"/>
                    </a:moveTo>
                    <a:cubicBezTo>
                      <a:pt x="12196" y="10409"/>
                      <a:pt x="11583" y="11032"/>
                      <a:pt x="10821" y="11032"/>
                    </a:cubicBezTo>
                    <a:cubicBezTo>
                      <a:pt x="10070" y="11032"/>
                      <a:pt x="9457" y="10409"/>
                      <a:pt x="9457" y="9659"/>
                    </a:cubicBezTo>
                    <a:cubicBezTo>
                      <a:pt x="9457" y="9162"/>
                      <a:pt x="9679" y="8877"/>
                      <a:pt x="10821" y="8877"/>
                    </a:cubicBezTo>
                    <a:cubicBezTo>
                      <a:pt x="11964" y="8877"/>
                      <a:pt x="12196" y="9162"/>
                      <a:pt x="12196" y="9659"/>
                    </a:cubicBezTo>
                    <a:close/>
                    <a:moveTo>
                      <a:pt x="7436" y="9659"/>
                    </a:moveTo>
                    <a:cubicBezTo>
                      <a:pt x="7436" y="10409"/>
                      <a:pt x="6823" y="11032"/>
                      <a:pt x="6072" y="11032"/>
                    </a:cubicBezTo>
                    <a:cubicBezTo>
                      <a:pt x="5310" y="11032"/>
                      <a:pt x="4697" y="10409"/>
                      <a:pt x="4697" y="9659"/>
                    </a:cubicBezTo>
                    <a:cubicBezTo>
                      <a:pt x="4697" y="9162"/>
                      <a:pt x="4929" y="8877"/>
                      <a:pt x="6072" y="8877"/>
                    </a:cubicBezTo>
                    <a:cubicBezTo>
                      <a:pt x="7214" y="8877"/>
                      <a:pt x="7436" y="9162"/>
                      <a:pt x="7436" y="9659"/>
                    </a:cubicBezTo>
                    <a:close/>
                    <a:moveTo>
                      <a:pt x="3205" y="10124"/>
                    </a:moveTo>
                    <a:cubicBezTo>
                      <a:pt x="3205" y="10789"/>
                      <a:pt x="3205" y="10789"/>
                      <a:pt x="3205" y="10789"/>
                    </a:cubicBezTo>
                    <a:cubicBezTo>
                      <a:pt x="3099" y="10747"/>
                      <a:pt x="2994" y="10726"/>
                      <a:pt x="2877" y="10726"/>
                    </a:cubicBezTo>
                    <a:cubicBezTo>
                      <a:pt x="2697" y="10726"/>
                      <a:pt x="2549" y="10874"/>
                      <a:pt x="2549" y="11043"/>
                    </a:cubicBezTo>
                    <a:cubicBezTo>
                      <a:pt x="2549" y="11223"/>
                      <a:pt x="2697" y="11371"/>
                      <a:pt x="2877" y="11371"/>
                    </a:cubicBezTo>
                    <a:cubicBezTo>
                      <a:pt x="3089" y="11371"/>
                      <a:pt x="3290" y="11836"/>
                      <a:pt x="3353" y="12079"/>
                    </a:cubicBezTo>
                    <a:cubicBezTo>
                      <a:pt x="3353" y="12089"/>
                      <a:pt x="3353" y="12089"/>
                      <a:pt x="3353" y="12089"/>
                    </a:cubicBezTo>
                    <a:cubicBezTo>
                      <a:pt x="3417" y="12322"/>
                      <a:pt x="3480" y="12544"/>
                      <a:pt x="3575" y="12755"/>
                    </a:cubicBezTo>
                    <a:cubicBezTo>
                      <a:pt x="3565" y="12755"/>
                      <a:pt x="3554" y="12755"/>
                      <a:pt x="3544" y="12755"/>
                    </a:cubicBezTo>
                    <a:cubicBezTo>
                      <a:pt x="2972" y="12755"/>
                      <a:pt x="2348" y="11857"/>
                      <a:pt x="2348" y="11212"/>
                    </a:cubicBezTo>
                    <a:cubicBezTo>
                      <a:pt x="2348" y="10525"/>
                      <a:pt x="2771" y="10177"/>
                      <a:pt x="3205" y="10124"/>
                    </a:cubicBezTo>
                    <a:close/>
                    <a:moveTo>
                      <a:pt x="3364" y="3392"/>
                    </a:moveTo>
                    <a:cubicBezTo>
                      <a:pt x="3639" y="3191"/>
                      <a:pt x="3988" y="3139"/>
                      <a:pt x="4316" y="3234"/>
                    </a:cubicBezTo>
                    <a:cubicBezTo>
                      <a:pt x="4485" y="3286"/>
                      <a:pt x="4665" y="3191"/>
                      <a:pt x="4718" y="3022"/>
                    </a:cubicBezTo>
                    <a:cubicBezTo>
                      <a:pt x="5162" y="1596"/>
                      <a:pt x="6474" y="645"/>
                      <a:pt x="7965" y="645"/>
                    </a:cubicBezTo>
                    <a:cubicBezTo>
                      <a:pt x="8388" y="645"/>
                      <a:pt x="8811" y="719"/>
                      <a:pt x="9213" y="877"/>
                    </a:cubicBezTo>
                    <a:cubicBezTo>
                      <a:pt x="11371" y="1723"/>
                      <a:pt x="11371" y="1723"/>
                      <a:pt x="11371" y="1723"/>
                    </a:cubicBezTo>
                    <a:cubicBezTo>
                      <a:pt x="11488" y="1765"/>
                      <a:pt x="11604" y="1818"/>
                      <a:pt x="11720" y="1870"/>
                    </a:cubicBezTo>
                    <a:cubicBezTo>
                      <a:pt x="11720" y="6668"/>
                      <a:pt x="11720" y="6668"/>
                      <a:pt x="11720" y="6668"/>
                    </a:cubicBezTo>
                    <a:cubicBezTo>
                      <a:pt x="11720" y="7049"/>
                      <a:pt x="11868" y="7387"/>
                      <a:pt x="12112" y="7630"/>
                    </a:cubicBezTo>
                    <a:cubicBezTo>
                      <a:pt x="10271" y="7408"/>
                      <a:pt x="6865" y="6721"/>
                      <a:pt x="4950" y="4650"/>
                    </a:cubicBezTo>
                    <a:cubicBezTo>
                      <a:pt x="4929" y="4618"/>
                      <a:pt x="4898" y="4597"/>
                      <a:pt x="4855" y="4576"/>
                    </a:cubicBezTo>
                    <a:cubicBezTo>
                      <a:pt x="4728" y="4512"/>
                      <a:pt x="4570" y="4544"/>
                      <a:pt x="4474" y="4650"/>
                    </a:cubicBezTo>
                    <a:cubicBezTo>
                      <a:pt x="3649" y="5601"/>
                      <a:pt x="3205" y="6816"/>
                      <a:pt x="3205" y="8074"/>
                    </a:cubicBezTo>
                    <a:cubicBezTo>
                      <a:pt x="3205" y="9479"/>
                      <a:pt x="3205" y="9479"/>
                      <a:pt x="3205" y="9479"/>
                    </a:cubicBezTo>
                    <a:cubicBezTo>
                      <a:pt x="3110" y="9479"/>
                      <a:pt x="3015" y="9500"/>
                      <a:pt x="2930" y="9521"/>
                    </a:cubicBezTo>
                    <a:cubicBezTo>
                      <a:pt x="2930" y="4259"/>
                      <a:pt x="2930" y="4259"/>
                      <a:pt x="2930" y="4259"/>
                    </a:cubicBezTo>
                    <a:cubicBezTo>
                      <a:pt x="2930" y="3910"/>
                      <a:pt x="3089" y="3604"/>
                      <a:pt x="3364" y="3392"/>
                    </a:cubicBezTo>
                    <a:close/>
                    <a:moveTo>
                      <a:pt x="1544" y="7091"/>
                    </a:moveTo>
                    <a:cubicBezTo>
                      <a:pt x="1544" y="6531"/>
                      <a:pt x="1830" y="6023"/>
                      <a:pt x="2295" y="5738"/>
                    </a:cubicBezTo>
                    <a:cubicBezTo>
                      <a:pt x="2295" y="9849"/>
                      <a:pt x="2295" y="9849"/>
                      <a:pt x="2295" y="9849"/>
                    </a:cubicBezTo>
                    <a:cubicBezTo>
                      <a:pt x="1925" y="10155"/>
                      <a:pt x="1703" y="10641"/>
                      <a:pt x="1703" y="11212"/>
                    </a:cubicBezTo>
                    <a:cubicBezTo>
                      <a:pt x="1703" y="12174"/>
                      <a:pt x="2570" y="13400"/>
                      <a:pt x="3544" y="13400"/>
                    </a:cubicBezTo>
                    <a:cubicBezTo>
                      <a:pt x="3660" y="13400"/>
                      <a:pt x="3755" y="13378"/>
                      <a:pt x="3850" y="13357"/>
                    </a:cubicBezTo>
                    <a:cubicBezTo>
                      <a:pt x="4474" y="14467"/>
                      <a:pt x="5479" y="15333"/>
                      <a:pt x="6696" y="15767"/>
                    </a:cubicBezTo>
                    <a:cubicBezTo>
                      <a:pt x="6696" y="17510"/>
                      <a:pt x="6696" y="17510"/>
                      <a:pt x="6696" y="17510"/>
                    </a:cubicBezTo>
                    <a:cubicBezTo>
                      <a:pt x="1544" y="17510"/>
                      <a:pt x="1544" y="17510"/>
                      <a:pt x="1544" y="17510"/>
                    </a:cubicBezTo>
                    <a:lnTo>
                      <a:pt x="1544" y="7091"/>
                    </a:lnTo>
                    <a:close/>
                    <a:moveTo>
                      <a:pt x="12302" y="18472"/>
                    </a:moveTo>
                    <a:cubicBezTo>
                      <a:pt x="12302" y="18895"/>
                      <a:pt x="11964" y="19233"/>
                      <a:pt x="11540" y="19233"/>
                    </a:cubicBezTo>
                    <a:cubicBezTo>
                      <a:pt x="8938" y="19233"/>
                      <a:pt x="8938" y="19233"/>
                      <a:pt x="8938" y="19233"/>
                    </a:cubicBezTo>
                    <a:cubicBezTo>
                      <a:pt x="8526" y="19233"/>
                      <a:pt x="8187" y="18895"/>
                      <a:pt x="8187" y="18472"/>
                    </a:cubicBezTo>
                    <a:cubicBezTo>
                      <a:pt x="8187" y="18155"/>
                      <a:pt x="8187" y="18155"/>
                      <a:pt x="8187" y="18155"/>
                    </a:cubicBezTo>
                    <a:cubicBezTo>
                      <a:pt x="12302" y="18155"/>
                      <a:pt x="12302" y="18155"/>
                      <a:pt x="12302" y="18155"/>
                    </a:cubicBezTo>
                    <a:cubicBezTo>
                      <a:pt x="12302" y="18472"/>
                      <a:pt x="12302" y="18472"/>
                      <a:pt x="12302" y="18472"/>
                    </a:cubicBezTo>
                    <a:close/>
                    <a:moveTo>
                      <a:pt x="9562" y="17510"/>
                    </a:moveTo>
                    <a:cubicBezTo>
                      <a:pt x="7330" y="17510"/>
                      <a:pt x="7330" y="17510"/>
                      <a:pt x="7330" y="17510"/>
                    </a:cubicBezTo>
                    <a:cubicBezTo>
                      <a:pt x="7330" y="15946"/>
                      <a:pt x="7330" y="15946"/>
                      <a:pt x="7330" y="15946"/>
                    </a:cubicBezTo>
                    <a:cubicBezTo>
                      <a:pt x="7690" y="16020"/>
                      <a:pt x="8060" y="16063"/>
                      <a:pt x="8441" y="16063"/>
                    </a:cubicBezTo>
                    <a:cubicBezTo>
                      <a:pt x="8822" y="16063"/>
                      <a:pt x="9203" y="16031"/>
                      <a:pt x="9562" y="15946"/>
                    </a:cubicBezTo>
                    <a:lnTo>
                      <a:pt x="9562" y="17510"/>
                    </a:lnTo>
                    <a:close/>
                    <a:moveTo>
                      <a:pt x="11699" y="14076"/>
                    </a:moveTo>
                    <a:cubicBezTo>
                      <a:pt x="10832" y="14942"/>
                      <a:pt x="9679" y="15429"/>
                      <a:pt x="8441" y="15429"/>
                    </a:cubicBezTo>
                    <a:cubicBezTo>
                      <a:pt x="5913" y="15429"/>
                      <a:pt x="3840" y="13368"/>
                      <a:pt x="3840" y="10832"/>
                    </a:cubicBezTo>
                    <a:cubicBezTo>
                      <a:pt x="3840" y="9976"/>
                      <a:pt x="3840" y="9976"/>
                      <a:pt x="3840" y="9976"/>
                    </a:cubicBezTo>
                    <a:cubicBezTo>
                      <a:pt x="4083" y="9976"/>
                      <a:pt x="4083" y="9976"/>
                      <a:pt x="4083" y="9976"/>
                    </a:cubicBezTo>
                    <a:cubicBezTo>
                      <a:pt x="4242" y="10937"/>
                      <a:pt x="5067" y="11667"/>
                      <a:pt x="6072" y="11667"/>
                    </a:cubicBezTo>
                    <a:cubicBezTo>
                      <a:pt x="7119" y="11667"/>
                      <a:pt x="7986" y="10863"/>
                      <a:pt x="8071" y="9838"/>
                    </a:cubicBezTo>
                    <a:cubicBezTo>
                      <a:pt x="8304" y="9712"/>
                      <a:pt x="8589" y="9712"/>
                      <a:pt x="8822" y="9838"/>
                    </a:cubicBezTo>
                    <a:cubicBezTo>
                      <a:pt x="8907" y="10863"/>
                      <a:pt x="9774" y="11667"/>
                      <a:pt x="10821" y="11667"/>
                    </a:cubicBezTo>
                    <a:cubicBezTo>
                      <a:pt x="11826" y="11667"/>
                      <a:pt x="12651" y="10937"/>
                      <a:pt x="12810" y="9976"/>
                    </a:cubicBezTo>
                    <a:cubicBezTo>
                      <a:pt x="13053" y="9976"/>
                      <a:pt x="13053" y="9976"/>
                      <a:pt x="13053" y="9976"/>
                    </a:cubicBezTo>
                    <a:cubicBezTo>
                      <a:pt x="13053" y="10832"/>
                      <a:pt x="13053" y="10832"/>
                      <a:pt x="13053" y="10832"/>
                    </a:cubicBezTo>
                    <a:cubicBezTo>
                      <a:pt x="13053" y="12058"/>
                      <a:pt x="12567" y="13209"/>
                      <a:pt x="11699" y="14076"/>
                    </a:cubicBezTo>
                    <a:close/>
                    <a:moveTo>
                      <a:pt x="13349" y="12755"/>
                    </a:moveTo>
                    <a:cubicBezTo>
                      <a:pt x="13339" y="12755"/>
                      <a:pt x="13328" y="12755"/>
                      <a:pt x="13328" y="12755"/>
                    </a:cubicBezTo>
                    <a:cubicBezTo>
                      <a:pt x="13413" y="12523"/>
                      <a:pt x="13497" y="12279"/>
                      <a:pt x="13550" y="12036"/>
                    </a:cubicBezTo>
                    <a:cubicBezTo>
                      <a:pt x="13624" y="11772"/>
                      <a:pt x="13815" y="11371"/>
                      <a:pt x="14016" y="11371"/>
                    </a:cubicBezTo>
                    <a:cubicBezTo>
                      <a:pt x="14195" y="11371"/>
                      <a:pt x="14344" y="11223"/>
                      <a:pt x="14344" y="11043"/>
                    </a:cubicBezTo>
                    <a:cubicBezTo>
                      <a:pt x="14344" y="10874"/>
                      <a:pt x="14195" y="10726"/>
                      <a:pt x="14016" y="10726"/>
                    </a:cubicBezTo>
                    <a:cubicBezTo>
                      <a:pt x="13899" y="10726"/>
                      <a:pt x="13794" y="10747"/>
                      <a:pt x="13688" y="10789"/>
                    </a:cubicBezTo>
                    <a:cubicBezTo>
                      <a:pt x="13688" y="10124"/>
                      <a:pt x="13688" y="10124"/>
                      <a:pt x="13688" y="10124"/>
                    </a:cubicBezTo>
                    <a:cubicBezTo>
                      <a:pt x="14121" y="10177"/>
                      <a:pt x="14545" y="10525"/>
                      <a:pt x="14545" y="11212"/>
                    </a:cubicBezTo>
                    <a:cubicBezTo>
                      <a:pt x="14545" y="11857"/>
                      <a:pt x="13920" y="12755"/>
                      <a:pt x="13349" y="12755"/>
                    </a:cubicBezTo>
                    <a:close/>
                    <a:moveTo>
                      <a:pt x="14037" y="9542"/>
                    </a:moveTo>
                    <a:cubicBezTo>
                      <a:pt x="13931" y="9511"/>
                      <a:pt x="13815" y="9490"/>
                      <a:pt x="13688" y="9479"/>
                    </a:cubicBezTo>
                    <a:cubicBezTo>
                      <a:pt x="13688" y="8052"/>
                      <a:pt x="13688" y="8052"/>
                      <a:pt x="13688" y="8052"/>
                    </a:cubicBezTo>
                    <a:cubicBezTo>
                      <a:pt x="13688" y="8042"/>
                      <a:pt x="13688" y="8042"/>
                      <a:pt x="13688" y="8031"/>
                    </a:cubicBezTo>
                    <a:cubicBezTo>
                      <a:pt x="14037" y="8031"/>
                      <a:pt x="14037" y="8031"/>
                      <a:pt x="14037" y="8031"/>
                    </a:cubicBezTo>
                    <a:lnTo>
                      <a:pt x="14037" y="9542"/>
                    </a:lnTo>
                    <a:close/>
                    <a:moveTo>
                      <a:pt x="17686" y="7387"/>
                    </a:moveTo>
                    <a:cubicBezTo>
                      <a:pt x="17591" y="7387"/>
                      <a:pt x="17506" y="7429"/>
                      <a:pt x="17453" y="7492"/>
                    </a:cubicBezTo>
                    <a:cubicBezTo>
                      <a:pt x="16121" y="8908"/>
                      <a:pt x="16121" y="8908"/>
                      <a:pt x="16121" y="8908"/>
                    </a:cubicBezTo>
                    <a:cubicBezTo>
                      <a:pt x="16121" y="7714"/>
                      <a:pt x="16121" y="7714"/>
                      <a:pt x="16121" y="7714"/>
                    </a:cubicBezTo>
                    <a:cubicBezTo>
                      <a:pt x="16121" y="7535"/>
                      <a:pt x="15983" y="7387"/>
                      <a:pt x="15803" y="7387"/>
                    </a:cubicBezTo>
                    <a:cubicBezTo>
                      <a:pt x="13085" y="7387"/>
                      <a:pt x="13085" y="7387"/>
                      <a:pt x="13085" y="7387"/>
                    </a:cubicBezTo>
                    <a:cubicBezTo>
                      <a:pt x="12683" y="7387"/>
                      <a:pt x="12355" y="7070"/>
                      <a:pt x="12355" y="6668"/>
                    </a:cubicBezTo>
                    <a:cubicBezTo>
                      <a:pt x="12355" y="1828"/>
                      <a:pt x="12355" y="1828"/>
                      <a:pt x="12355" y="1828"/>
                    </a:cubicBezTo>
                    <a:cubicBezTo>
                      <a:pt x="12355" y="1427"/>
                      <a:pt x="12683" y="1110"/>
                      <a:pt x="13085" y="1110"/>
                    </a:cubicBezTo>
                    <a:cubicBezTo>
                      <a:pt x="20235" y="1110"/>
                      <a:pt x="20235" y="1110"/>
                      <a:pt x="20235" y="1110"/>
                    </a:cubicBezTo>
                    <a:cubicBezTo>
                      <a:pt x="20637" y="1110"/>
                      <a:pt x="20955" y="1427"/>
                      <a:pt x="20955" y="1828"/>
                    </a:cubicBezTo>
                    <a:cubicBezTo>
                      <a:pt x="20955" y="6668"/>
                      <a:pt x="20955" y="6668"/>
                      <a:pt x="20955" y="6668"/>
                    </a:cubicBezTo>
                    <a:cubicBezTo>
                      <a:pt x="20955" y="7070"/>
                      <a:pt x="20637" y="7387"/>
                      <a:pt x="20235" y="7387"/>
                    </a:cubicBezTo>
                    <a:lnTo>
                      <a:pt x="17686" y="7387"/>
                    </a:lnTo>
                    <a:close/>
                    <a:moveTo>
                      <a:pt x="17686" y="7387"/>
                    </a:moveTo>
                    <a:cubicBezTo>
                      <a:pt x="17686" y="7387"/>
                      <a:pt x="17686" y="7387"/>
                      <a:pt x="17686" y="738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68" name="Freeform 235"/>
              <p:cNvSpPr/>
              <p:nvPr/>
            </p:nvSpPr>
            <p:spPr>
              <a:xfrm>
                <a:off x="102393" y="214870"/>
                <a:ext cx="117874" cy="458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41" fill="norm" stroke="1" extrusionOk="0">
                    <a:moveTo>
                      <a:pt x="16154" y="4551"/>
                    </a:moveTo>
                    <a:cubicBezTo>
                      <a:pt x="13468" y="4551"/>
                      <a:pt x="13468" y="4551"/>
                      <a:pt x="13468" y="4551"/>
                    </a:cubicBezTo>
                    <a:cubicBezTo>
                      <a:pt x="13799" y="3514"/>
                      <a:pt x="13762" y="1816"/>
                      <a:pt x="13357" y="779"/>
                    </a:cubicBezTo>
                    <a:cubicBezTo>
                      <a:pt x="12953" y="-259"/>
                      <a:pt x="12217" y="-259"/>
                      <a:pt x="11812" y="779"/>
                    </a:cubicBezTo>
                    <a:cubicBezTo>
                      <a:pt x="11260" y="2193"/>
                      <a:pt x="10340" y="2193"/>
                      <a:pt x="9788" y="779"/>
                    </a:cubicBezTo>
                    <a:cubicBezTo>
                      <a:pt x="9383" y="-259"/>
                      <a:pt x="8647" y="-259"/>
                      <a:pt x="8243" y="779"/>
                    </a:cubicBezTo>
                    <a:cubicBezTo>
                      <a:pt x="7838" y="1816"/>
                      <a:pt x="7801" y="3514"/>
                      <a:pt x="8132" y="4551"/>
                    </a:cubicBezTo>
                    <a:cubicBezTo>
                      <a:pt x="5446" y="4551"/>
                      <a:pt x="5446" y="4551"/>
                      <a:pt x="5446" y="4551"/>
                    </a:cubicBezTo>
                    <a:cubicBezTo>
                      <a:pt x="2465" y="4551"/>
                      <a:pt x="0" y="10871"/>
                      <a:pt x="0" y="18511"/>
                    </a:cubicBezTo>
                    <a:cubicBezTo>
                      <a:pt x="0" y="20115"/>
                      <a:pt x="515" y="21341"/>
                      <a:pt x="1141" y="21341"/>
                    </a:cubicBezTo>
                    <a:cubicBezTo>
                      <a:pt x="6476" y="21341"/>
                      <a:pt x="6476" y="21341"/>
                      <a:pt x="6476" y="21341"/>
                    </a:cubicBezTo>
                    <a:cubicBezTo>
                      <a:pt x="8243" y="21341"/>
                      <a:pt x="9788" y="19266"/>
                      <a:pt x="10782" y="15870"/>
                    </a:cubicBezTo>
                    <a:cubicBezTo>
                      <a:pt x="11775" y="19266"/>
                      <a:pt x="13357" y="21341"/>
                      <a:pt x="15124" y="21341"/>
                    </a:cubicBezTo>
                    <a:cubicBezTo>
                      <a:pt x="20459" y="21341"/>
                      <a:pt x="20459" y="21341"/>
                      <a:pt x="20459" y="21341"/>
                    </a:cubicBezTo>
                    <a:cubicBezTo>
                      <a:pt x="21085" y="21341"/>
                      <a:pt x="21600" y="20115"/>
                      <a:pt x="21600" y="18511"/>
                    </a:cubicBezTo>
                    <a:cubicBezTo>
                      <a:pt x="21600" y="10871"/>
                      <a:pt x="19135" y="4551"/>
                      <a:pt x="16154" y="4551"/>
                    </a:cubicBezTo>
                    <a:close/>
                    <a:moveTo>
                      <a:pt x="6476" y="15682"/>
                    </a:moveTo>
                    <a:cubicBezTo>
                      <a:pt x="2429" y="15682"/>
                      <a:pt x="2429" y="15682"/>
                      <a:pt x="2429" y="15682"/>
                    </a:cubicBezTo>
                    <a:cubicBezTo>
                      <a:pt x="2907" y="12569"/>
                      <a:pt x="4084" y="10305"/>
                      <a:pt x="5446" y="10305"/>
                    </a:cubicBezTo>
                    <a:cubicBezTo>
                      <a:pt x="9494" y="10305"/>
                      <a:pt x="9494" y="10305"/>
                      <a:pt x="9494" y="10305"/>
                    </a:cubicBezTo>
                    <a:cubicBezTo>
                      <a:pt x="9015" y="13418"/>
                      <a:pt x="7875" y="15682"/>
                      <a:pt x="6476" y="15682"/>
                    </a:cubicBezTo>
                    <a:close/>
                    <a:moveTo>
                      <a:pt x="15124" y="15682"/>
                    </a:moveTo>
                    <a:cubicBezTo>
                      <a:pt x="13725" y="15682"/>
                      <a:pt x="12585" y="13418"/>
                      <a:pt x="12106" y="10305"/>
                    </a:cubicBezTo>
                    <a:cubicBezTo>
                      <a:pt x="16154" y="10305"/>
                      <a:pt x="16154" y="10305"/>
                      <a:pt x="16154" y="10305"/>
                    </a:cubicBezTo>
                    <a:cubicBezTo>
                      <a:pt x="17516" y="10305"/>
                      <a:pt x="18693" y="12569"/>
                      <a:pt x="19171" y="15682"/>
                    </a:cubicBezTo>
                    <a:lnTo>
                      <a:pt x="15124" y="15682"/>
                    </a:lnTo>
                    <a:close/>
                    <a:moveTo>
                      <a:pt x="15124" y="15682"/>
                    </a:moveTo>
                    <a:cubicBezTo>
                      <a:pt x="15124" y="15682"/>
                      <a:pt x="15124" y="15682"/>
                      <a:pt x="15124" y="1568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69" name="Freeform 236"/>
              <p:cNvSpPr/>
              <p:nvPr/>
            </p:nvSpPr>
            <p:spPr>
              <a:xfrm>
                <a:off x="355997" y="42862"/>
                <a:ext cx="28576" cy="130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469" y="21600"/>
                    </a:moveTo>
                    <a:cubicBezTo>
                      <a:pt x="17131" y="21600"/>
                      <a:pt x="17131" y="21600"/>
                      <a:pt x="17131" y="21600"/>
                    </a:cubicBezTo>
                    <a:cubicBezTo>
                      <a:pt x="19663" y="21600"/>
                      <a:pt x="21600" y="16643"/>
                      <a:pt x="21600" y="10623"/>
                    </a:cubicBezTo>
                    <a:cubicBezTo>
                      <a:pt x="21600" y="4957"/>
                      <a:pt x="19663" y="0"/>
                      <a:pt x="17131" y="0"/>
                    </a:cubicBezTo>
                    <a:cubicBezTo>
                      <a:pt x="4469" y="0"/>
                      <a:pt x="4469" y="0"/>
                      <a:pt x="4469" y="0"/>
                    </a:cubicBezTo>
                    <a:cubicBezTo>
                      <a:pt x="1937" y="0"/>
                      <a:pt x="0" y="4957"/>
                      <a:pt x="0" y="10623"/>
                    </a:cubicBezTo>
                    <a:cubicBezTo>
                      <a:pt x="0" y="16643"/>
                      <a:pt x="1937" y="21600"/>
                      <a:pt x="4469" y="21600"/>
                    </a:cubicBezTo>
                    <a:close/>
                    <a:moveTo>
                      <a:pt x="4469" y="21600"/>
                    </a:moveTo>
                    <a:cubicBezTo>
                      <a:pt x="4469" y="21600"/>
                      <a:pt x="4469" y="21600"/>
                      <a:pt x="4469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70" name="Freeform 237"/>
              <p:cNvSpPr/>
              <p:nvPr/>
            </p:nvSpPr>
            <p:spPr>
              <a:xfrm>
                <a:off x="250031" y="42862"/>
                <a:ext cx="92870" cy="130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52" y="21600"/>
                    </a:moveTo>
                    <a:cubicBezTo>
                      <a:pt x="20194" y="21600"/>
                      <a:pt x="20194" y="21600"/>
                      <a:pt x="20194" y="21600"/>
                    </a:cubicBezTo>
                    <a:cubicBezTo>
                      <a:pt x="20991" y="21600"/>
                      <a:pt x="21600" y="16643"/>
                      <a:pt x="21600" y="10623"/>
                    </a:cubicBezTo>
                    <a:cubicBezTo>
                      <a:pt x="21600" y="4957"/>
                      <a:pt x="20991" y="0"/>
                      <a:pt x="20194" y="0"/>
                    </a:cubicBezTo>
                    <a:cubicBezTo>
                      <a:pt x="1452" y="0"/>
                      <a:pt x="1452" y="0"/>
                      <a:pt x="1452" y="0"/>
                    </a:cubicBezTo>
                    <a:cubicBezTo>
                      <a:pt x="656" y="0"/>
                      <a:pt x="0" y="4957"/>
                      <a:pt x="0" y="10623"/>
                    </a:cubicBezTo>
                    <a:cubicBezTo>
                      <a:pt x="0" y="16643"/>
                      <a:pt x="656" y="21600"/>
                      <a:pt x="1452" y="21600"/>
                    </a:cubicBezTo>
                    <a:close/>
                    <a:moveTo>
                      <a:pt x="1452" y="21600"/>
                    </a:moveTo>
                    <a:cubicBezTo>
                      <a:pt x="1452" y="21600"/>
                      <a:pt x="1452" y="21600"/>
                      <a:pt x="1452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71" name="Freeform 238"/>
              <p:cNvSpPr/>
              <p:nvPr/>
            </p:nvSpPr>
            <p:spPr>
              <a:xfrm>
                <a:off x="250031" y="73818"/>
                <a:ext cx="134542" cy="13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04" y="21600"/>
                    </a:moveTo>
                    <a:cubicBezTo>
                      <a:pt x="20628" y="21600"/>
                      <a:pt x="20628" y="21600"/>
                      <a:pt x="20628" y="21600"/>
                    </a:cubicBezTo>
                    <a:cubicBezTo>
                      <a:pt x="21179" y="21600"/>
                      <a:pt x="21600" y="16920"/>
                      <a:pt x="21600" y="10800"/>
                    </a:cubicBezTo>
                    <a:cubicBezTo>
                      <a:pt x="21600" y="4680"/>
                      <a:pt x="21179" y="0"/>
                      <a:pt x="20628" y="0"/>
                    </a:cubicBezTo>
                    <a:cubicBezTo>
                      <a:pt x="1004" y="0"/>
                      <a:pt x="1004" y="0"/>
                      <a:pt x="1004" y="0"/>
                    </a:cubicBezTo>
                    <a:cubicBezTo>
                      <a:pt x="453" y="0"/>
                      <a:pt x="0" y="4680"/>
                      <a:pt x="0" y="10800"/>
                    </a:cubicBezTo>
                    <a:cubicBezTo>
                      <a:pt x="0" y="16920"/>
                      <a:pt x="453" y="21600"/>
                      <a:pt x="1004" y="21600"/>
                    </a:cubicBezTo>
                    <a:close/>
                    <a:moveTo>
                      <a:pt x="1004" y="21600"/>
                    </a:moveTo>
                    <a:cubicBezTo>
                      <a:pt x="1004" y="21600"/>
                      <a:pt x="1004" y="21600"/>
                      <a:pt x="1004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72" name="Freeform 239"/>
              <p:cNvSpPr/>
              <p:nvPr/>
            </p:nvSpPr>
            <p:spPr>
              <a:xfrm>
                <a:off x="250031" y="104775"/>
                <a:ext cx="134542" cy="130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977"/>
                    </a:moveTo>
                    <a:cubicBezTo>
                      <a:pt x="21600" y="4957"/>
                      <a:pt x="21179" y="0"/>
                      <a:pt x="20628" y="0"/>
                    </a:cubicBezTo>
                    <a:cubicBezTo>
                      <a:pt x="1004" y="0"/>
                      <a:pt x="1004" y="0"/>
                      <a:pt x="1004" y="0"/>
                    </a:cubicBezTo>
                    <a:cubicBezTo>
                      <a:pt x="453" y="0"/>
                      <a:pt x="0" y="4957"/>
                      <a:pt x="0" y="10977"/>
                    </a:cubicBezTo>
                    <a:cubicBezTo>
                      <a:pt x="0" y="16643"/>
                      <a:pt x="453" y="21600"/>
                      <a:pt x="1004" y="21600"/>
                    </a:cubicBezTo>
                    <a:cubicBezTo>
                      <a:pt x="20628" y="21600"/>
                      <a:pt x="20628" y="21600"/>
                      <a:pt x="20628" y="21600"/>
                    </a:cubicBezTo>
                    <a:cubicBezTo>
                      <a:pt x="21179" y="21600"/>
                      <a:pt x="21600" y="16643"/>
                      <a:pt x="21600" y="10977"/>
                    </a:cubicBezTo>
                    <a:close/>
                    <a:moveTo>
                      <a:pt x="21600" y="10977"/>
                    </a:moveTo>
                    <a:cubicBezTo>
                      <a:pt x="21600" y="10977"/>
                      <a:pt x="21600" y="10977"/>
                      <a:pt x="21600" y="1097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080" name="Group 27"/>
          <p:cNvGrpSpPr/>
          <p:nvPr/>
        </p:nvGrpSpPr>
        <p:grpSpPr>
          <a:xfrm>
            <a:off x="3755125" y="1864055"/>
            <a:ext cx="1585699" cy="2787933"/>
            <a:chOff x="0" y="0"/>
            <a:chExt cx="1585697" cy="2787932"/>
          </a:xfrm>
        </p:grpSpPr>
        <p:sp>
          <p:nvSpPr>
            <p:cNvPr id="1075" name="Freeform 31"/>
            <p:cNvSpPr/>
            <p:nvPr/>
          </p:nvSpPr>
          <p:spPr>
            <a:xfrm>
              <a:off x="-1" y="1750385"/>
              <a:ext cx="1585699" cy="1037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326" y="2394"/>
                  </a:moveTo>
                  <a:cubicBezTo>
                    <a:pt x="21326" y="1848"/>
                    <a:pt x="21326" y="1848"/>
                    <a:pt x="21326" y="1848"/>
                  </a:cubicBezTo>
                  <a:cubicBezTo>
                    <a:pt x="20939" y="1682"/>
                    <a:pt x="20939" y="1682"/>
                    <a:pt x="20939" y="1682"/>
                  </a:cubicBezTo>
                  <a:cubicBezTo>
                    <a:pt x="16248" y="-430"/>
                    <a:pt x="13008" y="-549"/>
                    <a:pt x="10768" y="1302"/>
                  </a:cubicBezTo>
                  <a:cubicBezTo>
                    <a:pt x="8527" y="-383"/>
                    <a:pt x="5352" y="-217"/>
                    <a:pt x="790" y="1825"/>
                  </a:cubicBezTo>
                  <a:cubicBezTo>
                    <a:pt x="403" y="2015"/>
                    <a:pt x="403" y="2015"/>
                    <a:pt x="403" y="2015"/>
                  </a:cubicBezTo>
                  <a:cubicBezTo>
                    <a:pt x="403" y="2394"/>
                    <a:pt x="403" y="2394"/>
                    <a:pt x="403" y="2394"/>
                  </a:cubicBezTo>
                  <a:cubicBezTo>
                    <a:pt x="0" y="2394"/>
                    <a:pt x="0" y="2394"/>
                    <a:pt x="0" y="2394"/>
                  </a:cubicBezTo>
                  <a:cubicBezTo>
                    <a:pt x="0" y="20125"/>
                    <a:pt x="0" y="20125"/>
                    <a:pt x="0" y="20125"/>
                  </a:cubicBezTo>
                  <a:cubicBezTo>
                    <a:pt x="8495" y="20125"/>
                    <a:pt x="8495" y="20125"/>
                    <a:pt x="8495" y="20125"/>
                  </a:cubicBezTo>
                  <a:cubicBezTo>
                    <a:pt x="8495" y="20125"/>
                    <a:pt x="8495" y="20125"/>
                    <a:pt x="8495" y="20125"/>
                  </a:cubicBezTo>
                  <a:cubicBezTo>
                    <a:pt x="8495" y="20647"/>
                    <a:pt x="8769" y="21051"/>
                    <a:pt x="9124" y="21051"/>
                  </a:cubicBezTo>
                  <a:cubicBezTo>
                    <a:pt x="12412" y="21051"/>
                    <a:pt x="12412" y="21051"/>
                    <a:pt x="12412" y="21051"/>
                  </a:cubicBezTo>
                  <a:cubicBezTo>
                    <a:pt x="12767" y="21051"/>
                    <a:pt x="13041" y="20647"/>
                    <a:pt x="13041" y="20125"/>
                  </a:cubicBezTo>
                  <a:cubicBezTo>
                    <a:pt x="13041" y="20125"/>
                    <a:pt x="13041" y="20125"/>
                    <a:pt x="13041" y="20125"/>
                  </a:cubicBezTo>
                  <a:cubicBezTo>
                    <a:pt x="21600" y="20125"/>
                    <a:pt x="21600" y="20125"/>
                    <a:pt x="21600" y="20125"/>
                  </a:cubicBezTo>
                  <a:cubicBezTo>
                    <a:pt x="21600" y="2394"/>
                    <a:pt x="21600" y="2394"/>
                    <a:pt x="21600" y="2394"/>
                  </a:cubicBezTo>
                  <a:lnTo>
                    <a:pt x="21326" y="2394"/>
                  </a:lnTo>
                  <a:close/>
                  <a:moveTo>
                    <a:pt x="1483" y="16138"/>
                  </a:moveTo>
                  <a:cubicBezTo>
                    <a:pt x="1483" y="3178"/>
                    <a:pt x="1483" y="3178"/>
                    <a:pt x="1483" y="3178"/>
                  </a:cubicBezTo>
                  <a:cubicBezTo>
                    <a:pt x="5529" y="1421"/>
                    <a:pt x="8318" y="1279"/>
                    <a:pt x="10236" y="2679"/>
                  </a:cubicBezTo>
                  <a:cubicBezTo>
                    <a:pt x="10236" y="15687"/>
                    <a:pt x="10236" y="15687"/>
                    <a:pt x="10236" y="15687"/>
                  </a:cubicBezTo>
                  <a:cubicBezTo>
                    <a:pt x="8140" y="14429"/>
                    <a:pt x="5352" y="14571"/>
                    <a:pt x="1483" y="16138"/>
                  </a:cubicBezTo>
                  <a:close/>
                  <a:moveTo>
                    <a:pt x="1096" y="17989"/>
                  </a:moveTo>
                  <a:cubicBezTo>
                    <a:pt x="5352" y="16114"/>
                    <a:pt x="8253" y="15971"/>
                    <a:pt x="10236" y="17467"/>
                  </a:cubicBezTo>
                  <a:cubicBezTo>
                    <a:pt x="10236" y="17894"/>
                    <a:pt x="10236" y="17894"/>
                    <a:pt x="10236" y="17894"/>
                  </a:cubicBezTo>
                  <a:cubicBezTo>
                    <a:pt x="9865" y="17894"/>
                    <a:pt x="9865" y="17894"/>
                    <a:pt x="9865" y="17894"/>
                  </a:cubicBezTo>
                  <a:cubicBezTo>
                    <a:pt x="9607" y="17894"/>
                    <a:pt x="9381" y="18155"/>
                    <a:pt x="9333" y="18511"/>
                  </a:cubicBezTo>
                  <a:cubicBezTo>
                    <a:pt x="1096" y="18511"/>
                    <a:pt x="1096" y="18511"/>
                    <a:pt x="1096" y="18511"/>
                  </a:cubicBezTo>
                  <a:lnTo>
                    <a:pt x="1096" y="17989"/>
                  </a:lnTo>
                  <a:close/>
                  <a:moveTo>
                    <a:pt x="11332" y="17467"/>
                  </a:moveTo>
                  <a:cubicBezTo>
                    <a:pt x="13331" y="15948"/>
                    <a:pt x="16248" y="16138"/>
                    <a:pt x="20504" y="18013"/>
                  </a:cubicBezTo>
                  <a:cubicBezTo>
                    <a:pt x="20504" y="18511"/>
                    <a:pt x="20504" y="18511"/>
                    <a:pt x="20504" y="18511"/>
                  </a:cubicBezTo>
                  <a:cubicBezTo>
                    <a:pt x="12251" y="18511"/>
                    <a:pt x="12251" y="18511"/>
                    <a:pt x="12251" y="18511"/>
                  </a:cubicBezTo>
                  <a:cubicBezTo>
                    <a:pt x="12186" y="18155"/>
                    <a:pt x="11977" y="17894"/>
                    <a:pt x="11719" y="17894"/>
                  </a:cubicBezTo>
                  <a:cubicBezTo>
                    <a:pt x="11332" y="17894"/>
                    <a:pt x="11332" y="17894"/>
                    <a:pt x="11332" y="17894"/>
                  </a:cubicBezTo>
                  <a:lnTo>
                    <a:pt x="11332" y="17467"/>
                  </a:lnTo>
                  <a:close/>
                  <a:moveTo>
                    <a:pt x="20246" y="16209"/>
                  </a:moveTo>
                  <a:cubicBezTo>
                    <a:pt x="18038" y="15283"/>
                    <a:pt x="16184" y="14832"/>
                    <a:pt x="14588" y="14832"/>
                  </a:cubicBezTo>
                  <a:cubicBezTo>
                    <a:pt x="13347" y="14832"/>
                    <a:pt x="12267" y="15117"/>
                    <a:pt x="11332" y="15687"/>
                  </a:cubicBezTo>
                  <a:cubicBezTo>
                    <a:pt x="11332" y="2655"/>
                    <a:pt x="11332" y="2655"/>
                    <a:pt x="11332" y="2655"/>
                  </a:cubicBezTo>
                  <a:cubicBezTo>
                    <a:pt x="13250" y="1113"/>
                    <a:pt x="16087" y="1231"/>
                    <a:pt x="20246" y="3035"/>
                  </a:cubicBezTo>
                  <a:lnTo>
                    <a:pt x="20246" y="16209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79" name="Group 26"/>
            <p:cNvGrpSpPr/>
            <p:nvPr/>
          </p:nvGrpSpPr>
          <p:grpSpPr>
            <a:xfrm>
              <a:off x="179603" y="0"/>
              <a:ext cx="1320615" cy="1814580"/>
              <a:chOff x="0" y="0"/>
              <a:chExt cx="1320614" cy="1814579"/>
            </a:xfrm>
          </p:grpSpPr>
          <p:sp>
            <p:nvSpPr>
              <p:cNvPr id="1076" name="Straight Connector 21"/>
              <p:cNvSpPr/>
              <p:nvPr/>
            </p:nvSpPr>
            <p:spPr>
              <a:xfrm>
                <a:off x="-1" y="0"/>
                <a:ext cx="1320615" cy="1"/>
              </a:xfrm>
              <a:prstGeom prst="line">
                <a:avLst/>
              </a:prstGeom>
              <a:noFill/>
              <a:ln w="57150" cap="flat">
                <a:solidFill>
                  <a:srgbClr val="A6A6A6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7" name="Straight Connector 20"/>
              <p:cNvSpPr/>
              <p:nvPr/>
            </p:nvSpPr>
            <p:spPr>
              <a:xfrm flipH="1">
                <a:off x="610879" y="0"/>
                <a:ext cx="2367" cy="1814580"/>
              </a:xfrm>
              <a:prstGeom prst="line">
                <a:avLst/>
              </a:prstGeom>
              <a:noFill/>
              <a:ln w="57150" cap="flat">
                <a:solidFill>
                  <a:srgbClr val="A6A6A6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8" name="Straight Connector 25"/>
              <p:cNvSpPr/>
              <p:nvPr/>
            </p:nvSpPr>
            <p:spPr>
              <a:xfrm>
                <a:off x="-1" y="1115760"/>
                <a:ext cx="1320615" cy="1"/>
              </a:xfrm>
              <a:prstGeom prst="line">
                <a:avLst/>
              </a:prstGeom>
              <a:noFill/>
              <a:ln w="57150" cap="flat">
                <a:solidFill>
                  <a:srgbClr val="A6A6A6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081" name="Rectangle 28"/>
          <p:cNvSpPr txBox="1"/>
          <p:nvPr/>
        </p:nvSpPr>
        <p:spPr>
          <a:xfrm>
            <a:off x="1440383" y="1854675"/>
            <a:ext cx="12752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Lorem Ipsum is simply dummy text of the</a:t>
            </a:r>
          </a:p>
        </p:txBody>
      </p:sp>
      <p:sp>
        <p:nvSpPr>
          <p:cNvPr id="1082" name="TextBox 29"/>
          <p:cNvSpPr txBox="1"/>
          <p:nvPr/>
        </p:nvSpPr>
        <p:spPr>
          <a:xfrm>
            <a:off x="1444962" y="1624995"/>
            <a:ext cx="1275251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1083" name="TextBox 30"/>
          <p:cNvSpPr txBox="1"/>
          <p:nvPr/>
        </p:nvSpPr>
        <p:spPr>
          <a:xfrm>
            <a:off x="2186548" y="672593"/>
            <a:ext cx="47709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1084" name="Rectangle 33"/>
          <p:cNvSpPr txBox="1"/>
          <p:nvPr/>
        </p:nvSpPr>
        <p:spPr>
          <a:xfrm>
            <a:off x="1440383" y="2976971"/>
            <a:ext cx="12752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800">
                <a:solidFill>
                  <a:srgbClr val="262626"/>
                </a:solidFill>
              </a:defRPr>
            </a:lvl1pPr>
          </a:lstStyle>
          <a:p>
            <a:pPr/>
            <a:r>
              <a:t>Lorem Ipsum is simply dummy text of the</a:t>
            </a:r>
          </a:p>
        </p:txBody>
      </p:sp>
      <p:sp>
        <p:nvSpPr>
          <p:cNvPr id="1085" name="TextBox 34"/>
          <p:cNvSpPr txBox="1"/>
          <p:nvPr/>
        </p:nvSpPr>
        <p:spPr>
          <a:xfrm>
            <a:off x="1444962" y="2747291"/>
            <a:ext cx="127525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grpSp>
        <p:nvGrpSpPr>
          <p:cNvPr id="1101" name="Group 24"/>
          <p:cNvGrpSpPr/>
          <p:nvPr/>
        </p:nvGrpSpPr>
        <p:grpSpPr>
          <a:xfrm>
            <a:off x="5149696" y="1499997"/>
            <a:ext cx="2840420" cy="947690"/>
            <a:chOff x="0" y="0"/>
            <a:chExt cx="2840419" cy="947688"/>
          </a:xfrm>
        </p:grpSpPr>
        <p:grpSp>
          <p:nvGrpSpPr>
            <p:cNvPr id="1088" name="Group 2"/>
            <p:cNvGrpSpPr/>
            <p:nvPr/>
          </p:nvGrpSpPr>
          <p:grpSpPr>
            <a:xfrm>
              <a:off x="0" y="-1"/>
              <a:ext cx="2840420" cy="947690"/>
              <a:chOff x="0" y="0"/>
              <a:chExt cx="2840419" cy="947688"/>
            </a:xfrm>
          </p:grpSpPr>
          <p:sp>
            <p:nvSpPr>
              <p:cNvPr id="1086" name="Freeform 38"/>
              <p:cNvSpPr/>
              <p:nvPr/>
            </p:nvSpPr>
            <p:spPr>
              <a:xfrm>
                <a:off x="479262" y="-1"/>
                <a:ext cx="2361158" cy="947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82" y="21600"/>
                    </a:moveTo>
                    <a:cubicBezTo>
                      <a:pt x="20918" y="21600"/>
                      <a:pt x="20918" y="21600"/>
                      <a:pt x="20918" y="21600"/>
                    </a:cubicBezTo>
                    <a:cubicBezTo>
                      <a:pt x="21288" y="21600"/>
                      <a:pt x="21600" y="21040"/>
                      <a:pt x="21600" y="20320"/>
                    </a:cubicBezTo>
                    <a:cubicBezTo>
                      <a:pt x="21600" y="1280"/>
                      <a:pt x="21600" y="1280"/>
                      <a:pt x="21600" y="1280"/>
                    </a:cubicBezTo>
                    <a:cubicBezTo>
                      <a:pt x="21600" y="587"/>
                      <a:pt x="21288" y="0"/>
                      <a:pt x="20918" y="0"/>
                    </a:cubicBezTo>
                    <a:cubicBezTo>
                      <a:pt x="682" y="0"/>
                      <a:pt x="682" y="0"/>
                      <a:pt x="682" y="0"/>
                    </a:cubicBezTo>
                    <a:cubicBezTo>
                      <a:pt x="312" y="0"/>
                      <a:pt x="0" y="587"/>
                      <a:pt x="0" y="1280"/>
                    </a:cubicBezTo>
                    <a:cubicBezTo>
                      <a:pt x="0" y="20320"/>
                      <a:pt x="0" y="20320"/>
                      <a:pt x="0" y="20320"/>
                    </a:cubicBezTo>
                    <a:cubicBezTo>
                      <a:pt x="0" y="21040"/>
                      <a:pt x="312" y="21600"/>
                      <a:pt x="682" y="21600"/>
                    </a:cubicBezTo>
                    <a:close/>
                  </a:path>
                </a:pathLst>
              </a:custGeom>
              <a:solidFill>
                <a:srgbClr val="64D3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7" name="Freeform 39"/>
              <p:cNvSpPr/>
              <p:nvPr/>
            </p:nvSpPr>
            <p:spPr>
              <a:xfrm>
                <a:off x="0" y="-1"/>
                <a:ext cx="958527" cy="947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80" y="21600"/>
                    </a:moveTo>
                    <a:cubicBezTo>
                      <a:pt x="20320" y="21600"/>
                      <a:pt x="20320" y="21600"/>
                      <a:pt x="20320" y="21600"/>
                    </a:cubicBezTo>
                    <a:cubicBezTo>
                      <a:pt x="21013" y="21600"/>
                      <a:pt x="21600" y="21040"/>
                      <a:pt x="21600" y="20320"/>
                    </a:cubicBezTo>
                    <a:cubicBezTo>
                      <a:pt x="21600" y="1280"/>
                      <a:pt x="21600" y="1280"/>
                      <a:pt x="21600" y="1280"/>
                    </a:cubicBezTo>
                    <a:cubicBezTo>
                      <a:pt x="21600" y="587"/>
                      <a:pt x="21013" y="0"/>
                      <a:pt x="20320" y="0"/>
                    </a:cubicBezTo>
                    <a:cubicBezTo>
                      <a:pt x="1280" y="0"/>
                      <a:pt x="1280" y="0"/>
                      <a:pt x="1280" y="0"/>
                    </a:cubicBezTo>
                    <a:cubicBezTo>
                      <a:pt x="587" y="0"/>
                      <a:pt x="0" y="587"/>
                      <a:pt x="0" y="1280"/>
                    </a:cubicBezTo>
                    <a:cubicBezTo>
                      <a:pt x="0" y="20320"/>
                      <a:pt x="0" y="20320"/>
                      <a:pt x="0" y="20320"/>
                    </a:cubicBezTo>
                    <a:cubicBezTo>
                      <a:pt x="0" y="21040"/>
                      <a:pt x="587" y="21600"/>
                      <a:pt x="1280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100" name="Group 44"/>
            <p:cNvGrpSpPr/>
            <p:nvPr/>
          </p:nvGrpSpPr>
          <p:grpSpPr>
            <a:xfrm>
              <a:off x="310523" y="267865"/>
              <a:ext cx="412744" cy="411957"/>
              <a:chOff x="0" y="0"/>
              <a:chExt cx="412743" cy="411956"/>
            </a:xfrm>
          </p:grpSpPr>
          <p:sp>
            <p:nvSpPr>
              <p:cNvPr id="1089" name="Freeform 353"/>
              <p:cNvSpPr/>
              <p:nvPr/>
            </p:nvSpPr>
            <p:spPr>
              <a:xfrm>
                <a:off x="0" y="0"/>
                <a:ext cx="412744" cy="411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9" h="21600" fill="norm" stroke="1" extrusionOk="0">
                    <a:moveTo>
                      <a:pt x="21516" y="7668"/>
                    </a:moveTo>
                    <a:cubicBezTo>
                      <a:pt x="21431" y="7467"/>
                      <a:pt x="21262" y="7309"/>
                      <a:pt x="21062" y="7225"/>
                    </a:cubicBezTo>
                    <a:cubicBezTo>
                      <a:pt x="19627" y="6634"/>
                      <a:pt x="19627" y="6634"/>
                      <a:pt x="19627" y="6634"/>
                    </a:cubicBezTo>
                    <a:cubicBezTo>
                      <a:pt x="19416" y="6550"/>
                      <a:pt x="19194" y="6550"/>
                      <a:pt x="18994" y="6634"/>
                    </a:cubicBezTo>
                    <a:cubicBezTo>
                      <a:pt x="18783" y="6718"/>
                      <a:pt x="18624" y="6877"/>
                      <a:pt x="18540" y="7087"/>
                    </a:cubicBezTo>
                    <a:cubicBezTo>
                      <a:pt x="16904" y="11095"/>
                      <a:pt x="16904" y="11095"/>
                      <a:pt x="16904" y="11095"/>
                    </a:cubicBezTo>
                    <a:cubicBezTo>
                      <a:pt x="16904" y="4546"/>
                      <a:pt x="16904" y="4546"/>
                      <a:pt x="16904" y="4546"/>
                    </a:cubicBezTo>
                    <a:cubicBezTo>
                      <a:pt x="16904" y="4461"/>
                      <a:pt x="16873" y="4377"/>
                      <a:pt x="16809" y="4314"/>
                    </a:cubicBezTo>
                    <a:cubicBezTo>
                      <a:pt x="12589" y="95"/>
                      <a:pt x="12589" y="95"/>
                      <a:pt x="12589" y="95"/>
                    </a:cubicBezTo>
                    <a:cubicBezTo>
                      <a:pt x="12525" y="32"/>
                      <a:pt x="12441" y="0"/>
                      <a:pt x="12356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148" y="0"/>
                      <a:pt x="0" y="148"/>
                      <a:pt x="0" y="316"/>
                    </a:cubicBezTo>
                    <a:cubicBezTo>
                      <a:pt x="0" y="2795"/>
                      <a:pt x="0" y="2795"/>
                      <a:pt x="0" y="2795"/>
                    </a:cubicBezTo>
                    <a:cubicBezTo>
                      <a:pt x="0" y="2974"/>
                      <a:pt x="148" y="3122"/>
                      <a:pt x="317" y="3122"/>
                    </a:cubicBezTo>
                    <a:cubicBezTo>
                      <a:pt x="496" y="3122"/>
                      <a:pt x="644" y="2974"/>
                      <a:pt x="644" y="2795"/>
                    </a:cubicBezTo>
                    <a:cubicBezTo>
                      <a:pt x="644" y="643"/>
                      <a:pt x="644" y="643"/>
                      <a:pt x="644" y="643"/>
                    </a:cubicBezTo>
                    <a:cubicBezTo>
                      <a:pt x="12040" y="643"/>
                      <a:pt x="12040" y="643"/>
                      <a:pt x="12040" y="643"/>
                    </a:cubicBezTo>
                    <a:cubicBezTo>
                      <a:pt x="12040" y="4546"/>
                      <a:pt x="12040" y="4546"/>
                      <a:pt x="12040" y="4546"/>
                    </a:cubicBezTo>
                    <a:cubicBezTo>
                      <a:pt x="12040" y="4714"/>
                      <a:pt x="12177" y="4862"/>
                      <a:pt x="12356" y="4862"/>
                    </a:cubicBezTo>
                    <a:cubicBezTo>
                      <a:pt x="16261" y="4862"/>
                      <a:pt x="16261" y="4862"/>
                      <a:pt x="16261" y="4862"/>
                    </a:cubicBezTo>
                    <a:cubicBezTo>
                      <a:pt x="16261" y="12656"/>
                      <a:pt x="16261" y="12656"/>
                      <a:pt x="16261" y="12656"/>
                    </a:cubicBezTo>
                    <a:cubicBezTo>
                      <a:pt x="14847" y="16116"/>
                      <a:pt x="14847" y="16116"/>
                      <a:pt x="14847" y="16116"/>
                    </a:cubicBezTo>
                    <a:cubicBezTo>
                      <a:pt x="14826" y="16158"/>
                      <a:pt x="14826" y="16211"/>
                      <a:pt x="14826" y="16253"/>
                    </a:cubicBezTo>
                    <a:cubicBezTo>
                      <a:pt x="14973" y="19280"/>
                      <a:pt x="14973" y="19280"/>
                      <a:pt x="14973" y="19280"/>
                    </a:cubicBezTo>
                    <a:cubicBezTo>
                      <a:pt x="14984" y="19396"/>
                      <a:pt x="15058" y="19512"/>
                      <a:pt x="15174" y="19554"/>
                    </a:cubicBezTo>
                    <a:cubicBezTo>
                      <a:pt x="15216" y="19575"/>
                      <a:pt x="15258" y="19575"/>
                      <a:pt x="15290" y="19575"/>
                    </a:cubicBezTo>
                    <a:cubicBezTo>
                      <a:pt x="15374" y="19575"/>
                      <a:pt x="15448" y="19554"/>
                      <a:pt x="15511" y="19491"/>
                    </a:cubicBezTo>
                    <a:cubicBezTo>
                      <a:pt x="16261" y="18805"/>
                      <a:pt x="16261" y="18805"/>
                      <a:pt x="16261" y="18805"/>
                    </a:cubicBezTo>
                    <a:cubicBezTo>
                      <a:pt x="16261" y="20957"/>
                      <a:pt x="16261" y="20957"/>
                      <a:pt x="16261" y="20957"/>
                    </a:cubicBezTo>
                    <a:cubicBezTo>
                      <a:pt x="644" y="20957"/>
                      <a:pt x="644" y="20957"/>
                      <a:pt x="644" y="20957"/>
                    </a:cubicBezTo>
                    <a:cubicBezTo>
                      <a:pt x="644" y="4082"/>
                      <a:pt x="644" y="4082"/>
                      <a:pt x="644" y="4082"/>
                    </a:cubicBezTo>
                    <a:cubicBezTo>
                      <a:pt x="644" y="3902"/>
                      <a:pt x="496" y="3755"/>
                      <a:pt x="317" y="3755"/>
                    </a:cubicBezTo>
                    <a:cubicBezTo>
                      <a:pt x="148" y="3755"/>
                      <a:pt x="0" y="3902"/>
                      <a:pt x="0" y="4082"/>
                    </a:cubicBezTo>
                    <a:cubicBezTo>
                      <a:pt x="0" y="21284"/>
                      <a:pt x="0" y="21284"/>
                      <a:pt x="0" y="21284"/>
                    </a:cubicBezTo>
                    <a:cubicBezTo>
                      <a:pt x="0" y="21452"/>
                      <a:pt x="148" y="21600"/>
                      <a:pt x="317" y="21600"/>
                    </a:cubicBezTo>
                    <a:cubicBezTo>
                      <a:pt x="16577" y="21600"/>
                      <a:pt x="16577" y="21600"/>
                      <a:pt x="16577" y="21600"/>
                    </a:cubicBezTo>
                    <a:cubicBezTo>
                      <a:pt x="16757" y="21600"/>
                      <a:pt x="16904" y="21452"/>
                      <a:pt x="16904" y="21284"/>
                    </a:cubicBezTo>
                    <a:cubicBezTo>
                      <a:pt x="16904" y="18214"/>
                      <a:pt x="16904" y="18214"/>
                      <a:pt x="16904" y="18214"/>
                    </a:cubicBezTo>
                    <a:cubicBezTo>
                      <a:pt x="17738" y="17445"/>
                      <a:pt x="17738" y="17445"/>
                      <a:pt x="17738" y="17445"/>
                    </a:cubicBezTo>
                    <a:cubicBezTo>
                      <a:pt x="17770" y="17413"/>
                      <a:pt x="17801" y="17371"/>
                      <a:pt x="17822" y="17329"/>
                    </a:cubicBezTo>
                    <a:cubicBezTo>
                      <a:pt x="19268" y="13774"/>
                      <a:pt x="19268" y="13774"/>
                      <a:pt x="19268" y="13774"/>
                    </a:cubicBezTo>
                    <a:cubicBezTo>
                      <a:pt x="19342" y="13616"/>
                      <a:pt x="19257" y="13426"/>
                      <a:pt x="19099" y="13363"/>
                    </a:cubicBezTo>
                    <a:cubicBezTo>
                      <a:pt x="18930" y="13289"/>
                      <a:pt x="18740" y="13373"/>
                      <a:pt x="18677" y="13532"/>
                    </a:cubicBezTo>
                    <a:cubicBezTo>
                      <a:pt x="17348" y="16791"/>
                      <a:pt x="17348" y="16791"/>
                      <a:pt x="17348" y="16791"/>
                    </a:cubicBezTo>
                    <a:cubicBezTo>
                      <a:pt x="15564" y="16063"/>
                      <a:pt x="15564" y="16063"/>
                      <a:pt x="15564" y="16063"/>
                    </a:cubicBezTo>
                    <a:cubicBezTo>
                      <a:pt x="18297" y="9376"/>
                      <a:pt x="18297" y="9376"/>
                      <a:pt x="18297" y="9376"/>
                    </a:cubicBezTo>
                    <a:cubicBezTo>
                      <a:pt x="20081" y="10104"/>
                      <a:pt x="20081" y="10104"/>
                      <a:pt x="20081" y="10104"/>
                    </a:cubicBezTo>
                    <a:cubicBezTo>
                      <a:pt x="19141" y="12414"/>
                      <a:pt x="19141" y="12414"/>
                      <a:pt x="19141" y="12414"/>
                    </a:cubicBezTo>
                    <a:cubicBezTo>
                      <a:pt x="19068" y="12572"/>
                      <a:pt x="19152" y="12762"/>
                      <a:pt x="19310" y="12825"/>
                    </a:cubicBezTo>
                    <a:cubicBezTo>
                      <a:pt x="19479" y="12899"/>
                      <a:pt x="19669" y="12814"/>
                      <a:pt x="19732" y="12656"/>
                    </a:cubicBezTo>
                    <a:cubicBezTo>
                      <a:pt x="21516" y="8300"/>
                      <a:pt x="21516" y="8300"/>
                      <a:pt x="21516" y="8300"/>
                    </a:cubicBezTo>
                    <a:cubicBezTo>
                      <a:pt x="21600" y="8089"/>
                      <a:pt x="21600" y="7868"/>
                      <a:pt x="21516" y="7668"/>
                    </a:cubicBezTo>
                    <a:close/>
                    <a:moveTo>
                      <a:pt x="12684" y="1097"/>
                    </a:moveTo>
                    <a:cubicBezTo>
                      <a:pt x="15807" y="4219"/>
                      <a:pt x="15807" y="4219"/>
                      <a:pt x="15807" y="4219"/>
                    </a:cubicBezTo>
                    <a:cubicBezTo>
                      <a:pt x="12684" y="4219"/>
                      <a:pt x="12684" y="4219"/>
                      <a:pt x="12684" y="4219"/>
                    </a:cubicBezTo>
                    <a:lnTo>
                      <a:pt x="12684" y="1097"/>
                    </a:lnTo>
                    <a:close/>
                    <a:moveTo>
                      <a:pt x="15490" y="16727"/>
                    </a:moveTo>
                    <a:cubicBezTo>
                      <a:pt x="16936" y="17318"/>
                      <a:pt x="16936" y="17318"/>
                      <a:pt x="16936" y="17318"/>
                    </a:cubicBezTo>
                    <a:cubicBezTo>
                      <a:pt x="15585" y="18563"/>
                      <a:pt x="15585" y="18563"/>
                      <a:pt x="15585" y="18563"/>
                    </a:cubicBezTo>
                    <a:lnTo>
                      <a:pt x="15490" y="16727"/>
                    </a:lnTo>
                    <a:close/>
                    <a:moveTo>
                      <a:pt x="20925" y="8058"/>
                    </a:moveTo>
                    <a:cubicBezTo>
                      <a:pt x="20323" y="9513"/>
                      <a:pt x="20323" y="9513"/>
                      <a:pt x="20323" y="9513"/>
                    </a:cubicBezTo>
                    <a:cubicBezTo>
                      <a:pt x="18540" y="8775"/>
                      <a:pt x="18540" y="8775"/>
                      <a:pt x="18540" y="8775"/>
                    </a:cubicBezTo>
                    <a:cubicBezTo>
                      <a:pt x="19141" y="7330"/>
                      <a:pt x="19141" y="7330"/>
                      <a:pt x="19141" y="7330"/>
                    </a:cubicBezTo>
                    <a:cubicBezTo>
                      <a:pt x="19162" y="7277"/>
                      <a:pt x="19194" y="7246"/>
                      <a:pt x="19236" y="7225"/>
                    </a:cubicBezTo>
                    <a:cubicBezTo>
                      <a:pt x="19279" y="7204"/>
                      <a:pt x="19331" y="7204"/>
                      <a:pt x="19374" y="7225"/>
                    </a:cubicBezTo>
                    <a:cubicBezTo>
                      <a:pt x="20819" y="7815"/>
                      <a:pt x="20819" y="7815"/>
                      <a:pt x="20819" y="7815"/>
                    </a:cubicBezTo>
                    <a:cubicBezTo>
                      <a:pt x="20861" y="7836"/>
                      <a:pt x="20904" y="7868"/>
                      <a:pt x="20925" y="7910"/>
                    </a:cubicBezTo>
                    <a:cubicBezTo>
                      <a:pt x="20935" y="7963"/>
                      <a:pt x="20935" y="8005"/>
                      <a:pt x="20925" y="8058"/>
                    </a:cubicBezTo>
                    <a:close/>
                    <a:moveTo>
                      <a:pt x="20925" y="8058"/>
                    </a:moveTo>
                    <a:cubicBezTo>
                      <a:pt x="20925" y="8058"/>
                      <a:pt x="20925" y="8058"/>
                      <a:pt x="20925" y="8058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0" name="Freeform 354"/>
              <p:cNvSpPr/>
              <p:nvPr/>
            </p:nvSpPr>
            <p:spPr>
              <a:xfrm>
                <a:off x="121443" y="66278"/>
                <a:ext cx="8810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71" y="0"/>
                    </a:moveTo>
                    <a:cubicBezTo>
                      <a:pt x="1479" y="0"/>
                      <a:pt x="1479" y="0"/>
                      <a:pt x="1479" y="0"/>
                    </a:cubicBezTo>
                    <a:cubicBezTo>
                      <a:pt x="641" y="0"/>
                      <a:pt x="0" y="4957"/>
                      <a:pt x="0" y="10623"/>
                    </a:cubicBezTo>
                    <a:cubicBezTo>
                      <a:pt x="0" y="16643"/>
                      <a:pt x="641" y="21600"/>
                      <a:pt x="1479" y="21600"/>
                    </a:cubicBezTo>
                    <a:cubicBezTo>
                      <a:pt x="20071" y="21600"/>
                      <a:pt x="20071" y="21600"/>
                      <a:pt x="20071" y="21600"/>
                    </a:cubicBezTo>
                    <a:cubicBezTo>
                      <a:pt x="20910" y="21600"/>
                      <a:pt x="21600" y="16643"/>
                      <a:pt x="21600" y="10623"/>
                    </a:cubicBezTo>
                    <a:cubicBezTo>
                      <a:pt x="21600" y="4957"/>
                      <a:pt x="20910" y="0"/>
                      <a:pt x="20071" y="0"/>
                    </a:cubicBezTo>
                    <a:close/>
                    <a:moveTo>
                      <a:pt x="20071" y="0"/>
                    </a:moveTo>
                    <a:cubicBezTo>
                      <a:pt x="20071" y="0"/>
                      <a:pt x="20071" y="0"/>
                      <a:pt x="20071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1" name="Freeform 355"/>
              <p:cNvSpPr/>
              <p:nvPr/>
            </p:nvSpPr>
            <p:spPr>
              <a:xfrm>
                <a:off x="41672" y="129452"/>
                <a:ext cx="70688" cy="71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3" h="21343" fill="norm" stroke="1" extrusionOk="0">
                    <a:moveTo>
                      <a:pt x="1815" y="21343"/>
                    </a:moveTo>
                    <a:cubicBezTo>
                      <a:pt x="16397" y="21343"/>
                      <a:pt x="16397" y="21343"/>
                      <a:pt x="16397" y="21343"/>
                    </a:cubicBezTo>
                    <a:cubicBezTo>
                      <a:pt x="17425" y="21343"/>
                      <a:pt x="18212" y="20556"/>
                      <a:pt x="18212" y="19528"/>
                    </a:cubicBezTo>
                    <a:cubicBezTo>
                      <a:pt x="18212" y="6459"/>
                      <a:pt x="18212" y="6459"/>
                      <a:pt x="18212" y="6459"/>
                    </a:cubicBezTo>
                    <a:cubicBezTo>
                      <a:pt x="20995" y="3010"/>
                      <a:pt x="20995" y="3010"/>
                      <a:pt x="20995" y="3010"/>
                    </a:cubicBezTo>
                    <a:cubicBezTo>
                      <a:pt x="21600" y="2163"/>
                      <a:pt x="21479" y="1014"/>
                      <a:pt x="20632" y="409"/>
                    </a:cubicBezTo>
                    <a:cubicBezTo>
                      <a:pt x="19845" y="-257"/>
                      <a:pt x="18696" y="-75"/>
                      <a:pt x="18091" y="711"/>
                    </a:cubicBezTo>
                    <a:cubicBezTo>
                      <a:pt x="16155" y="3131"/>
                      <a:pt x="16155" y="3131"/>
                      <a:pt x="16155" y="3131"/>
                    </a:cubicBezTo>
                    <a:cubicBezTo>
                      <a:pt x="1815" y="3131"/>
                      <a:pt x="1815" y="3131"/>
                      <a:pt x="1815" y="3131"/>
                    </a:cubicBezTo>
                    <a:cubicBezTo>
                      <a:pt x="787" y="3131"/>
                      <a:pt x="0" y="3918"/>
                      <a:pt x="0" y="4946"/>
                    </a:cubicBezTo>
                    <a:cubicBezTo>
                      <a:pt x="0" y="19528"/>
                      <a:pt x="0" y="19528"/>
                      <a:pt x="0" y="19528"/>
                    </a:cubicBezTo>
                    <a:cubicBezTo>
                      <a:pt x="0" y="20556"/>
                      <a:pt x="787" y="21343"/>
                      <a:pt x="1815" y="21343"/>
                    </a:cubicBezTo>
                    <a:close/>
                    <a:moveTo>
                      <a:pt x="3691" y="6822"/>
                    </a:moveTo>
                    <a:cubicBezTo>
                      <a:pt x="13311" y="6822"/>
                      <a:pt x="13311" y="6822"/>
                      <a:pt x="13311" y="6822"/>
                    </a:cubicBezTo>
                    <a:cubicBezTo>
                      <a:pt x="10346" y="10513"/>
                      <a:pt x="10346" y="10513"/>
                      <a:pt x="10346" y="10513"/>
                    </a:cubicBezTo>
                    <a:cubicBezTo>
                      <a:pt x="8289" y="8456"/>
                      <a:pt x="8289" y="8456"/>
                      <a:pt x="8289" y="8456"/>
                    </a:cubicBezTo>
                    <a:cubicBezTo>
                      <a:pt x="7563" y="7790"/>
                      <a:pt x="6413" y="7790"/>
                      <a:pt x="5687" y="8456"/>
                    </a:cubicBezTo>
                    <a:cubicBezTo>
                      <a:pt x="4961" y="9182"/>
                      <a:pt x="4961" y="10392"/>
                      <a:pt x="5687" y="11057"/>
                    </a:cubicBezTo>
                    <a:cubicBezTo>
                      <a:pt x="9197" y="14627"/>
                      <a:pt x="9197" y="14627"/>
                      <a:pt x="9197" y="14627"/>
                    </a:cubicBezTo>
                    <a:cubicBezTo>
                      <a:pt x="9560" y="14930"/>
                      <a:pt x="10044" y="15111"/>
                      <a:pt x="10528" y="15111"/>
                    </a:cubicBezTo>
                    <a:cubicBezTo>
                      <a:pt x="10528" y="15111"/>
                      <a:pt x="10588" y="15111"/>
                      <a:pt x="10649" y="15111"/>
                    </a:cubicBezTo>
                    <a:cubicBezTo>
                      <a:pt x="11133" y="15111"/>
                      <a:pt x="11617" y="14869"/>
                      <a:pt x="11980" y="14446"/>
                    </a:cubicBezTo>
                    <a:cubicBezTo>
                      <a:pt x="14521" y="11178"/>
                      <a:pt x="14521" y="11178"/>
                      <a:pt x="14521" y="11178"/>
                    </a:cubicBezTo>
                    <a:cubicBezTo>
                      <a:pt x="14521" y="17652"/>
                      <a:pt x="14521" y="17652"/>
                      <a:pt x="14521" y="17652"/>
                    </a:cubicBezTo>
                    <a:cubicBezTo>
                      <a:pt x="3691" y="17652"/>
                      <a:pt x="3691" y="17652"/>
                      <a:pt x="3691" y="17652"/>
                    </a:cubicBezTo>
                    <a:lnTo>
                      <a:pt x="3691" y="6822"/>
                    </a:lnTo>
                    <a:close/>
                    <a:moveTo>
                      <a:pt x="3691" y="6822"/>
                    </a:moveTo>
                    <a:cubicBezTo>
                      <a:pt x="3691" y="6822"/>
                      <a:pt x="3691" y="6822"/>
                      <a:pt x="3691" y="682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2" name="Freeform 356"/>
              <p:cNvSpPr/>
              <p:nvPr/>
            </p:nvSpPr>
            <p:spPr>
              <a:xfrm>
                <a:off x="132159" y="149621"/>
                <a:ext cx="142876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690" y="0"/>
                    </a:moveTo>
                    <a:cubicBezTo>
                      <a:pt x="940" y="0"/>
                      <a:pt x="940" y="0"/>
                      <a:pt x="940" y="0"/>
                    </a:cubicBezTo>
                    <a:cubicBezTo>
                      <a:pt x="425" y="0"/>
                      <a:pt x="0" y="4957"/>
                      <a:pt x="0" y="10977"/>
                    </a:cubicBezTo>
                    <a:cubicBezTo>
                      <a:pt x="0" y="16643"/>
                      <a:pt x="425" y="21600"/>
                      <a:pt x="940" y="21600"/>
                    </a:cubicBezTo>
                    <a:cubicBezTo>
                      <a:pt x="20690" y="21600"/>
                      <a:pt x="20690" y="21600"/>
                      <a:pt x="20690" y="21600"/>
                    </a:cubicBezTo>
                    <a:cubicBezTo>
                      <a:pt x="21175" y="21600"/>
                      <a:pt x="21600" y="16643"/>
                      <a:pt x="21600" y="10977"/>
                    </a:cubicBezTo>
                    <a:cubicBezTo>
                      <a:pt x="21600" y="4957"/>
                      <a:pt x="21175" y="0"/>
                      <a:pt x="20690" y="0"/>
                    </a:cubicBezTo>
                    <a:close/>
                    <a:moveTo>
                      <a:pt x="20690" y="0"/>
                    </a:moveTo>
                    <a:cubicBezTo>
                      <a:pt x="20690" y="0"/>
                      <a:pt x="20690" y="0"/>
                      <a:pt x="2069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3" name="Freeform 357"/>
              <p:cNvSpPr/>
              <p:nvPr/>
            </p:nvSpPr>
            <p:spPr>
              <a:xfrm>
                <a:off x="132159" y="179387"/>
                <a:ext cx="11787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21600"/>
                    </a:moveTo>
                    <a:cubicBezTo>
                      <a:pt x="20490" y="21600"/>
                      <a:pt x="20490" y="21600"/>
                      <a:pt x="20490" y="21600"/>
                    </a:cubicBezTo>
                    <a:cubicBezTo>
                      <a:pt x="21119" y="21600"/>
                      <a:pt x="21600" y="16643"/>
                      <a:pt x="21600" y="10623"/>
                    </a:cubicBezTo>
                    <a:cubicBezTo>
                      <a:pt x="21600" y="4957"/>
                      <a:pt x="21119" y="0"/>
                      <a:pt x="20490" y="0"/>
                    </a:cubicBezTo>
                    <a:cubicBezTo>
                      <a:pt x="1147" y="0"/>
                      <a:pt x="1147" y="0"/>
                      <a:pt x="1147" y="0"/>
                    </a:cubicBezTo>
                    <a:cubicBezTo>
                      <a:pt x="518" y="0"/>
                      <a:pt x="0" y="4957"/>
                      <a:pt x="0" y="10623"/>
                    </a:cubicBezTo>
                    <a:cubicBezTo>
                      <a:pt x="0" y="16643"/>
                      <a:pt x="518" y="21600"/>
                      <a:pt x="1147" y="21600"/>
                    </a:cubicBezTo>
                    <a:close/>
                    <a:moveTo>
                      <a:pt x="1147" y="21600"/>
                    </a:moveTo>
                    <a:cubicBezTo>
                      <a:pt x="1147" y="21600"/>
                      <a:pt x="1147" y="21600"/>
                      <a:pt x="114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4" name="Freeform 358"/>
              <p:cNvSpPr/>
              <p:nvPr/>
            </p:nvSpPr>
            <p:spPr>
              <a:xfrm>
                <a:off x="41672" y="210297"/>
                <a:ext cx="70688" cy="71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3" h="21378" fill="norm" stroke="1" extrusionOk="0">
                    <a:moveTo>
                      <a:pt x="0" y="19502"/>
                    </a:moveTo>
                    <a:cubicBezTo>
                      <a:pt x="0" y="20531"/>
                      <a:pt x="787" y="21378"/>
                      <a:pt x="1815" y="21378"/>
                    </a:cubicBezTo>
                    <a:cubicBezTo>
                      <a:pt x="16397" y="21378"/>
                      <a:pt x="16397" y="21378"/>
                      <a:pt x="16397" y="21378"/>
                    </a:cubicBezTo>
                    <a:cubicBezTo>
                      <a:pt x="17425" y="21378"/>
                      <a:pt x="18212" y="20531"/>
                      <a:pt x="18212" y="19502"/>
                    </a:cubicBezTo>
                    <a:cubicBezTo>
                      <a:pt x="18212" y="6494"/>
                      <a:pt x="18212" y="6494"/>
                      <a:pt x="18212" y="6494"/>
                    </a:cubicBezTo>
                    <a:cubicBezTo>
                      <a:pt x="20995" y="2985"/>
                      <a:pt x="20995" y="2985"/>
                      <a:pt x="20995" y="2985"/>
                    </a:cubicBezTo>
                    <a:cubicBezTo>
                      <a:pt x="21600" y="2198"/>
                      <a:pt x="21479" y="1049"/>
                      <a:pt x="20632" y="383"/>
                    </a:cubicBezTo>
                    <a:cubicBezTo>
                      <a:pt x="19845" y="-222"/>
                      <a:pt x="18696" y="-101"/>
                      <a:pt x="18091" y="686"/>
                    </a:cubicBezTo>
                    <a:cubicBezTo>
                      <a:pt x="16155" y="3106"/>
                      <a:pt x="16155" y="3106"/>
                      <a:pt x="16155" y="3106"/>
                    </a:cubicBezTo>
                    <a:cubicBezTo>
                      <a:pt x="1815" y="3106"/>
                      <a:pt x="1815" y="3106"/>
                      <a:pt x="1815" y="3106"/>
                    </a:cubicBezTo>
                    <a:cubicBezTo>
                      <a:pt x="787" y="3106"/>
                      <a:pt x="0" y="3953"/>
                      <a:pt x="0" y="4981"/>
                    </a:cubicBezTo>
                    <a:lnTo>
                      <a:pt x="0" y="19502"/>
                    </a:lnTo>
                    <a:close/>
                    <a:moveTo>
                      <a:pt x="3691" y="6796"/>
                    </a:moveTo>
                    <a:cubicBezTo>
                      <a:pt x="13311" y="6796"/>
                      <a:pt x="13311" y="6796"/>
                      <a:pt x="13311" y="6796"/>
                    </a:cubicBezTo>
                    <a:cubicBezTo>
                      <a:pt x="10346" y="10548"/>
                      <a:pt x="10346" y="10548"/>
                      <a:pt x="10346" y="10548"/>
                    </a:cubicBezTo>
                    <a:cubicBezTo>
                      <a:pt x="8289" y="8491"/>
                      <a:pt x="8289" y="8491"/>
                      <a:pt x="8289" y="8491"/>
                    </a:cubicBezTo>
                    <a:cubicBezTo>
                      <a:pt x="7563" y="7765"/>
                      <a:pt x="6413" y="7765"/>
                      <a:pt x="5687" y="8491"/>
                    </a:cubicBezTo>
                    <a:cubicBezTo>
                      <a:pt x="4961" y="9217"/>
                      <a:pt x="4961" y="10366"/>
                      <a:pt x="5687" y="11092"/>
                    </a:cubicBezTo>
                    <a:cubicBezTo>
                      <a:pt x="9197" y="14602"/>
                      <a:pt x="9197" y="14602"/>
                      <a:pt x="9197" y="14602"/>
                    </a:cubicBezTo>
                    <a:cubicBezTo>
                      <a:pt x="9560" y="14965"/>
                      <a:pt x="10044" y="15146"/>
                      <a:pt x="10528" y="15146"/>
                    </a:cubicBezTo>
                    <a:cubicBezTo>
                      <a:pt x="10528" y="15146"/>
                      <a:pt x="10588" y="15146"/>
                      <a:pt x="10649" y="15146"/>
                    </a:cubicBezTo>
                    <a:cubicBezTo>
                      <a:pt x="11133" y="15086"/>
                      <a:pt x="11617" y="14844"/>
                      <a:pt x="11980" y="14420"/>
                    </a:cubicBezTo>
                    <a:cubicBezTo>
                      <a:pt x="14521" y="11153"/>
                      <a:pt x="14521" y="11153"/>
                      <a:pt x="14521" y="11153"/>
                    </a:cubicBezTo>
                    <a:cubicBezTo>
                      <a:pt x="14521" y="17687"/>
                      <a:pt x="14521" y="17687"/>
                      <a:pt x="14521" y="17687"/>
                    </a:cubicBezTo>
                    <a:cubicBezTo>
                      <a:pt x="3691" y="17687"/>
                      <a:pt x="3691" y="17687"/>
                      <a:pt x="3691" y="17687"/>
                    </a:cubicBezTo>
                    <a:lnTo>
                      <a:pt x="3691" y="6796"/>
                    </a:lnTo>
                    <a:close/>
                    <a:moveTo>
                      <a:pt x="3691" y="6796"/>
                    </a:moveTo>
                    <a:cubicBezTo>
                      <a:pt x="3691" y="6796"/>
                      <a:pt x="3691" y="6796"/>
                      <a:pt x="3691" y="6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5" name="Freeform 359"/>
              <p:cNvSpPr/>
              <p:nvPr/>
            </p:nvSpPr>
            <p:spPr>
              <a:xfrm>
                <a:off x="132159" y="230584"/>
                <a:ext cx="142876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690" y="0"/>
                    </a:moveTo>
                    <a:cubicBezTo>
                      <a:pt x="940" y="0"/>
                      <a:pt x="940" y="0"/>
                      <a:pt x="940" y="0"/>
                    </a:cubicBezTo>
                    <a:cubicBezTo>
                      <a:pt x="425" y="0"/>
                      <a:pt x="0" y="4680"/>
                      <a:pt x="0" y="10800"/>
                    </a:cubicBezTo>
                    <a:cubicBezTo>
                      <a:pt x="0" y="16920"/>
                      <a:pt x="425" y="21600"/>
                      <a:pt x="940" y="21600"/>
                    </a:cubicBezTo>
                    <a:cubicBezTo>
                      <a:pt x="20690" y="21600"/>
                      <a:pt x="20690" y="21600"/>
                      <a:pt x="20690" y="21600"/>
                    </a:cubicBezTo>
                    <a:cubicBezTo>
                      <a:pt x="21175" y="21600"/>
                      <a:pt x="21600" y="16920"/>
                      <a:pt x="21600" y="10800"/>
                    </a:cubicBezTo>
                    <a:cubicBezTo>
                      <a:pt x="21600" y="4680"/>
                      <a:pt x="21175" y="0"/>
                      <a:pt x="20690" y="0"/>
                    </a:cubicBezTo>
                    <a:close/>
                    <a:moveTo>
                      <a:pt x="20690" y="0"/>
                    </a:moveTo>
                    <a:cubicBezTo>
                      <a:pt x="20690" y="0"/>
                      <a:pt x="20690" y="0"/>
                      <a:pt x="2069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6" name="Freeform 360"/>
              <p:cNvSpPr/>
              <p:nvPr/>
            </p:nvSpPr>
            <p:spPr>
              <a:xfrm>
                <a:off x="132159" y="259159"/>
                <a:ext cx="5119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16" y="21600"/>
                    </a:moveTo>
                    <a:cubicBezTo>
                      <a:pt x="18984" y="21600"/>
                      <a:pt x="18984" y="21600"/>
                      <a:pt x="18984" y="21600"/>
                    </a:cubicBezTo>
                    <a:cubicBezTo>
                      <a:pt x="20419" y="21600"/>
                      <a:pt x="21600" y="16920"/>
                      <a:pt x="21600" y="10800"/>
                    </a:cubicBezTo>
                    <a:cubicBezTo>
                      <a:pt x="21600" y="4680"/>
                      <a:pt x="20419" y="0"/>
                      <a:pt x="18984" y="0"/>
                    </a:cubicBezTo>
                    <a:cubicBezTo>
                      <a:pt x="2616" y="0"/>
                      <a:pt x="2616" y="0"/>
                      <a:pt x="2616" y="0"/>
                    </a:cubicBezTo>
                    <a:cubicBezTo>
                      <a:pt x="1181" y="0"/>
                      <a:pt x="0" y="4680"/>
                      <a:pt x="0" y="10800"/>
                    </a:cubicBezTo>
                    <a:cubicBezTo>
                      <a:pt x="0" y="16920"/>
                      <a:pt x="1181" y="21600"/>
                      <a:pt x="2616" y="21600"/>
                    </a:cubicBezTo>
                    <a:close/>
                    <a:moveTo>
                      <a:pt x="2616" y="21600"/>
                    </a:moveTo>
                    <a:cubicBezTo>
                      <a:pt x="2616" y="21600"/>
                      <a:pt x="2616" y="21600"/>
                      <a:pt x="2616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7" name="Freeform 361"/>
              <p:cNvSpPr/>
              <p:nvPr/>
            </p:nvSpPr>
            <p:spPr>
              <a:xfrm>
                <a:off x="41672" y="301228"/>
                <a:ext cx="60723" cy="60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447"/>
                    </a:moveTo>
                    <a:cubicBezTo>
                      <a:pt x="0" y="20595"/>
                      <a:pt x="933" y="21600"/>
                      <a:pt x="2153" y="21600"/>
                    </a:cubicBezTo>
                    <a:cubicBezTo>
                      <a:pt x="19447" y="21600"/>
                      <a:pt x="19447" y="21600"/>
                      <a:pt x="19447" y="21600"/>
                    </a:cubicBezTo>
                    <a:cubicBezTo>
                      <a:pt x="20667" y="21600"/>
                      <a:pt x="21600" y="20595"/>
                      <a:pt x="21600" y="19447"/>
                    </a:cubicBezTo>
                    <a:cubicBezTo>
                      <a:pt x="21600" y="2153"/>
                      <a:pt x="21600" y="2153"/>
                      <a:pt x="21600" y="2153"/>
                    </a:cubicBezTo>
                    <a:cubicBezTo>
                      <a:pt x="21600" y="933"/>
                      <a:pt x="20667" y="0"/>
                      <a:pt x="19447" y="0"/>
                    </a:cubicBezTo>
                    <a:cubicBezTo>
                      <a:pt x="2153" y="0"/>
                      <a:pt x="2153" y="0"/>
                      <a:pt x="2153" y="0"/>
                    </a:cubicBezTo>
                    <a:cubicBezTo>
                      <a:pt x="933" y="0"/>
                      <a:pt x="0" y="933"/>
                      <a:pt x="0" y="2153"/>
                    </a:cubicBezTo>
                    <a:lnTo>
                      <a:pt x="0" y="19447"/>
                    </a:lnTo>
                    <a:close/>
                    <a:moveTo>
                      <a:pt x="4377" y="4377"/>
                    </a:moveTo>
                    <a:cubicBezTo>
                      <a:pt x="17223" y="4377"/>
                      <a:pt x="17223" y="4377"/>
                      <a:pt x="17223" y="4377"/>
                    </a:cubicBezTo>
                    <a:cubicBezTo>
                      <a:pt x="17223" y="17223"/>
                      <a:pt x="17223" y="17223"/>
                      <a:pt x="17223" y="17223"/>
                    </a:cubicBezTo>
                    <a:cubicBezTo>
                      <a:pt x="4377" y="17223"/>
                      <a:pt x="4377" y="17223"/>
                      <a:pt x="4377" y="17223"/>
                    </a:cubicBezTo>
                    <a:lnTo>
                      <a:pt x="4377" y="4377"/>
                    </a:lnTo>
                    <a:close/>
                    <a:moveTo>
                      <a:pt x="4377" y="4377"/>
                    </a:moveTo>
                    <a:cubicBezTo>
                      <a:pt x="4377" y="4377"/>
                      <a:pt x="4377" y="4377"/>
                      <a:pt x="4377" y="437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8" name="Freeform 362"/>
              <p:cNvSpPr/>
              <p:nvPr/>
            </p:nvSpPr>
            <p:spPr>
              <a:xfrm>
                <a:off x="132159" y="310356"/>
                <a:ext cx="142876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623"/>
                    </a:moveTo>
                    <a:cubicBezTo>
                      <a:pt x="21600" y="4957"/>
                      <a:pt x="21175" y="0"/>
                      <a:pt x="20690" y="0"/>
                    </a:cubicBezTo>
                    <a:cubicBezTo>
                      <a:pt x="940" y="0"/>
                      <a:pt x="940" y="0"/>
                      <a:pt x="940" y="0"/>
                    </a:cubicBezTo>
                    <a:cubicBezTo>
                      <a:pt x="425" y="0"/>
                      <a:pt x="0" y="4957"/>
                      <a:pt x="0" y="10623"/>
                    </a:cubicBezTo>
                    <a:cubicBezTo>
                      <a:pt x="0" y="16643"/>
                      <a:pt x="425" y="21600"/>
                      <a:pt x="940" y="21600"/>
                    </a:cubicBezTo>
                    <a:cubicBezTo>
                      <a:pt x="20690" y="21600"/>
                      <a:pt x="20690" y="21600"/>
                      <a:pt x="20690" y="21600"/>
                    </a:cubicBezTo>
                    <a:cubicBezTo>
                      <a:pt x="21175" y="21600"/>
                      <a:pt x="21600" y="16643"/>
                      <a:pt x="21600" y="10623"/>
                    </a:cubicBezTo>
                    <a:close/>
                    <a:moveTo>
                      <a:pt x="21600" y="10623"/>
                    </a:moveTo>
                    <a:cubicBezTo>
                      <a:pt x="21600" y="10623"/>
                      <a:pt x="21600" y="10623"/>
                      <a:pt x="21600" y="1062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099" name="Freeform 363"/>
              <p:cNvSpPr/>
              <p:nvPr/>
            </p:nvSpPr>
            <p:spPr>
              <a:xfrm>
                <a:off x="132159" y="340121"/>
                <a:ext cx="123826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9" y="0"/>
                    </a:moveTo>
                    <a:cubicBezTo>
                      <a:pt x="492" y="0"/>
                      <a:pt x="0" y="4957"/>
                      <a:pt x="0" y="10623"/>
                    </a:cubicBezTo>
                    <a:cubicBezTo>
                      <a:pt x="0" y="16643"/>
                      <a:pt x="492" y="21600"/>
                      <a:pt x="1089" y="21600"/>
                    </a:cubicBezTo>
                    <a:cubicBezTo>
                      <a:pt x="20511" y="21600"/>
                      <a:pt x="20511" y="21600"/>
                      <a:pt x="20511" y="21600"/>
                    </a:cubicBezTo>
                    <a:cubicBezTo>
                      <a:pt x="21108" y="21600"/>
                      <a:pt x="21600" y="16643"/>
                      <a:pt x="21600" y="10623"/>
                    </a:cubicBezTo>
                    <a:cubicBezTo>
                      <a:pt x="21600" y="4957"/>
                      <a:pt x="21108" y="0"/>
                      <a:pt x="20511" y="0"/>
                    </a:cubicBezTo>
                    <a:lnTo>
                      <a:pt x="1089" y="0"/>
                    </a:lnTo>
                    <a:close/>
                    <a:moveTo>
                      <a:pt x="1089" y="0"/>
                    </a:moveTo>
                    <a:cubicBezTo>
                      <a:pt x="1089" y="0"/>
                      <a:pt x="1089" y="0"/>
                      <a:pt x="1089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sp>
        <p:nvSpPr>
          <p:cNvPr id="1102" name="Rectangle 31"/>
          <p:cNvSpPr txBox="1"/>
          <p:nvPr/>
        </p:nvSpPr>
        <p:spPr>
          <a:xfrm>
            <a:off x="6419210" y="1854675"/>
            <a:ext cx="12752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262626"/>
                </a:solidFill>
              </a:defRPr>
            </a:lvl1pPr>
          </a:lstStyle>
          <a:p>
            <a:pPr/>
            <a:r>
              <a:t>Lorem Ipsum is simply dummy text of the</a:t>
            </a:r>
          </a:p>
        </p:txBody>
      </p:sp>
      <p:sp>
        <p:nvSpPr>
          <p:cNvPr id="1103" name="TextBox 32"/>
          <p:cNvSpPr txBox="1"/>
          <p:nvPr/>
        </p:nvSpPr>
        <p:spPr>
          <a:xfrm>
            <a:off x="6423788" y="1624995"/>
            <a:ext cx="1275250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grpSp>
        <p:nvGrpSpPr>
          <p:cNvPr id="1112" name="Group 69"/>
          <p:cNvGrpSpPr/>
          <p:nvPr/>
        </p:nvGrpSpPr>
        <p:grpSpPr>
          <a:xfrm>
            <a:off x="5149696" y="2603574"/>
            <a:ext cx="2840420" cy="947690"/>
            <a:chOff x="0" y="0"/>
            <a:chExt cx="2840419" cy="947688"/>
          </a:xfrm>
        </p:grpSpPr>
        <p:grpSp>
          <p:nvGrpSpPr>
            <p:cNvPr id="1106" name="Group 3"/>
            <p:cNvGrpSpPr/>
            <p:nvPr/>
          </p:nvGrpSpPr>
          <p:grpSpPr>
            <a:xfrm>
              <a:off x="0" y="-1"/>
              <a:ext cx="2840420" cy="947690"/>
              <a:chOff x="0" y="0"/>
              <a:chExt cx="2840419" cy="947688"/>
            </a:xfrm>
          </p:grpSpPr>
          <p:sp>
            <p:nvSpPr>
              <p:cNvPr id="1104" name="Freeform 36"/>
              <p:cNvSpPr/>
              <p:nvPr/>
            </p:nvSpPr>
            <p:spPr>
              <a:xfrm>
                <a:off x="479262" y="-1"/>
                <a:ext cx="2361158" cy="947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82" y="21600"/>
                    </a:moveTo>
                    <a:cubicBezTo>
                      <a:pt x="20918" y="21600"/>
                      <a:pt x="20918" y="21600"/>
                      <a:pt x="20918" y="21600"/>
                    </a:cubicBezTo>
                    <a:cubicBezTo>
                      <a:pt x="21288" y="21600"/>
                      <a:pt x="21600" y="21040"/>
                      <a:pt x="21600" y="20320"/>
                    </a:cubicBezTo>
                    <a:cubicBezTo>
                      <a:pt x="21600" y="1280"/>
                      <a:pt x="21600" y="1280"/>
                      <a:pt x="21600" y="1280"/>
                    </a:cubicBezTo>
                    <a:cubicBezTo>
                      <a:pt x="21600" y="587"/>
                      <a:pt x="21288" y="0"/>
                      <a:pt x="20918" y="0"/>
                    </a:cubicBezTo>
                    <a:cubicBezTo>
                      <a:pt x="682" y="0"/>
                      <a:pt x="682" y="0"/>
                      <a:pt x="682" y="0"/>
                    </a:cubicBezTo>
                    <a:cubicBezTo>
                      <a:pt x="312" y="0"/>
                      <a:pt x="0" y="587"/>
                      <a:pt x="0" y="1280"/>
                    </a:cubicBezTo>
                    <a:cubicBezTo>
                      <a:pt x="0" y="20320"/>
                      <a:pt x="0" y="20320"/>
                      <a:pt x="0" y="20320"/>
                    </a:cubicBezTo>
                    <a:cubicBezTo>
                      <a:pt x="0" y="21040"/>
                      <a:pt x="312" y="21600"/>
                      <a:pt x="682" y="21600"/>
                    </a:cubicBezTo>
                    <a:close/>
                  </a:path>
                </a:pathLst>
              </a:custGeom>
              <a:solidFill>
                <a:srgbClr val="B2E2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5" name="Freeform 37"/>
              <p:cNvSpPr/>
              <p:nvPr/>
            </p:nvSpPr>
            <p:spPr>
              <a:xfrm>
                <a:off x="0" y="-1"/>
                <a:ext cx="958527" cy="947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80" y="21600"/>
                    </a:moveTo>
                    <a:cubicBezTo>
                      <a:pt x="20320" y="21600"/>
                      <a:pt x="20320" y="21600"/>
                      <a:pt x="20320" y="21600"/>
                    </a:cubicBezTo>
                    <a:cubicBezTo>
                      <a:pt x="21013" y="21600"/>
                      <a:pt x="21600" y="21040"/>
                      <a:pt x="21600" y="20320"/>
                    </a:cubicBezTo>
                    <a:cubicBezTo>
                      <a:pt x="21600" y="1280"/>
                      <a:pt x="21600" y="1280"/>
                      <a:pt x="21600" y="1280"/>
                    </a:cubicBezTo>
                    <a:cubicBezTo>
                      <a:pt x="21600" y="587"/>
                      <a:pt x="21013" y="0"/>
                      <a:pt x="20320" y="0"/>
                    </a:cubicBezTo>
                    <a:cubicBezTo>
                      <a:pt x="1280" y="0"/>
                      <a:pt x="1280" y="0"/>
                      <a:pt x="1280" y="0"/>
                    </a:cubicBezTo>
                    <a:cubicBezTo>
                      <a:pt x="587" y="0"/>
                      <a:pt x="0" y="587"/>
                      <a:pt x="0" y="1280"/>
                    </a:cubicBezTo>
                    <a:cubicBezTo>
                      <a:pt x="0" y="20320"/>
                      <a:pt x="0" y="20320"/>
                      <a:pt x="0" y="20320"/>
                    </a:cubicBezTo>
                    <a:cubicBezTo>
                      <a:pt x="0" y="21040"/>
                      <a:pt x="587" y="21600"/>
                      <a:pt x="128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111" name="Group 56"/>
            <p:cNvGrpSpPr/>
            <p:nvPr/>
          </p:nvGrpSpPr>
          <p:grpSpPr>
            <a:xfrm>
              <a:off x="344456" y="231149"/>
              <a:ext cx="351235" cy="413148"/>
              <a:chOff x="0" y="0"/>
              <a:chExt cx="351234" cy="413147"/>
            </a:xfrm>
          </p:grpSpPr>
          <p:sp>
            <p:nvSpPr>
              <p:cNvPr id="1107" name="Freeform 367"/>
              <p:cNvSpPr/>
              <p:nvPr/>
            </p:nvSpPr>
            <p:spPr>
              <a:xfrm>
                <a:off x="139302" y="150812"/>
                <a:ext cx="3214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211" y="21600"/>
                    </a:moveTo>
                    <a:cubicBezTo>
                      <a:pt x="17389" y="21600"/>
                      <a:pt x="17389" y="21600"/>
                      <a:pt x="17389" y="21600"/>
                    </a:cubicBezTo>
                    <a:cubicBezTo>
                      <a:pt x="19698" y="21600"/>
                      <a:pt x="21600" y="16643"/>
                      <a:pt x="21600" y="10623"/>
                    </a:cubicBezTo>
                    <a:cubicBezTo>
                      <a:pt x="21600" y="4957"/>
                      <a:pt x="19698" y="0"/>
                      <a:pt x="17389" y="0"/>
                    </a:cubicBezTo>
                    <a:cubicBezTo>
                      <a:pt x="4211" y="0"/>
                      <a:pt x="4211" y="0"/>
                      <a:pt x="4211" y="0"/>
                    </a:cubicBezTo>
                    <a:cubicBezTo>
                      <a:pt x="1902" y="0"/>
                      <a:pt x="0" y="4957"/>
                      <a:pt x="0" y="10623"/>
                    </a:cubicBezTo>
                    <a:cubicBezTo>
                      <a:pt x="0" y="16643"/>
                      <a:pt x="1902" y="21600"/>
                      <a:pt x="4211" y="21600"/>
                    </a:cubicBezTo>
                    <a:close/>
                    <a:moveTo>
                      <a:pt x="4211" y="21600"/>
                    </a:moveTo>
                    <a:cubicBezTo>
                      <a:pt x="4211" y="21600"/>
                      <a:pt x="4211" y="21600"/>
                      <a:pt x="4211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08" name="Freeform 368"/>
              <p:cNvSpPr/>
              <p:nvPr/>
            </p:nvSpPr>
            <p:spPr>
              <a:xfrm>
                <a:off x="0" y="0"/>
                <a:ext cx="351235" cy="413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88" y="4314"/>
                    </a:moveTo>
                    <a:cubicBezTo>
                      <a:pt x="16523" y="95"/>
                      <a:pt x="16523" y="95"/>
                      <a:pt x="16523" y="95"/>
                    </a:cubicBezTo>
                    <a:cubicBezTo>
                      <a:pt x="16448" y="32"/>
                      <a:pt x="16349" y="0"/>
                      <a:pt x="16250" y="0"/>
                    </a:cubicBezTo>
                    <a:cubicBezTo>
                      <a:pt x="2086" y="0"/>
                      <a:pt x="2086" y="0"/>
                      <a:pt x="2086" y="0"/>
                    </a:cubicBezTo>
                    <a:cubicBezTo>
                      <a:pt x="1887" y="0"/>
                      <a:pt x="1713" y="148"/>
                      <a:pt x="1713" y="316"/>
                    </a:cubicBezTo>
                    <a:cubicBezTo>
                      <a:pt x="1713" y="4978"/>
                      <a:pt x="1713" y="4978"/>
                      <a:pt x="1713" y="4978"/>
                    </a:cubicBezTo>
                    <a:cubicBezTo>
                      <a:pt x="732" y="5168"/>
                      <a:pt x="0" y="5906"/>
                      <a:pt x="0" y="6792"/>
                    </a:cubicBezTo>
                    <a:cubicBezTo>
                      <a:pt x="0" y="17234"/>
                      <a:pt x="0" y="17234"/>
                      <a:pt x="0" y="17234"/>
                    </a:cubicBezTo>
                    <a:cubicBezTo>
                      <a:pt x="0" y="18109"/>
                      <a:pt x="732" y="18858"/>
                      <a:pt x="1713" y="19037"/>
                    </a:cubicBezTo>
                    <a:cubicBezTo>
                      <a:pt x="1713" y="21284"/>
                      <a:pt x="1713" y="21284"/>
                      <a:pt x="1713" y="21284"/>
                    </a:cubicBezTo>
                    <a:cubicBezTo>
                      <a:pt x="1713" y="21452"/>
                      <a:pt x="1887" y="21600"/>
                      <a:pt x="2086" y="21600"/>
                    </a:cubicBezTo>
                    <a:cubicBezTo>
                      <a:pt x="5760" y="21600"/>
                      <a:pt x="5760" y="21600"/>
                      <a:pt x="5760" y="21600"/>
                    </a:cubicBezTo>
                    <a:cubicBezTo>
                      <a:pt x="5971" y="21600"/>
                      <a:pt x="6145" y="21452"/>
                      <a:pt x="6145" y="21284"/>
                    </a:cubicBezTo>
                    <a:cubicBezTo>
                      <a:pt x="6145" y="21104"/>
                      <a:pt x="5971" y="20957"/>
                      <a:pt x="5760" y="20957"/>
                    </a:cubicBezTo>
                    <a:cubicBezTo>
                      <a:pt x="2470" y="20957"/>
                      <a:pt x="2470" y="20957"/>
                      <a:pt x="2470" y="20957"/>
                    </a:cubicBezTo>
                    <a:cubicBezTo>
                      <a:pt x="2470" y="19079"/>
                      <a:pt x="2470" y="19079"/>
                      <a:pt x="2470" y="19079"/>
                    </a:cubicBezTo>
                    <a:cubicBezTo>
                      <a:pt x="10154" y="19079"/>
                      <a:pt x="10154" y="19079"/>
                      <a:pt x="10154" y="19079"/>
                    </a:cubicBezTo>
                    <a:cubicBezTo>
                      <a:pt x="11359" y="19079"/>
                      <a:pt x="12339" y="18257"/>
                      <a:pt x="12339" y="17234"/>
                    </a:cubicBezTo>
                    <a:cubicBezTo>
                      <a:pt x="12339" y="6792"/>
                      <a:pt x="12339" y="6792"/>
                      <a:pt x="12339" y="6792"/>
                    </a:cubicBezTo>
                    <a:cubicBezTo>
                      <a:pt x="12339" y="5769"/>
                      <a:pt x="11359" y="4936"/>
                      <a:pt x="10154" y="4936"/>
                    </a:cubicBezTo>
                    <a:cubicBezTo>
                      <a:pt x="2470" y="4936"/>
                      <a:pt x="2470" y="4936"/>
                      <a:pt x="2470" y="4936"/>
                    </a:cubicBezTo>
                    <a:cubicBezTo>
                      <a:pt x="2470" y="643"/>
                      <a:pt x="2470" y="643"/>
                      <a:pt x="2470" y="643"/>
                    </a:cubicBezTo>
                    <a:cubicBezTo>
                      <a:pt x="15877" y="643"/>
                      <a:pt x="15877" y="643"/>
                      <a:pt x="15877" y="643"/>
                    </a:cubicBezTo>
                    <a:cubicBezTo>
                      <a:pt x="15877" y="4546"/>
                      <a:pt x="15877" y="4546"/>
                      <a:pt x="15877" y="4546"/>
                    </a:cubicBezTo>
                    <a:cubicBezTo>
                      <a:pt x="15877" y="4714"/>
                      <a:pt x="16039" y="4862"/>
                      <a:pt x="16250" y="4862"/>
                    </a:cubicBezTo>
                    <a:cubicBezTo>
                      <a:pt x="20843" y="4862"/>
                      <a:pt x="20843" y="4862"/>
                      <a:pt x="20843" y="4862"/>
                    </a:cubicBezTo>
                    <a:cubicBezTo>
                      <a:pt x="20843" y="7045"/>
                      <a:pt x="20843" y="7045"/>
                      <a:pt x="20843" y="7045"/>
                    </a:cubicBezTo>
                    <a:cubicBezTo>
                      <a:pt x="20843" y="7225"/>
                      <a:pt x="21017" y="7372"/>
                      <a:pt x="21215" y="7372"/>
                    </a:cubicBezTo>
                    <a:cubicBezTo>
                      <a:pt x="21426" y="7372"/>
                      <a:pt x="21600" y="7225"/>
                      <a:pt x="21600" y="7045"/>
                    </a:cubicBezTo>
                    <a:cubicBezTo>
                      <a:pt x="21600" y="4546"/>
                      <a:pt x="21600" y="4546"/>
                      <a:pt x="21600" y="4546"/>
                    </a:cubicBezTo>
                    <a:cubicBezTo>
                      <a:pt x="21600" y="4461"/>
                      <a:pt x="21563" y="4377"/>
                      <a:pt x="21488" y="4314"/>
                    </a:cubicBezTo>
                    <a:close/>
                    <a:moveTo>
                      <a:pt x="5785" y="9555"/>
                    </a:moveTo>
                    <a:cubicBezTo>
                      <a:pt x="5785" y="11327"/>
                      <a:pt x="5785" y="11327"/>
                      <a:pt x="5785" y="11327"/>
                    </a:cubicBezTo>
                    <a:cubicBezTo>
                      <a:pt x="3650" y="11327"/>
                      <a:pt x="3650" y="11327"/>
                      <a:pt x="3650" y="11327"/>
                    </a:cubicBezTo>
                    <a:cubicBezTo>
                      <a:pt x="3650" y="9555"/>
                      <a:pt x="3650" y="9555"/>
                      <a:pt x="3650" y="9555"/>
                    </a:cubicBezTo>
                    <a:lnTo>
                      <a:pt x="5785" y="9555"/>
                    </a:lnTo>
                    <a:close/>
                    <a:moveTo>
                      <a:pt x="8690" y="9555"/>
                    </a:moveTo>
                    <a:cubicBezTo>
                      <a:pt x="8690" y="11327"/>
                      <a:pt x="8690" y="11327"/>
                      <a:pt x="8690" y="11327"/>
                    </a:cubicBezTo>
                    <a:cubicBezTo>
                      <a:pt x="6542" y="11327"/>
                      <a:pt x="6542" y="11327"/>
                      <a:pt x="6542" y="11327"/>
                    </a:cubicBezTo>
                    <a:cubicBezTo>
                      <a:pt x="6542" y="9555"/>
                      <a:pt x="6542" y="9555"/>
                      <a:pt x="6542" y="9555"/>
                    </a:cubicBezTo>
                    <a:lnTo>
                      <a:pt x="8690" y="9555"/>
                    </a:lnTo>
                    <a:close/>
                    <a:moveTo>
                      <a:pt x="11582" y="9555"/>
                    </a:moveTo>
                    <a:cubicBezTo>
                      <a:pt x="11582" y="11327"/>
                      <a:pt x="11582" y="11327"/>
                      <a:pt x="11582" y="11327"/>
                    </a:cubicBezTo>
                    <a:cubicBezTo>
                      <a:pt x="9434" y="11327"/>
                      <a:pt x="9434" y="11327"/>
                      <a:pt x="9434" y="11327"/>
                    </a:cubicBezTo>
                    <a:cubicBezTo>
                      <a:pt x="9434" y="9555"/>
                      <a:pt x="9434" y="9555"/>
                      <a:pt x="9434" y="9555"/>
                    </a:cubicBezTo>
                    <a:lnTo>
                      <a:pt x="11582" y="9555"/>
                    </a:lnTo>
                    <a:close/>
                    <a:moveTo>
                      <a:pt x="2892" y="13732"/>
                    </a:moveTo>
                    <a:cubicBezTo>
                      <a:pt x="757" y="13732"/>
                      <a:pt x="757" y="13732"/>
                      <a:pt x="757" y="13732"/>
                    </a:cubicBezTo>
                    <a:cubicBezTo>
                      <a:pt x="757" y="11960"/>
                      <a:pt x="757" y="11960"/>
                      <a:pt x="757" y="11960"/>
                    </a:cubicBezTo>
                    <a:cubicBezTo>
                      <a:pt x="2892" y="11960"/>
                      <a:pt x="2892" y="11960"/>
                      <a:pt x="2892" y="11960"/>
                    </a:cubicBezTo>
                    <a:lnTo>
                      <a:pt x="2892" y="13732"/>
                    </a:lnTo>
                    <a:close/>
                    <a:moveTo>
                      <a:pt x="3650" y="11960"/>
                    </a:moveTo>
                    <a:cubicBezTo>
                      <a:pt x="5785" y="11960"/>
                      <a:pt x="5785" y="11960"/>
                      <a:pt x="5785" y="11960"/>
                    </a:cubicBezTo>
                    <a:cubicBezTo>
                      <a:pt x="5785" y="13732"/>
                      <a:pt x="5785" y="13732"/>
                      <a:pt x="5785" y="13732"/>
                    </a:cubicBezTo>
                    <a:cubicBezTo>
                      <a:pt x="3650" y="13732"/>
                      <a:pt x="3650" y="13732"/>
                      <a:pt x="3650" y="13732"/>
                    </a:cubicBezTo>
                    <a:lnTo>
                      <a:pt x="3650" y="11960"/>
                    </a:lnTo>
                    <a:close/>
                    <a:moveTo>
                      <a:pt x="757" y="14375"/>
                    </a:moveTo>
                    <a:cubicBezTo>
                      <a:pt x="2892" y="14375"/>
                      <a:pt x="2892" y="14375"/>
                      <a:pt x="2892" y="14375"/>
                    </a:cubicBezTo>
                    <a:cubicBezTo>
                      <a:pt x="2892" y="16137"/>
                      <a:pt x="2892" y="16137"/>
                      <a:pt x="2892" y="16137"/>
                    </a:cubicBezTo>
                    <a:cubicBezTo>
                      <a:pt x="757" y="16137"/>
                      <a:pt x="757" y="16137"/>
                      <a:pt x="757" y="16137"/>
                    </a:cubicBezTo>
                    <a:lnTo>
                      <a:pt x="757" y="14375"/>
                    </a:lnTo>
                    <a:close/>
                    <a:moveTo>
                      <a:pt x="3650" y="14375"/>
                    </a:moveTo>
                    <a:cubicBezTo>
                      <a:pt x="5785" y="14375"/>
                      <a:pt x="5785" y="14375"/>
                      <a:pt x="5785" y="14375"/>
                    </a:cubicBezTo>
                    <a:cubicBezTo>
                      <a:pt x="5785" y="16137"/>
                      <a:pt x="5785" y="16137"/>
                      <a:pt x="5785" y="16137"/>
                    </a:cubicBezTo>
                    <a:cubicBezTo>
                      <a:pt x="3650" y="16137"/>
                      <a:pt x="3650" y="16137"/>
                      <a:pt x="3650" y="16137"/>
                    </a:cubicBezTo>
                    <a:lnTo>
                      <a:pt x="3650" y="14375"/>
                    </a:lnTo>
                    <a:close/>
                    <a:moveTo>
                      <a:pt x="5785" y="16780"/>
                    </a:moveTo>
                    <a:cubicBezTo>
                      <a:pt x="5785" y="18446"/>
                      <a:pt x="5785" y="18446"/>
                      <a:pt x="5785" y="18446"/>
                    </a:cubicBezTo>
                    <a:cubicBezTo>
                      <a:pt x="3650" y="18446"/>
                      <a:pt x="3650" y="18446"/>
                      <a:pt x="3650" y="18446"/>
                    </a:cubicBezTo>
                    <a:cubicBezTo>
                      <a:pt x="3650" y="16780"/>
                      <a:pt x="3650" y="16780"/>
                      <a:pt x="3650" y="16780"/>
                    </a:cubicBezTo>
                    <a:lnTo>
                      <a:pt x="5785" y="16780"/>
                    </a:lnTo>
                    <a:close/>
                    <a:moveTo>
                      <a:pt x="6542" y="16780"/>
                    </a:moveTo>
                    <a:cubicBezTo>
                      <a:pt x="8690" y="16780"/>
                      <a:pt x="8690" y="16780"/>
                      <a:pt x="8690" y="16780"/>
                    </a:cubicBezTo>
                    <a:cubicBezTo>
                      <a:pt x="8690" y="18446"/>
                      <a:pt x="8690" y="18446"/>
                      <a:pt x="8690" y="18446"/>
                    </a:cubicBezTo>
                    <a:cubicBezTo>
                      <a:pt x="6542" y="18446"/>
                      <a:pt x="6542" y="18446"/>
                      <a:pt x="6542" y="18446"/>
                    </a:cubicBezTo>
                    <a:lnTo>
                      <a:pt x="6542" y="16780"/>
                    </a:lnTo>
                    <a:close/>
                    <a:moveTo>
                      <a:pt x="8690" y="16137"/>
                    </a:moveTo>
                    <a:cubicBezTo>
                      <a:pt x="6542" y="16137"/>
                      <a:pt x="6542" y="16137"/>
                      <a:pt x="6542" y="16137"/>
                    </a:cubicBezTo>
                    <a:cubicBezTo>
                      <a:pt x="6542" y="14375"/>
                      <a:pt x="6542" y="14375"/>
                      <a:pt x="6542" y="14375"/>
                    </a:cubicBezTo>
                    <a:cubicBezTo>
                      <a:pt x="8690" y="14375"/>
                      <a:pt x="8690" y="14375"/>
                      <a:pt x="8690" y="14375"/>
                    </a:cubicBezTo>
                    <a:lnTo>
                      <a:pt x="8690" y="16137"/>
                    </a:lnTo>
                    <a:close/>
                    <a:moveTo>
                      <a:pt x="6542" y="13732"/>
                    </a:moveTo>
                    <a:cubicBezTo>
                      <a:pt x="6542" y="11960"/>
                      <a:pt x="6542" y="11960"/>
                      <a:pt x="6542" y="11960"/>
                    </a:cubicBezTo>
                    <a:cubicBezTo>
                      <a:pt x="8690" y="11960"/>
                      <a:pt x="8690" y="11960"/>
                      <a:pt x="8690" y="11960"/>
                    </a:cubicBezTo>
                    <a:cubicBezTo>
                      <a:pt x="8690" y="13732"/>
                      <a:pt x="8690" y="13732"/>
                      <a:pt x="8690" y="13732"/>
                    </a:cubicBezTo>
                    <a:lnTo>
                      <a:pt x="6542" y="13732"/>
                    </a:lnTo>
                    <a:close/>
                    <a:moveTo>
                      <a:pt x="9434" y="11960"/>
                    </a:moveTo>
                    <a:cubicBezTo>
                      <a:pt x="11582" y="11960"/>
                      <a:pt x="11582" y="11960"/>
                      <a:pt x="11582" y="11960"/>
                    </a:cubicBezTo>
                    <a:cubicBezTo>
                      <a:pt x="11582" y="13732"/>
                      <a:pt x="11582" y="13732"/>
                      <a:pt x="11582" y="13732"/>
                    </a:cubicBezTo>
                    <a:cubicBezTo>
                      <a:pt x="9434" y="13732"/>
                      <a:pt x="9434" y="13732"/>
                      <a:pt x="9434" y="13732"/>
                    </a:cubicBezTo>
                    <a:lnTo>
                      <a:pt x="9434" y="11960"/>
                    </a:lnTo>
                    <a:close/>
                    <a:moveTo>
                      <a:pt x="2892" y="11327"/>
                    </a:moveTo>
                    <a:cubicBezTo>
                      <a:pt x="757" y="11327"/>
                      <a:pt x="757" y="11327"/>
                      <a:pt x="757" y="11327"/>
                    </a:cubicBezTo>
                    <a:cubicBezTo>
                      <a:pt x="757" y="9555"/>
                      <a:pt x="757" y="9555"/>
                      <a:pt x="757" y="9555"/>
                    </a:cubicBezTo>
                    <a:cubicBezTo>
                      <a:pt x="2892" y="9555"/>
                      <a:pt x="2892" y="9555"/>
                      <a:pt x="2892" y="9555"/>
                    </a:cubicBezTo>
                    <a:lnTo>
                      <a:pt x="2892" y="11327"/>
                    </a:lnTo>
                    <a:close/>
                    <a:moveTo>
                      <a:pt x="757" y="17234"/>
                    </a:moveTo>
                    <a:cubicBezTo>
                      <a:pt x="757" y="16780"/>
                      <a:pt x="757" y="16780"/>
                      <a:pt x="757" y="16780"/>
                    </a:cubicBezTo>
                    <a:cubicBezTo>
                      <a:pt x="2892" y="16780"/>
                      <a:pt x="2892" y="16780"/>
                      <a:pt x="2892" y="16780"/>
                    </a:cubicBezTo>
                    <a:cubicBezTo>
                      <a:pt x="2892" y="18446"/>
                      <a:pt x="2892" y="18446"/>
                      <a:pt x="2892" y="18446"/>
                    </a:cubicBezTo>
                    <a:cubicBezTo>
                      <a:pt x="2185" y="18446"/>
                      <a:pt x="2185" y="18446"/>
                      <a:pt x="2185" y="18446"/>
                    </a:cubicBezTo>
                    <a:cubicBezTo>
                      <a:pt x="1390" y="18446"/>
                      <a:pt x="757" y="17898"/>
                      <a:pt x="757" y="17234"/>
                    </a:cubicBezTo>
                    <a:close/>
                    <a:moveTo>
                      <a:pt x="10154" y="18446"/>
                    </a:moveTo>
                    <a:cubicBezTo>
                      <a:pt x="9434" y="18446"/>
                      <a:pt x="9434" y="18446"/>
                      <a:pt x="9434" y="18446"/>
                    </a:cubicBezTo>
                    <a:cubicBezTo>
                      <a:pt x="9434" y="14375"/>
                      <a:pt x="9434" y="14375"/>
                      <a:pt x="9434" y="14375"/>
                    </a:cubicBezTo>
                    <a:cubicBezTo>
                      <a:pt x="11582" y="14375"/>
                      <a:pt x="11582" y="14375"/>
                      <a:pt x="11582" y="14375"/>
                    </a:cubicBezTo>
                    <a:cubicBezTo>
                      <a:pt x="11582" y="17234"/>
                      <a:pt x="11582" y="17234"/>
                      <a:pt x="11582" y="17234"/>
                    </a:cubicBezTo>
                    <a:cubicBezTo>
                      <a:pt x="11582" y="17898"/>
                      <a:pt x="10937" y="18446"/>
                      <a:pt x="10154" y="18446"/>
                    </a:cubicBezTo>
                    <a:close/>
                    <a:moveTo>
                      <a:pt x="11582" y="6792"/>
                    </a:moveTo>
                    <a:cubicBezTo>
                      <a:pt x="11582" y="8912"/>
                      <a:pt x="11582" y="8912"/>
                      <a:pt x="11582" y="8912"/>
                    </a:cubicBezTo>
                    <a:cubicBezTo>
                      <a:pt x="757" y="8912"/>
                      <a:pt x="757" y="8912"/>
                      <a:pt x="757" y="8912"/>
                    </a:cubicBezTo>
                    <a:cubicBezTo>
                      <a:pt x="757" y="6792"/>
                      <a:pt x="757" y="6792"/>
                      <a:pt x="757" y="6792"/>
                    </a:cubicBezTo>
                    <a:cubicBezTo>
                      <a:pt x="757" y="6128"/>
                      <a:pt x="1390" y="5579"/>
                      <a:pt x="2185" y="5579"/>
                    </a:cubicBezTo>
                    <a:cubicBezTo>
                      <a:pt x="10154" y="5579"/>
                      <a:pt x="10154" y="5579"/>
                      <a:pt x="10154" y="5579"/>
                    </a:cubicBezTo>
                    <a:cubicBezTo>
                      <a:pt x="10937" y="5579"/>
                      <a:pt x="11582" y="6128"/>
                      <a:pt x="11582" y="6792"/>
                    </a:cubicBezTo>
                    <a:close/>
                    <a:moveTo>
                      <a:pt x="16634" y="1097"/>
                    </a:moveTo>
                    <a:cubicBezTo>
                      <a:pt x="20309" y="4219"/>
                      <a:pt x="20309" y="4219"/>
                      <a:pt x="20309" y="4219"/>
                    </a:cubicBezTo>
                    <a:cubicBezTo>
                      <a:pt x="16634" y="4219"/>
                      <a:pt x="16634" y="4219"/>
                      <a:pt x="16634" y="4219"/>
                    </a:cubicBezTo>
                    <a:lnTo>
                      <a:pt x="16634" y="1097"/>
                    </a:lnTo>
                    <a:close/>
                    <a:moveTo>
                      <a:pt x="16634" y="1097"/>
                    </a:moveTo>
                    <a:cubicBezTo>
                      <a:pt x="16634" y="1097"/>
                      <a:pt x="16634" y="1097"/>
                      <a:pt x="16634" y="109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09" name="Freeform 369"/>
              <p:cNvSpPr/>
              <p:nvPr/>
            </p:nvSpPr>
            <p:spPr>
              <a:xfrm>
                <a:off x="111918" y="153591"/>
                <a:ext cx="239317" cy="259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34" y="0"/>
                    </a:moveTo>
                    <a:cubicBezTo>
                      <a:pt x="20743" y="0"/>
                      <a:pt x="20487" y="235"/>
                      <a:pt x="20487" y="519"/>
                    </a:cubicBezTo>
                    <a:cubicBezTo>
                      <a:pt x="20487" y="20578"/>
                      <a:pt x="20487" y="20578"/>
                      <a:pt x="20487" y="20578"/>
                    </a:cubicBezTo>
                    <a:cubicBezTo>
                      <a:pt x="547" y="20578"/>
                      <a:pt x="547" y="20578"/>
                      <a:pt x="547" y="20578"/>
                    </a:cubicBezTo>
                    <a:cubicBezTo>
                      <a:pt x="237" y="20578"/>
                      <a:pt x="0" y="20812"/>
                      <a:pt x="0" y="21097"/>
                    </a:cubicBezTo>
                    <a:cubicBezTo>
                      <a:pt x="0" y="21365"/>
                      <a:pt x="237" y="21600"/>
                      <a:pt x="547" y="21600"/>
                    </a:cubicBezTo>
                    <a:cubicBezTo>
                      <a:pt x="21034" y="21600"/>
                      <a:pt x="21034" y="21600"/>
                      <a:pt x="21034" y="21600"/>
                    </a:cubicBezTo>
                    <a:cubicBezTo>
                      <a:pt x="21345" y="21600"/>
                      <a:pt x="21600" y="21365"/>
                      <a:pt x="21600" y="21097"/>
                    </a:cubicBezTo>
                    <a:cubicBezTo>
                      <a:pt x="21600" y="519"/>
                      <a:pt x="21600" y="519"/>
                      <a:pt x="21600" y="519"/>
                    </a:cubicBezTo>
                    <a:cubicBezTo>
                      <a:pt x="21600" y="235"/>
                      <a:pt x="21345" y="0"/>
                      <a:pt x="21034" y="0"/>
                    </a:cubicBezTo>
                    <a:close/>
                    <a:moveTo>
                      <a:pt x="21034" y="0"/>
                    </a:moveTo>
                    <a:cubicBezTo>
                      <a:pt x="21034" y="0"/>
                      <a:pt x="21034" y="0"/>
                      <a:pt x="21034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10" name="Freeform 370"/>
              <p:cNvSpPr/>
              <p:nvPr/>
            </p:nvSpPr>
            <p:spPr>
              <a:xfrm>
                <a:off x="261937" y="123825"/>
                <a:ext cx="60723" cy="260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11653" y="21600"/>
                      <a:pt x="12363" y="21483"/>
                      <a:pt x="12718" y="21316"/>
                    </a:cubicBezTo>
                    <a:cubicBezTo>
                      <a:pt x="21387" y="16976"/>
                      <a:pt x="21387" y="16976"/>
                      <a:pt x="21387" y="16976"/>
                    </a:cubicBezTo>
                    <a:cubicBezTo>
                      <a:pt x="21529" y="16909"/>
                      <a:pt x="21600" y="16843"/>
                      <a:pt x="21600" y="16759"/>
                    </a:cubicBezTo>
                    <a:cubicBezTo>
                      <a:pt x="21600" y="1319"/>
                      <a:pt x="21600" y="1319"/>
                      <a:pt x="21600" y="1319"/>
                    </a:cubicBezTo>
                    <a:cubicBezTo>
                      <a:pt x="21600" y="601"/>
                      <a:pt x="19113" y="0"/>
                      <a:pt x="16058" y="0"/>
                    </a:cubicBezTo>
                    <a:cubicBezTo>
                      <a:pt x="5542" y="0"/>
                      <a:pt x="5542" y="0"/>
                      <a:pt x="5542" y="0"/>
                    </a:cubicBezTo>
                    <a:cubicBezTo>
                      <a:pt x="2487" y="0"/>
                      <a:pt x="0" y="601"/>
                      <a:pt x="0" y="1319"/>
                    </a:cubicBezTo>
                    <a:cubicBezTo>
                      <a:pt x="0" y="16759"/>
                      <a:pt x="0" y="16759"/>
                      <a:pt x="0" y="16759"/>
                    </a:cubicBezTo>
                    <a:cubicBezTo>
                      <a:pt x="0" y="16843"/>
                      <a:pt x="71" y="16909"/>
                      <a:pt x="213" y="16976"/>
                    </a:cubicBezTo>
                    <a:cubicBezTo>
                      <a:pt x="8811" y="21316"/>
                      <a:pt x="8811" y="21316"/>
                      <a:pt x="8811" y="21316"/>
                    </a:cubicBezTo>
                    <a:cubicBezTo>
                      <a:pt x="9166" y="21483"/>
                      <a:pt x="9947" y="21600"/>
                      <a:pt x="10800" y="21600"/>
                    </a:cubicBezTo>
                    <a:close/>
                    <a:moveTo>
                      <a:pt x="10800" y="19897"/>
                    </a:moveTo>
                    <a:cubicBezTo>
                      <a:pt x="5542" y="17277"/>
                      <a:pt x="5542" y="17277"/>
                      <a:pt x="5542" y="17277"/>
                    </a:cubicBezTo>
                    <a:cubicBezTo>
                      <a:pt x="16058" y="17277"/>
                      <a:pt x="16058" y="17277"/>
                      <a:pt x="16058" y="17277"/>
                    </a:cubicBezTo>
                    <a:lnTo>
                      <a:pt x="10800" y="19897"/>
                    </a:lnTo>
                    <a:close/>
                    <a:moveTo>
                      <a:pt x="17266" y="16258"/>
                    </a:moveTo>
                    <a:cubicBezTo>
                      <a:pt x="4334" y="16258"/>
                      <a:pt x="4334" y="16258"/>
                      <a:pt x="4334" y="16258"/>
                    </a:cubicBezTo>
                    <a:cubicBezTo>
                      <a:pt x="4334" y="4807"/>
                      <a:pt x="4334" y="4807"/>
                      <a:pt x="4334" y="4807"/>
                    </a:cubicBezTo>
                    <a:cubicBezTo>
                      <a:pt x="17266" y="4807"/>
                      <a:pt x="17266" y="4807"/>
                      <a:pt x="17266" y="4807"/>
                    </a:cubicBezTo>
                    <a:lnTo>
                      <a:pt x="17266" y="16258"/>
                    </a:lnTo>
                    <a:close/>
                    <a:moveTo>
                      <a:pt x="5542" y="1018"/>
                    </a:moveTo>
                    <a:cubicBezTo>
                      <a:pt x="16058" y="1018"/>
                      <a:pt x="16058" y="1018"/>
                      <a:pt x="16058" y="1018"/>
                    </a:cubicBezTo>
                    <a:cubicBezTo>
                      <a:pt x="16697" y="1018"/>
                      <a:pt x="17266" y="1152"/>
                      <a:pt x="17266" y="1319"/>
                    </a:cubicBezTo>
                    <a:cubicBezTo>
                      <a:pt x="17266" y="3806"/>
                      <a:pt x="17266" y="3806"/>
                      <a:pt x="17266" y="3806"/>
                    </a:cubicBezTo>
                    <a:cubicBezTo>
                      <a:pt x="4334" y="3806"/>
                      <a:pt x="4334" y="3806"/>
                      <a:pt x="4334" y="3806"/>
                    </a:cubicBezTo>
                    <a:cubicBezTo>
                      <a:pt x="4334" y="1319"/>
                      <a:pt x="4334" y="1319"/>
                      <a:pt x="4334" y="1319"/>
                    </a:cubicBezTo>
                    <a:cubicBezTo>
                      <a:pt x="4334" y="1152"/>
                      <a:pt x="4832" y="1018"/>
                      <a:pt x="5542" y="1018"/>
                    </a:cubicBezTo>
                    <a:close/>
                    <a:moveTo>
                      <a:pt x="5542" y="1018"/>
                    </a:moveTo>
                    <a:cubicBezTo>
                      <a:pt x="5542" y="1018"/>
                      <a:pt x="5542" y="1018"/>
                      <a:pt x="5542" y="1018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sp>
        <p:nvSpPr>
          <p:cNvPr id="1113" name="Rectangle 35"/>
          <p:cNvSpPr txBox="1"/>
          <p:nvPr/>
        </p:nvSpPr>
        <p:spPr>
          <a:xfrm>
            <a:off x="6419210" y="2976971"/>
            <a:ext cx="12752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Lorem Ipsum is simply dummy text of the</a:t>
            </a:r>
          </a:p>
        </p:txBody>
      </p:sp>
      <p:sp>
        <p:nvSpPr>
          <p:cNvPr id="1114" name="TextBox 36"/>
          <p:cNvSpPr txBox="1"/>
          <p:nvPr/>
        </p:nvSpPr>
        <p:spPr>
          <a:xfrm>
            <a:off x="6423788" y="2747291"/>
            <a:ext cx="127525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1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5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3" grpId="10"/>
      <p:bldP build="whole" bldLvl="1" animBg="1" rev="0" advAuto="0" spid="1063" grpId="6"/>
      <p:bldP build="whole" bldLvl="1" animBg="1" rev="0" advAuto="0" spid="1101" grpId="9"/>
      <p:bldP build="whole" bldLvl="1" animBg="1" rev="0" advAuto="0" spid="1083" grpId="1"/>
      <p:bldP build="whole" bldLvl="1" animBg="1" rev="0" advAuto="0" spid="1074" grpId="3"/>
      <p:bldP build="whole" bldLvl="1" animBg="1" rev="0" advAuto="0" spid="1085" grpId="7"/>
      <p:bldP build="whole" bldLvl="1" animBg="1" rev="0" advAuto="0" spid="1102" grpId="11"/>
      <p:bldP build="whole" bldLvl="1" animBg="1" rev="0" advAuto="0" spid="1080" grpId="2"/>
      <p:bldP build="whole" bldLvl="1" animBg="1" rev="0" advAuto="0" spid="1112" grpId="12"/>
      <p:bldP build="whole" bldLvl="1" animBg="1" rev="0" advAuto="0" spid="1081" grpId="5"/>
      <p:bldP build="whole" bldLvl="1" animBg="1" rev="0" advAuto="0" spid="1113" grpId="14"/>
      <p:bldP build="whole" bldLvl="1" animBg="1" rev="0" advAuto="0" spid="1114" grpId="13"/>
      <p:bldP build="whole" bldLvl="1" animBg="1" rev="0" advAuto="0" spid="1084" grpId="8"/>
      <p:bldP build="whole" bldLvl="1" animBg="1" rev="0" advAuto="0" spid="1082" grpId="4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roup 2"/>
          <p:cNvGrpSpPr/>
          <p:nvPr/>
        </p:nvGrpSpPr>
        <p:grpSpPr>
          <a:xfrm>
            <a:off x="1057955" y="1795839"/>
            <a:ext cx="2861384" cy="1397794"/>
            <a:chOff x="0" y="0"/>
            <a:chExt cx="2861382" cy="1397793"/>
          </a:xfrm>
        </p:grpSpPr>
        <p:grpSp>
          <p:nvGrpSpPr>
            <p:cNvPr id="1120" name="Group 20"/>
            <p:cNvGrpSpPr/>
            <p:nvPr/>
          </p:nvGrpSpPr>
          <p:grpSpPr>
            <a:xfrm>
              <a:off x="0" y="0"/>
              <a:ext cx="2861383" cy="1397794"/>
              <a:chOff x="0" y="0"/>
              <a:chExt cx="2861382" cy="1397793"/>
            </a:xfrm>
          </p:grpSpPr>
          <p:sp>
            <p:nvSpPr>
              <p:cNvPr id="1116" name="Rectangle 5"/>
              <p:cNvSpPr/>
              <p:nvPr/>
            </p:nvSpPr>
            <p:spPr>
              <a:xfrm>
                <a:off x="141174" y="-1"/>
                <a:ext cx="2720209" cy="1064904"/>
              </a:xfrm>
              <a:prstGeom prst="rect">
                <a:avLst/>
              </a:prstGeom>
              <a:solidFill>
                <a:srgbClr val="C94F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17" name="Freeform 6"/>
              <p:cNvSpPr/>
              <p:nvPr/>
            </p:nvSpPr>
            <p:spPr>
              <a:xfrm>
                <a:off x="0" y="0"/>
                <a:ext cx="765999" cy="139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81" y="0"/>
                    </a:moveTo>
                    <a:lnTo>
                      <a:pt x="0" y="1320"/>
                    </a:lnTo>
                    <a:lnTo>
                      <a:pt x="0" y="16133"/>
                    </a:lnTo>
                    <a:lnTo>
                      <a:pt x="16661" y="21452"/>
                    </a:lnTo>
                    <a:lnTo>
                      <a:pt x="17152" y="21600"/>
                    </a:lnTo>
                    <a:lnTo>
                      <a:pt x="17595" y="21600"/>
                    </a:lnTo>
                    <a:lnTo>
                      <a:pt x="17595" y="6949"/>
                    </a:lnTo>
                    <a:lnTo>
                      <a:pt x="934" y="1616"/>
                    </a:lnTo>
                    <a:lnTo>
                      <a:pt x="3981" y="606"/>
                    </a:lnTo>
                    <a:lnTo>
                      <a:pt x="20642" y="5831"/>
                    </a:lnTo>
                    <a:lnTo>
                      <a:pt x="20642" y="20146"/>
                    </a:lnTo>
                    <a:lnTo>
                      <a:pt x="21600" y="20146"/>
                    </a:lnTo>
                    <a:lnTo>
                      <a:pt x="21600" y="5535"/>
                    </a:lnTo>
                    <a:lnTo>
                      <a:pt x="3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18" name="Freeform 7"/>
              <p:cNvSpPr/>
              <p:nvPr/>
            </p:nvSpPr>
            <p:spPr>
              <a:xfrm>
                <a:off x="33114" y="39215"/>
                <a:ext cx="698899" cy="410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7794"/>
                    </a:moveTo>
                    <a:lnTo>
                      <a:pt x="3340" y="0"/>
                    </a:lnTo>
                    <a:lnTo>
                      <a:pt x="0" y="3439"/>
                    </a:lnTo>
                    <a:lnTo>
                      <a:pt x="18260" y="21600"/>
                    </a:lnTo>
                    <a:lnTo>
                      <a:pt x="21600" y="17931"/>
                    </a:lnTo>
                    <a:lnTo>
                      <a:pt x="21600" y="17794"/>
                    </a:lnTo>
                    <a:close/>
                  </a:path>
                </a:pathLst>
              </a:custGeom>
              <a:solidFill>
                <a:srgbClr val="F1F1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19" name="Freeform 8"/>
              <p:cNvSpPr/>
              <p:nvPr/>
            </p:nvSpPr>
            <p:spPr>
              <a:xfrm>
                <a:off x="623953" y="379949"/>
                <a:ext cx="108060" cy="996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510"/>
                    </a:moveTo>
                    <a:lnTo>
                      <a:pt x="0" y="21600"/>
                    </a:lnTo>
                    <a:lnTo>
                      <a:pt x="21600" y="19731"/>
                    </a:lnTo>
                    <a:lnTo>
                      <a:pt x="21600" y="0"/>
                    </a:lnTo>
                    <a:lnTo>
                      <a:pt x="0" y="1510"/>
                    </a:lnTo>
                    <a:close/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121" name="Freeform 251"/>
            <p:cNvSpPr/>
            <p:nvPr/>
          </p:nvSpPr>
          <p:spPr>
            <a:xfrm>
              <a:off x="85437" y="493070"/>
              <a:ext cx="411957" cy="41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389" y="4029"/>
                  </a:moveTo>
                  <a:cubicBezTo>
                    <a:pt x="14998" y="1577"/>
                    <a:pt x="14998" y="1577"/>
                    <a:pt x="14998" y="1577"/>
                  </a:cubicBezTo>
                  <a:cubicBezTo>
                    <a:pt x="14829" y="1514"/>
                    <a:pt x="14639" y="1598"/>
                    <a:pt x="14576" y="1767"/>
                  </a:cubicBezTo>
                  <a:cubicBezTo>
                    <a:pt x="14523" y="1936"/>
                    <a:pt x="14597" y="2116"/>
                    <a:pt x="14766" y="2179"/>
                  </a:cubicBezTo>
                  <a:cubicBezTo>
                    <a:pt x="20377" y="4325"/>
                    <a:pt x="20377" y="4325"/>
                    <a:pt x="20377" y="4325"/>
                  </a:cubicBezTo>
                  <a:cubicBezTo>
                    <a:pt x="16991" y="5624"/>
                    <a:pt x="16991" y="5624"/>
                    <a:pt x="16991" y="5624"/>
                  </a:cubicBezTo>
                  <a:cubicBezTo>
                    <a:pt x="16991" y="4695"/>
                    <a:pt x="16991" y="4695"/>
                    <a:pt x="16991" y="4695"/>
                  </a:cubicBezTo>
                  <a:cubicBezTo>
                    <a:pt x="16991" y="4547"/>
                    <a:pt x="16896" y="4420"/>
                    <a:pt x="16748" y="4378"/>
                  </a:cubicBezTo>
                  <a:cubicBezTo>
                    <a:pt x="13890" y="3648"/>
                    <a:pt x="10948" y="3448"/>
                    <a:pt x="8016" y="3786"/>
                  </a:cubicBezTo>
                  <a:cubicBezTo>
                    <a:pt x="6950" y="3913"/>
                    <a:pt x="5885" y="4113"/>
                    <a:pt x="4852" y="4378"/>
                  </a:cubicBezTo>
                  <a:cubicBezTo>
                    <a:pt x="4704" y="4420"/>
                    <a:pt x="4609" y="4547"/>
                    <a:pt x="4609" y="4695"/>
                  </a:cubicBezTo>
                  <a:cubicBezTo>
                    <a:pt x="4609" y="5624"/>
                    <a:pt x="4609" y="5624"/>
                    <a:pt x="4609" y="5624"/>
                  </a:cubicBezTo>
                  <a:cubicBezTo>
                    <a:pt x="1223" y="4325"/>
                    <a:pt x="1223" y="4325"/>
                    <a:pt x="1223" y="4325"/>
                  </a:cubicBezTo>
                  <a:cubicBezTo>
                    <a:pt x="10800" y="668"/>
                    <a:pt x="10800" y="668"/>
                    <a:pt x="10800" y="668"/>
                  </a:cubicBezTo>
                  <a:cubicBezTo>
                    <a:pt x="13500" y="1693"/>
                    <a:pt x="13500" y="1693"/>
                    <a:pt x="13500" y="1693"/>
                  </a:cubicBezTo>
                  <a:cubicBezTo>
                    <a:pt x="13658" y="1757"/>
                    <a:pt x="13848" y="1683"/>
                    <a:pt x="13911" y="1514"/>
                  </a:cubicBezTo>
                  <a:cubicBezTo>
                    <a:pt x="13975" y="1345"/>
                    <a:pt x="13890" y="1165"/>
                    <a:pt x="13721" y="1102"/>
                  </a:cubicBezTo>
                  <a:cubicBezTo>
                    <a:pt x="10916" y="24"/>
                    <a:pt x="10916" y="24"/>
                    <a:pt x="10916" y="24"/>
                  </a:cubicBezTo>
                  <a:cubicBezTo>
                    <a:pt x="10842" y="-8"/>
                    <a:pt x="10758" y="-8"/>
                    <a:pt x="10684" y="24"/>
                  </a:cubicBezTo>
                  <a:cubicBezTo>
                    <a:pt x="211" y="4029"/>
                    <a:pt x="211" y="4029"/>
                    <a:pt x="211" y="4029"/>
                  </a:cubicBezTo>
                  <a:cubicBezTo>
                    <a:pt x="84" y="4071"/>
                    <a:pt x="0" y="4198"/>
                    <a:pt x="0" y="4325"/>
                  </a:cubicBezTo>
                  <a:cubicBezTo>
                    <a:pt x="0" y="4462"/>
                    <a:pt x="84" y="4578"/>
                    <a:pt x="211" y="4631"/>
                  </a:cubicBezTo>
                  <a:cubicBezTo>
                    <a:pt x="4609" y="6311"/>
                    <a:pt x="4609" y="6311"/>
                    <a:pt x="4609" y="6311"/>
                  </a:cubicBezTo>
                  <a:cubicBezTo>
                    <a:pt x="4609" y="8140"/>
                    <a:pt x="4609" y="8140"/>
                    <a:pt x="4609" y="8140"/>
                  </a:cubicBezTo>
                  <a:cubicBezTo>
                    <a:pt x="1856" y="11352"/>
                    <a:pt x="2036" y="16192"/>
                    <a:pt x="5041" y="19204"/>
                  </a:cubicBezTo>
                  <a:cubicBezTo>
                    <a:pt x="5780" y="19933"/>
                    <a:pt x="6623" y="20514"/>
                    <a:pt x="7562" y="20926"/>
                  </a:cubicBezTo>
                  <a:cubicBezTo>
                    <a:pt x="7604" y="20937"/>
                    <a:pt x="7646" y="20947"/>
                    <a:pt x="7689" y="20947"/>
                  </a:cubicBezTo>
                  <a:cubicBezTo>
                    <a:pt x="7815" y="20947"/>
                    <a:pt x="7931" y="20873"/>
                    <a:pt x="7984" y="20757"/>
                  </a:cubicBezTo>
                  <a:cubicBezTo>
                    <a:pt x="8058" y="20588"/>
                    <a:pt x="7984" y="20398"/>
                    <a:pt x="7815" y="20334"/>
                  </a:cubicBezTo>
                  <a:cubicBezTo>
                    <a:pt x="6950" y="19954"/>
                    <a:pt x="6170" y="19426"/>
                    <a:pt x="5495" y="18749"/>
                  </a:cubicBezTo>
                  <a:cubicBezTo>
                    <a:pt x="4071" y="17323"/>
                    <a:pt x="3343" y="15452"/>
                    <a:pt x="3301" y="13571"/>
                  </a:cubicBezTo>
                  <a:cubicBezTo>
                    <a:pt x="3628" y="13275"/>
                    <a:pt x="4092" y="12979"/>
                    <a:pt x="4556" y="12789"/>
                  </a:cubicBezTo>
                  <a:cubicBezTo>
                    <a:pt x="4978" y="12610"/>
                    <a:pt x="5611" y="12419"/>
                    <a:pt x="6159" y="12557"/>
                  </a:cubicBezTo>
                  <a:cubicBezTo>
                    <a:pt x="6550" y="12652"/>
                    <a:pt x="6834" y="12895"/>
                    <a:pt x="7035" y="13297"/>
                  </a:cubicBezTo>
                  <a:cubicBezTo>
                    <a:pt x="7414" y="14089"/>
                    <a:pt x="7267" y="14871"/>
                    <a:pt x="7119" y="15621"/>
                  </a:cubicBezTo>
                  <a:cubicBezTo>
                    <a:pt x="6950" y="16509"/>
                    <a:pt x="6771" y="17428"/>
                    <a:pt x="7541" y="18200"/>
                  </a:cubicBezTo>
                  <a:cubicBezTo>
                    <a:pt x="7910" y="18570"/>
                    <a:pt x="8374" y="18686"/>
                    <a:pt x="8912" y="18527"/>
                  </a:cubicBezTo>
                  <a:cubicBezTo>
                    <a:pt x="9334" y="18411"/>
                    <a:pt x="9756" y="18147"/>
                    <a:pt x="10209" y="17862"/>
                  </a:cubicBezTo>
                  <a:cubicBezTo>
                    <a:pt x="11011" y="17365"/>
                    <a:pt x="11834" y="16847"/>
                    <a:pt x="12667" y="17122"/>
                  </a:cubicBezTo>
                  <a:cubicBezTo>
                    <a:pt x="14133" y="17597"/>
                    <a:pt x="14396" y="19426"/>
                    <a:pt x="14439" y="20007"/>
                  </a:cubicBezTo>
                  <a:cubicBezTo>
                    <a:pt x="12867" y="20884"/>
                    <a:pt x="11021" y="21169"/>
                    <a:pt x="9207" y="20778"/>
                  </a:cubicBezTo>
                  <a:cubicBezTo>
                    <a:pt x="9028" y="20736"/>
                    <a:pt x="8859" y="20852"/>
                    <a:pt x="8828" y="21021"/>
                  </a:cubicBezTo>
                  <a:cubicBezTo>
                    <a:pt x="8786" y="21201"/>
                    <a:pt x="8902" y="21370"/>
                    <a:pt x="9070" y="21402"/>
                  </a:cubicBezTo>
                  <a:cubicBezTo>
                    <a:pt x="9650" y="21529"/>
                    <a:pt x="10230" y="21592"/>
                    <a:pt x="10811" y="21592"/>
                  </a:cubicBezTo>
                  <a:cubicBezTo>
                    <a:pt x="12952" y="21592"/>
                    <a:pt x="15008" y="20757"/>
                    <a:pt x="16559" y="19204"/>
                  </a:cubicBezTo>
                  <a:cubicBezTo>
                    <a:pt x="19564" y="16192"/>
                    <a:pt x="19744" y="11352"/>
                    <a:pt x="16991" y="8140"/>
                  </a:cubicBezTo>
                  <a:cubicBezTo>
                    <a:pt x="16991" y="6311"/>
                    <a:pt x="16991" y="6311"/>
                    <a:pt x="16991" y="6311"/>
                  </a:cubicBezTo>
                  <a:cubicBezTo>
                    <a:pt x="18900" y="5582"/>
                    <a:pt x="18900" y="5582"/>
                    <a:pt x="18900" y="5582"/>
                  </a:cubicBezTo>
                  <a:cubicBezTo>
                    <a:pt x="18900" y="7527"/>
                    <a:pt x="18900" y="7527"/>
                    <a:pt x="18900" y="7527"/>
                  </a:cubicBezTo>
                  <a:cubicBezTo>
                    <a:pt x="18478" y="7664"/>
                    <a:pt x="18162" y="8066"/>
                    <a:pt x="18162" y="8541"/>
                  </a:cubicBezTo>
                  <a:cubicBezTo>
                    <a:pt x="18162" y="9122"/>
                    <a:pt x="18636" y="9598"/>
                    <a:pt x="19227" y="9598"/>
                  </a:cubicBezTo>
                  <a:cubicBezTo>
                    <a:pt x="19807" y="9598"/>
                    <a:pt x="20282" y="9122"/>
                    <a:pt x="20282" y="8541"/>
                  </a:cubicBezTo>
                  <a:cubicBezTo>
                    <a:pt x="20282" y="8066"/>
                    <a:pt x="19976" y="7664"/>
                    <a:pt x="19543" y="7527"/>
                  </a:cubicBezTo>
                  <a:cubicBezTo>
                    <a:pt x="19543" y="5329"/>
                    <a:pt x="19543" y="5329"/>
                    <a:pt x="19543" y="5329"/>
                  </a:cubicBezTo>
                  <a:cubicBezTo>
                    <a:pt x="21389" y="4631"/>
                    <a:pt x="21389" y="4631"/>
                    <a:pt x="21389" y="4631"/>
                  </a:cubicBezTo>
                  <a:cubicBezTo>
                    <a:pt x="21516" y="4578"/>
                    <a:pt x="21600" y="4462"/>
                    <a:pt x="21600" y="4325"/>
                  </a:cubicBezTo>
                  <a:cubicBezTo>
                    <a:pt x="21600" y="4198"/>
                    <a:pt x="21516" y="4071"/>
                    <a:pt x="21389" y="4029"/>
                  </a:cubicBezTo>
                  <a:close/>
                  <a:moveTo>
                    <a:pt x="8089" y="4430"/>
                  </a:moveTo>
                  <a:cubicBezTo>
                    <a:pt x="10863" y="4103"/>
                    <a:pt x="13648" y="4272"/>
                    <a:pt x="16348" y="4938"/>
                  </a:cubicBezTo>
                  <a:cubicBezTo>
                    <a:pt x="16348" y="7928"/>
                    <a:pt x="16348" y="7928"/>
                    <a:pt x="16348" y="7928"/>
                  </a:cubicBezTo>
                  <a:cubicBezTo>
                    <a:pt x="13616" y="7273"/>
                    <a:pt x="10811" y="7115"/>
                    <a:pt x="8016" y="7442"/>
                  </a:cubicBezTo>
                  <a:cubicBezTo>
                    <a:pt x="7088" y="7548"/>
                    <a:pt x="6159" y="7717"/>
                    <a:pt x="5252" y="7928"/>
                  </a:cubicBezTo>
                  <a:cubicBezTo>
                    <a:pt x="5252" y="4938"/>
                    <a:pt x="5252" y="4938"/>
                    <a:pt x="5252" y="4938"/>
                  </a:cubicBezTo>
                  <a:cubicBezTo>
                    <a:pt x="6180" y="4716"/>
                    <a:pt x="7140" y="4536"/>
                    <a:pt x="8089" y="4430"/>
                  </a:cubicBezTo>
                  <a:close/>
                  <a:moveTo>
                    <a:pt x="5020" y="8647"/>
                  </a:moveTo>
                  <a:cubicBezTo>
                    <a:pt x="5801" y="8446"/>
                    <a:pt x="6592" y="8287"/>
                    <a:pt x="7393" y="8171"/>
                  </a:cubicBezTo>
                  <a:cubicBezTo>
                    <a:pt x="6571" y="9439"/>
                    <a:pt x="5157" y="10190"/>
                    <a:pt x="3955" y="10348"/>
                  </a:cubicBezTo>
                  <a:cubicBezTo>
                    <a:pt x="4229" y="9756"/>
                    <a:pt x="4577" y="9175"/>
                    <a:pt x="5020" y="8647"/>
                  </a:cubicBezTo>
                  <a:close/>
                  <a:moveTo>
                    <a:pt x="16105" y="18749"/>
                  </a:moveTo>
                  <a:cubicBezTo>
                    <a:pt x="15778" y="19077"/>
                    <a:pt x="15420" y="19373"/>
                    <a:pt x="15050" y="19626"/>
                  </a:cubicBezTo>
                  <a:cubicBezTo>
                    <a:pt x="15008" y="19352"/>
                    <a:pt x="14945" y="19003"/>
                    <a:pt x="14818" y="18644"/>
                  </a:cubicBezTo>
                  <a:cubicBezTo>
                    <a:pt x="14460" y="17545"/>
                    <a:pt x="13785" y="16805"/>
                    <a:pt x="12867" y="16509"/>
                  </a:cubicBezTo>
                  <a:cubicBezTo>
                    <a:pt x="11749" y="16150"/>
                    <a:pt x="10758" y="16773"/>
                    <a:pt x="9872" y="17323"/>
                  </a:cubicBezTo>
                  <a:cubicBezTo>
                    <a:pt x="8891" y="17936"/>
                    <a:pt x="8406" y="18158"/>
                    <a:pt x="7995" y="17745"/>
                  </a:cubicBezTo>
                  <a:cubicBezTo>
                    <a:pt x="7488" y="17238"/>
                    <a:pt x="7573" y="16657"/>
                    <a:pt x="7752" y="15748"/>
                  </a:cubicBezTo>
                  <a:cubicBezTo>
                    <a:pt x="7910" y="14934"/>
                    <a:pt x="8089" y="14005"/>
                    <a:pt x="7615" y="13011"/>
                  </a:cubicBezTo>
                  <a:cubicBezTo>
                    <a:pt x="7330" y="12441"/>
                    <a:pt x="6887" y="12071"/>
                    <a:pt x="6318" y="11933"/>
                  </a:cubicBezTo>
                  <a:cubicBezTo>
                    <a:pt x="5590" y="11754"/>
                    <a:pt x="4820" y="11976"/>
                    <a:pt x="4303" y="12197"/>
                  </a:cubicBezTo>
                  <a:cubicBezTo>
                    <a:pt x="3966" y="12335"/>
                    <a:pt x="3628" y="12525"/>
                    <a:pt x="3333" y="12726"/>
                  </a:cubicBezTo>
                  <a:cubicBezTo>
                    <a:pt x="3386" y="12155"/>
                    <a:pt x="3512" y="11574"/>
                    <a:pt x="3691" y="11024"/>
                  </a:cubicBezTo>
                  <a:cubicBezTo>
                    <a:pt x="4525" y="10982"/>
                    <a:pt x="5400" y="10686"/>
                    <a:pt x="6191" y="10190"/>
                  </a:cubicBezTo>
                  <a:cubicBezTo>
                    <a:pt x="7077" y="9651"/>
                    <a:pt x="7763" y="8911"/>
                    <a:pt x="8195" y="8066"/>
                  </a:cubicBezTo>
                  <a:cubicBezTo>
                    <a:pt x="8659" y="8013"/>
                    <a:pt x="9123" y="7970"/>
                    <a:pt x="9587" y="7949"/>
                  </a:cubicBezTo>
                  <a:cubicBezTo>
                    <a:pt x="9144" y="9291"/>
                    <a:pt x="8965" y="10633"/>
                    <a:pt x="10041" y="11711"/>
                  </a:cubicBezTo>
                  <a:cubicBezTo>
                    <a:pt x="10536" y="12197"/>
                    <a:pt x="11127" y="12271"/>
                    <a:pt x="11823" y="11923"/>
                  </a:cubicBezTo>
                  <a:cubicBezTo>
                    <a:pt x="12361" y="11648"/>
                    <a:pt x="12888" y="11162"/>
                    <a:pt x="13405" y="10686"/>
                  </a:cubicBezTo>
                  <a:cubicBezTo>
                    <a:pt x="14460" y="9714"/>
                    <a:pt x="14987" y="9344"/>
                    <a:pt x="15335" y="9693"/>
                  </a:cubicBezTo>
                  <a:cubicBezTo>
                    <a:pt x="15768" y="10126"/>
                    <a:pt x="15810" y="11268"/>
                    <a:pt x="15841" y="12377"/>
                  </a:cubicBezTo>
                  <a:cubicBezTo>
                    <a:pt x="15873" y="13318"/>
                    <a:pt x="15905" y="14290"/>
                    <a:pt x="16158" y="15093"/>
                  </a:cubicBezTo>
                  <a:cubicBezTo>
                    <a:pt x="16411" y="15928"/>
                    <a:pt x="16875" y="16467"/>
                    <a:pt x="17550" y="16720"/>
                  </a:cubicBezTo>
                  <a:cubicBezTo>
                    <a:pt x="17191" y="17450"/>
                    <a:pt x="16706" y="18136"/>
                    <a:pt x="16105" y="18749"/>
                  </a:cubicBezTo>
                  <a:close/>
                  <a:moveTo>
                    <a:pt x="17803" y="16129"/>
                  </a:moveTo>
                  <a:cubicBezTo>
                    <a:pt x="17297" y="15949"/>
                    <a:pt x="16970" y="15558"/>
                    <a:pt x="16770" y="14903"/>
                  </a:cubicBezTo>
                  <a:cubicBezTo>
                    <a:pt x="16537" y="14184"/>
                    <a:pt x="16516" y="13254"/>
                    <a:pt x="16485" y="12356"/>
                  </a:cubicBezTo>
                  <a:cubicBezTo>
                    <a:pt x="16443" y="11067"/>
                    <a:pt x="16400" y="9851"/>
                    <a:pt x="15789" y="9239"/>
                  </a:cubicBezTo>
                  <a:cubicBezTo>
                    <a:pt x="15514" y="8964"/>
                    <a:pt x="15050" y="8731"/>
                    <a:pt x="14323" y="9133"/>
                  </a:cubicBezTo>
                  <a:cubicBezTo>
                    <a:pt x="13890" y="9376"/>
                    <a:pt x="13447" y="9778"/>
                    <a:pt x="12973" y="10211"/>
                  </a:cubicBezTo>
                  <a:cubicBezTo>
                    <a:pt x="11865" y="11236"/>
                    <a:pt x="11095" y="11859"/>
                    <a:pt x="10494" y="11257"/>
                  </a:cubicBezTo>
                  <a:cubicBezTo>
                    <a:pt x="9872" y="10633"/>
                    <a:pt x="9608" y="9820"/>
                    <a:pt x="10283" y="7928"/>
                  </a:cubicBezTo>
                  <a:cubicBezTo>
                    <a:pt x="12403" y="7875"/>
                    <a:pt x="14512" y="8118"/>
                    <a:pt x="16580" y="8647"/>
                  </a:cubicBezTo>
                  <a:cubicBezTo>
                    <a:pt x="18352" y="10792"/>
                    <a:pt x="18742" y="13666"/>
                    <a:pt x="17803" y="16129"/>
                  </a:cubicBezTo>
                  <a:close/>
                  <a:moveTo>
                    <a:pt x="19227" y="8953"/>
                  </a:moveTo>
                  <a:cubicBezTo>
                    <a:pt x="18995" y="8953"/>
                    <a:pt x="18805" y="8774"/>
                    <a:pt x="18805" y="8541"/>
                  </a:cubicBezTo>
                  <a:cubicBezTo>
                    <a:pt x="18805" y="8309"/>
                    <a:pt x="18995" y="8118"/>
                    <a:pt x="19227" y="8118"/>
                  </a:cubicBezTo>
                  <a:cubicBezTo>
                    <a:pt x="19448" y="8118"/>
                    <a:pt x="19638" y="8309"/>
                    <a:pt x="19638" y="8541"/>
                  </a:cubicBezTo>
                  <a:cubicBezTo>
                    <a:pt x="19638" y="8774"/>
                    <a:pt x="19448" y="8953"/>
                    <a:pt x="19227" y="8953"/>
                  </a:cubicBezTo>
                  <a:close/>
                  <a:moveTo>
                    <a:pt x="19227" y="8953"/>
                  </a:moveTo>
                  <a:cubicBezTo>
                    <a:pt x="19227" y="8953"/>
                    <a:pt x="19227" y="8953"/>
                    <a:pt x="19227" y="895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137" name="Group 87"/>
          <p:cNvGrpSpPr/>
          <p:nvPr/>
        </p:nvGrpSpPr>
        <p:grpSpPr>
          <a:xfrm>
            <a:off x="5224664" y="1795839"/>
            <a:ext cx="2790795" cy="1397794"/>
            <a:chOff x="0" y="0"/>
            <a:chExt cx="2790794" cy="1397793"/>
          </a:xfrm>
        </p:grpSpPr>
        <p:grpSp>
          <p:nvGrpSpPr>
            <p:cNvPr id="1127" name="Group 1"/>
            <p:cNvGrpSpPr/>
            <p:nvPr/>
          </p:nvGrpSpPr>
          <p:grpSpPr>
            <a:xfrm>
              <a:off x="0" y="0"/>
              <a:ext cx="2790795" cy="1397794"/>
              <a:chOff x="0" y="0"/>
              <a:chExt cx="2790794" cy="1397793"/>
            </a:xfrm>
          </p:grpSpPr>
          <p:sp>
            <p:nvSpPr>
              <p:cNvPr id="1123" name="Rectangle 13"/>
              <p:cNvSpPr/>
              <p:nvPr/>
            </p:nvSpPr>
            <p:spPr>
              <a:xfrm>
                <a:off x="141174" y="-1"/>
                <a:ext cx="2649621" cy="1064904"/>
              </a:xfrm>
              <a:prstGeom prst="rect">
                <a:avLst/>
              </a:prstGeom>
              <a:solidFill>
                <a:srgbClr val="45B5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24" name="Freeform 14"/>
              <p:cNvSpPr/>
              <p:nvPr/>
            </p:nvSpPr>
            <p:spPr>
              <a:xfrm>
                <a:off x="0" y="0"/>
                <a:ext cx="766870" cy="139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76" y="0"/>
                    </a:moveTo>
                    <a:lnTo>
                      <a:pt x="0" y="1320"/>
                    </a:lnTo>
                    <a:lnTo>
                      <a:pt x="0" y="16133"/>
                    </a:lnTo>
                    <a:lnTo>
                      <a:pt x="16666" y="21452"/>
                    </a:lnTo>
                    <a:lnTo>
                      <a:pt x="17133" y="21600"/>
                    </a:lnTo>
                    <a:lnTo>
                      <a:pt x="17575" y="21600"/>
                    </a:lnTo>
                    <a:lnTo>
                      <a:pt x="17575" y="6949"/>
                    </a:lnTo>
                    <a:lnTo>
                      <a:pt x="933" y="1616"/>
                    </a:lnTo>
                    <a:lnTo>
                      <a:pt x="3976" y="606"/>
                    </a:lnTo>
                    <a:lnTo>
                      <a:pt x="20643" y="5831"/>
                    </a:lnTo>
                    <a:lnTo>
                      <a:pt x="20643" y="20146"/>
                    </a:lnTo>
                    <a:lnTo>
                      <a:pt x="21600" y="20146"/>
                    </a:lnTo>
                    <a:lnTo>
                      <a:pt x="21600" y="553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25" name="Freeform 15"/>
              <p:cNvSpPr/>
              <p:nvPr/>
            </p:nvSpPr>
            <p:spPr>
              <a:xfrm>
                <a:off x="33114" y="39215"/>
                <a:ext cx="699770" cy="410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7794"/>
                    </a:moveTo>
                    <a:lnTo>
                      <a:pt x="3335" y="0"/>
                    </a:lnTo>
                    <a:lnTo>
                      <a:pt x="0" y="3439"/>
                    </a:lnTo>
                    <a:lnTo>
                      <a:pt x="18238" y="21600"/>
                    </a:lnTo>
                    <a:lnTo>
                      <a:pt x="21600" y="17931"/>
                    </a:lnTo>
                    <a:lnTo>
                      <a:pt x="21600" y="17794"/>
                    </a:lnTo>
                    <a:close/>
                  </a:path>
                </a:pathLst>
              </a:custGeom>
              <a:solidFill>
                <a:srgbClr val="F1F1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26" name="Freeform 16"/>
              <p:cNvSpPr/>
              <p:nvPr/>
            </p:nvSpPr>
            <p:spPr>
              <a:xfrm>
                <a:off x="623952" y="379949"/>
                <a:ext cx="108932" cy="996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510"/>
                    </a:moveTo>
                    <a:lnTo>
                      <a:pt x="0" y="21600"/>
                    </a:lnTo>
                    <a:lnTo>
                      <a:pt x="21600" y="19731"/>
                    </a:lnTo>
                    <a:lnTo>
                      <a:pt x="21600" y="0"/>
                    </a:lnTo>
                    <a:lnTo>
                      <a:pt x="0" y="1510"/>
                    </a:lnTo>
                    <a:close/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1136" name="Group 55"/>
            <p:cNvGrpSpPr/>
            <p:nvPr/>
          </p:nvGrpSpPr>
          <p:grpSpPr>
            <a:xfrm>
              <a:off x="150897" y="492918"/>
              <a:ext cx="322659" cy="411958"/>
              <a:chOff x="0" y="0"/>
              <a:chExt cx="322658" cy="411957"/>
            </a:xfrm>
          </p:grpSpPr>
          <p:sp>
            <p:nvSpPr>
              <p:cNvPr id="1128" name="Freeform 307"/>
              <p:cNvSpPr/>
              <p:nvPr/>
            </p:nvSpPr>
            <p:spPr>
              <a:xfrm>
                <a:off x="-1" y="63103"/>
                <a:ext cx="220267" cy="348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07" y="20841"/>
                    </a:moveTo>
                    <a:cubicBezTo>
                      <a:pt x="1207" y="20841"/>
                      <a:pt x="1207" y="20841"/>
                      <a:pt x="1207" y="20841"/>
                    </a:cubicBezTo>
                    <a:cubicBezTo>
                      <a:pt x="1207" y="373"/>
                      <a:pt x="1207" y="373"/>
                      <a:pt x="1207" y="373"/>
                    </a:cubicBezTo>
                    <a:cubicBezTo>
                      <a:pt x="1207" y="162"/>
                      <a:pt x="930" y="0"/>
                      <a:pt x="593" y="0"/>
                    </a:cubicBezTo>
                    <a:cubicBezTo>
                      <a:pt x="277" y="0"/>
                      <a:pt x="0" y="162"/>
                      <a:pt x="0" y="373"/>
                    </a:cubicBezTo>
                    <a:cubicBezTo>
                      <a:pt x="0" y="21227"/>
                      <a:pt x="0" y="21227"/>
                      <a:pt x="0" y="21227"/>
                    </a:cubicBezTo>
                    <a:cubicBezTo>
                      <a:pt x="0" y="21426"/>
                      <a:pt x="277" y="21600"/>
                      <a:pt x="593" y="21600"/>
                    </a:cubicBezTo>
                    <a:cubicBezTo>
                      <a:pt x="21007" y="21600"/>
                      <a:pt x="21007" y="21600"/>
                      <a:pt x="21007" y="21600"/>
                    </a:cubicBezTo>
                    <a:cubicBezTo>
                      <a:pt x="21343" y="21600"/>
                      <a:pt x="21600" y="21426"/>
                      <a:pt x="21600" y="21227"/>
                    </a:cubicBezTo>
                    <a:cubicBezTo>
                      <a:pt x="21600" y="21015"/>
                      <a:pt x="21343" y="20841"/>
                      <a:pt x="21007" y="20841"/>
                    </a:cubicBezTo>
                    <a:close/>
                    <a:moveTo>
                      <a:pt x="21007" y="20841"/>
                    </a:moveTo>
                    <a:cubicBezTo>
                      <a:pt x="21007" y="20841"/>
                      <a:pt x="21007" y="20841"/>
                      <a:pt x="21007" y="2084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29" name="Freeform 308"/>
              <p:cNvSpPr/>
              <p:nvPr/>
            </p:nvSpPr>
            <p:spPr>
              <a:xfrm>
                <a:off x="0" y="0"/>
                <a:ext cx="322659" cy="411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79" y="4314"/>
                    </a:moveTo>
                    <a:cubicBezTo>
                      <a:pt x="16085" y="95"/>
                      <a:pt x="16085" y="95"/>
                      <a:pt x="16085" y="95"/>
                    </a:cubicBezTo>
                    <a:cubicBezTo>
                      <a:pt x="16004" y="32"/>
                      <a:pt x="15897" y="0"/>
                      <a:pt x="15789" y="0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189" y="0"/>
                      <a:pt x="0" y="148"/>
                      <a:pt x="0" y="316"/>
                    </a:cubicBezTo>
                    <a:cubicBezTo>
                      <a:pt x="0" y="2320"/>
                      <a:pt x="0" y="2320"/>
                      <a:pt x="0" y="2320"/>
                    </a:cubicBezTo>
                    <a:cubicBezTo>
                      <a:pt x="0" y="2500"/>
                      <a:pt x="189" y="2647"/>
                      <a:pt x="404" y="2647"/>
                    </a:cubicBezTo>
                    <a:cubicBezTo>
                      <a:pt x="634" y="2647"/>
                      <a:pt x="822" y="2500"/>
                      <a:pt x="822" y="2320"/>
                    </a:cubicBezTo>
                    <a:cubicBezTo>
                      <a:pt x="822" y="643"/>
                      <a:pt x="822" y="643"/>
                      <a:pt x="822" y="643"/>
                    </a:cubicBezTo>
                    <a:cubicBezTo>
                      <a:pt x="15384" y="643"/>
                      <a:pt x="15384" y="643"/>
                      <a:pt x="15384" y="643"/>
                    </a:cubicBezTo>
                    <a:cubicBezTo>
                      <a:pt x="15384" y="4546"/>
                      <a:pt x="15384" y="4546"/>
                      <a:pt x="15384" y="4546"/>
                    </a:cubicBezTo>
                    <a:cubicBezTo>
                      <a:pt x="15384" y="4714"/>
                      <a:pt x="15560" y="4862"/>
                      <a:pt x="15789" y="4862"/>
                    </a:cubicBezTo>
                    <a:cubicBezTo>
                      <a:pt x="20778" y="4862"/>
                      <a:pt x="20778" y="4862"/>
                      <a:pt x="20778" y="4862"/>
                    </a:cubicBezTo>
                    <a:cubicBezTo>
                      <a:pt x="20778" y="20957"/>
                      <a:pt x="20778" y="20957"/>
                      <a:pt x="20778" y="20957"/>
                    </a:cubicBezTo>
                    <a:cubicBezTo>
                      <a:pt x="15951" y="20957"/>
                      <a:pt x="15951" y="20957"/>
                      <a:pt x="15951" y="20957"/>
                    </a:cubicBezTo>
                    <a:cubicBezTo>
                      <a:pt x="15735" y="20957"/>
                      <a:pt x="15546" y="21104"/>
                      <a:pt x="15546" y="21284"/>
                    </a:cubicBezTo>
                    <a:cubicBezTo>
                      <a:pt x="15546" y="21452"/>
                      <a:pt x="15735" y="21600"/>
                      <a:pt x="15951" y="21600"/>
                    </a:cubicBezTo>
                    <a:cubicBezTo>
                      <a:pt x="21182" y="21600"/>
                      <a:pt x="21182" y="21600"/>
                      <a:pt x="21182" y="21600"/>
                    </a:cubicBezTo>
                    <a:cubicBezTo>
                      <a:pt x="21411" y="21600"/>
                      <a:pt x="21600" y="21452"/>
                      <a:pt x="21600" y="21284"/>
                    </a:cubicBezTo>
                    <a:cubicBezTo>
                      <a:pt x="21600" y="4546"/>
                      <a:pt x="21600" y="4546"/>
                      <a:pt x="21600" y="4546"/>
                    </a:cubicBezTo>
                    <a:cubicBezTo>
                      <a:pt x="21600" y="4461"/>
                      <a:pt x="21560" y="4377"/>
                      <a:pt x="21479" y="4314"/>
                    </a:cubicBezTo>
                    <a:close/>
                    <a:moveTo>
                      <a:pt x="16207" y="1097"/>
                    </a:moveTo>
                    <a:cubicBezTo>
                      <a:pt x="20198" y="4219"/>
                      <a:pt x="20198" y="4219"/>
                      <a:pt x="20198" y="4219"/>
                    </a:cubicBezTo>
                    <a:cubicBezTo>
                      <a:pt x="16207" y="4219"/>
                      <a:pt x="16207" y="4219"/>
                      <a:pt x="16207" y="4219"/>
                    </a:cubicBezTo>
                    <a:lnTo>
                      <a:pt x="16207" y="1097"/>
                    </a:lnTo>
                    <a:close/>
                    <a:moveTo>
                      <a:pt x="16207" y="1097"/>
                    </a:moveTo>
                    <a:cubicBezTo>
                      <a:pt x="16207" y="1097"/>
                      <a:pt x="16207" y="1097"/>
                      <a:pt x="16207" y="109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30" name="Freeform 309"/>
              <p:cNvSpPr/>
              <p:nvPr/>
            </p:nvSpPr>
            <p:spPr>
              <a:xfrm>
                <a:off x="115490" y="94853"/>
                <a:ext cx="9167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79" y="21600"/>
                    </a:moveTo>
                    <a:cubicBezTo>
                      <a:pt x="20937" y="21600"/>
                      <a:pt x="21600" y="16643"/>
                      <a:pt x="21600" y="10977"/>
                    </a:cubicBezTo>
                    <a:cubicBezTo>
                      <a:pt x="21600" y="4957"/>
                      <a:pt x="20937" y="0"/>
                      <a:pt x="20179" y="0"/>
                    </a:cubicBezTo>
                    <a:cubicBezTo>
                      <a:pt x="1421" y="0"/>
                      <a:pt x="1421" y="0"/>
                      <a:pt x="1421" y="0"/>
                    </a:cubicBezTo>
                    <a:cubicBezTo>
                      <a:pt x="616" y="0"/>
                      <a:pt x="0" y="4957"/>
                      <a:pt x="0" y="10977"/>
                    </a:cubicBezTo>
                    <a:cubicBezTo>
                      <a:pt x="0" y="16643"/>
                      <a:pt x="616" y="21600"/>
                      <a:pt x="1421" y="21600"/>
                    </a:cubicBezTo>
                    <a:lnTo>
                      <a:pt x="20179" y="21600"/>
                    </a:lnTo>
                    <a:close/>
                    <a:moveTo>
                      <a:pt x="20179" y="21600"/>
                    </a:moveTo>
                    <a:cubicBezTo>
                      <a:pt x="20179" y="21600"/>
                      <a:pt x="20179" y="21600"/>
                      <a:pt x="20179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31" name="Freeform 310"/>
              <p:cNvSpPr/>
              <p:nvPr/>
            </p:nvSpPr>
            <p:spPr>
              <a:xfrm>
                <a:off x="47624" y="142478"/>
                <a:ext cx="22741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977"/>
                    </a:moveTo>
                    <a:cubicBezTo>
                      <a:pt x="0" y="16997"/>
                      <a:pt x="268" y="21600"/>
                      <a:pt x="593" y="21600"/>
                    </a:cubicBezTo>
                    <a:cubicBezTo>
                      <a:pt x="21007" y="21600"/>
                      <a:pt x="21007" y="21600"/>
                      <a:pt x="21007" y="21600"/>
                    </a:cubicBezTo>
                    <a:cubicBezTo>
                      <a:pt x="21332" y="21600"/>
                      <a:pt x="21600" y="16997"/>
                      <a:pt x="21600" y="10977"/>
                    </a:cubicBezTo>
                    <a:cubicBezTo>
                      <a:pt x="21600" y="4957"/>
                      <a:pt x="21332" y="0"/>
                      <a:pt x="21007" y="0"/>
                    </a:cubicBezTo>
                    <a:cubicBezTo>
                      <a:pt x="593" y="0"/>
                      <a:pt x="593" y="0"/>
                      <a:pt x="593" y="0"/>
                    </a:cubicBezTo>
                    <a:cubicBezTo>
                      <a:pt x="268" y="0"/>
                      <a:pt x="0" y="4957"/>
                      <a:pt x="0" y="10977"/>
                    </a:cubicBezTo>
                    <a:close/>
                    <a:moveTo>
                      <a:pt x="0" y="10977"/>
                    </a:moveTo>
                    <a:cubicBezTo>
                      <a:pt x="0" y="10977"/>
                      <a:pt x="0" y="10977"/>
                      <a:pt x="0" y="1097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32" name="Freeform 311"/>
              <p:cNvSpPr/>
              <p:nvPr/>
            </p:nvSpPr>
            <p:spPr>
              <a:xfrm>
                <a:off x="47624" y="190103"/>
                <a:ext cx="22741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93" y="21600"/>
                    </a:moveTo>
                    <a:cubicBezTo>
                      <a:pt x="21007" y="21600"/>
                      <a:pt x="21007" y="21600"/>
                      <a:pt x="21007" y="21600"/>
                    </a:cubicBezTo>
                    <a:cubicBezTo>
                      <a:pt x="21332" y="21600"/>
                      <a:pt x="21600" y="16643"/>
                      <a:pt x="21600" y="10623"/>
                    </a:cubicBezTo>
                    <a:cubicBezTo>
                      <a:pt x="21600" y="4603"/>
                      <a:pt x="21332" y="0"/>
                      <a:pt x="21007" y="0"/>
                    </a:cubicBezTo>
                    <a:cubicBezTo>
                      <a:pt x="593" y="0"/>
                      <a:pt x="593" y="0"/>
                      <a:pt x="593" y="0"/>
                    </a:cubicBezTo>
                    <a:cubicBezTo>
                      <a:pt x="268" y="0"/>
                      <a:pt x="0" y="4603"/>
                      <a:pt x="0" y="10623"/>
                    </a:cubicBezTo>
                    <a:cubicBezTo>
                      <a:pt x="0" y="16643"/>
                      <a:pt x="268" y="21600"/>
                      <a:pt x="593" y="21600"/>
                    </a:cubicBezTo>
                    <a:close/>
                    <a:moveTo>
                      <a:pt x="593" y="21600"/>
                    </a:moveTo>
                    <a:cubicBezTo>
                      <a:pt x="593" y="21600"/>
                      <a:pt x="593" y="21600"/>
                      <a:pt x="593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33" name="Freeform 312"/>
              <p:cNvSpPr/>
              <p:nvPr/>
            </p:nvSpPr>
            <p:spPr>
              <a:xfrm>
                <a:off x="47624" y="236934"/>
                <a:ext cx="227410" cy="13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93" y="21600"/>
                    </a:moveTo>
                    <a:cubicBezTo>
                      <a:pt x="21007" y="21600"/>
                      <a:pt x="21007" y="21600"/>
                      <a:pt x="21007" y="21600"/>
                    </a:cubicBezTo>
                    <a:cubicBezTo>
                      <a:pt x="21332" y="21600"/>
                      <a:pt x="21600" y="16643"/>
                      <a:pt x="21600" y="10623"/>
                    </a:cubicBezTo>
                    <a:cubicBezTo>
                      <a:pt x="21600" y="4957"/>
                      <a:pt x="21332" y="0"/>
                      <a:pt x="21007" y="0"/>
                    </a:cubicBezTo>
                    <a:cubicBezTo>
                      <a:pt x="593" y="0"/>
                      <a:pt x="593" y="0"/>
                      <a:pt x="593" y="0"/>
                    </a:cubicBezTo>
                    <a:cubicBezTo>
                      <a:pt x="268" y="0"/>
                      <a:pt x="0" y="4957"/>
                      <a:pt x="0" y="10623"/>
                    </a:cubicBezTo>
                    <a:cubicBezTo>
                      <a:pt x="0" y="16643"/>
                      <a:pt x="268" y="21600"/>
                      <a:pt x="593" y="21600"/>
                    </a:cubicBezTo>
                    <a:close/>
                    <a:moveTo>
                      <a:pt x="593" y="21600"/>
                    </a:moveTo>
                    <a:cubicBezTo>
                      <a:pt x="593" y="21600"/>
                      <a:pt x="593" y="21600"/>
                      <a:pt x="593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34" name="Freeform 313"/>
              <p:cNvSpPr/>
              <p:nvPr/>
            </p:nvSpPr>
            <p:spPr>
              <a:xfrm>
                <a:off x="217009" y="292149"/>
                <a:ext cx="66795" cy="79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9" h="21479" fill="norm" stroke="1" extrusionOk="0">
                    <a:moveTo>
                      <a:pt x="925" y="259"/>
                    </a:moveTo>
                    <a:cubicBezTo>
                      <a:pt x="219" y="585"/>
                      <a:pt x="-101" y="1290"/>
                      <a:pt x="27" y="1941"/>
                    </a:cubicBezTo>
                    <a:cubicBezTo>
                      <a:pt x="3937" y="20122"/>
                      <a:pt x="3937" y="20122"/>
                      <a:pt x="3937" y="20122"/>
                    </a:cubicBezTo>
                    <a:cubicBezTo>
                      <a:pt x="4129" y="20882"/>
                      <a:pt x="4963" y="21479"/>
                      <a:pt x="5860" y="21479"/>
                    </a:cubicBezTo>
                    <a:cubicBezTo>
                      <a:pt x="5988" y="21479"/>
                      <a:pt x="6116" y="21479"/>
                      <a:pt x="6244" y="21425"/>
                    </a:cubicBezTo>
                    <a:cubicBezTo>
                      <a:pt x="7270" y="21262"/>
                      <a:pt x="7975" y="20394"/>
                      <a:pt x="7783" y="19525"/>
                    </a:cubicBezTo>
                    <a:cubicBezTo>
                      <a:pt x="6757" y="14695"/>
                      <a:pt x="6757" y="14695"/>
                      <a:pt x="6757" y="14695"/>
                    </a:cubicBezTo>
                    <a:cubicBezTo>
                      <a:pt x="13551" y="11167"/>
                      <a:pt x="13551" y="11167"/>
                      <a:pt x="13551" y="11167"/>
                    </a:cubicBezTo>
                    <a:cubicBezTo>
                      <a:pt x="18166" y="14098"/>
                      <a:pt x="18166" y="14098"/>
                      <a:pt x="18166" y="14098"/>
                    </a:cubicBezTo>
                    <a:cubicBezTo>
                      <a:pt x="18999" y="14641"/>
                      <a:pt x="20217" y="14532"/>
                      <a:pt x="20858" y="13772"/>
                    </a:cubicBezTo>
                    <a:cubicBezTo>
                      <a:pt x="21499" y="13067"/>
                      <a:pt x="21371" y="12036"/>
                      <a:pt x="20473" y="11493"/>
                    </a:cubicBezTo>
                    <a:cubicBezTo>
                      <a:pt x="3104" y="313"/>
                      <a:pt x="3104" y="313"/>
                      <a:pt x="3104" y="313"/>
                    </a:cubicBezTo>
                    <a:cubicBezTo>
                      <a:pt x="2463" y="-67"/>
                      <a:pt x="1630" y="-121"/>
                      <a:pt x="925" y="259"/>
                    </a:cubicBezTo>
                    <a:close/>
                    <a:moveTo>
                      <a:pt x="10218" y="9051"/>
                    </a:moveTo>
                    <a:cubicBezTo>
                      <a:pt x="5988" y="11222"/>
                      <a:pt x="5988" y="11222"/>
                      <a:pt x="5988" y="11222"/>
                    </a:cubicBezTo>
                    <a:cubicBezTo>
                      <a:pt x="4770" y="5523"/>
                      <a:pt x="4770" y="5523"/>
                      <a:pt x="4770" y="5523"/>
                    </a:cubicBezTo>
                    <a:lnTo>
                      <a:pt x="10218" y="9051"/>
                    </a:lnTo>
                    <a:close/>
                    <a:moveTo>
                      <a:pt x="10218" y="9051"/>
                    </a:moveTo>
                    <a:cubicBezTo>
                      <a:pt x="10218" y="9051"/>
                      <a:pt x="10218" y="9051"/>
                      <a:pt x="10218" y="905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35" name="Freeform 314"/>
              <p:cNvSpPr/>
              <p:nvPr/>
            </p:nvSpPr>
            <p:spPr>
              <a:xfrm>
                <a:off x="182165" y="270272"/>
                <a:ext cx="119063" cy="117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16751"/>
                      <a:pt x="4849" y="21600"/>
                      <a:pt x="10800" y="21600"/>
                    </a:cubicBezTo>
                    <a:cubicBezTo>
                      <a:pt x="16751" y="21600"/>
                      <a:pt x="21600" y="16751"/>
                      <a:pt x="21600" y="10800"/>
                    </a:cubicBezTo>
                    <a:cubicBezTo>
                      <a:pt x="21600" y="4849"/>
                      <a:pt x="16751" y="0"/>
                      <a:pt x="10800" y="0"/>
                    </a:cubicBezTo>
                    <a:cubicBezTo>
                      <a:pt x="4849" y="0"/>
                      <a:pt x="0" y="4849"/>
                      <a:pt x="0" y="10800"/>
                    </a:cubicBezTo>
                    <a:close/>
                    <a:moveTo>
                      <a:pt x="19359" y="10800"/>
                    </a:moveTo>
                    <a:cubicBezTo>
                      <a:pt x="19359" y="15539"/>
                      <a:pt x="15539" y="19359"/>
                      <a:pt x="10800" y="19359"/>
                    </a:cubicBezTo>
                    <a:cubicBezTo>
                      <a:pt x="6061" y="19359"/>
                      <a:pt x="2241" y="15539"/>
                      <a:pt x="2241" y="10800"/>
                    </a:cubicBezTo>
                    <a:cubicBezTo>
                      <a:pt x="2241" y="6098"/>
                      <a:pt x="6061" y="2241"/>
                      <a:pt x="10800" y="2241"/>
                    </a:cubicBezTo>
                    <a:cubicBezTo>
                      <a:pt x="15539" y="2241"/>
                      <a:pt x="19359" y="6098"/>
                      <a:pt x="19359" y="10800"/>
                    </a:cubicBezTo>
                    <a:close/>
                    <a:moveTo>
                      <a:pt x="19359" y="10800"/>
                    </a:moveTo>
                    <a:cubicBezTo>
                      <a:pt x="19359" y="10800"/>
                      <a:pt x="19359" y="10800"/>
                      <a:pt x="19359" y="108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150" name="Group 86"/>
          <p:cNvGrpSpPr/>
          <p:nvPr/>
        </p:nvGrpSpPr>
        <p:grpSpPr>
          <a:xfrm>
            <a:off x="5224664" y="3401193"/>
            <a:ext cx="2790795" cy="1397795"/>
            <a:chOff x="0" y="0"/>
            <a:chExt cx="2790794" cy="1397793"/>
          </a:xfrm>
        </p:grpSpPr>
        <p:grpSp>
          <p:nvGrpSpPr>
            <p:cNvPr id="1142" name="Group 21"/>
            <p:cNvGrpSpPr/>
            <p:nvPr/>
          </p:nvGrpSpPr>
          <p:grpSpPr>
            <a:xfrm>
              <a:off x="0" y="0"/>
              <a:ext cx="2790795" cy="1397794"/>
              <a:chOff x="0" y="0"/>
              <a:chExt cx="2790794" cy="1397793"/>
            </a:xfrm>
          </p:grpSpPr>
          <p:sp>
            <p:nvSpPr>
              <p:cNvPr id="1138" name="Rectangle 17"/>
              <p:cNvSpPr/>
              <p:nvPr/>
            </p:nvSpPr>
            <p:spPr>
              <a:xfrm>
                <a:off x="141174" y="-1"/>
                <a:ext cx="2649621" cy="1064904"/>
              </a:xfrm>
              <a:prstGeom prst="rect">
                <a:avLst/>
              </a:prstGeom>
              <a:solidFill>
                <a:srgbClr val="1D6A6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39" name="Freeform 18"/>
              <p:cNvSpPr/>
              <p:nvPr/>
            </p:nvSpPr>
            <p:spPr>
              <a:xfrm>
                <a:off x="0" y="0"/>
                <a:ext cx="766870" cy="139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76" y="0"/>
                    </a:moveTo>
                    <a:lnTo>
                      <a:pt x="0" y="1320"/>
                    </a:lnTo>
                    <a:lnTo>
                      <a:pt x="0" y="16146"/>
                    </a:lnTo>
                    <a:lnTo>
                      <a:pt x="16666" y="21452"/>
                    </a:lnTo>
                    <a:lnTo>
                      <a:pt x="17133" y="21600"/>
                    </a:lnTo>
                    <a:lnTo>
                      <a:pt x="17575" y="21600"/>
                    </a:lnTo>
                    <a:lnTo>
                      <a:pt x="17575" y="6949"/>
                    </a:lnTo>
                    <a:lnTo>
                      <a:pt x="933" y="1616"/>
                    </a:lnTo>
                    <a:lnTo>
                      <a:pt x="3976" y="606"/>
                    </a:lnTo>
                    <a:lnTo>
                      <a:pt x="20643" y="5844"/>
                    </a:lnTo>
                    <a:lnTo>
                      <a:pt x="20643" y="20159"/>
                    </a:lnTo>
                    <a:lnTo>
                      <a:pt x="21600" y="20159"/>
                    </a:lnTo>
                    <a:lnTo>
                      <a:pt x="21600" y="553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40" name="Freeform 19"/>
              <p:cNvSpPr/>
              <p:nvPr/>
            </p:nvSpPr>
            <p:spPr>
              <a:xfrm>
                <a:off x="33114" y="39215"/>
                <a:ext cx="699770" cy="410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7839"/>
                    </a:moveTo>
                    <a:lnTo>
                      <a:pt x="3335" y="0"/>
                    </a:lnTo>
                    <a:lnTo>
                      <a:pt x="0" y="3439"/>
                    </a:lnTo>
                    <a:lnTo>
                      <a:pt x="18238" y="21600"/>
                    </a:lnTo>
                    <a:lnTo>
                      <a:pt x="21600" y="17885"/>
                    </a:lnTo>
                    <a:lnTo>
                      <a:pt x="21600" y="17839"/>
                    </a:lnTo>
                    <a:close/>
                  </a:path>
                </a:pathLst>
              </a:custGeom>
              <a:solidFill>
                <a:srgbClr val="F1F1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41" name="Freeform 20"/>
              <p:cNvSpPr/>
              <p:nvPr/>
            </p:nvSpPr>
            <p:spPr>
              <a:xfrm>
                <a:off x="623952" y="379077"/>
                <a:ext cx="108932" cy="99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528"/>
                    </a:moveTo>
                    <a:lnTo>
                      <a:pt x="0" y="21600"/>
                    </a:lnTo>
                    <a:lnTo>
                      <a:pt x="21600" y="19732"/>
                    </a:lnTo>
                    <a:lnTo>
                      <a:pt x="21600" y="0"/>
                    </a:lnTo>
                    <a:lnTo>
                      <a:pt x="0" y="1528"/>
                    </a:lnTo>
                    <a:close/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1149" name="Group 69"/>
            <p:cNvGrpSpPr/>
            <p:nvPr/>
          </p:nvGrpSpPr>
          <p:grpSpPr>
            <a:xfrm>
              <a:off x="151492" y="543552"/>
              <a:ext cx="321470" cy="411957"/>
              <a:chOff x="0" y="0"/>
              <a:chExt cx="321468" cy="411956"/>
            </a:xfrm>
          </p:grpSpPr>
          <p:sp>
            <p:nvSpPr>
              <p:cNvPr id="1143" name="Freeform 399"/>
              <p:cNvSpPr/>
              <p:nvPr/>
            </p:nvSpPr>
            <p:spPr>
              <a:xfrm>
                <a:off x="135731" y="22622"/>
                <a:ext cx="51198" cy="51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47" y="0"/>
                      <a:pt x="0" y="4847"/>
                      <a:pt x="0" y="10800"/>
                    </a:cubicBezTo>
                    <a:cubicBezTo>
                      <a:pt x="0" y="16753"/>
                      <a:pt x="4847" y="21600"/>
                      <a:pt x="10800" y="21600"/>
                    </a:cubicBezTo>
                    <a:cubicBezTo>
                      <a:pt x="16753" y="21600"/>
                      <a:pt x="21600" y="16753"/>
                      <a:pt x="21600" y="10800"/>
                    </a:cubicBezTo>
                    <a:cubicBezTo>
                      <a:pt x="21600" y="4847"/>
                      <a:pt x="16753" y="0"/>
                      <a:pt x="10800" y="0"/>
                    </a:cubicBezTo>
                    <a:close/>
                    <a:moveTo>
                      <a:pt x="10800" y="5102"/>
                    </a:moveTo>
                    <a:cubicBezTo>
                      <a:pt x="13011" y="5102"/>
                      <a:pt x="14882" y="6378"/>
                      <a:pt x="15817" y="8164"/>
                    </a:cubicBezTo>
                    <a:cubicBezTo>
                      <a:pt x="5783" y="8164"/>
                      <a:pt x="5783" y="8164"/>
                      <a:pt x="5783" y="8164"/>
                    </a:cubicBezTo>
                    <a:cubicBezTo>
                      <a:pt x="6718" y="6378"/>
                      <a:pt x="8589" y="5102"/>
                      <a:pt x="10800" y="5102"/>
                    </a:cubicBezTo>
                    <a:close/>
                    <a:moveTo>
                      <a:pt x="10800" y="16413"/>
                    </a:moveTo>
                    <a:cubicBezTo>
                      <a:pt x="8589" y="16413"/>
                      <a:pt x="6718" y="15222"/>
                      <a:pt x="5783" y="13351"/>
                    </a:cubicBezTo>
                    <a:cubicBezTo>
                      <a:pt x="15817" y="13351"/>
                      <a:pt x="15817" y="13351"/>
                      <a:pt x="15817" y="13351"/>
                    </a:cubicBezTo>
                    <a:cubicBezTo>
                      <a:pt x="14882" y="15222"/>
                      <a:pt x="13011" y="16413"/>
                      <a:pt x="10800" y="16413"/>
                    </a:cubicBezTo>
                    <a:close/>
                    <a:moveTo>
                      <a:pt x="10800" y="16413"/>
                    </a:moveTo>
                    <a:cubicBezTo>
                      <a:pt x="10800" y="16413"/>
                      <a:pt x="10800" y="16413"/>
                      <a:pt x="10800" y="1641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44" name="Freeform 400"/>
              <p:cNvSpPr/>
              <p:nvPr/>
            </p:nvSpPr>
            <p:spPr>
              <a:xfrm>
                <a:off x="0" y="0"/>
                <a:ext cx="321469" cy="411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94" y="8570"/>
                    </a:moveTo>
                    <a:cubicBezTo>
                      <a:pt x="21424" y="8570"/>
                      <a:pt x="21600" y="8422"/>
                      <a:pt x="21600" y="8243"/>
                    </a:cubicBezTo>
                    <a:cubicBezTo>
                      <a:pt x="21600" y="4164"/>
                      <a:pt x="21600" y="4164"/>
                      <a:pt x="21600" y="4164"/>
                    </a:cubicBezTo>
                    <a:cubicBezTo>
                      <a:pt x="21600" y="3086"/>
                      <a:pt x="20478" y="2209"/>
                      <a:pt x="19099" y="2209"/>
                    </a:cubicBezTo>
                    <a:cubicBezTo>
                      <a:pt x="16761" y="2209"/>
                      <a:pt x="16761" y="2209"/>
                      <a:pt x="16761" y="2209"/>
                    </a:cubicBezTo>
                    <a:cubicBezTo>
                      <a:pt x="16653" y="1765"/>
                      <a:pt x="16139" y="1427"/>
                      <a:pt x="15531" y="1427"/>
                    </a:cubicBezTo>
                    <a:cubicBezTo>
                      <a:pt x="13720" y="1427"/>
                      <a:pt x="13720" y="1427"/>
                      <a:pt x="13720" y="1427"/>
                    </a:cubicBezTo>
                    <a:cubicBezTo>
                      <a:pt x="13179" y="560"/>
                      <a:pt x="12044" y="0"/>
                      <a:pt x="10800" y="0"/>
                    </a:cubicBezTo>
                    <a:cubicBezTo>
                      <a:pt x="9556" y="0"/>
                      <a:pt x="8421" y="560"/>
                      <a:pt x="7880" y="1427"/>
                    </a:cubicBezTo>
                    <a:cubicBezTo>
                      <a:pt x="6069" y="1427"/>
                      <a:pt x="6069" y="1427"/>
                      <a:pt x="6069" y="1427"/>
                    </a:cubicBezTo>
                    <a:cubicBezTo>
                      <a:pt x="5461" y="1427"/>
                      <a:pt x="4947" y="1765"/>
                      <a:pt x="4839" y="2209"/>
                    </a:cubicBezTo>
                    <a:cubicBezTo>
                      <a:pt x="2487" y="2209"/>
                      <a:pt x="2487" y="2209"/>
                      <a:pt x="2487" y="2209"/>
                    </a:cubicBezTo>
                    <a:cubicBezTo>
                      <a:pt x="1108" y="2209"/>
                      <a:pt x="0" y="3086"/>
                      <a:pt x="0" y="4164"/>
                    </a:cubicBezTo>
                    <a:cubicBezTo>
                      <a:pt x="0" y="19645"/>
                      <a:pt x="0" y="19645"/>
                      <a:pt x="0" y="19645"/>
                    </a:cubicBezTo>
                    <a:cubicBezTo>
                      <a:pt x="0" y="20723"/>
                      <a:pt x="1108" y="21600"/>
                      <a:pt x="2487" y="21600"/>
                    </a:cubicBezTo>
                    <a:cubicBezTo>
                      <a:pt x="19099" y="21600"/>
                      <a:pt x="19099" y="21600"/>
                      <a:pt x="19099" y="21600"/>
                    </a:cubicBezTo>
                    <a:cubicBezTo>
                      <a:pt x="20478" y="21600"/>
                      <a:pt x="21600" y="20723"/>
                      <a:pt x="21600" y="19645"/>
                    </a:cubicBezTo>
                    <a:cubicBezTo>
                      <a:pt x="21600" y="9532"/>
                      <a:pt x="21600" y="9532"/>
                      <a:pt x="21600" y="9532"/>
                    </a:cubicBezTo>
                    <a:cubicBezTo>
                      <a:pt x="21600" y="9352"/>
                      <a:pt x="21424" y="9204"/>
                      <a:pt x="21194" y="9204"/>
                    </a:cubicBezTo>
                    <a:cubicBezTo>
                      <a:pt x="20965" y="9204"/>
                      <a:pt x="20789" y="9352"/>
                      <a:pt x="20789" y="9532"/>
                    </a:cubicBezTo>
                    <a:cubicBezTo>
                      <a:pt x="20789" y="19645"/>
                      <a:pt x="20789" y="19645"/>
                      <a:pt x="20789" y="19645"/>
                    </a:cubicBezTo>
                    <a:cubicBezTo>
                      <a:pt x="20789" y="20374"/>
                      <a:pt x="20032" y="20955"/>
                      <a:pt x="19099" y="20955"/>
                    </a:cubicBezTo>
                    <a:cubicBezTo>
                      <a:pt x="2487" y="20955"/>
                      <a:pt x="2487" y="20955"/>
                      <a:pt x="2487" y="20955"/>
                    </a:cubicBezTo>
                    <a:cubicBezTo>
                      <a:pt x="1568" y="20955"/>
                      <a:pt x="811" y="20374"/>
                      <a:pt x="811" y="19645"/>
                    </a:cubicBezTo>
                    <a:cubicBezTo>
                      <a:pt x="811" y="4164"/>
                      <a:pt x="811" y="4164"/>
                      <a:pt x="811" y="4164"/>
                    </a:cubicBezTo>
                    <a:cubicBezTo>
                      <a:pt x="811" y="3445"/>
                      <a:pt x="1568" y="2853"/>
                      <a:pt x="2487" y="2853"/>
                    </a:cubicBezTo>
                    <a:cubicBezTo>
                      <a:pt x="4812" y="2853"/>
                      <a:pt x="4812" y="2853"/>
                      <a:pt x="4812" y="2853"/>
                    </a:cubicBezTo>
                    <a:cubicBezTo>
                      <a:pt x="4812" y="4248"/>
                      <a:pt x="4812" y="4248"/>
                      <a:pt x="4812" y="4248"/>
                    </a:cubicBezTo>
                    <a:cubicBezTo>
                      <a:pt x="3244" y="4248"/>
                      <a:pt x="3244" y="4248"/>
                      <a:pt x="3244" y="4248"/>
                    </a:cubicBezTo>
                    <a:cubicBezTo>
                      <a:pt x="3028" y="4248"/>
                      <a:pt x="2839" y="4386"/>
                      <a:pt x="2839" y="4565"/>
                    </a:cubicBezTo>
                    <a:cubicBezTo>
                      <a:pt x="2839" y="18683"/>
                      <a:pt x="2839" y="18683"/>
                      <a:pt x="2839" y="18683"/>
                    </a:cubicBezTo>
                    <a:cubicBezTo>
                      <a:pt x="2839" y="18863"/>
                      <a:pt x="3028" y="19000"/>
                      <a:pt x="3244" y="19000"/>
                    </a:cubicBezTo>
                    <a:cubicBezTo>
                      <a:pt x="4609" y="19000"/>
                      <a:pt x="4609" y="19000"/>
                      <a:pt x="4609" y="19000"/>
                    </a:cubicBezTo>
                    <a:cubicBezTo>
                      <a:pt x="4839" y="19000"/>
                      <a:pt x="5028" y="18863"/>
                      <a:pt x="5028" y="18683"/>
                    </a:cubicBezTo>
                    <a:cubicBezTo>
                      <a:pt x="5028" y="18504"/>
                      <a:pt x="4839" y="18356"/>
                      <a:pt x="4609" y="18356"/>
                    </a:cubicBezTo>
                    <a:cubicBezTo>
                      <a:pt x="3663" y="18356"/>
                      <a:pt x="3663" y="18356"/>
                      <a:pt x="3663" y="18356"/>
                    </a:cubicBezTo>
                    <a:cubicBezTo>
                      <a:pt x="3663" y="4893"/>
                      <a:pt x="3663" y="4893"/>
                      <a:pt x="3663" y="4893"/>
                    </a:cubicBezTo>
                    <a:cubicBezTo>
                      <a:pt x="4812" y="4893"/>
                      <a:pt x="4812" y="4893"/>
                      <a:pt x="4812" y="4893"/>
                    </a:cubicBezTo>
                    <a:cubicBezTo>
                      <a:pt x="4812" y="5854"/>
                      <a:pt x="4812" y="5854"/>
                      <a:pt x="4812" y="5854"/>
                    </a:cubicBezTo>
                    <a:cubicBezTo>
                      <a:pt x="4812" y="6023"/>
                      <a:pt x="4988" y="6171"/>
                      <a:pt x="5218" y="6171"/>
                    </a:cubicBezTo>
                    <a:cubicBezTo>
                      <a:pt x="16382" y="6171"/>
                      <a:pt x="16382" y="6171"/>
                      <a:pt x="16382" y="6171"/>
                    </a:cubicBezTo>
                    <a:cubicBezTo>
                      <a:pt x="16612" y="6171"/>
                      <a:pt x="16788" y="6023"/>
                      <a:pt x="16788" y="5854"/>
                    </a:cubicBezTo>
                    <a:cubicBezTo>
                      <a:pt x="16788" y="4893"/>
                      <a:pt x="16788" y="4893"/>
                      <a:pt x="16788" y="4893"/>
                    </a:cubicBezTo>
                    <a:cubicBezTo>
                      <a:pt x="17937" y="4893"/>
                      <a:pt x="17937" y="4893"/>
                      <a:pt x="17937" y="4893"/>
                    </a:cubicBezTo>
                    <a:cubicBezTo>
                      <a:pt x="17937" y="18356"/>
                      <a:pt x="17937" y="18356"/>
                      <a:pt x="17937" y="18356"/>
                    </a:cubicBezTo>
                    <a:cubicBezTo>
                      <a:pt x="6258" y="18356"/>
                      <a:pt x="6258" y="18356"/>
                      <a:pt x="6258" y="18356"/>
                    </a:cubicBezTo>
                    <a:cubicBezTo>
                      <a:pt x="6029" y="18356"/>
                      <a:pt x="5839" y="18504"/>
                      <a:pt x="5839" y="18683"/>
                    </a:cubicBezTo>
                    <a:cubicBezTo>
                      <a:pt x="5839" y="18863"/>
                      <a:pt x="6029" y="19000"/>
                      <a:pt x="6258" y="19000"/>
                    </a:cubicBezTo>
                    <a:cubicBezTo>
                      <a:pt x="18356" y="19000"/>
                      <a:pt x="18356" y="19000"/>
                      <a:pt x="18356" y="19000"/>
                    </a:cubicBezTo>
                    <a:cubicBezTo>
                      <a:pt x="18572" y="19000"/>
                      <a:pt x="18761" y="18863"/>
                      <a:pt x="18761" y="18683"/>
                    </a:cubicBezTo>
                    <a:cubicBezTo>
                      <a:pt x="18761" y="4565"/>
                      <a:pt x="18761" y="4565"/>
                      <a:pt x="18761" y="4565"/>
                    </a:cubicBezTo>
                    <a:cubicBezTo>
                      <a:pt x="18761" y="4386"/>
                      <a:pt x="18572" y="4248"/>
                      <a:pt x="18356" y="4248"/>
                    </a:cubicBezTo>
                    <a:cubicBezTo>
                      <a:pt x="16788" y="4248"/>
                      <a:pt x="16788" y="4248"/>
                      <a:pt x="16788" y="4248"/>
                    </a:cubicBezTo>
                    <a:cubicBezTo>
                      <a:pt x="16788" y="2853"/>
                      <a:pt x="16788" y="2853"/>
                      <a:pt x="16788" y="2853"/>
                    </a:cubicBezTo>
                    <a:cubicBezTo>
                      <a:pt x="19099" y="2853"/>
                      <a:pt x="19099" y="2853"/>
                      <a:pt x="19099" y="2853"/>
                    </a:cubicBezTo>
                    <a:cubicBezTo>
                      <a:pt x="20032" y="2853"/>
                      <a:pt x="20789" y="3445"/>
                      <a:pt x="20789" y="4164"/>
                    </a:cubicBezTo>
                    <a:cubicBezTo>
                      <a:pt x="20789" y="8243"/>
                      <a:pt x="20789" y="8243"/>
                      <a:pt x="20789" y="8243"/>
                    </a:cubicBezTo>
                    <a:cubicBezTo>
                      <a:pt x="20789" y="8422"/>
                      <a:pt x="20965" y="8570"/>
                      <a:pt x="21194" y="8570"/>
                    </a:cubicBezTo>
                    <a:close/>
                    <a:moveTo>
                      <a:pt x="5623" y="5527"/>
                    </a:moveTo>
                    <a:cubicBezTo>
                      <a:pt x="5623" y="2409"/>
                      <a:pt x="5623" y="2409"/>
                      <a:pt x="5623" y="2409"/>
                    </a:cubicBezTo>
                    <a:cubicBezTo>
                      <a:pt x="5623" y="2219"/>
                      <a:pt x="5826" y="2061"/>
                      <a:pt x="6069" y="2061"/>
                    </a:cubicBezTo>
                    <a:cubicBezTo>
                      <a:pt x="8151" y="2061"/>
                      <a:pt x="8151" y="2061"/>
                      <a:pt x="8151" y="2061"/>
                    </a:cubicBezTo>
                    <a:cubicBezTo>
                      <a:pt x="8326" y="2061"/>
                      <a:pt x="8475" y="1987"/>
                      <a:pt x="8543" y="1860"/>
                    </a:cubicBezTo>
                    <a:cubicBezTo>
                      <a:pt x="8894" y="1131"/>
                      <a:pt x="9800" y="645"/>
                      <a:pt x="10800" y="645"/>
                    </a:cubicBezTo>
                    <a:cubicBezTo>
                      <a:pt x="11800" y="645"/>
                      <a:pt x="12706" y="1131"/>
                      <a:pt x="13057" y="1860"/>
                    </a:cubicBezTo>
                    <a:cubicBezTo>
                      <a:pt x="13125" y="1987"/>
                      <a:pt x="13274" y="2061"/>
                      <a:pt x="13449" y="2061"/>
                    </a:cubicBezTo>
                    <a:cubicBezTo>
                      <a:pt x="15531" y="2061"/>
                      <a:pt x="15531" y="2061"/>
                      <a:pt x="15531" y="2061"/>
                    </a:cubicBezTo>
                    <a:cubicBezTo>
                      <a:pt x="15774" y="2061"/>
                      <a:pt x="15963" y="2219"/>
                      <a:pt x="15963" y="2409"/>
                    </a:cubicBezTo>
                    <a:cubicBezTo>
                      <a:pt x="15963" y="5527"/>
                      <a:pt x="15963" y="5527"/>
                      <a:pt x="15963" y="5527"/>
                    </a:cubicBezTo>
                    <a:lnTo>
                      <a:pt x="5623" y="5527"/>
                    </a:lnTo>
                    <a:close/>
                    <a:moveTo>
                      <a:pt x="5623" y="5527"/>
                    </a:moveTo>
                    <a:cubicBezTo>
                      <a:pt x="5623" y="5527"/>
                      <a:pt x="5623" y="5527"/>
                      <a:pt x="5623" y="552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45" name="Freeform 401"/>
              <p:cNvSpPr/>
              <p:nvPr/>
            </p:nvSpPr>
            <p:spPr>
              <a:xfrm>
                <a:off x="75009" y="156765"/>
                <a:ext cx="17145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6" y="21600"/>
                    </a:moveTo>
                    <a:cubicBezTo>
                      <a:pt x="20834" y="21600"/>
                      <a:pt x="20834" y="21600"/>
                      <a:pt x="20834" y="21600"/>
                    </a:cubicBezTo>
                    <a:cubicBezTo>
                      <a:pt x="21243" y="21600"/>
                      <a:pt x="21600" y="16643"/>
                      <a:pt x="21600" y="10977"/>
                    </a:cubicBezTo>
                    <a:cubicBezTo>
                      <a:pt x="21600" y="4957"/>
                      <a:pt x="21243" y="0"/>
                      <a:pt x="20834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357" y="0"/>
                      <a:pt x="0" y="4957"/>
                      <a:pt x="0" y="10977"/>
                    </a:cubicBezTo>
                    <a:cubicBezTo>
                      <a:pt x="0" y="16643"/>
                      <a:pt x="357" y="21600"/>
                      <a:pt x="766" y="21600"/>
                    </a:cubicBezTo>
                    <a:close/>
                    <a:moveTo>
                      <a:pt x="766" y="21600"/>
                    </a:moveTo>
                    <a:cubicBezTo>
                      <a:pt x="766" y="21600"/>
                      <a:pt x="766" y="21600"/>
                      <a:pt x="766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46" name="Freeform 402"/>
              <p:cNvSpPr/>
              <p:nvPr/>
            </p:nvSpPr>
            <p:spPr>
              <a:xfrm>
                <a:off x="75009" y="204390"/>
                <a:ext cx="17145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6" y="21600"/>
                    </a:moveTo>
                    <a:cubicBezTo>
                      <a:pt x="20834" y="21600"/>
                      <a:pt x="20834" y="21600"/>
                      <a:pt x="20834" y="21600"/>
                    </a:cubicBezTo>
                    <a:cubicBezTo>
                      <a:pt x="21243" y="21600"/>
                      <a:pt x="21600" y="16643"/>
                      <a:pt x="21600" y="10623"/>
                    </a:cubicBezTo>
                    <a:cubicBezTo>
                      <a:pt x="21600" y="4957"/>
                      <a:pt x="21243" y="0"/>
                      <a:pt x="20834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357" y="0"/>
                      <a:pt x="0" y="4957"/>
                      <a:pt x="0" y="10623"/>
                    </a:cubicBezTo>
                    <a:cubicBezTo>
                      <a:pt x="0" y="16643"/>
                      <a:pt x="357" y="21600"/>
                      <a:pt x="766" y="21600"/>
                    </a:cubicBezTo>
                    <a:close/>
                    <a:moveTo>
                      <a:pt x="766" y="21600"/>
                    </a:moveTo>
                    <a:cubicBezTo>
                      <a:pt x="766" y="21600"/>
                      <a:pt x="766" y="21600"/>
                      <a:pt x="766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47" name="Freeform 403"/>
              <p:cNvSpPr/>
              <p:nvPr/>
            </p:nvSpPr>
            <p:spPr>
              <a:xfrm>
                <a:off x="75009" y="252015"/>
                <a:ext cx="17145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6" y="21600"/>
                    </a:moveTo>
                    <a:cubicBezTo>
                      <a:pt x="20834" y="21600"/>
                      <a:pt x="20834" y="21600"/>
                      <a:pt x="20834" y="21600"/>
                    </a:cubicBezTo>
                    <a:cubicBezTo>
                      <a:pt x="21243" y="21600"/>
                      <a:pt x="21600" y="16920"/>
                      <a:pt x="21600" y="10800"/>
                    </a:cubicBezTo>
                    <a:cubicBezTo>
                      <a:pt x="21600" y="4680"/>
                      <a:pt x="21243" y="0"/>
                      <a:pt x="20834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357" y="0"/>
                      <a:pt x="0" y="4680"/>
                      <a:pt x="0" y="10800"/>
                    </a:cubicBezTo>
                    <a:cubicBezTo>
                      <a:pt x="0" y="16920"/>
                      <a:pt x="357" y="21600"/>
                      <a:pt x="766" y="21600"/>
                    </a:cubicBezTo>
                    <a:close/>
                    <a:moveTo>
                      <a:pt x="766" y="21600"/>
                    </a:moveTo>
                    <a:cubicBezTo>
                      <a:pt x="766" y="21600"/>
                      <a:pt x="766" y="21600"/>
                      <a:pt x="766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48" name="Freeform 404"/>
              <p:cNvSpPr/>
              <p:nvPr/>
            </p:nvSpPr>
            <p:spPr>
              <a:xfrm>
                <a:off x="75009" y="298847"/>
                <a:ext cx="171451" cy="130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6" y="21600"/>
                    </a:moveTo>
                    <a:cubicBezTo>
                      <a:pt x="20834" y="21600"/>
                      <a:pt x="20834" y="21600"/>
                      <a:pt x="20834" y="21600"/>
                    </a:cubicBezTo>
                    <a:cubicBezTo>
                      <a:pt x="21243" y="21600"/>
                      <a:pt x="21600" y="16920"/>
                      <a:pt x="21600" y="10800"/>
                    </a:cubicBezTo>
                    <a:cubicBezTo>
                      <a:pt x="21600" y="4680"/>
                      <a:pt x="21243" y="0"/>
                      <a:pt x="20834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357" y="0"/>
                      <a:pt x="0" y="4680"/>
                      <a:pt x="0" y="10800"/>
                    </a:cubicBezTo>
                    <a:cubicBezTo>
                      <a:pt x="0" y="16920"/>
                      <a:pt x="357" y="21600"/>
                      <a:pt x="766" y="21600"/>
                    </a:cubicBezTo>
                    <a:close/>
                    <a:moveTo>
                      <a:pt x="766" y="21600"/>
                    </a:moveTo>
                    <a:cubicBezTo>
                      <a:pt x="766" y="21600"/>
                      <a:pt x="766" y="21600"/>
                      <a:pt x="766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160" name="Group 3"/>
          <p:cNvGrpSpPr/>
          <p:nvPr/>
        </p:nvGrpSpPr>
        <p:grpSpPr>
          <a:xfrm>
            <a:off x="1128541" y="3380278"/>
            <a:ext cx="2790796" cy="1397795"/>
            <a:chOff x="0" y="0"/>
            <a:chExt cx="2790794" cy="1397793"/>
          </a:xfrm>
        </p:grpSpPr>
        <p:grpSp>
          <p:nvGrpSpPr>
            <p:cNvPr id="1155" name="Group 22"/>
            <p:cNvGrpSpPr/>
            <p:nvPr/>
          </p:nvGrpSpPr>
          <p:grpSpPr>
            <a:xfrm>
              <a:off x="0" y="0"/>
              <a:ext cx="2790795" cy="1397794"/>
              <a:chOff x="0" y="0"/>
              <a:chExt cx="2790794" cy="1397793"/>
            </a:xfrm>
          </p:grpSpPr>
          <p:sp>
            <p:nvSpPr>
              <p:cNvPr id="1151" name="Rectangle 9"/>
              <p:cNvSpPr/>
              <p:nvPr/>
            </p:nvSpPr>
            <p:spPr>
              <a:xfrm>
                <a:off x="141174" y="-1"/>
                <a:ext cx="2649621" cy="1064904"/>
              </a:xfrm>
              <a:prstGeom prst="rect">
                <a:avLst/>
              </a:prstGeom>
              <a:solidFill>
                <a:srgbClr val="F7D81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52" name="Freeform 10"/>
              <p:cNvSpPr/>
              <p:nvPr/>
            </p:nvSpPr>
            <p:spPr>
              <a:xfrm>
                <a:off x="-1" y="0"/>
                <a:ext cx="766000" cy="139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81" y="0"/>
                    </a:moveTo>
                    <a:lnTo>
                      <a:pt x="0" y="1320"/>
                    </a:lnTo>
                    <a:lnTo>
                      <a:pt x="0" y="16146"/>
                    </a:lnTo>
                    <a:lnTo>
                      <a:pt x="16661" y="21452"/>
                    </a:lnTo>
                    <a:lnTo>
                      <a:pt x="17152" y="21600"/>
                    </a:lnTo>
                    <a:lnTo>
                      <a:pt x="17595" y="21600"/>
                    </a:lnTo>
                    <a:lnTo>
                      <a:pt x="17595" y="6949"/>
                    </a:lnTo>
                    <a:lnTo>
                      <a:pt x="934" y="1616"/>
                    </a:lnTo>
                    <a:lnTo>
                      <a:pt x="3981" y="606"/>
                    </a:lnTo>
                    <a:lnTo>
                      <a:pt x="20642" y="5844"/>
                    </a:lnTo>
                    <a:lnTo>
                      <a:pt x="20642" y="20159"/>
                    </a:lnTo>
                    <a:lnTo>
                      <a:pt x="21600" y="20159"/>
                    </a:lnTo>
                    <a:lnTo>
                      <a:pt x="21600" y="5535"/>
                    </a:lnTo>
                    <a:lnTo>
                      <a:pt x="3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53" name="Freeform 11"/>
              <p:cNvSpPr/>
              <p:nvPr/>
            </p:nvSpPr>
            <p:spPr>
              <a:xfrm>
                <a:off x="33114" y="39215"/>
                <a:ext cx="698898" cy="410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7839"/>
                    </a:moveTo>
                    <a:lnTo>
                      <a:pt x="3340" y="0"/>
                    </a:lnTo>
                    <a:lnTo>
                      <a:pt x="0" y="3439"/>
                    </a:lnTo>
                    <a:lnTo>
                      <a:pt x="18260" y="21600"/>
                    </a:lnTo>
                    <a:lnTo>
                      <a:pt x="21600" y="17885"/>
                    </a:lnTo>
                    <a:lnTo>
                      <a:pt x="21600" y="17839"/>
                    </a:lnTo>
                    <a:close/>
                  </a:path>
                </a:pathLst>
              </a:custGeom>
              <a:solidFill>
                <a:srgbClr val="F1F1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54" name="Freeform 12"/>
              <p:cNvSpPr/>
              <p:nvPr/>
            </p:nvSpPr>
            <p:spPr>
              <a:xfrm>
                <a:off x="623952" y="379077"/>
                <a:ext cx="108060" cy="99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528"/>
                    </a:moveTo>
                    <a:lnTo>
                      <a:pt x="0" y="21600"/>
                    </a:lnTo>
                    <a:lnTo>
                      <a:pt x="21600" y="19732"/>
                    </a:lnTo>
                    <a:lnTo>
                      <a:pt x="21600" y="0"/>
                    </a:lnTo>
                    <a:lnTo>
                      <a:pt x="0" y="1528"/>
                    </a:lnTo>
                    <a:close/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1159" name="Group 76"/>
            <p:cNvGrpSpPr/>
            <p:nvPr/>
          </p:nvGrpSpPr>
          <p:grpSpPr>
            <a:xfrm>
              <a:off x="135091" y="562649"/>
              <a:ext cx="318585" cy="411957"/>
              <a:chOff x="0" y="0"/>
              <a:chExt cx="318583" cy="411956"/>
            </a:xfrm>
          </p:grpSpPr>
          <p:sp>
            <p:nvSpPr>
              <p:cNvPr id="1156" name="Freeform 408"/>
              <p:cNvSpPr/>
              <p:nvPr/>
            </p:nvSpPr>
            <p:spPr>
              <a:xfrm>
                <a:off x="75948" y="217884"/>
                <a:ext cx="165498" cy="165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16753" y="21600"/>
                      <a:pt x="21600" y="16753"/>
                      <a:pt x="21600" y="10800"/>
                    </a:cubicBezTo>
                    <a:cubicBezTo>
                      <a:pt x="21600" y="4847"/>
                      <a:pt x="16753" y="0"/>
                      <a:pt x="10800" y="0"/>
                    </a:cubicBezTo>
                    <a:cubicBezTo>
                      <a:pt x="4847" y="0"/>
                      <a:pt x="0" y="4847"/>
                      <a:pt x="0" y="10800"/>
                    </a:cubicBezTo>
                    <a:cubicBezTo>
                      <a:pt x="0" y="16753"/>
                      <a:pt x="4847" y="21600"/>
                      <a:pt x="10800" y="21600"/>
                    </a:cubicBezTo>
                    <a:close/>
                    <a:moveTo>
                      <a:pt x="10800" y="1607"/>
                    </a:moveTo>
                    <a:cubicBezTo>
                      <a:pt x="15884" y="1607"/>
                      <a:pt x="19993" y="5716"/>
                      <a:pt x="19993" y="10800"/>
                    </a:cubicBezTo>
                    <a:cubicBezTo>
                      <a:pt x="19993" y="15884"/>
                      <a:pt x="15884" y="19993"/>
                      <a:pt x="10800" y="19993"/>
                    </a:cubicBezTo>
                    <a:cubicBezTo>
                      <a:pt x="5716" y="19993"/>
                      <a:pt x="1607" y="15884"/>
                      <a:pt x="1607" y="10800"/>
                    </a:cubicBezTo>
                    <a:cubicBezTo>
                      <a:pt x="1607" y="5716"/>
                      <a:pt x="5716" y="1607"/>
                      <a:pt x="10800" y="1607"/>
                    </a:cubicBezTo>
                    <a:close/>
                    <a:moveTo>
                      <a:pt x="10800" y="1607"/>
                    </a:moveTo>
                    <a:cubicBezTo>
                      <a:pt x="10800" y="1607"/>
                      <a:pt x="10800" y="1607"/>
                      <a:pt x="10800" y="160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57" name="Freeform 409"/>
              <p:cNvSpPr/>
              <p:nvPr/>
            </p:nvSpPr>
            <p:spPr>
              <a:xfrm>
                <a:off x="0" y="0"/>
                <a:ext cx="318584" cy="411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6" h="21600" fill="norm" stroke="1" extrusionOk="0">
                    <a:moveTo>
                      <a:pt x="21515" y="159"/>
                    </a:moveTo>
                    <a:cubicBezTo>
                      <a:pt x="21433" y="63"/>
                      <a:pt x="21296" y="0"/>
                      <a:pt x="21160" y="0"/>
                    </a:cubicBezTo>
                    <a:cubicBezTo>
                      <a:pt x="13396" y="0"/>
                      <a:pt x="13396" y="0"/>
                      <a:pt x="13396" y="0"/>
                    </a:cubicBezTo>
                    <a:cubicBezTo>
                      <a:pt x="13246" y="0"/>
                      <a:pt x="13109" y="63"/>
                      <a:pt x="13041" y="169"/>
                    </a:cubicBezTo>
                    <a:cubicBezTo>
                      <a:pt x="10776" y="3329"/>
                      <a:pt x="10776" y="3329"/>
                      <a:pt x="10776" y="3329"/>
                    </a:cubicBezTo>
                    <a:cubicBezTo>
                      <a:pt x="8525" y="169"/>
                      <a:pt x="8525" y="169"/>
                      <a:pt x="8525" y="169"/>
                    </a:cubicBezTo>
                    <a:cubicBezTo>
                      <a:pt x="8457" y="63"/>
                      <a:pt x="8320" y="0"/>
                      <a:pt x="8170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270" y="0"/>
                      <a:pt x="133" y="63"/>
                      <a:pt x="51" y="159"/>
                    </a:cubicBezTo>
                    <a:cubicBezTo>
                      <a:pt x="-17" y="254"/>
                      <a:pt x="-17" y="380"/>
                      <a:pt x="51" y="476"/>
                    </a:cubicBezTo>
                    <a:cubicBezTo>
                      <a:pt x="5509" y="8137"/>
                      <a:pt x="5509" y="8137"/>
                      <a:pt x="5509" y="8137"/>
                    </a:cubicBezTo>
                    <a:cubicBezTo>
                      <a:pt x="5264" y="8380"/>
                      <a:pt x="5127" y="8676"/>
                      <a:pt x="5127" y="8982"/>
                    </a:cubicBezTo>
                    <a:cubicBezTo>
                      <a:pt x="5127" y="9828"/>
                      <a:pt x="5127" y="9828"/>
                      <a:pt x="5127" y="9828"/>
                    </a:cubicBezTo>
                    <a:cubicBezTo>
                      <a:pt x="5127" y="10398"/>
                      <a:pt x="5577" y="10885"/>
                      <a:pt x="6219" y="11096"/>
                    </a:cubicBezTo>
                    <a:cubicBezTo>
                      <a:pt x="4390" y="12163"/>
                      <a:pt x="3217" y="13854"/>
                      <a:pt x="3217" y="15756"/>
                    </a:cubicBezTo>
                    <a:cubicBezTo>
                      <a:pt x="3217" y="16633"/>
                      <a:pt x="3462" y="17489"/>
                      <a:pt x="3954" y="18271"/>
                    </a:cubicBezTo>
                    <a:cubicBezTo>
                      <a:pt x="4049" y="18430"/>
                      <a:pt x="4295" y="18504"/>
                      <a:pt x="4499" y="18430"/>
                    </a:cubicBezTo>
                    <a:cubicBezTo>
                      <a:pt x="4718" y="18345"/>
                      <a:pt x="4800" y="18155"/>
                      <a:pt x="4704" y="17996"/>
                    </a:cubicBezTo>
                    <a:cubicBezTo>
                      <a:pt x="4268" y="17299"/>
                      <a:pt x="4049" y="16538"/>
                      <a:pt x="4049" y="15756"/>
                    </a:cubicBezTo>
                    <a:cubicBezTo>
                      <a:pt x="4049" y="12892"/>
                      <a:pt x="7065" y="10557"/>
                      <a:pt x="10763" y="10557"/>
                    </a:cubicBezTo>
                    <a:cubicBezTo>
                      <a:pt x="14460" y="10557"/>
                      <a:pt x="17476" y="12892"/>
                      <a:pt x="17476" y="15756"/>
                    </a:cubicBezTo>
                    <a:cubicBezTo>
                      <a:pt x="17476" y="18620"/>
                      <a:pt x="14460" y="20955"/>
                      <a:pt x="10763" y="20955"/>
                    </a:cubicBezTo>
                    <a:cubicBezTo>
                      <a:pt x="8770" y="20955"/>
                      <a:pt x="6901" y="20279"/>
                      <a:pt x="5618" y="19095"/>
                    </a:cubicBezTo>
                    <a:cubicBezTo>
                      <a:pt x="5468" y="18969"/>
                      <a:pt x="5209" y="18948"/>
                      <a:pt x="5032" y="19064"/>
                    </a:cubicBezTo>
                    <a:cubicBezTo>
                      <a:pt x="4854" y="19169"/>
                      <a:pt x="4841" y="19381"/>
                      <a:pt x="4977" y="19508"/>
                    </a:cubicBezTo>
                    <a:cubicBezTo>
                      <a:pt x="6423" y="20839"/>
                      <a:pt x="8525" y="21600"/>
                      <a:pt x="10763" y="21600"/>
                    </a:cubicBezTo>
                    <a:cubicBezTo>
                      <a:pt x="14924" y="21600"/>
                      <a:pt x="18308" y="18979"/>
                      <a:pt x="18308" y="15756"/>
                    </a:cubicBezTo>
                    <a:cubicBezTo>
                      <a:pt x="18308" y="13854"/>
                      <a:pt x="17135" y="12163"/>
                      <a:pt x="15306" y="11096"/>
                    </a:cubicBezTo>
                    <a:cubicBezTo>
                      <a:pt x="15948" y="10885"/>
                      <a:pt x="16398" y="10398"/>
                      <a:pt x="16398" y="9828"/>
                    </a:cubicBezTo>
                    <a:cubicBezTo>
                      <a:pt x="16398" y="8982"/>
                      <a:pt x="16398" y="8982"/>
                      <a:pt x="16398" y="8982"/>
                    </a:cubicBezTo>
                    <a:cubicBezTo>
                      <a:pt x="16398" y="8676"/>
                      <a:pt x="16261" y="8391"/>
                      <a:pt x="16043" y="8158"/>
                    </a:cubicBezTo>
                    <a:cubicBezTo>
                      <a:pt x="19604" y="3160"/>
                      <a:pt x="19604" y="3160"/>
                      <a:pt x="19604" y="3160"/>
                    </a:cubicBezTo>
                    <a:cubicBezTo>
                      <a:pt x="19714" y="3001"/>
                      <a:pt x="19645" y="2811"/>
                      <a:pt x="19441" y="2726"/>
                    </a:cubicBezTo>
                    <a:cubicBezTo>
                      <a:pt x="19236" y="2642"/>
                      <a:pt x="18990" y="2695"/>
                      <a:pt x="18881" y="2853"/>
                    </a:cubicBezTo>
                    <a:cubicBezTo>
                      <a:pt x="15388" y="7746"/>
                      <a:pt x="15388" y="7746"/>
                      <a:pt x="15388" y="7746"/>
                    </a:cubicBezTo>
                    <a:cubicBezTo>
                      <a:pt x="15156" y="7661"/>
                      <a:pt x="14897" y="7609"/>
                      <a:pt x="14624" y="7609"/>
                    </a:cubicBezTo>
                    <a:cubicBezTo>
                      <a:pt x="13833" y="7609"/>
                      <a:pt x="13833" y="7609"/>
                      <a:pt x="13833" y="7609"/>
                    </a:cubicBezTo>
                    <a:cubicBezTo>
                      <a:pt x="11254" y="3995"/>
                      <a:pt x="11254" y="3995"/>
                      <a:pt x="11254" y="3995"/>
                    </a:cubicBezTo>
                    <a:cubicBezTo>
                      <a:pt x="13642" y="645"/>
                      <a:pt x="13642" y="645"/>
                      <a:pt x="13642" y="645"/>
                    </a:cubicBezTo>
                    <a:cubicBezTo>
                      <a:pt x="20450" y="645"/>
                      <a:pt x="20450" y="645"/>
                      <a:pt x="20450" y="645"/>
                    </a:cubicBezTo>
                    <a:cubicBezTo>
                      <a:pt x="19645" y="1765"/>
                      <a:pt x="19645" y="1765"/>
                      <a:pt x="19645" y="1765"/>
                    </a:cubicBezTo>
                    <a:cubicBezTo>
                      <a:pt x="19536" y="1913"/>
                      <a:pt x="19618" y="2114"/>
                      <a:pt x="19809" y="2198"/>
                    </a:cubicBezTo>
                    <a:cubicBezTo>
                      <a:pt x="20014" y="2283"/>
                      <a:pt x="20273" y="2230"/>
                      <a:pt x="20382" y="2071"/>
                    </a:cubicBezTo>
                    <a:cubicBezTo>
                      <a:pt x="21515" y="476"/>
                      <a:pt x="21515" y="476"/>
                      <a:pt x="21515" y="476"/>
                    </a:cubicBezTo>
                    <a:cubicBezTo>
                      <a:pt x="21583" y="380"/>
                      <a:pt x="21583" y="254"/>
                      <a:pt x="21515" y="159"/>
                    </a:cubicBezTo>
                    <a:close/>
                    <a:moveTo>
                      <a:pt x="7924" y="645"/>
                    </a:moveTo>
                    <a:cubicBezTo>
                      <a:pt x="13955" y="9109"/>
                      <a:pt x="13955" y="9109"/>
                      <a:pt x="13955" y="9109"/>
                    </a:cubicBezTo>
                    <a:cubicBezTo>
                      <a:pt x="7147" y="9109"/>
                      <a:pt x="7147" y="9109"/>
                      <a:pt x="7147" y="9109"/>
                    </a:cubicBezTo>
                    <a:cubicBezTo>
                      <a:pt x="1116" y="645"/>
                      <a:pt x="1116" y="645"/>
                      <a:pt x="1116" y="645"/>
                    </a:cubicBezTo>
                    <a:lnTo>
                      <a:pt x="7924" y="645"/>
                    </a:lnTo>
                    <a:close/>
                    <a:moveTo>
                      <a:pt x="15566" y="8982"/>
                    </a:moveTo>
                    <a:cubicBezTo>
                      <a:pt x="15566" y="9828"/>
                      <a:pt x="15566" y="9828"/>
                      <a:pt x="15566" y="9828"/>
                    </a:cubicBezTo>
                    <a:cubicBezTo>
                      <a:pt x="15566" y="10229"/>
                      <a:pt x="15143" y="10568"/>
                      <a:pt x="14624" y="10568"/>
                    </a:cubicBezTo>
                    <a:cubicBezTo>
                      <a:pt x="14215" y="10568"/>
                      <a:pt x="14215" y="10568"/>
                      <a:pt x="14215" y="10568"/>
                    </a:cubicBezTo>
                    <a:cubicBezTo>
                      <a:pt x="13178" y="10145"/>
                      <a:pt x="12004" y="9912"/>
                      <a:pt x="10763" y="9912"/>
                    </a:cubicBezTo>
                    <a:cubicBezTo>
                      <a:pt x="9521" y="9912"/>
                      <a:pt x="8347" y="10145"/>
                      <a:pt x="7310" y="10568"/>
                    </a:cubicBezTo>
                    <a:cubicBezTo>
                      <a:pt x="6901" y="10568"/>
                      <a:pt x="6901" y="10568"/>
                      <a:pt x="6901" y="10568"/>
                    </a:cubicBezTo>
                    <a:cubicBezTo>
                      <a:pt x="6382" y="10568"/>
                      <a:pt x="5960" y="10229"/>
                      <a:pt x="5960" y="9828"/>
                    </a:cubicBezTo>
                    <a:cubicBezTo>
                      <a:pt x="5960" y="8982"/>
                      <a:pt x="5960" y="8982"/>
                      <a:pt x="5960" y="8982"/>
                    </a:cubicBezTo>
                    <a:cubicBezTo>
                      <a:pt x="5960" y="8930"/>
                      <a:pt x="5973" y="8866"/>
                      <a:pt x="5987" y="8803"/>
                    </a:cubicBezTo>
                    <a:cubicBezTo>
                      <a:pt x="6546" y="9585"/>
                      <a:pt x="6546" y="9585"/>
                      <a:pt x="6546" y="9585"/>
                    </a:cubicBezTo>
                    <a:cubicBezTo>
                      <a:pt x="6614" y="9690"/>
                      <a:pt x="6751" y="9754"/>
                      <a:pt x="6901" y="9754"/>
                    </a:cubicBezTo>
                    <a:cubicBezTo>
                      <a:pt x="14665" y="9754"/>
                      <a:pt x="14665" y="9754"/>
                      <a:pt x="14665" y="9754"/>
                    </a:cubicBezTo>
                    <a:cubicBezTo>
                      <a:pt x="14801" y="9754"/>
                      <a:pt x="14938" y="9690"/>
                      <a:pt x="15020" y="9595"/>
                    </a:cubicBezTo>
                    <a:cubicBezTo>
                      <a:pt x="15020" y="9595"/>
                      <a:pt x="15020" y="9585"/>
                      <a:pt x="15020" y="9585"/>
                    </a:cubicBezTo>
                    <a:cubicBezTo>
                      <a:pt x="15020" y="9585"/>
                      <a:pt x="15020" y="9585"/>
                      <a:pt x="15020" y="9585"/>
                    </a:cubicBezTo>
                    <a:cubicBezTo>
                      <a:pt x="15552" y="8845"/>
                      <a:pt x="15552" y="8845"/>
                      <a:pt x="15552" y="8845"/>
                    </a:cubicBezTo>
                    <a:cubicBezTo>
                      <a:pt x="15566" y="8887"/>
                      <a:pt x="15566" y="8940"/>
                      <a:pt x="15566" y="8982"/>
                    </a:cubicBezTo>
                    <a:close/>
                    <a:moveTo>
                      <a:pt x="14624" y="8253"/>
                    </a:moveTo>
                    <a:cubicBezTo>
                      <a:pt x="14747" y="8253"/>
                      <a:pt x="14870" y="8274"/>
                      <a:pt x="14979" y="8306"/>
                    </a:cubicBezTo>
                    <a:cubicBezTo>
                      <a:pt x="14665" y="8760"/>
                      <a:pt x="14665" y="8760"/>
                      <a:pt x="14665" y="8760"/>
                    </a:cubicBezTo>
                    <a:cubicBezTo>
                      <a:pt x="14297" y="8253"/>
                      <a:pt x="14297" y="8253"/>
                      <a:pt x="14297" y="8253"/>
                    </a:cubicBezTo>
                    <a:lnTo>
                      <a:pt x="14624" y="8253"/>
                    </a:lnTo>
                    <a:close/>
                    <a:moveTo>
                      <a:pt x="14624" y="8253"/>
                    </a:moveTo>
                    <a:cubicBezTo>
                      <a:pt x="14624" y="8253"/>
                      <a:pt x="14624" y="8253"/>
                      <a:pt x="14624" y="825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58" name="Freeform 410"/>
              <p:cNvSpPr/>
              <p:nvPr/>
            </p:nvSpPr>
            <p:spPr>
              <a:xfrm>
                <a:off x="122382" y="254793"/>
                <a:ext cx="72630" cy="91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0" y="18704"/>
                    </a:moveTo>
                    <a:cubicBezTo>
                      <a:pt x="845" y="18704"/>
                      <a:pt x="0" y="19369"/>
                      <a:pt x="0" y="20176"/>
                    </a:cubicBezTo>
                    <a:cubicBezTo>
                      <a:pt x="0" y="20935"/>
                      <a:pt x="845" y="21600"/>
                      <a:pt x="1810" y="21600"/>
                    </a:cubicBezTo>
                    <a:cubicBezTo>
                      <a:pt x="19790" y="21600"/>
                      <a:pt x="19790" y="21600"/>
                      <a:pt x="19790" y="21600"/>
                    </a:cubicBezTo>
                    <a:cubicBezTo>
                      <a:pt x="20816" y="21600"/>
                      <a:pt x="21600" y="20935"/>
                      <a:pt x="21600" y="20176"/>
                    </a:cubicBezTo>
                    <a:cubicBezTo>
                      <a:pt x="21600" y="19369"/>
                      <a:pt x="20816" y="18704"/>
                      <a:pt x="19790" y="18704"/>
                    </a:cubicBezTo>
                    <a:cubicBezTo>
                      <a:pt x="12610" y="18704"/>
                      <a:pt x="12610" y="18704"/>
                      <a:pt x="12610" y="18704"/>
                    </a:cubicBezTo>
                    <a:cubicBezTo>
                      <a:pt x="12610" y="2848"/>
                      <a:pt x="12610" y="2848"/>
                      <a:pt x="12610" y="2848"/>
                    </a:cubicBezTo>
                    <a:cubicBezTo>
                      <a:pt x="19790" y="2848"/>
                      <a:pt x="19790" y="2848"/>
                      <a:pt x="19790" y="2848"/>
                    </a:cubicBezTo>
                    <a:cubicBezTo>
                      <a:pt x="20816" y="2848"/>
                      <a:pt x="21600" y="2231"/>
                      <a:pt x="21600" y="1424"/>
                    </a:cubicBezTo>
                    <a:cubicBezTo>
                      <a:pt x="21600" y="617"/>
                      <a:pt x="20816" y="0"/>
                      <a:pt x="19790" y="0"/>
                    </a:cubicBezTo>
                    <a:cubicBezTo>
                      <a:pt x="1810" y="0"/>
                      <a:pt x="1810" y="0"/>
                      <a:pt x="1810" y="0"/>
                    </a:cubicBezTo>
                    <a:cubicBezTo>
                      <a:pt x="845" y="0"/>
                      <a:pt x="0" y="617"/>
                      <a:pt x="0" y="1424"/>
                    </a:cubicBezTo>
                    <a:cubicBezTo>
                      <a:pt x="0" y="2231"/>
                      <a:pt x="845" y="2848"/>
                      <a:pt x="1810" y="2848"/>
                    </a:cubicBezTo>
                    <a:cubicBezTo>
                      <a:pt x="8990" y="2848"/>
                      <a:pt x="8990" y="2848"/>
                      <a:pt x="8990" y="2848"/>
                    </a:cubicBezTo>
                    <a:cubicBezTo>
                      <a:pt x="8990" y="18704"/>
                      <a:pt x="8990" y="18704"/>
                      <a:pt x="8990" y="18704"/>
                    </a:cubicBezTo>
                    <a:lnTo>
                      <a:pt x="1810" y="18704"/>
                    </a:lnTo>
                    <a:close/>
                    <a:moveTo>
                      <a:pt x="1810" y="18704"/>
                    </a:moveTo>
                    <a:cubicBezTo>
                      <a:pt x="1810" y="18704"/>
                      <a:pt x="1810" y="18704"/>
                      <a:pt x="1810" y="1870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sp>
        <p:nvSpPr>
          <p:cNvPr id="1161" name="TextBox 81"/>
          <p:cNvSpPr txBox="1"/>
          <p:nvPr/>
        </p:nvSpPr>
        <p:spPr>
          <a:xfrm>
            <a:off x="1711378" y="893020"/>
            <a:ext cx="572124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1162" name="TextBox 82"/>
          <p:cNvSpPr txBox="1"/>
          <p:nvPr/>
        </p:nvSpPr>
        <p:spPr>
          <a:xfrm>
            <a:off x="2122465" y="2202258"/>
            <a:ext cx="119681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Book History</a:t>
            </a:r>
          </a:p>
        </p:txBody>
      </p:sp>
      <p:sp>
        <p:nvSpPr>
          <p:cNvPr id="1163" name="TextBox 83"/>
          <p:cNvSpPr txBox="1"/>
          <p:nvPr/>
        </p:nvSpPr>
        <p:spPr>
          <a:xfrm>
            <a:off x="2122465" y="3774230"/>
            <a:ext cx="119681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Book History</a:t>
            </a:r>
          </a:p>
        </p:txBody>
      </p:sp>
      <p:sp>
        <p:nvSpPr>
          <p:cNvPr id="1164" name="TextBox 84"/>
          <p:cNvSpPr txBox="1"/>
          <p:nvPr/>
        </p:nvSpPr>
        <p:spPr>
          <a:xfrm>
            <a:off x="6285336" y="2202258"/>
            <a:ext cx="119681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Book History</a:t>
            </a:r>
          </a:p>
        </p:txBody>
      </p:sp>
      <p:sp>
        <p:nvSpPr>
          <p:cNvPr id="1165" name="TextBox 85"/>
          <p:cNvSpPr txBox="1"/>
          <p:nvPr/>
        </p:nvSpPr>
        <p:spPr>
          <a:xfrm>
            <a:off x="6285336" y="3774230"/>
            <a:ext cx="119681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Book History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1" grpId="1"/>
      <p:bldP build="whole" bldLvl="1" animBg="1" rev="0" advAuto="0" spid="1162" grpId="3"/>
      <p:bldP build="whole" bldLvl="1" animBg="1" rev="0" advAuto="0" spid="1150" grpId="8"/>
      <p:bldP build="whole" bldLvl="1" animBg="1" rev="0" advAuto="0" spid="1165" grpId="9"/>
      <p:bldP build="whole" bldLvl="1" animBg="1" rev="0" advAuto="0" spid="1137" grpId="4"/>
      <p:bldP build="whole" bldLvl="1" animBg="1" rev="0" advAuto="0" spid="1163" grpId="7"/>
      <p:bldP build="whole" bldLvl="1" animBg="1" rev="0" advAuto="0" spid="1122" grpId="2"/>
      <p:bldP build="whole" bldLvl="1" animBg="1" rev="0" advAuto="0" spid="1164" grpId="5"/>
      <p:bldP build="whole" bldLvl="1" animBg="1" rev="0" advAuto="0" spid="1160" grpId="6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TextBox 39"/>
          <p:cNvSpPr txBox="1"/>
          <p:nvPr/>
        </p:nvSpPr>
        <p:spPr>
          <a:xfrm>
            <a:off x="5901593" y="1784922"/>
            <a:ext cx="477090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grpSp>
        <p:nvGrpSpPr>
          <p:cNvPr id="1174" name="Group 65"/>
          <p:cNvGrpSpPr/>
          <p:nvPr/>
        </p:nvGrpSpPr>
        <p:grpSpPr>
          <a:xfrm>
            <a:off x="947428" y="1031153"/>
            <a:ext cx="4673051" cy="667922"/>
            <a:chOff x="0" y="0"/>
            <a:chExt cx="4673050" cy="667921"/>
          </a:xfrm>
        </p:grpSpPr>
        <p:grpSp>
          <p:nvGrpSpPr>
            <p:cNvPr id="1172" name="Group 60"/>
            <p:cNvGrpSpPr/>
            <p:nvPr/>
          </p:nvGrpSpPr>
          <p:grpSpPr>
            <a:xfrm>
              <a:off x="0" y="0"/>
              <a:ext cx="4673051" cy="667922"/>
              <a:chOff x="0" y="0"/>
              <a:chExt cx="4673050" cy="667920"/>
            </a:xfrm>
          </p:grpSpPr>
          <p:grpSp>
            <p:nvGrpSpPr>
              <p:cNvPr id="1170" name="Group 59"/>
              <p:cNvGrpSpPr/>
              <p:nvPr/>
            </p:nvGrpSpPr>
            <p:grpSpPr>
              <a:xfrm>
                <a:off x="0" y="0"/>
                <a:ext cx="4673051" cy="658514"/>
                <a:chOff x="0" y="0"/>
                <a:chExt cx="4673050" cy="658513"/>
              </a:xfrm>
            </p:grpSpPr>
            <p:sp>
              <p:nvSpPr>
                <p:cNvPr id="1168" name="Rectangle 14"/>
                <p:cNvSpPr/>
                <p:nvPr/>
              </p:nvSpPr>
              <p:spPr>
                <a:xfrm>
                  <a:off x="0" y="266094"/>
                  <a:ext cx="634324" cy="39242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169" name="Rectangle 23"/>
                <p:cNvSpPr/>
                <p:nvPr/>
              </p:nvSpPr>
              <p:spPr>
                <a:xfrm>
                  <a:off x="263404" y="-1"/>
                  <a:ext cx="4409647" cy="39376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sp>
            <p:nvSpPr>
              <p:cNvPr id="1171" name="Freeform 24"/>
              <p:cNvSpPr/>
              <p:nvPr/>
            </p:nvSpPr>
            <p:spPr>
              <a:xfrm>
                <a:off x="263404" y="393764"/>
                <a:ext cx="370919" cy="274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8634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173" name="TextBox 45"/>
            <p:cNvSpPr txBox="1"/>
            <p:nvPr/>
          </p:nvSpPr>
          <p:spPr>
            <a:xfrm>
              <a:off x="1744695" y="90351"/>
              <a:ext cx="288263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Will Be Change Now For a Free Trial </a:t>
              </a:r>
            </a:p>
          </p:txBody>
        </p:sp>
      </p:grpSp>
      <p:grpSp>
        <p:nvGrpSpPr>
          <p:cNvPr id="1180" name="Group 66"/>
          <p:cNvGrpSpPr/>
          <p:nvPr/>
        </p:nvGrpSpPr>
        <p:grpSpPr>
          <a:xfrm>
            <a:off x="947427" y="1936944"/>
            <a:ext cx="4043988" cy="669265"/>
            <a:chOff x="0" y="0"/>
            <a:chExt cx="4043986" cy="669263"/>
          </a:xfrm>
        </p:grpSpPr>
        <p:grpSp>
          <p:nvGrpSpPr>
            <p:cNvPr id="1178" name="Group 61"/>
            <p:cNvGrpSpPr/>
            <p:nvPr/>
          </p:nvGrpSpPr>
          <p:grpSpPr>
            <a:xfrm>
              <a:off x="-1" y="-1"/>
              <a:ext cx="4043988" cy="669265"/>
              <a:chOff x="0" y="0"/>
              <a:chExt cx="4043986" cy="669264"/>
            </a:xfrm>
          </p:grpSpPr>
          <p:sp>
            <p:nvSpPr>
              <p:cNvPr id="1175" name="Rectangle 13"/>
              <p:cNvSpPr/>
              <p:nvPr/>
            </p:nvSpPr>
            <p:spPr>
              <a:xfrm>
                <a:off x="-1" y="264749"/>
                <a:ext cx="634324" cy="39242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76" name="Rectangle 21"/>
              <p:cNvSpPr/>
              <p:nvPr/>
            </p:nvSpPr>
            <p:spPr>
              <a:xfrm>
                <a:off x="263405" y="-1"/>
                <a:ext cx="3780582" cy="395109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77" name="Freeform 22"/>
              <p:cNvSpPr/>
              <p:nvPr/>
            </p:nvSpPr>
            <p:spPr>
              <a:xfrm>
                <a:off x="263404" y="395107"/>
                <a:ext cx="370919" cy="274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AB94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179" name="TextBox 46"/>
            <p:cNvSpPr txBox="1"/>
            <p:nvPr/>
          </p:nvSpPr>
          <p:spPr>
            <a:xfrm>
              <a:off x="1140001" y="81291"/>
              <a:ext cx="228526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Can I Cancel Anytime ?</a:t>
              </a:r>
            </a:p>
          </p:txBody>
        </p:sp>
      </p:grpSp>
      <p:grpSp>
        <p:nvGrpSpPr>
          <p:cNvPr id="1186" name="Group 67"/>
          <p:cNvGrpSpPr/>
          <p:nvPr/>
        </p:nvGrpSpPr>
        <p:grpSpPr>
          <a:xfrm>
            <a:off x="947428" y="2844081"/>
            <a:ext cx="3688364" cy="667920"/>
            <a:chOff x="0" y="0"/>
            <a:chExt cx="3688363" cy="667919"/>
          </a:xfrm>
        </p:grpSpPr>
        <p:grpSp>
          <p:nvGrpSpPr>
            <p:cNvPr id="1184" name="Group 62"/>
            <p:cNvGrpSpPr/>
            <p:nvPr/>
          </p:nvGrpSpPr>
          <p:grpSpPr>
            <a:xfrm>
              <a:off x="0" y="-1"/>
              <a:ext cx="3346795" cy="667921"/>
              <a:chOff x="0" y="0"/>
              <a:chExt cx="3346794" cy="667919"/>
            </a:xfrm>
          </p:grpSpPr>
          <p:sp>
            <p:nvSpPr>
              <p:cNvPr id="1181" name="Rectangle 12"/>
              <p:cNvSpPr/>
              <p:nvPr/>
            </p:nvSpPr>
            <p:spPr>
              <a:xfrm>
                <a:off x="0" y="264749"/>
                <a:ext cx="634323" cy="392420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82" name="Rectangle 19"/>
              <p:cNvSpPr/>
              <p:nvPr/>
            </p:nvSpPr>
            <p:spPr>
              <a:xfrm>
                <a:off x="263404" y="0"/>
                <a:ext cx="3083391" cy="392419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83" name="Freeform 20"/>
              <p:cNvSpPr/>
              <p:nvPr/>
            </p:nvSpPr>
            <p:spPr>
              <a:xfrm>
                <a:off x="263404" y="392419"/>
                <a:ext cx="370919" cy="275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0800" y="10853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2E78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185" name="TextBox 47"/>
            <p:cNvSpPr txBox="1"/>
            <p:nvPr/>
          </p:nvSpPr>
          <p:spPr>
            <a:xfrm>
              <a:off x="716256" y="79946"/>
              <a:ext cx="29721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What Are Turitor  Business Plans?</a:t>
              </a:r>
            </a:p>
          </p:txBody>
        </p:sp>
      </p:grpSp>
      <p:sp>
        <p:nvSpPr>
          <p:cNvPr id="1187" name="Rectangle 49"/>
          <p:cNvSpPr txBox="1"/>
          <p:nvPr/>
        </p:nvSpPr>
        <p:spPr>
          <a:xfrm>
            <a:off x="5943330" y="3076605"/>
            <a:ext cx="2369814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188" name="TextBox 50"/>
          <p:cNvSpPr txBox="1"/>
          <p:nvPr/>
        </p:nvSpPr>
        <p:spPr>
          <a:xfrm>
            <a:off x="5943330" y="2844080"/>
            <a:ext cx="324206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grpSp>
        <p:nvGrpSpPr>
          <p:cNvPr id="1207" name="Group 63"/>
          <p:cNvGrpSpPr/>
          <p:nvPr/>
        </p:nvGrpSpPr>
        <p:grpSpPr>
          <a:xfrm>
            <a:off x="455557" y="923641"/>
            <a:ext cx="491871" cy="4219860"/>
            <a:chOff x="0" y="0"/>
            <a:chExt cx="491869" cy="4219859"/>
          </a:xfrm>
        </p:grpSpPr>
        <p:grpSp>
          <p:nvGrpSpPr>
            <p:cNvPr id="1205" name="Group 58"/>
            <p:cNvGrpSpPr/>
            <p:nvPr/>
          </p:nvGrpSpPr>
          <p:grpSpPr>
            <a:xfrm>
              <a:off x="-1" y="0"/>
              <a:ext cx="491871" cy="4219860"/>
              <a:chOff x="0" y="0"/>
              <a:chExt cx="491869" cy="4219859"/>
            </a:xfrm>
          </p:grpSpPr>
          <p:sp>
            <p:nvSpPr>
              <p:cNvPr id="1189" name="Freeform 8"/>
              <p:cNvSpPr/>
              <p:nvPr/>
            </p:nvSpPr>
            <p:spPr>
              <a:xfrm>
                <a:off x="-1" y="2185188"/>
                <a:ext cx="491871" cy="392421"/>
              </a:xfrm>
              <a:prstGeom prst="rect">
                <a:avLst/>
              </a:prstGeom>
              <a:solidFill>
                <a:srgbClr val="45B5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1193" name="Group 2"/>
              <p:cNvGrpSpPr/>
              <p:nvPr/>
            </p:nvGrpSpPr>
            <p:grpSpPr>
              <a:xfrm>
                <a:off x="-1" y="3483400"/>
                <a:ext cx="491871" cy="736460"/>
                <a:chOff x="0" y="0"/>
                <a:chExt cx="491869" cy="736459"/>
              </a:xfrm>
            </p:grpSpPr>
            <p:sp>
              <p:nvSpPr>
                <p:cNvPr id="1190" name="Freeform 25"/>
                <p:cNvSpPr/>
                <p:nvPr/>
              </p:nvSpPr>
              <p:spPr>
                <a:xfrm>
                  <a:off x="186802" y="553688"/>
                  <a:ext cx="118265" cy="1827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929"/>
                      </a:moveTo>
                      <a:cubicBezTo>
                        <a:pt x="18000" y="465"/>
                        <a:pt x="14400" y="0"/>
                        <a:pt x="10800" y="0"/>
                      </a:cubicBezTo>
                      <a:cubicBezTo>
                        <a:pt x="7200" y="0"/>
                        <a:pt x="3600" y="465"/>
                        <a:pt x="0" y="929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lnTo>
                        <a:pt x="21600" y="929"/>
                      </a:lnTo>
                      <a:close/>
                    </a:path>
                  </a:pathLst>
                </a:custGeom>
                <a:solidFill>
                  <a:srgbClr val="2D2D2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191" name="Freeform 30"/>
                <p:cNvSpPr/>
                <p:nvPr/>
              </p:nvSpPr>
              <p:spPr>
                <a:xfrm>
                  <a:off x="-1" y="-1"/>
                  <a:ext cx="245937" cy="5617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714" y="14123"/>
                        <a:pt x="10714" y="14123"/>
                        <a:pt x="10714" y="14123"/>
                      </a:cubicBezTo>
                      <a:cubicBezTo>
                        <a:pt x="16416" y="21600"/>
                        <a:pt x="16416" y="21600"/>
                        <a:pt x="16416" y="21600"/>
                      </a:cubicBezTo>
                      <a:cubicBezTo>
                        <a:pt x="18144" y="21449"/>
                        <a:pt x="19872" y="21298"/>
                        <a:pt x="21600" y="21298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1BA8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192" name="Freeform 31"/>
                <p:cNvSpPr/>
                <p:nvPr/>
              </p:nvSpPr>
              <p:spPr>
                <a:xfrm>
                  <a:off x="245934" y="-1"/>
                  <a:ext cx="245936" cy="5617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184" y="21600"/>
                      </a:moveTo>
                      <a:cubicBezTo>
                        <a:pt x="10886" y="14123"/>
                        <a:pt x="10886" y="14123"/>
                        <a:pt x="10886" y="14123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298"/>
                        <a:pt x="0" y="21298"/>
                        <a:pt x="0" y="21298"/>
                      </a:cubicBezTo>
                      <a:cubicBezTo>
                        <a:pt x="1728" y="21298"/>
                        <a:pt x="3456" y="21449"/>
                        <a:pt x="5184" y="21600"/>
                      </a:cubicBezTo>
                      <a:close/>
                    </a:path>
                  </a:pathLst>
                </a:custGeom>
                <a:solidFill>
                  <a:srgbClr val="F8CDA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sp>
            <p:nvSpPr>
              <p:cNvPr id="1194" name="Rectangle 32"/>
              <p:cNvSpPr/>
              <p:nvPr/>
            </p:nvSpPr>
            <p:spPr>
              <a:xfrm>
                <a:off x="245934" y="2577609"/>
                <a:ext cx="245935" cy="513372"/>
              </a:xfrm>
              <a:prstGeom prst="rect">
                <a:avLst/>
              </a:prstGeom>
              <a:solidFill>
                <a:srgbClr val="DCF1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95" name="Rectangle 33"/>
              <p:cNvSpPr/>
              <p:nvPr/>
            </p:nvSpPr>
            <p:spPr>
              <a:xfrm>
                <a:off x="245934" y="1670472"/>
                <a:ext cx="245935" cy="514715"/>
              </a:xfrm>
              <a:prstGeom prst="rect">
                <a:avLst/>
              </a:prstGeom>
              <a:solidFill>
                <a:srgbClr val="DCF1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96" name="Freeform 35"/>
              <p:cNvSpPr/>
              <p:nvPr/>
            </p:nvSpPr>
            <p:spPr>
              <a:xfrm>
                <a:off x="245934" y="766025"/>
                <a:ext cx="245936" cy="512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1644"/>
                    </a:lnTo>
                    <a:close/>
                  </a:path>
                </a:pathLst>
              </a:custGeom>
              <a:solidFill>
                <a:srgbClr val="DCF1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97" name="Rectangle 36"/>
              <p:cNvSpPr/>
              <p:nvPr/>
            </p:nvSpPr>
            <p:spPr>
              <a:xfrm>
                <a:off x="0" y="1670472"/>
                <a:ext cx="245934" cy="514715"/>
              </a:xfrm>
              <a:prstGeom prst="rect">
                <a:avLst/>
              </a:prstGeom>
              <a:solidFill>
                <a:srgbClr val="9FD9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98" name="Rectangle 37"/>
              <p:cNvSpPr/>
              <p:nvPr/>
            </p:nvSpPr>
            <p:spPr>
              <a:xfrm>
                <a:off x="0" y="2577609"/>
                <a:ext cx="245934" cy="513372"/>
              </a:xfrm>
              <a:prstGeom prst="rect">
                <a:avLst/>
              </a:prstGeom>
              <a:solidFill>
                <a:srgbClr val="9FD9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199" name="Freeform 38"/>
              <p:cNvSpPr/>
              <p:nvPr/>
            </p:nvSpPr>
            <p:spPr>
              <a:xfrm>
                <a:off x="-1" y="766025"/>
                <a:ext cx="245936" cy="512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014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9014"/>
                    </a:lnTo>
                    <a:close/>
                  </a:path>
                </a:pathLst>
              </a:custGeom>
              <a:solidFill>
                <a:srgbClr val="9FD9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1203" name="Group 57"/>
              <p:cNvGrpSpPr/>
              <p:nvPr/>
            </p:nvGrpSpPr>
            <p:grpSpPr>
              <a:xfrm>
                <a:off x="-1" y="-1"/>
                <a:ext cx="491871" cy="766027"/>
                <a:chOff x="0" y="0"/>
                <a:chExt cx="491869" cy="766025"/>
              </a:xfrm>
            </p:grpSpPr>
            <p:sp>
              <p:nvSpPr>
                <p:cNvPr id="1200" name="Freeform 28"/>
                <p:cNvSpPr/>
                <p:nvPr/>
              </p:nvSpPr>
              <p:spPr>
                <a:xfrm>
                  <a:off x="245934" y="0"/>
                  <a:ext cx="245936" cy="3736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157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6594"/>
                        <a:pt x="21600" y="6594"/>
                        <a:pt x="21600" y="6594"/>
                      </a:cubicBezTo>
                      <a:cubicBezTo>
                        <a:pt x="21600" y="2956"/>
                        <a:pt x="17107" y="0"/>
                        <a:pt x="11578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201" name="Freeform 29"/>
                <p:cNvSpPr/>
                <p:nvPr/>
              </p:nvSpPr>
              <p:spPr>
                <a:xfrm>
                  <a:off x="-1" y="0"/>
                  <a:ext cx="245936" cy="3736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195" y="0"/>
                        <a:pt x="10195" y="0"/>
                        <a:pt x="10195" y="0"/>
                      </a:cubicBezTo>
                      <a:cubicBezTo>
                        <a:pt x="4493" y="0"/>
                        <a:pt x="0" y="2956"/>
                        <a:pt x="0" y="6594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202" name="Freeform 5"/>
                <p:cNvSpPr/>
                <p:nvPr/>
              </p:nvSpPr>
              <p:spPr>
                <a:xfrm>
                  <a:off x="-1" y="373605"/>
                  <a:ext cx="491871" cy="3924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C94F1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  <p:sp>
            <p:nvSpPr>
              <p:cNvPr id="1204" name="Freeform 9"/>
              <p:cNvSpPr/>
              <p:nvPr/>
            </p:nvSpPr>
            <p:spPr>
              <a:xfrm>
                <a:off x="-1" y="1278053"/>
                <a:ext cx="491871" cy="392420"/>
              </a:xfrm>
              <a:prstGeom prst="rect">
                <a:avLst/>
              </a:prstGeom>
              <a:solidFill>
                <a:srgbClr val="F7D81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206" name="Freeform 7"/>
            <p:cNvSpPr/>
            <p:nvPr/>
          </p:nvSpPr>
          <p:spPr>
            <a:xfrm>
              <a:off x="-1" y="3090980"/>
              <a:ext cx="491871" cy="392420"/>
            </a:xfrm>
            <a:prstGeom prst="rect">
              <a:avLst/>
            </a:prstGeom>
            <a:solidFill>
              <a:srgbClr val="1D6A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213" name="Group 68"/>
          <p:cNvGrpSpPr/>
          <p:nvPr/>
        </p:nvGrpSpPr>
        <p:grpSpPr>
          <a:xfrm>
            <a:off x="947428" y="3751217"/>
            <a:ext cx="2776580" cy="667920"/>
            <a:chOff x="0" y="0"/>
            <a:chExt cx="2776579" cy="667919"/>
          </a:xfrm>
        </p:grpSpPr>
        <p:grpSp>
          <p:nvGrpSpPr>
            <p:cNvPr id="1211" name="Group 64"/>
            <p:cNvGrpSpPr/>
            <p:nvPr/>
          </p:nvGrpSpPr>
          <p:grpSpPr>
            <a:xfrm>
              <a:off x="-1" y="-1"/>
              <a:ext cx="2650491" cy="667921"/>
              <a:chOff x="0" y="0"/>
              <a:chExt cx="2650489" cy="667919"/>
            </a:xfrm>
          </p:grpSpPr>
          <p:sp>
            <p:nvSpPr>
              <p:cNvPr id="1208" name="Rectangle 11"/>
              <p:cNvSpPr/>
              <p:nvPr/>
            </p:nvSpPr>
            <p:spPr>
              <a:xfrm>
                <a:off x="0" y="263404"/>
                <a:ext cx="634323" cy="39242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09" name="Rectangle 17"/>
              <p:cNvSpPr/>
              <p:nvPr/>
            </p:nvSpPr>
            <p:spPr>
              <a:xfrm>
                <a:off x="263404" y="0"/>
                <a:ext cx="2387086" cy="39241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10" name="Freeform 18"/>
              <p:cNvSpPr/>
              <p:nvPr/>
            </p:nvSpPr>
            <p:spPr>
              <a:xfrm>
                <a:off x="263404" y="392419"/>
                <a:ext cx="370919" cy="275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0800" y="10853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13464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212" name="TextBox 53"/>
            <p:cNvSpPr txBox="1"/>
            <p:nvPr/>
          </p:nvSpPr>
          <p:spPr>
            <a:xfrm>
              <a:off x="491312" y="79946"/>
              <a:ext cx="228526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Can I Cancel Anytime 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7" grpId="1"/>
      <p:bldP build="whole" bldLvl="1" animBg="1" rev="0" advAuto="0" spid="1167" grpId="6"/>
      <p:bldP build="whole" bldLvl="1" animBg="1" rev="0" advAuto="0" spid="1213" grpId="5"/>
      <p:bldP build="whole" bldLvl="1" animBg="1" rev="0" advAuto="0" spid="1188" grpId="7"/>
      <p:bldP build="whole" bldLvl="1" animBg="1" rev="0" advAuto="0" spid="1187" grpId="8"/>
      <p:bldP build="whole" bldLvl="1" animBg="1" rev="0" advAuto="0" spid="1174" grpId="2"/>
      <p:bldP build="whole" bldLvl="1" animBg="1" rev="0" advAuto="0" spid="1180" grpId="3"/>
      <p:bldP build="whole" bldLvl="1" animBg="1" rev="0" advAuto="0" spid="1186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TextBox 24"/>
          <p:cNvSpPr txBox="1"/>
          <p:nvPr/>
        </p:nvSpPr>
        <p:spPr>
          <a:xfrm>
            <a:off x="1063857" y="3986869"/>
            <a:ext cx="156200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Data Science</a:t>
            </a:r>
          </a:p>
        </p:txBody>
      </p:sp>
      <p:sp>
        <p:nvSpPr>
          <p:cNvPr id="1216" name="Freeform 6"/>
          <p:cNvSpPr/>
          <p:nvPr/>
        </p:nvSpPr>
        <p:spPr>
          <a:xfrm>
            <a:off x="4563593" y="2691844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1821" h="7671" fill="norm" stroke="1" extrusionOk="0">
                <a:moveTo>
                  <a:pt x="0" y="413"/>
                </a:moveTo>
                <a:cubicBezTo>
                  <a:pt x="8640" y="18413"/>
                  <a:pt x="21600" y="-3187"/>
                  <a:pt x="0" y="413"/>
                </a:cubicBezTo>
                <a:close/>
              </a:path>
            </a:pathLst>
          </a:custGeom>
          <a:solidFill>
            <a:srgbClr val="939393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1217" name="Freeform 7"/>
          <p:cNvSpPr/>
          <p:nvPr/>
        </p:nvSpPr>
        <p:spPr>
          <a:xfrm>
            <a:off x="3941493" y="3120703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274" h="13824" fill="norm" stroke="1" extrusionOk="0">
                <a:moveTo>
                  <a:pt x="4474" y="13824"/>
                </a:moveTo>
                <a:cubicBezTo>
                  <a:pt x="4474" y="3024"/>
                  <a:pt x="9874" y="3024"/>
                  <a:pt x="15274" y="3024"/>
                </a:cubicBezTo>
                <a:cubicBezTo>
                  <a:pt x="4474" y="-7776"/>
                  <a:pt x="-6326" y="13824"/>
                  <a:pt x="4474" y="13824"/>
                </a:cubicBezTo>
                <a:close/>
              </a:path>
            </a:pathLst>
          </a:custGeom>
          <a:solidFill>
            <a:srgbClr val="939393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1218" name="Freeform 8"/>
          <p:cNvSpPr/>
          <p:nvPr/>
        </p:nvSpPr>
        <p:spPr>
          <a:xfrm>
            <a:off x="3945965" y="3118284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2960" y="5400"/>
                  <a:pt x="4320" y="16200"/>
                  <a:pt x="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4320" y="16200"/>
                  <a:pt x="12960" y="10800"/>
                  <a:pt x="21600" y="0"/>
                </a:cubicBezTo>
                <a:close/>
              </a:path>
            </a:pathLst>
          </a:custGeom>
          <a:solidFill>
            <a:srgbClr val="939393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1221" name="Group 57"/>
          <p:cNvGrpSpPr/>
          <p:nvPr/>
        </p:nvGrpSpPr>
        <p:grpSpPr>
          <a:xfrm>
            <a:off x="3672480" y="1971925"/>
            <a:ext cx="1904915" cy="2009965"/>
            <a:chOff x="0" y="0"/>
            <a:chExt cx="1904914" cy="2009964"/>
          </a:xfrm>
        </p:grpSpPr>
        <p:sp>
          <p:nvSpPr>
            <p:cNvPr id="1219" name="Freeform 5"/>
            <p:cNvSpPr/>
            <p:nvPr/>
          </p:nvSpPr>
          <p:spPr>
            <a:xfrm>
              <a:off x="0" y="0"/>
              <a:ext cx="915033" cy="1988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44" fill="norm" stroke="1" extrusionOk="0">
                  <a:moveTo>
                    <a:pt x="21437" y="8052"/>
                  </a:moveTo>
                  <a:cubicBezTo>
                    <a:pt x="21215" y="8013"/>
                    <a:pt x="21048" y="7924"/>
                    <a:pt x="20964" y="7822"/>
                  </a:cubicBezTo>
                  <a:cubicBezTo>
                    <a:pt x="20909" y="7822"/>
                    <a:pt x="20714" y="7822"/>
                    <a:pt x="20742" y="7822"/>
                  </a:cubicBezTo>
                  <a:cubicBezTo>
                    <a:pt x="20436" y="7809"/>
                    <a:pt x="20103" y="7822"/>
                    <a:pt x="19797" y="7835"/>
                  </a:cubicBezTo>
                  <a:cubicBezTo>
                    <a:pt x="19157" y="7873"/>
                    <a:pt x="18546" y="7937"/>
                    <a:pt x="17962" y="8039"/>
                  </a:cubicBezTo>
                  <a:cubicBezTo>
                    <a:pt x="17490" y="8115"/>
                    <a:pt x="16961" y="8205"/>
                    <a:pt x="16628" y="8384"/>
                  </a:cubicBezTo>
                  <a:cubicBezTo>
                    <a:pt x="16294" y="8562"/>
                    <a:pt x="16322" y="8805"/>
                    <a:pt x="16322" y="9022"/>
                  </a:cubicBezTo>
                  <a:cubicBezTo>
                    <a:pt x="16322" y="9558"/>
                    <a:pt x="16211" y="10069"/>
                    <a:pt x="15266" y="10426"/>
                  </a:cubicBezTo>
                  <a:cubicBezTo>
                    <a:pt x="14515" y="10732"/>
                    <a:pt x="13514" y="10847"/>
                    <a:pt x="12541" y="10924"/>
                  </a:cubicBezTo>
                  <a:cubicBezTo>
                    <a:pt x="11318" y="11026"/>
                    <a:pt x="10790" y="10171"/>
                    <a:pt x="12013" y="10069"/>
                  </a:cubicBezTo>
                  <a:cubicBezTo>
                    <a:pt x="13125" y="9979"/>
                    <a:pt x="14348" y="9890"/>
                    <a:pt x="14404" y="9264"/>
                  </a:cubicBezTo>
                  <a:cubicBezTo>
                    <a:pt x="14432" y="8626"/>
                    <a:pt x="14432" y="8039"/>
                    <a:pt x="15627" y="7605"/>
                  </a:cubicBezTo>
                  <a:cubicBezTo>
                    <a:pt x="16795" y="7184"/>
                    <a:pt x="18351" y="7018"/>
                    <a:pt x="19797" y="6954"/>
                  </a:cubicBezTo>
                  <a:cubicBezTo>
                    <a:pt x="20325" y="6928"/>
                    <a:pt x="20909" y="6915"/>
                    <a:pt x="21437" y="6979"/>
                  </a:cubicBezTo>
                  <a:cubicBezTo>
                    <a:pt x="21409" y="6609"/>
                    <a:pt x="21409" y="6252"/>
                    <a:pt x="21409" y="5894"/>
                  </a:cubicBezTo>
                  <a:cubicBezTo>
                    <a:pt x="21409" y="5843"/>
                    <a:pt x="21409" y="5792"/>
                    <a:pt x="21409" y="5703"/>
                  </a:cubicBezTo>
                  <a:cubicBezTo>
                    <a:pt x="20325" y="6124"/>
                    <a:pt x="19157" y="6303"/>
                    <a:pt x="17879" y="6379"/>
                  </a:cubicBezTo>
                  <a:cubicBezTo>
                    <a:pt x="16461" y="6456"/>
                    <a:pt x="15154" y="6341"/>
                    <a:pt x="13959" y="5984"/>
                  </a:cubicBezTo>
                  <a:cubicBezTo>
                    <a:pt x="13403" y="5805"/>
                    <a:pt x="13264" y="5498"/>
                    <a:pt x="13681" y="5269"/>
                  </a:cubicBezTo>
                  <a:cubicBezTo>
                    <a:pt x="14015" y="5064"/>
                    <a:pt x="14571" y="5026"/>
                    <a:pt x="15071" y="5192"/>
                  </a:cubicBezTo>
                  <a:cubicBezTo>
                    <a:pt x="16544" y="5664"/>
                    <a:pt x="18935" y="5435"/>
                    <a:pt x="19908" y="5039"/>
                  </a:cubicBezTo>
                  <a:cubicBezTo>
                    <a:pt x="20853" y="4656"/>
                    <a:pt x="21326" y="4145"/>
                    <a:pt x="21381" y="3571"/>
                  </a:cubicBezTo>
                  <a:cubicBezTo>
                    <a:pt x="21437" y="2639"/>
                    <a:pt x="21381" y="1707"/>
                    <a:pt x="21409" y="775"/>
                  </a:cubicBezTo>
                  <a:cubicBezTo>
                    <a:pt x="21409" y="596"/>
                    <a:pt x="21242" y="494"/>
                    <a:pt x="20937" y="418"/>
                  </a:cubicBezTo>
                  <a:cubicBezTo>
                    <a:pt x="19908" y="149"/>
                    <a:pt x="18796" y="47"/>
                    <a:pt x="17629" y="9"/>
                  </a:cubicBezTo>
                  <a:cubicBezTo>
                    <a:pt x="16183" y="-42"/>
                    <a:pt x="14821" y="137"/>
                    <a:pt x="13542" y="430"/>
                  </a:cubicBezTo>
                  <a:cubicBezTo>
                    <a:pt x="12069" y="775"/>
                    <a:pt x="10790" y="1235"/>
                    <a:pt x="9789" y="1835"/>
                  </a:cubicBezTo>
                  <a:cubicBezTo>
                    <a:pt x="9011" y="2307"/>
                    <a:pt x="9094" y="3022"/>
                    <a:pt x="9984" y="3418"/>
                  </a:cubicBezTo>
                  <a:cubicBezTo>
                    <a:pt x="10762" y="3775"/>
                    <a:pt x="11679" y="3903"/>
                    <a:pt x="12708" y="3749"/>
                  </a:cubicBezTo>
                  <a:cubicBezTo>
                    <a:pt x="13764" y="3609"/>
                    <a:pt x="14376" y="3252"/>
                    <a:pt x="14598" y="2754"/>
                  </a:cubicBezTo>
                  <a:cubicBezTo>
                    <a:pt x="14682" y="2537"/>
                    <a:pt x="14988" y="2396"/>
                    <a:pt x="15432" y="2371"/>
                  </a:cubicBezTo>
                  <a:cubicBezTo>
                    <a:pt x="15849" y="2332"/>
                    <a:pt x="16266" y="2435"/>
                    <a:pt x="16489" y="2613"/>
                  </a:cubicBezTo>
                  <a:cubicBezTo>
                    <a:pt x="16683" y="2779"/>
                    <a:pt x="16600" y="2958"/>
                    <a:pt x="16489" y="3124"/>
                  </a:cubicBezTo>
                  <a:cubicBezTo>
                    <a:pt x="15961" y="4030"/>
                    <a:pt x="14376" y="4656"/>
                    <a:pt x="12291" y="4732"/>
                  </a:cubicBezTo>
                  <a:cubicBezTo>
                    <a:pt x="11290" y="4784"/>
                    <a:pt x="10345" y="4669"/>
                    <a:pt x="9456" y="4426"/>
                  </a:cubicBezTo>
                  <a:cubicBezTo>
                    <a:pt x="8844" y="4247"/>
                    <a:pt x="8344" y="4018"/>
                    <a:pt x="7954" y="3749"/>
                  </a:cubicBezTo>
                  <a:cubicBezTo>
                    <a:pt x="7760" y="3788"/>
                    <a:pt x="7565" y="3813"/>
                    <a:pt x="7426" y="3864"/>
                  </a:cubicBezTo>
                  <a:cubicBezTo>
                    <a:pt x="6898" y="4018"/>
                    <a:pt x="6314" y="4145"/>
                    <a:pt x="5842" y="4324"/>
                  </a:cubicBezTo>
                  <a:cubicBezTo>
                    <a:pt x="4757" y="4745"/>
                    <a:pt x="4118" y="5281"/>
                    <a:pt x="3757" y="5894"/>
                  </a:cubicBezTo>
                  <a:cubicBezTo>
                    <a:pt x="3562" y="6226"/>
                    <a:pt x="3312" y="6571"/>
                    <a:pt x="3312" y="6903"/>
                  </a:cubicBezTo>
                  <a:cubicBezTo>
                    <a:pt x="3284" y="7528"/>
                    <a:pt x="3729" y="8115"/>
                    <a:pt x="4452" y="8639"/>
                  </a:cubicBezTo>
                  <a:cubicBezTo>
                    <a:pt x="4674" y="8805"/>
                    <a:pt x="4952" y="8958"/>
                    <a:pt x="5147" y="9124"/>
                  </a:cubicBezTo>
                  <a:cubicBezTo>
                    <a:pt x="5425" y="9341"/>
                    <a:pt x="5286" y="9622"/>
                    <a:pt x="4841" y="9749"/>
                  </a:cubicBezTo>
                  <a:cubicBezTo>
                    <a:pt x="4368" y="9890"/>
                    <a:pt x="3784" y="9839"/>
                    <a:pt x="3451" y="9635"/>
                  </a:cubicBezTo>
                  <a:cubicBezTo>
                    <a:pt x="3145" y="9443"/>
                    <a:pt x="2839" y="9239"/>
                    <a:pt x="2589" y="9022"/>
                  </a:cubicBezTo>
                  <a:cubicBezTo>
                    <a:pt x="2228" y="8728"/>
                    <a:pt x="1922" y="8422"/>
                    <a:pt x="1588" y="8103"/>
                  </a:cubicBezTo>
                  <a:cubicBezTo>
                    <a:pt x="1533" y="8154"/>
                    <a:pt x="1422" y="8205"/>
                    <a:pt x="1366" y="8256"/>
                  </a:cubicBezTo>
                  <a:cubicBezTo>
                    <a:pt x="226" y="9175"/>
                    <a:pt x="-163" y="10158"/>
                    <a:pt x="59" y="11179"/>
                  </a:cubicBezTo>
                  <a:cubicBezTo>
                    <a:pt x="254" y="11971"/>
                    <a:pt x="1005" y="12660"/>
                    <a:pt x="2172" y="13247"/>
                  </a:cubicBezTo>
                  <a:cubicBezTo>
                    <a:pt x="2283" y="13298"/>
                    <a:pt x="2367" y="13362"/>
                    <a:pt x="2395" y="13413"/>
                  </a:cubicBezTo>
                  <a:cubicBezTo>
                    <a:pt x="2617" y="13490"/>
                    <a:pt x="2728" y="13618"/>
                    <a:pt x="2756" y="13745"/>
                  </a:cubicBezTo>
                  <a:cubicBezTo>
                    <a:pt x="2839" y="14013"/>
                    <a:pt x="3423" y="14205"/>
                    <a:pt x="3951" y="14256"/>
                  </a:cubicBezTo>
                  <a:cubicBezTo>
                    <a:pt x="4563" y="14332"/>
                    <a:pt x="5174" y="14230"/>
                    <a:pt x="5675" y="14052"/>
                  </a:cubicBezTo>
                  <a:cubicBezTo>
                    <a:pt x="6203" y="13835"/>
                    <a:pt x="6592" y="13528"/>
                    <a:pt x="6731" y="13209"/>
                  </a:cubicBezTo>
                  <a:cubicBezTo>
                    <a:pt x="6815" y="13043"/>
                    <a:pt x="6842" y="12864"/>
                    <a:pt x="6731" y="12698"/>
                  </a:cubicBezTo>
                  <a:cubicBezTo>
                    <a:pt x="6703" y="12635"/>
                    <a:pt x="6592" y="12571"/>
                    <a:pt x="6537" y="12507"/>
                  </a:cubicBezTo>
                  <a:cubicBezTo>
                    <a:pt x="6537" y="12481"/>
                    <a:pt x="6509" y="12456"/>
                    <a:pt x="6481" y="12456"/>
                  </a:cubicBezTo>
                  <a:cubicBezTo>
                    <a:pt x="6453" y="12456"/>
                    <a:pt x="6425" y="12469"/>
                    <a:pt x="6425" y="12469"/>
                  </a:cubicBezTo>
                  <a:cubicBezTo>
                    <a:pt x="5536" y="12698"/>
                    <a:pt x="4396" y="12137"/>
                    <a:pt x="5258" y="11779"/>
                  </a:cubicBezTo>
                  <a:cubicBezTo>
                    <a:pt x="6620" y="11192"/>
                    <a:pt x="8344" y="11869"/>
                    <a:pt x="8649" y="12545"/>
                  </a:cubicBezTo>
                  <a:cubicBezTo>
                    <a:pt x="8955" y="13247"/>
                    <a:pt x="8399" y="13975"/>
                    <a:pt x="7398" y="14498"/>
                  </a:cubicBezTo>
                  <a:cubicBezTo>
                    <a:pt x="6425" y="15022"/>
                    <a:pt x="4896" y="15290"/>
                    <a:pt x="3423" y="15111"/>
                  </a:cubicBezTo>
                  <a:cubicBezTo>
                    <a:pt x="2784" y="15035"/>
                    <a:pt x="2228" y="14881"/>
                    <a:pt x="1783" y="14677"/>
                  </a:cubicBezTo>
                  <a:cubicBezTo>
                    <a:pt x="1561" y="15201"/>
                    <a:pt x="1588" y="15724"/>
                    <a:pt x="1922" y="16260"/>
                  </a:cubicBezTo>
                  <a:cubicBezTo>
                    <a:pt x="2339" y="17026"/>
                    <a:pt x="3229" y="17652"/>
                    <a:pt x="4535" y="18162"/>
                  </a:cubicBezTo>
                  <a:cubicBezTo>
                    <a:pt x="5147" y="18405"/>
                    <a:pt x="5786" y="18622"/>
                    <a:pt x="6564" y="18762"/>
                  </a:cubicBezTo>
                  <a:cubicBezTo>
                    <a:pt x="7120" y="18852"/>
                    <a:pt x="7649" y="18979"/>
                    <a:pt x="8232" y="19030"/>
                  </a:cubicBezTo>
                  <a:cubicBezTo>
                    <a:pt x="9567" y="19132"/>
                    <a:pt x="10734" y="18903"/>
                    <a:pt x="11763" y="18520"/>
                  </a:cubicBezTo>
                  <a:cubicBezTo>
                    <a:pt x="12374" y="18290"/>
                    <a:pt x="12791" y="18009"/>
                    <a:pt x="12875" y="17639"/>
                  </a:cubicBezTo>
                  <a:cubicBezTo>
                    <a:pt x="12903" y="17371"/>
                    <a:pt x="13403" y="17167"/>
                    <a:pt x="13959" y="17179"/>
                  </a:cubicBezTo>
                  <a:cubicBezTo>
                    <a:pt x="14515" y="17205"/>
                    <a:pt x="14932" y="17435"/>
                    <a:pt x="14904" y="17703"/>
                  </a:cubicBezTo>
                  <a:cubicBezTo>
                    <a:pt x="14876" y="17984"/>
                    <a:pt x="14710" y="18264"/>
                    <a:pt x="14404" y="18520"/>
                  </a:cubicBezTo>
                  <a:cubicBezTo>
                    <a:pt x="13375" y="19337"/>
                    <a:pt x="11791" y="19758"/>
                    <a:pt x="9845" y="19949"/>
                  </a:cubicBezTo>
                  <a:cubicBezTo>
                    <a:pt x="9595" y="19975"/>
                    <a:pt x="9317" y="19988"/>
                    <a:pt x="8983" y="20013"/>
                  </a:cubicBezTo>
                  <a:cubicBezTo>
                    <a:pt x="9066" y="20064"/>
                    <a:pt x="9122" y="20090"/>
                    <a:pt x="9178" y="20115"/>
                  </a:cubicBezTo>
                  <a:cubicBezTo>
                    <a:pt x="10651" y="20805"/>
                    <a:pt x="12402" y="21226"/>
                    <a:pt x="14459" y="21379"/>
                  </a:cubicBezTo>
                  <a:cubicBezTo>
                    <a:pt x="16711" y="21558"/>
                    <a:pt x="18852" y="21367"/>
                    <a:pt x="20853" y="20856"/>
                  </a:cubicBezTo>
                  <a:cubicBezTo>
                    <a:pt x="21048" y="20818"/>
                    <a:pt x="21076" y="20767"/>
                    <a:pt x="20992" y="20690"/>
                  </a:cubicBezTo>
                  <a:cubicBezTo>
                    <a:pt x="20853" y="20588"/>
                    <a:pt x="20742" y="20460"/>
                    <a:pt x="20547" y="20371"/>
                  </a:cubicBezTo>
                  <a:cubicBezTo>
                    <a:pt x="20047" y="20103"/>
                    <a:pt x="19491" y="19873"/>
                    <a:pt x="18629" y="19873"/>
                  </a:cubicBezTo>
                  <a:cubicBezTo>
                    <a:pt x="18073" y="19886"/>
                    <a:pt x="17656" y="19643"/>
                    <a:pt x="17684" y="19401"/>
                  </a:cubicBezTo>
                  <a:cubicBezTo>
                    <a:pt x="17712" y="19158"/>
                    <a:pt x="18129" y="18967"/>
                    <a:pt x="18657" y="18941"/>
                  </a:cubicBezTo>
                  <a:cubicBezTo>
                    <a:pt x="19574" y="18915"/>
                    <a:pt x="20353" y="19081"/>
                    <a:pt x="21076" y="19298"/>
                  </a:cubicBezTo>
                  <a:cubicBezTo>
                    <a:pt x="21159" y="19337"/>
                    <a:pt x="21270" y="19362"/>
                    <a:pt x="21381" y="19401"/>
                  </a:cubicBezTo>
                  <a:cubicBezTo>
                    <a:pt x="21381" y="17818"/>
                    <a:pt x="21381" y="16260"/>
                    <a:pt x="21381" y="14690"/>
                  </a:cubicBezTo>
                  <a:cubicBezTo>
                    <a:pt x="21298" y="14703"/>
                    <a:pt x="21242" y="14715"/>
                    <a:pt x="21187" y="14728"/>
                  </a:cubicBezTo>
                  <a:cubicBezTo>
                    <a:pt x="19797" y="15060"/>
                    <a:pt x="18379" y="15073"/>
                    <a:pt x="16934" y="14779"/>
                  </a:cubicBezTo>
                  <a:cubicBezTo>
                    <a:pt x="15905" y="14562"/>
                    <a:pt x="15154" y="14205"/>
                    <a:pt x="14654" y="13732"/>
                  </a:cubicBezTo>
                  <a:cubicBezTo>
                    <a:pt x="14459" y="13541"/>
                    <a:pt x="14571" y="13311"/>
                    <a:pt x="14904" y="13184"/>
                  </a:cubicBezTo>
                  <a:cubicBezTo>
                    <a:pt x="15293" y="13030"/>
                    <a:pt x="15766" y="13005"/>
                    <a:pt x="16155" y="13145"/>
                  </a:cubicBezTo>
                  <a:cubicBezTo>
                    <a:pt x="16350" y="13222"/>
                    <a:pt x="16517" y="13337"/>
                    <a:pt x="16656" y="13452"/>
                  </a:cubicBezTo>
                  <a:cubicBezTo>
                    <a:pt x="17545" y="14154"/>
                    <a:pt x="19797" y="14256"/>
                    <a:pt x="20964" y="13630"/>
                  </a:cubicBezTo>
                  <a:cubicBezTo>
                    <a:pt x="21242" y="13477"/>
                    <a:pt x="21409" y="13311"/>
                    <a:pt x="21409" y="13081"/>
                  </a:cubicBezTo>
                  <a:cubicBezTo>
                    <a:pt x="21409" y="11486"/>
                    <a:pt x="21437" y="9890"/>
                    <a:pt x="21437" y="8294"/>
                  </a:cubicBezTo>
                  <a:cubicBezTo>
                    <a:pt x="21437" y="8218"/>
                    <a:pt x="21437" y="8128"/>
                    <a:pt x="21437" y="805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20" name="Freeform 9"/>
            <p:cNvSpPr/>
            <p:nvPr/>
          </p:nvSpPr>
          <p:spPr>
            <a:xfrm>
              <a:off x="992428" y="21289"/>
              <a:ext cx="912487" cy="198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20" fill="norm" stroke="1" extrusionOk="0">
                  <a:moveTo>
                    <a:pt x="20447" y="8664"/>
                  </a:moveTo>
                  <a:cubicBezTo>
                    <a:pt x="20253" y="8447"/>
                    <a:pt x="19976" y="8256"/>
                    <a:pt x="19699" y="8013"/>
                  </a:cubicBezTo>
                  <a:cubicBezTo>
                    <a:pt x="19616" y="8077"/>
                    <a:pt x="19616" y="8103"/>
                    <a:pt x="19588" y="8115"/>
                  </a:cubicBezTo>
                  <a:cubicBezTo>
                    <a:pt x="19144" y="8498"/>
                    <a:pt x="18728" y="8880"/>
                    <a:pt x="18257" y="9250"/>
                  </a:cubicBezTo>
                  <a:cubicBezTo>
                    <a:pt x="18118" y="9365"/>
                    <a:pt x="17924" y="9480"/>
                    <a:pt x="17702" y="9556"/>
                  </a:cubicBezTo>
                  <a:cubicBezTo>
                    <a:pt x="17314" y="9696"/>
                    <a:pt x="16704" y="9671"/>
                    <a:pt x="16371" y="9505"/>
                  </a:cubicBezTo>
                  <a:cubicBezTo>
                    <a:pt x="16011" y="9327"/>
                    <a:pt x="16011" y="9072"/>
                    <a:pt x="16371" y="8855"/>
                  </a:cubicBezTo>
                  <a:cubicBezTo>
                    <a:pt x="17009" y="8472"/>
                    <a:pt x="17508" y="8064"/>
                    <a:pt x="17785" y="7605"/>
                  </a:cubicBezTo>
                  <a:cubicBezTo>
                    <a:pt x="17952" y="7350"/>
                    <a:pt x="18090" y="7082"/>
                    <a:pt x="18035" y="6827"/>
                  </a:cubicBezTo>
                  <a:cubicBezTo>
                    <a:pt x="17952" y="6279"/>
                    <a:pt x="17619" y="5744"/>
                    <a:pt x="17065" y="5259"/>
                  </a:cubicBezTo>
                  <a:cubicBezTo>
                    <a:pt x="16455" y="4685"/>
                    <a:pt x="15567" y="4214"/>
                    <a:pt x="14264" y="3933"/>
                  </a:cubicBezTo>
                  <a:cubicBezTo>
                    <a:pt x="14153" y="3908"/>
                    <a:pt x="13987" y="3920"/>
                    <a:pt x="13848" y="3933"/>
                  </a:cubicBezTo>
                  <a:cubicBezTo>
                    <a:pt x="13183" y="4010"/>
                    <a:pt x="12517" y="4112"/>
                    <a:pt x="11824" y="4188"/>
                  </a:cubicBezTo>
                  <a:cubicBezTo>
                    <a:pt x="11602" y="4214"/>
                    <a:pt x="11380" y="4226"/>
                    <a:pt x="11159" y="4252"/>
                  </a:cubicBezTo>
                  <a:cubicBezTo>
                    <a:pt x="9911" y="4430"/>
                    <a:pt x="9245" y="5144"/>
                    <a:pt x="9883" y="5667"/>
                  </a:cubicBezTo>
                  <a:cubicBezTo>
                    <a:pt x="10493" y="6177"/>
                    <a:pt x="11685" y="6356"/>
                    <a:pt x="12878" y="6101"/>
                  </a:cubicBezTo>
                  <a:cubicBezTo>
                    <a:pt x="13377" y="5986"/>
                    <a:pt x="13959" y="6075"/>
                    <a:pt x="14209" y="6292"/>
                  </a:cubicBezTo>
                  <a:cubicBezTo>
                    <a:pt x="14458" y="6534"/>
                    <a:pt x="14319" y="6815"/>
                    <a:pt x="13820" y="6929"/>
                  </a:cubicBezTo>
                  <a:cubicBezTo>
                    <a:pt x="12434" y="7248"/>
                    <a:pt x="11048" y="7248"/>
                    <a:pt x="9717" y="6891"/>
                  </a:cubicBezTo>
                  <a:cubicBezTo>
                    <a:pt x="8552" y="6585"/>
                    <a:pt x="7859" y="6113"/>
                    <a:pt x="7665" y="5489"/>
                  </a:cubicBezTo>
                  <a:cubicBezTo>
                    <a:pt x="7526" y="5093"/>
                    <a:pt x="7637" y="4736"/>
                    <a:pt x="8025" y="4379"/>
                  </a:cubicBezTo>
                  <a:cubicBezTo>
                    <a:pt x="8164" y="4265"/>
                    <a:pt x="8303" y="4163"/>
                    <a:pt x="8413" y="4073"/>
                  </a:cubicBezTo>
                  <a:cubicBezTo>
                    <a:pt x="7776" y="3908"/>
                    <a:pt x="7193" y="3755"/>
                    <a:pt x="6611" y="3602"/>
                  </a:cubicBezTo>
                  <a:cubicBezTo>
                    <a:pt x="6251" y="3500"/>
                    <a:pt x="6084" y="3334"/>
                    <a:pt x="6112" y="3142"/>
                  </a:cubicBezTo>
                  <a:cubicBezTo>
                    <a:pt x="6195" y="2785"/>
                    <a:pt x="7055" y="2594"/>
                    <a:pt x="7693" y="2811"/>
                  </a:cubicBezTo>
                  <a:cubicBezTo>
                    <a:pt x="8774" y="3168"/>
                    <a:pt x="9966" y="3308"/>
                    <a:pt x="11269" y="3270"/>
                  </a:cubicBezTo>
                  <a:cubicBezTo>
                    <a:pt x="11907" y="3257"/>
                    <a:pt x="12489" y="3193"/>
                    <a:pt x="13072" y="3053"/>
                  </a:cubicBezTo>
                  <a:cubicBezTo>
                    <a:pt x="12878" y="2734"/>
                    <a:pt x="12573" y="2454"/>
                    <a:pt x="12184" y="2199"/>
                  </a:cubicBezTo>
                  <a:cubicBezTo>
                    <a:pt x="11020" y="1408"/>
                    <a:pt x="9495" y="809"/>
                    <a:pt x="7637" y="388"/>
                  </a:cubicBezTo>
                  <a:cubicBezTo>
                    <a:pt x="5835" y="-20"/>
                    <a:pt x="3977" y="-109"/>
                    <a:pt x="2064" y="133"/>
                  </a:cubicBezTo>
                  <a:cubicBezTo>
                    <a:pt x="1454" y="210"/>
                    <a:pt x="899" y="350"/>
                    <a:pt x="317" y="465"/>
                  </a:cubicBezTo>
                  <a:cubicBezTo>
                    <a:pt x="206" y="503"/>
                    <a:pt x="40" y="605"/>
                    <a:pt x="40" y="669"/>
                  </a:cubicBezTo>
                  <a:cubicBezTo>
                    <a:pt x="206" y="1166"/>
                    <a:pt x="594" y="1625"/>
                    <a:pt x="1287" y="2008"/>
                  </a:cubicBezTo>
                  <a:cubicBezTo>
                    <a:pt x="1842" y="2326"/>
                    <a:pt x="2535" y="2518"/>
                    <a:pt x="3478" y="2441"/>
                  </a:cubicBezTo>
                  <a:cubicBezTo>
                    <a:pt x="4032" y="2403"/>
                    <a:pt x="4504" y="2594"/>
                    <a:pt x="4587" y="2836"/>
                  </a:cubicBezTo>
                  <a:cubicBezTo>
                    <a:pt x="4670" y="3091"/>
                    <a:pt x="4337" y="3321"/>
                    <a:pt x="3783" y="3372"/>
                  </a:cubicBezTo>
                  <a:cubicBezTo>
                    <a:pt x="2812" y="3448"/>
                    <a:pt x="1897" y="3385"/>
                    <a:pt x="1038" y="3142"/>
                  </a:cubicBezTo>
                  <a:cubicBezTo>
                    <a:pt x="705" y="3053"/>
                    <a:pt x="372" y="2926"/>
                    <a:pt x="12" y="2798"/>
                  </a:cubicBezTo>
                  <a:cubicBezTo>
                    <a:pt x="12" y="2824"/>
                    <a:pt x="12" y="2836"/>
                    <a:pt x="12" y="2849"/>
                  </a:cubicBezTo>
                  <a:cubicBezTo>
                    <a:pt x="12" y="4061"/>
                    <a:pt x="12" y="5259"/>
                    <a:pt x="12" y="6470"/>
                  </a:cubicBezTo>
                  <a:cubicBezTo>
                    <a:pt x="12" y="6521"/>
                    <a:pt x="12" y="6572"/>
                    <a:pt x="40" y="6623"/>
                  </a:cubicBezTo>
                  <a:cubicBezTo>
                    <a:pt x="95" y="6713"/>
                    <a:pt x="151" y="6789"/>
                    <a:pt x="234" y="6866"/>
                  </a:cubicBezTo>
                  <a:cubicBezTo>
                    <a:pt x="178" y="6891"/>
                    <a:pt x="123" y="6942"/>
                    <a:pt x="123" y="6993"/>
                  </a:cubicBezTo>
                  <a:cubicBezTo>
                    <a:pt x="2064" y="7159"/>
                    <a:pt x="4310" y="7287"/>
                    <a:pt x="5058" y="8243"/>
                  </a:cubicBezTo>
                  <a:cubicBezTo>
                    <a:pt x="5779" y="9148"/>
                    <a:pt x="4476" y="10066"/>
                    <a:pt x="2563" y="10321"/>
                  </a:cubicBezTo>
                  <a:cubicBezTo>
                    <a:pt x="1371" y="10487"/>
                    <a:pt x="871" y="9633"/>
                    <a:pt x="2064" y="9467"/>
                  </a:cubicBezTo>
                  <a:cubicBezTo>
                    <a:pt x="3062" y="9327"/>
                    <a:pt x="3727" y="8817"/>
                    <a:pt x="3062" y="8370"/>
                  </a:cubicBezTo>
                  <a:cubicBezTo>
                    <a:pt x="2702" y="8141"/>
                    <a:pt x="2092" y="8090"/>
                    <a:pt x="1509" y="8039"/>
                  </a:cubicBezTo>
                  <a:cubicBezTo>
                    <a:pt x="1038" y="7988"/>
                    <a:pt x="566" y="7937"/>
                    <a:pt x="95" y="7899"/>
                  </a:cubicBezTo>
                  <a:cubicBezTo>
                    <a:pt x="95" y="7911"/>
                    <a:pt x="95" y="7937"/>
                    <a:pt x="123" y="7962"/>
                  </a:cubicBezTo>
                  <a:cubicBezTo>
                    <a:pt x="123" y="8115"/>
                    <a:pt x="123" y="8115"/>
                    <a:pt x="123" y="8115"/>
                  </a:cubicBezTo>
                  <a:cubicBezTo>
                    <a:pt x="123" y="8141"/>
                    <a:pt x="123" y="8154"/>
                    <a:pt x="123" y="8166"/>
                  </a:cubicBezTo>
                  <a:cubicBezTo>
                    <a:pt x="95" y="8154"/>
                    <a:pt x="40" y="8154"/>
                    <a:pt x="12" y="8141"/>
                  </a:cubicBezTo>
                  <a:cubicBezTo>
                    <a:pt x="12" y="11609"/>
                    <a:pt x="12" y="11609"/>
                    <a:pt x="12" y="11609"/>
                  </a:cubicBezTo>
                  <a:cubicBezTo>
                    <a:pt x="40" y="11609"/>
                    <a:pt x="67" y="11609"/>
                    <a:pt x="95" y="11609"/>
                  </a:cubicBezTo>
                  <a:cubicBezTo>
                    <a:pt x="12" y="12068"/>
                    <a:pt x="-16" y="12540"/>
                    <a:pt x="95" y="13012"/>
                  </a:cubicBezTo>
                  <a:cubicBezTo>
                    <a:pt x="40" y="13075"/>
                    <a:pt x="-44" y="13126"/>
                    <a:pt x="40" y="13216"/>
                  </a:cubicBezTo>
                  <a:cubicBezTo>
                    <a:pt x="40" y="13216"/>
                    <a:pt x="40" y="13228"/>
                    <a:pt x="40" y="13228"/>
                  </a:cubicBezTo>
                  <a:cubicBezTo>
                    <a:pt x="12" y="13305"/>
                    <a:pt x="12" y="13369"/>
                    <a:pt x="12" y="13445"/>
                  </a:cubicBezTo>
                  <a:cubicBezTo>
                    <a:pt x="-16" y="15026"/>
                    <a:pt x="12" y="16607"/>
                    <a:pt x="12" y="18189"/>
                  </a:cubicBezTo>
                  <a:cubicBezTo>
                    <a:pt x="12" y="18227"/>
                    <a:pt x="12" y="18265"/>
                    <a:pt x="12" y="18316"/>
                  </a:cubicBezTo>
                  <a:cubicBezTo>
                    <a:pt x="151" y="18291"/>
                    <a:pt x="261" y="18265"/>
                    <a:pt x="345" y="18252"/>
                  </a:cubicBezTo>
                  <a:cubicBezTo>
                    <a:pt x="1204" y="18099"/>
                    <a:pt x="2064" y="18061"/>
                    <a:pt x="2923" y="18240"/>
                  </a:cubicBezTo>
                  <a:cubicBezTo>
                    <a:pt x="3450" y="18354"/>
                    <a:pt x="3672" y="18597"/>
                    <a:pt x="3450" y="18826"/>
                  </a:cubicBezTo>
                  <a:cubicBezTo>
                    <a:pt x="3256" y="19068"/>
                    <a:pt x="2729" y="19183"/>
                    <a:pt x="2175" y="19107"/>
                  </a:cubicBezTo>
                  <a:cubicBezTo>
                    <a:pt x="1149" y="18941"/>
                    <a:pt x="123" y="19323"/>
                    <a:pt x="12" y="19821"/>
                  </a:cubicBezTo>
                  <a:cubicBezTo>
                    <a:pt x="-99" y="20394"/>
                    <a:pt x="539" y="20828"/>
                    <a:pt x="1759" y="21083"/>
                  </a:cubicBezTo>
                  <a:cubicBezTo>
                    <a:pt x="3395" y="21402"/>
                    <a:pt x="5086" y="21491"/>
                    <a:pt x="6833" y="21363"/>
                  </a:cubicBezTo>
                  <a:cubicBezTo>
                    <a:pt x="9190" y="21198"/>
                    <a:pt x="11186" y="20700"/>
                    <a:pt x="12684" y="19833"/>
                  </a:cubicBezTo>
                  <a:cubicBezTo>
                    <a:pt x="14098" y="19005"/>
                    <a:pt x="14708" y="18061"/>
                    <a:pt x="14292" y="17015"/>
                  </a:cubicBezTo>
                  <a:cubicBezTo>
                    <a:pt x="14209" y="16748"/>
                    <a:pt x="14569" y="16505"/>
                    <a:pt x="15096" y="16454"/>
                  </a:cubicBezTo>
                  <a:cubicBezTo>
                    <a:pt x="15678" y="16403"/>
                    <a:pt x="16177" y="16544"/>
                    <a:pt x="16316" y="16824"/>
                  </a:cubicBezTo>
                  <a:cubicBezTo>
                    <a:pt x="16482" y="17181"/>
                    <a:pt x="16538" y="17551"/>
                    <a:pt x="16427" y="17921"/>
                  </a:cubicBezTo>
                  <a:cubicBezTo>
                    <a:pt x="16399" y="18048"/>
                    <a:pt x="16371" y="18176"/>
                    <a:pt x="16344" y="18303"/>
                  </a:cubicBezTo>
                  <a:cubicBezTo>
                    <a:pt x="19033" y="17462"/>
                    <a:pt x="20614" y="15638"/>
                    <a:pt x="19144" y="14019"/>
                  </a:cubicBezTo>
                  <a:cubicBezTo>
                    <a:pt x="19033" y="14032"/>
                    <a:pt x="18922" y="14044"/>
                    <a:pt x="18839" y="14057"/>
                  </a:cubicBezTo>
                  <a:cubicBezTo>
                    <a:pt x="17425" y="14185"/>
                    <a:pt x="16066" y="14134"/>
                    <a:pt x="14763" y="13828"/>
                  </a:cubicBezTo>
                  <a:cubicBezTo>
                    <a:pt x="14181" y="13687"/>
                    <a:pt x="13959" y="13420"/>
                    <a:pt x="14236" y="13190"/>
                  </a:cubicBezTo>
                  <a:cubicBezTo>
                    <a:pt x="14514" y="12961"/>
                    <a:pt x="15040" y="12833"/>
                    <a:pt x="15706" y="12986"/>
                  </a:cubicBezTo>
                  <a:cubicBezTo>
                    <a:pt x="16649" y="13216"/>
                    <a:pt x="17675" y="13241"/>
                    <a:pt x="18700" y="13088"/>
                  </a:cubicBezTo>
                  <a:cubicBezTo>
                    <a:pt x="19172" y="13024"/>
                    <a:pt x="19699" y="12961"/>
                    <a:pt x="20004" y="12744"/>
                  </a:cubicBezTo>
                  <a:cubicBezTo>
                    <a:pt x="20669" y="12298"/>
                    <a:pt x="21113" y="11800"/>
                    <a:pt x="21251" y="11265"/>
                  </a:cubicBezTo>
                  <a:cubicBezTo>
                    <a:pt x="21501" y="10372"/>
                    <a:pt x="21224" y="9492"/>
                    <a:pt x="20447" y="8664"/>
                  </a:cubicBezTo>
                  <a:close/>
                  <a:moveTo>
                    <a:pt x="6334" y="16735"/>
                  </a:moveTo>
                  <a:cubicBezTo>
                    <a:pt x="5114" y="16646"/>
                    <a:pt x="5641" y="15791"/>
                    <a:pt x="6861" y="15881"/>
                  </a:cubicBezTo>
                  <a:cubicBezTo>
                    <a:pt x="7498" y="15932"/>
                    <a:pt x="8081" y="15575"/>
                    <a:pt x="8303" y="15345"/>
                  </a:cubicBezTo>
                  <a:cubicBezTo>
                    <a:pt x="8635" y="14975"/>
                    <a:pt x="8663" y="14555"/>
                    <a:pt x="8441" y="14172"/>
                  </a:cubicBezTo>
                  <a:cubicBezTo>
                    <a:pt x="8247" y="13802"/>
                    <a:pt x="7776" y="13483"/>
                    <a:pt x="7110" y="13241"/>
                  </a:cubicBezTo>
                  <a:cubicBezTo>
                    <a:pt x="6833" y="13139"/>
                    <a:pt x="6528" y="13050"/>
                    <a:pt x="6195" y="12986"/>
                  </a:cubicBezTo>
                  <a:cubicBezTo>
                    <a:pt x="6001" y="12948"/>
                    <a:pt x="5779" y="12935"/>
                    <a:pt x="5613" y="12897"/>
                  </a:cubicBezTo>
                  <a:cubicBezTo>
                    <a:pt x="5169" y="13228"/>
                    <a:pt x="3783" y="13165"/>
                    <a:pt x="3811" y="12680"/>
                  </a:cubicBezTo>
                  <a:cubicBezTo>
                    <a:pt x="3838" y="12310"/>
                    <a:pt x="4421" y="12068"/>
                    <a:pt x="5169" y="12017"/>
                  </a:cubicBezTo>
                  <a:cubicBezTo>
                    <a:pt x="5890" y="11966"/>
                    <a:pt x="6611" y="12094"/>
                    <a:pt x="7249" y="12234"/>
                  </a:cubicBezTo>
                  <a:cubicBezTo>
                    <a:pt x="8580" y="12527"/>
                    <a:pt x="9633" y="13075"/>
                    <a:pt x="10160" y="13713"/>
                  </a:cubicBezTo>
                  <a:cubicBezTo>
                    <a:pt x="11159" y="14924"/>
                    <a:pt x="9855" y="17015"/>
                    <a:pt x="6334" y="16735"/>
                  </a:cubicBezTo>
                  <a:close/>
                  <a:moveTo>
                    <a:pt x="6750" y="14644"/>
                  </a:moveTo>
                  <a:cubicBezTo>
                    <a:pt x="6778" y="14618"/>
                    <a:pt x="6833" y="14593"/>
                    <a:pt x="6861" y="14567"/>
                  </a:cubicBezTo>
                  <a:cubicBezTo>
                    <a:pt x="7027" y="14491"/>
                    <a:pt x="7166" y="14402"/>
                    <a:pt x="7304" y="14325"/>
                  </a:cubicBezTo>
                  <a:cubicBezTo>
                    <a:pt x="7304" y="14338"/>
                    <a:pt x="7304" y="14351"/>
                    <a:pt x="7304" y="14363"/>
                  </a:cubicBezTo>
                  <a:cubicBezTo>
                    <a:pt x="7110" y="14465"/>
                    <a:pt x="6944" y="14555"/>
                    <a:pt x="6750" y="1464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222" name="TextBox 15"/>
          <p:cNvSpPr txBox="1"/>
          <p:nvPr/>
        </p:nvSpPr>
        <p:spPr>
          <a:xfrm>
            <a:off x="1711378" y="893020"/>
            <a:ext cx="572124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1223" name="TextBox 21"/>
          <p:cNvSpPr txBox="1"/>
          <p:nvPr/>
        </p:nvSpPr>
        <p:spPr>
          <a:xfrm>
            <a:off x="683217" y="1977356"/>
            <a:ext cx="15620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Computer Science</a:t>
            </a:r>
          </a:p>
        </p:txBody>
      </p:sp>
      <p:sp>
        <p:nvSpPr>
          <p:cNvPr id="1224" name="TextBox 23"/>
          <p:cNvSpPr txBox="1"/>
          <p:nvPr/>
        </p:nvSpPr>
        <p:spPr>
          <a:xfrm>
            <a:off x="488171" y="3066255"/>
            <a:ext cx="15620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Web Development</a:t>
            </a:r>
          </a:p>
        </p:txBody>
      </p:sp>
      <p:sp>
        <p:nvSpPr>
          <p:cNvPr id="1225" name="TextBox 26"/>
          <p:cNvSpPr txBox="1"/>
          <p:nvPr/>
        </p:nvSpPr>
        <p:spPr>
          <a:xfrm>
            <a:off x="6898783" y="1977356"/>
            <a:ext cx="141089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Engineering</a:t>
            </a:r>
          </a:p>
        </p:txBody>
      </p:sp>
      <p:sp>
        <p:nvSpPr>
          <p:cNvPr id="1226" name="TextBox 28"/>
          <p:cNvSpPr txBox="1"/>
          <p:nvPr/>
        </p:nvSpPr>
        <p:spPr>
          <a:xfrm>
            <a:off x="7096087" y="3067101"/>
            <a:ext cx="167404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Business Study</a:t>
            </a:r>
          </a:p>
        </p:txBody>
      </p:sp>
      <p:sp>
        <p:nvSpPr>
          <p:cNvPr id="1227" name="TextBox 31"/>
          <p:cNvSpPr txBox="1"/>
          <p:nvPr/>
        </p:nvSpPr>
        <p:spPr>
          <a:xfrm>
            <a:off x="6516549" y="3986869"/>
            <a:ext cx="179312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Architecture</a:t>
            </a:r>
          </a:p>
        </p:txBody>
      </p:sp>
      <p:grpSp>
        <p:nvGrpSpPr>
          <p:cNvPr id="1233" name="Group 63"/>
          <p:cNvGrpSpPr/>
          <p:nvPr/>
        </p:nvGrpSpPr>
        <p:grpSpPr>
          <a:xfrm>
            <a:off x="2550267" y="1769918"/>
            <a:ext cx="764465" cy="763671"/>
            <a:chOff x="0" y="0"/>
            <a:chExt cx="764463" cy="763670"/>
          </a:xfrm>
        </p:grpSpPr>
        <p:sp>
          <p:nvSpPr>
            <p:cNvPr id="1228" name="Oval 10"/>
            <p:cNvSpPr/>
            <p:nvPr/>
          </p:nvSpPr>
          <p:spPr>
            <a:xfrm>
              <a:off x="0" y="-1"/>
              <a:ext cx="764464" cy="76367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232" name="Group 32"/>
            <p:cNvGrpSpPr/>
            <p:nvPr/>
          </p:nvGrpSpPr>
          <p:grpSpPr>
            <a:xfrm>
              <a:off x="222331" y="235297"/>
              <a:ext cx="319801" cy="293074"/>
              <a:chOff x="0" y="0"/>
              <a:chExt cx="319800" cy="293073"/>
            </a:xfrm>
          </p:grpSpPr>
          <p:sp>
            <p:nvSpPr>
              <p:cNvPr id="1229" name="Freeform 108"/>
              <p:cNvSpPr/>
              <p:nvPr/>
            </p:nvSpPr>
            <p:spPr>
              <a:xfrm>
                <a:off x="-1" y="-1"/>
                <a:ext cx="319802" cy="293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43" y="0"/>
                    </a:moveTo>
                    <a:cubicBezTo>
                      <a:pt x="5326" y="0"/>
                      <a:pt x="5326" y="0"/>
                      <a:pt x="5326" y="0"/>
                    </a:cubicBezTo>
                    <a:cubicBezTo>
                      <a:pt x="5147" y="0"/>
                      <a:pt x="5010" y="161"/>
                      <a:pt x="5010" y="346"/>
                    </a:cubicBezTo>
                    <a:cubicBezTo>
                      <a:pt x="5010" y="542"/>
                      <a:pt x="5147" y="703"/>
                      <a:pt x="5326" y="703"/>
                    </a:cubicBezTo>
                    <a:cubicBezTo>
                      <a:pt x="19543" y="703"/>
                      <a:pt x="19543" y="703"/>
                      <a:pt x="19543" y="703"/>
                    </a:cubicBezTo>
                    <a:cubicBezTo>
                      <a:pt x="20324" y="703"/>
                      <a:pt x="20957" y="1395"/>
                      <a:pt x="20957" y="2248"/>
                    </a:cubicBezTo>
                    <a:cubicBezTo>
                      <a:pt x="20957" y="14719"/>
                      <a:pt x="20957" y="14719"/>
                      <a:pt x="20957" y="14719"/>
                    </a:cubicBezTo>
                    <a:cubicBezTo>
                      <a:pt x="20957" y="15572"/>
                      <a:pt x="20324" y="16263"/>
                      <a:pt x="19543" y="16263"/>
                    </a:cubicBezTo>
                    <a:cubicBezTo>
                      <a:pt x="2057" y="16263"/>
                      <a:pt x="2057" y="16263"/>
                      <a:pt x="2057" y="16263"/>
                    </a:cubicBezTo>
                    <a:cubicBezTo>
                      <a:pt x="1276" y="16263"/>
                      <a:pt x="643" y="15572"/>
                      <a:pt x="643" y="14719"/>
                    </a:cubicBezTo>
                    <a:cubicBezTo>
                      <a:pt x="643" y="2248"/>
                      <a:pt x="643" y="2248"/>
                      <a:pt x="643" y="2248"/>
                    </a:cubicBezTo>
                    <a:cubicBezTo>
                      <a:pt x="643" y="1395"/>
                      <a:pt x="1276" y="703"/>
                      <a:pt x="2057" y="703"/>
                    </a:cubicBezTo>
                    <a:cubicBezTo>
                      <a:pt x="4039" y="703"/>
                      <a:pt x="4039" y="703"/>
                      <a:pt x="4039" y="703"/>
                    </a:cubicBezTo>
                    <a:cubicBezTo>
                      <a:pt x="4219" y="703"/>
                      <a:pt x="4366" y="542"/>
                      <a:pt x="4366" y="346"/>
                    </a:cubicBezTo>
                    <a:cubicBezTo>
                      <a:pt x="4366" y="161"/>
                      <a:pt x="4219" y="0"/>
                      <a:pt x="4039" y="0"/>
                    </a:cubicBezTo>
                    <a:cubicBezTo>
                      <a:pt x="2057" y="0"/>
                      <a:pt x="2057" y="0"/>
                      <a:pt x="2057" y="0"/>
                    </a:cubicBezTo>
                    <a:cubicBezTo>
                      <a:pt x="918" y="0"/>
                      <a:pt x="0" y="1003"/>
                      <a:pt x="0" y="2248"/>
                    </a:cubicBezTo>
                    <a:cubicBezTo>
                      <a:pt x="0" y="14719"/>
                      <a:pt x="0" y="14719"/>
                      <a:pt x="0" y="14719"/>
                    </a:cubicBezTo>
                    <a:cubicBezTo>
                      <a:pt x="0" y="15964"/>
                      <a:pt x="918" y="16966"/>
                      <a:pt x="2057" y="16966"/>
                    </a:cubicBezTo>
                    <a:cubicBezTo>
                      <a:pt x="7214" y="16966"/>
                      <a:pt x="7214" y="16966"/>
                      <a:pt x="7214" y="16966"/>
                    </a:cubicBezTo>
                    <a:cubicBezTo>
                      <a:pt x="6581" y="19214"/>
                      <a:pt x="6581" y="19214"/>
                      <a:pt x="6581" y="19214"/>
                    </a:cubicBezTo>
                    <a:cubicBezTo>
                      <a:pt x="5411" y="19214"/>
                      <a:pt x="5411" y="19214"/>
                      <a:pt x="5411" y="19214"/>
                    </a:cubicBezTo>
                    <a:cubicBezTo>
                      <a:pt x="4809" y="19214"/>
                      <a:pt x="4314" y="19744"/>
                      <a:pt x="4314" y="20401"/>
                    </a:cubicBezTo>
                    <a:cubicBezTo>
                      <a:pt x="4314" y="21058"/>
                      <a:pt x="4809" y="21600"/>
                      <a:pt x="5411" y="21600"/>
                    </a:cubicBezTo>
                    <a:cubicBezTo>
                      <a:pt x="16189" y="21600"/>
                      <a:pt x="16189" y="21600"/>
                      <a:pt x="16189" y="21600"/>
                    </a:cubicBezTo>
                    <a:cubicBezTo>
                      <a:pt x="16791" y="21600"/>
                      <a:pt x="17286" y="21058"/>
                      <a:pt x="17286" y="20401"/>
                    </a:cubicBezTo>
                    <a:cubicBezTo>
                      <a:pt x="17286" y="19744"/>
                      <a:pt x="16791" y="19214"/>
                      <a:pt x="16189" y="19214"/>
                    </a:cubicBezTo>
                    <a:cubicBezTo>
                      <a:pt x="15019" y="19214"/>
                      <a:pt x="15019" y="19214"/>
                      <a:pt x="15019" y="19214"/>
                    </a:cubicBezTo>
                    <a:cubicBezTo>
                      <a:pt x="14386" y="16966"/>
                      <a:pt x="14386" y="16966"/>
                      <a:pt x="14386" y="16966"/>
                    </a:cubicBezTo>
                    <a:cubicBezTo>
                      <a:pt x="19543" y="16966"/>
                      <a:pt x="19543" y="16966"/>
                      <a:pt x="19543" y="16966"/>
                    </a:cubicBezTo>
                    <a:cubicBezTo>
                      <a:pt x="20682" y="16966"/>
                      <a:pt x="21600" y="15964"/>
                      <a:pt x="21600" y="14719"/>
                    </a:cubicBezTo>
                    <a:cubicBezTo>
                      <a:pt x="21600" y="2248"/>
                      <a:pt x="21600" y="2248"/>
                      <a:pt x="21600" y="2248"/>
                    </a:cubicBezTo>
                    <a:cubicBezTo>
                      <a:pt x="21600" y="1003"/>
                      <a:pt x="20682" y="0"/>
                      <a:pt x="19543" y="0"/>
                    </a:cubicBezTo>
                    <a:close/>
                    <a:moveTo>
                      <a:pt x="16643" y="20401"/>
                    </a:moveTo>
                    <a:cubicBezTo>
                      <a:pt x="16643" y="20678"/>
                      <a:pt x="16443" y="20897"/>
                      <a:pt x="16189" y="20897"/>
                    </a:cubicBezTo>
                    <a:cubicBezTo>
                      <a:pt x="5411" y="20897"/>
                      <a:pt x="5411" y="20897"/>
                      <a:pt x="5411" y="20897"/>
                    </a:cubicBezTo>
                    <a:cubicBezTo>
                      <a:pt x="5157" y="20897"/>
                      <a:pt x="4957" y="20678"/>
                      <a:pt x="4957" y="20401"/>
                    </a:cubicBezTo>
                    <a:cubicBezTo>
                      <a:pt x="4957" y="20136"/>
                      <a:pt x="5157" y="19917"/>
                      <a:pt x="5411" y="19917"/>
                    </a:cubicBezTo>
                    <a:cubicBezTo>
                      <a:pt x="16189" y="19917"/>
                      <a:pt x="16189" y="19917"/>
                      <a:pt x="16189" y="19917"/>
                    </a:cubicBezTo>
                    <a:cubicBezTo>
                      <a:pt x="16443" y="19917"/>
                      <a:pt x="16643" y="20136"/>
                      <a:pt x="16643" y="20401"/>
                    </a:cubicBezTo>
                    <a:close/>
                    <a:moveTo>
                      <a:pt x="14344" y="19214"/>
                    </a:moveTo>
                    <a:cubicBezTo>
                      <a:pt x="7256" y="19214"/>
                      <a:pt x="7256" y="19214"/>
                      <a:pt x="7256" y="19214"/>
                    </a:cubicBezTo>
                    <a:cubicBezTo>
                      <a:pt x="7889" y="16966"/>
                      <a:pt x="7889" y="16966"/>
                      <a:pt x="7889" y="16966"/>
                    </a:cubicBezTo>
                    <a:cubicBezTo>
                      <a:pt x="13711" y="16966"/>
                      <a:pt x="13711" y="16966"/>
                      <a:pt x="13711" y="16966"/>
                    </a:cubicBezTo>
                    <a:lnTo>
                      <a:pt x="14344" y="19214"/>
                    </a:lnTo>
                    <a:close/>
                    <a:moveTo>
                      <a:pt x="14344" y="19214"/>
                    </a:moveTo>
                    <a:cubicBezTo>
                      <a:pt x="14344" y="19214"/>
                      <a:pt x="14344" y="19214"/>
                      <a:pt x="14344" y="19214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30" name="Freeform 109"/>
              <p:cNvSpPr/>
              <p:nvPr/>
            </p:nvSpPr>
            <p:spPr>
              <a:xfrm>
                <a:off x="24883" y="25805"/>
                <a:ext cx="270034" cy="164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212" y="16952"/>
                    </a:moveTo>
                    <a:cubicBezTo>
                      <a:pt x="21425" y="16952"/>
                      <a:pt x="21600" y="16666"/>
                      <a:pt x="21600" y="16338"/>
                    </a:cubicBezTo>
                    <a:cubicBezTo>
                      <a:pt x="21600" y="676"/>
                      <a:pt x="21600" y="676"/>
                      <a:pt x="21600" y="676"/>
                    </a:cubicBezTo>
                    <a:cubicBezTo>
                      <a:pt x="21600" y="307"/>
                      <a:pt x="21412" y="0"/>
                      <a:pt x="21187" y="0"/>
                    </a:cubicBezTo>
                    <a:cubicBezTo>
                      <a:pt x="413" y="0"/>
                      <a:pt x="413" y="0"/>
                      <a:pt x="413" y="0"/>
                    </a:cubicBezTo>
                    <a:cubicBezTo>
                      <a:pt x="188" y="0"/>
                      <a:pt x="0" y="307"/>
                      <a:pt x="0" y="676"/>
                    </a:cubicBezTo>
                    <a:cubicBezTo>
                      <a:pt x="0" y="20965"/>
                      <a:pt x="0" y="20965"/>
                      <a:pt x="0" y="20965"/>
                    </a:cubicBezTo>
                    <a:cubicBezTo>
                      <a:pt x="0" y="21313"/>
                      <a:pt x="175" y="21600"/>
                      <a:pt x="388" y="21600"/>
                    </a:cubicBezTo>
                    <a:cubicBezTo>
                      <a:pt x="21212" y="21600"/>
                      <a:pt x="21212" y="21600"/>
                      <a:pt x="21212" y="21600"/>
                    </a:cubicBezTo>
                    <a:cubicBezTo>
                      <a:pt x="21425" y="21600"/>
                      <a:pt x="21600" y="21313"/>
                      <a:pt x="21600" y="20965"/>
                    </a:cubicBezTo>
                    <a:cubicBezTo>
                      <a:pt x="21600" y="18816"/>
                      <a:pt x="21600" y="18816"/>
                      <a:pt x="21600" y="18816"/>
                    </a:cubicBezTo>
                    <a:cubicBezTo>
                      <a:pt x="21600" y="18488"/>
                      <a:pt x="21425" y="18201"/>
                      <a:pt x="21212" y="18201"/>
                    </a:cubicBezTo>
                    <a:cubicBezTo>
                      <a:pt x="21011" y="18201"/>
                      <a:pt x="20836" y="18488"/>
                      <a:pt x="20836" y="18816"/>
                    </a:cubicBezTo>
                    <a:cubicBezTo>
                      <a:pt x="20836" y="20351"/>
                      <a:pt x="20836" y="20351"/>
                      <a:pt x="20836" y="20351"/>
                    </a:cubicBezTo>
                    <a:cubicBezTo>
                      <a:pt x="764" y="20351"/>
                      <a:pt x="764" y="20351"/>
                      <a:pt x="764" y="20351"/>
                    </a:cubicBezTo>
                    <a:cubicBezTo>
                      <a:pt x="764" y="1249"/>
                      <a:pt x="764" y="1249"/>
                      <a:pt x="764" y="1249"/>
                    </a:cubicBezTo>
                    <a:cubicBezTo>
                      <a:pt x="20836" y="1249"/>
                      <a:pt x="20836" y="1249"/>
                      <a:pt x="20836" y="1249"/>
                    </a:cubicBezTo>
                    <a:cubicBezTo>
                      <a:pt x="20836" y="16338"/>
                      <a:pt x="20836" y="16338"/>
                      <a:pt x="20836" y="16338"/>
                    </a:cubicBezTo>
                    <a:cubicBezTo>
                      <a:pt x="20836" y="16686"/>
                      <a:pt x="21011" y="16952"/>
                      <a:pt x="21212" y="16952"/>
                    </a:cubicBezTo>
                    <a:close/>
                    <a:moveTo>
                      <a:pt x="21212" y="16952"/>
                    </a:moveTo>
                    <a:cubicBezTo>
                      <a:pt x="21212" y="16952"/>
                      <a:pt x="21212" y="16952"/>
                      <a:pt x="21212" y="16952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31" name="Freeform 110"/>
              <p:cNvSpPr/>
              <p:nvPr/>
            </p:nvSpPr>
            <p:spPr>
              <a:xfrm>
                <a:off x="153554" y="197971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79" h="17688" fill="norm" stroke="1" extrusionOk="0">
                    <a:moveTo>
                      <a:pt x="18061" y="4045"/>
                    </a:moveTo>
                    <a:cubicBezTo>
                      <a:pt x="16097" y="834"/>
                      <a:pt x="11843" y="-625"/>
                      <a:pt x="7915" y="251"/>
                    </a:cubicBezTo>
                    <a:cubicBezTo>
                      <a:pt x="3661" y="834"/>
                      <a:pt x="388" y="4045"/>
                      <a:pt x="61" y="8132"/>
                    </a:cubicBezTo>
                    <a:cubicBezTo>
                      <a:pt x="-921" y="16013"/>
                      <a:pt x="10206" y="20975"/>
                      <a:pt x="16752" y="15137"/>
                    </a:cubicBezTo>
                    <a:cubicBezTo>
                      <a:pt x="20352" y="12218"/>
                      <a:pt x="20679" y="7548"/>
                      <a:pt x="18061" y="4045"/>
                    </a:cubicBezTo>
                    <a:close/>
                    <a:moveTo>
                      <a:pt x="18061" y="4045"/>
                    </a:moveTo>
                    <a:cubicBezTo>
                      <a:pt x="18061" y="4045"/>
                      <a:pt x="18061" y="4045"/>
                      <a:pt x="18061" y="4045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240" name="Group 58"/>
          <p:cNvGrpSpPr/>
          <p:nvPr/>
        </p:nvGrpSpPr>
        <p:grpSpPr>
          <a:xfrm>
            <a:off x="5827678" y="1800942"/>
            <a:ext cx="764465" cy="763671"/>
            <a:chOff x="0" y="0"/>
            <a:chExt cx="764463" cy="763670"/>
          </a:xfrm>
        </p:grpSpPr>
        <p:sp>
          <p:nvSpPr>
            <p:cNvPr id="1234" name="Oval 13"/>
            <p:cNvSpPr/>
            <p:nvPr/>
          </p:nvSpPr>
          <p:spPr>
            <a:xfrm>
              <a:off x="0" y="-1"/>
              <a:ext cx="764464" cy="76367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239" name="Group 36"/>
            <p:cNvGrpSpPr/>
            <p:nvPr/>
          </p:nvGrpSpPr>
          <p:grpSpPr>
            <a:xfrm>
              <a:off x="221871" y="222246"/>
              <a:ext cx="320404" cy="319489"/>
              <a:chOff x="0" y="0"/>
              <a:chExt cx="320403" cy="319488"/>
            </a:xfrm>
          </p:grpSpPr>
          <p:sp>
            <p:nvSpPr>
              <p:cNvPr id="1235" name="Freeform 158"/>
              <p:cNvSpPr/>
              <p:nvPr/>
            </p:nvSpPr>
            <p:spPr>
              <a:xfrm>
                <a:off x="0" y="0"/>
                <a:ext cx="320404" cy="31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9" h="21579" fill="norm" stroke="1" extrusionOk="0">
                    <a:moveTo>
                      <a:pt x="21484" y="21031"/>
                    </a:moveTo>
                    <a:cubicBezTo>
                      <a:pt x="19250" y="18797"/>
                      <a:pt x="19250" y="18797"/>
                      <a:pt x="19250" y="18797"/>
                    </a:cubicBezTo>
                    <a:cubicBezTo>
                      <a:pt x="19250" y="17596"/>
                      <a:pt x="19250" y="17596"/>
                      <a:pt x="19250" y="17596"/>
                    </a:cubicBezTo>
                    <a:cubicBezTo>
                      <a:pt x="19377" y="17596"/>
                      <a:pt x="19377" y="17596"/>
                      <a:pt x="19377" y="17596"/>
                    </a:cubicBezTo>
                    <a:cubicBezTo>
                      <a:pt x="19377" y="18007"/>
                      <a:pt x="19377" y="18007"/>
                      <a:pt x="19377" y="18007"/>
                    </a:cubicBezTo>
                    <a:cubicBezTo>
                      <a:pt x="19377" y="18429"/>
                      <a:pt x="19724" y="18776"/>
                      <a:pt x="20146" y="18776"/>
                    </a:cubicBezTo>
                    <a:cubicBezTo>
                      <a:pt x="20578" y="18776"/>
                      <a:pt x="20915" y="18429"/>
                      <a:pt x="20915" y="18007"/>
                    </a:cubicBezTo>
                    <a:cubicBezTo>
                      <a:pt x="20915" y="16543"/>
                      <a:pt x="20915" y="16543"/>
                      <a:pt x="20915" y="16543"/>
                    </a:cubicBezTo>
                    <a:cubicBezTo>
                      <a:pt x="20915" y="16121"/>
                      <a:pt x="20578" y="15773"/>
                      <a:pt x="20146" y="15773"/>
                    </a:cubicBezTo>
                    <a:cubicBezTo>
                      <a:pt x="19724" y="15773"/>
                      <a:pt x="19377" y="16121"/>
                      <a:pt x="19377" y="16543"/>
                    </a:cubicBezTo>
                    <a:cubicBezTo>
                      <a:pt x="19377" y="16953"/>
                      <a:pt x="19377" y="16953"/>
                      <a:pt x="19377" y="16953"/>
                    </a:cubicBezTo>
                    <a:cubicBezTo>
                      <a:pt x="19250" y="16953"/>
                      <a:pt x="19250" y="16953"/>
                      <a:pt x="19250" y="16953"/>
                    </a:cubicBezTo>
                    <a:cubicBezTo>
                      <a:pt x="19250" y="14277"/>
                      <a:pt x="19250" y="14277"/>
                      <a:pt x="19250" y="14277"/>
                    </a:cubicBezTo>
                    <a:cubicBezTo>
                      <a:pt x="19250" y="14098"/>
                      <a:pt x="19103" y="13961"/>
                      <a:pt x="18934" y="13961"/>
                    </a:cubicBezTo>
                    <a:cubicBezTo>
                      <a:pt x="18755" y="13961"/>
                      <a:pt x="18608" y="14098"/>
                      <a:pt x="18608" y="14277"/>
                    </a:cubicBezTo>
                    <a:cubicBezTo>
                      <a:pt x="18608" y="18597"/>
                      <a:pt x="18608" y="18597"/>
                      <a:pt x="18608" y="18597"/>
                    </a:cubicBezTo>
                    <a:cubicBezTo>
                      <a:pt x="16943" y="18597"/>
                      <a:pt x="16943" y="18597"/>
                      <a:pt x="16943" y="18597"/>
                    </a:cubicBezTo>
                    <a:cubicBezTo>
                      <a:pt x="16943" y="11337"/>
                      <a:pt x="16943" y="11337"/>
                      <a:pt x="16943" y="11337"/>
                    </a:cubicBezTo>
                    <a:cubicBezTo>
                      <a:pt x="17617" y="11148"/>
                      <a:pt x="18197" y="10747"/>
                      <a:pt x="18608" y="10199"/>
                    </a:cubicBezTo>
                    <a:cubicBezTo>
                      <a:pt x="18608" y="12992"/>
                      <a:pt x="18608" y="12992"/>
                      <a:pt x="18608" y="12992"/>
                    </a:cubicBezTo>
                    <a:cubicBezTo>
                      <a:pt x="18608" y="13171"/>
                      <a:pt x="18755" y="13318"/>
                      <a:pt x="18934" y="13318"/>
                    </a:cubicBezTo>
                    <a:cubicBezTo>
                      <a:pt x="19103" y="13318"/>
                      <a:pt x="19250" y="13171"/>
                      <a:pt x="19250" y="12992"/>
                    </a:cubicBezTo>
                    <a:cubicBezTo>
                      <a:pt x="19250" y="8303"/>
                      <a:pt x="19250" y="8303"/>
                      <a:pt x="19250" y="8303"/>
                    </a:cubicBezTo>
                    <a:cubicBezTo>
                      <a:pt x="19250" y="8303"/>
                      <a:pt x="19250" y="8303"/>
                      <a:pt x="19250" y="8292"/>
                    </a:cubicBezTo>
                    <a:cubicBezTo>
                      <a:pt x="19250" y="6944"/>
                      <a:pt x="18397" y="5785"/>
                      <a:pt x="17206" y="5342"/>
                    </a:cubicBezTo>
                    <a:cubicBezTo>
                      <a:pt x="17206" y="4668"/>
                      <a:pt x="17206" y="4668"/>
                      <a:pt x="17206" y="4668"/>
                    </a:cubicBezTo>
                    <a:cubicBezTo>
                      <a:pt x="17712" y="4668"/>
                      <a:pt x="17712" y="4668"/>
                      <a:pt x="17712" y="4668"/>
                    </a:cubicBezTo>
                    <a:cubicBezTo>
                      <a:pt x="17891" y="4668"/>
                      <a:pt x="18039" y="4531"/>
                      <a:pt x="18039" y="4352"/>
                    </a:cubicBezTo>
                    <a:cubicBezTo>
                      <a:pt x="18039" y="1180"/>
                      <a:pt x="18039" y="1180"/>
                      <a:pt x="18039" y="1180"/>
                    </a:cubicBezTo>
                    <a:cubicBezTo>
                      <a:pt x="18039" y="527"/>
                      <a:pt x="17501" y="0"/>
                      <a:pt x="16859" y="0"/>
                    </a:cubicBezTo>
                    <a:cubicBezTo>
                      <a:pt x="15320" y="0"/>
                      <a:pt x="15320" y="0"/>
                      <a:pt x="15320" y="0"/>
                    </a:cubicBezTo>
                    <a:cubicBezTo>
                      <a:pt x="14667" y="0"/>
                      <a:pt x="14140" y="527"/>
                      <a:pt x="14140" y="1180"/>
                    </a:cubicBezTo>
                    <a:cubicBezTo>
                      <a:pt x="14140" y="4352"/>
                      <a:pt x="14140" y="4352"/>
                      <a:pt x="14140" y="4352"/>
                    </a:cubicBezTo>
                    <a:cubicBezTo>
                      <a:pt x="14140" y="4531"/>
                      <a:pt x="14288" y="4668"/>
                      <a:pt x="14467" y="4668"/>
                    </a:cubicBezTo>
                    <a:cubicBezTo>
                      <a:pt x="14972" y="4668"/>
                      <a:pt x="14972" y="4668"/>
                      <a:pt x="14972" y="4668"/>
                    </a:cubicBezTo>
                    <a:cubicBezTo>
                      <a:pt x="14972" y="5342"/>
                      <a:pt x="14972" y="5342"/>
                      <a:pt x="14972" y="5342"/>
                    </a:cubicBezTo>
                    <a:cubicBezTo>
                      <a:pt x="13782" y="5785"/>
                      <a:pt x="12928" y="6944"/>
                      <a:pt x="12928" y="8292"/>
                    </a:cubicBezTo>
                    <a:cubicBezTo>
                      <a:pt x="12928" y="8482"/>
                      <a:pt x="12939" y="8661"/>
                      <a:pt x="12971" y="8840"/>
                    </a:cubicBezTo>
                    <a:cubicBezTo>
                      <a:pt x="12971" y="12518"/>
                      <a:pt x="12971" y="12518"/>
                      <a:pt x="12971" y="12518"/>
                    </a:cubicBezTo>
                    <a:cubicBezTo>
                      <a:pt x="548" y="95"/>
                      <a:pt x="548" y="95"/>
                      <a:pt x="548" y="95"/>
                    </a:cubicBezTo>
                    <a:cubicBezTo>
                      <a:pt x="453" y="0"/>
                      <a:pt x="316" y="-21"/>
                      <a:pt x="200" y="21"/>
                    </a:cubicBezTo>
                    <a:cubicBezTo>
                      <a:pt x="74" y="74"/>
                      <a:pt x="0" y="190"/>
                      <a:pt x="0" y="316"/>
                    </a:cubicBezTo>
                    <a:cubicBezTo>
                      <a:pt x="0" y="21263"/>
                      <a:pt x="0" y="21263"/>
                      <a:pt x="0" y="21263"/>
                    </a:cubicBezTo>
                    <a:cubicBezTo>
                      <a:pt x="0" y="21431"/>
                      <a:pt x="148" y="21579"/>
                      <a:pt x="316" y="21579"/>
                    </a:cubicBezTo>
                    <a:cubicBezTo>
                      <a:pt x="21263" y="21579"/>
                      <a:pt x="21263" y="21579"/>
                      <a:pt x="21263" y="21579"/>
                    </a:cubicBezTo>
                    <a:cubicBezTo>
                      <a:pt x="21389" y="21579"/>
                      <a:pt x="21505" y="21505"/>
                      <a:pt x="21558" y="21379"/>
                    </a:cubicBezTo>
                    <a:cubicBezTo>
                      <a:pt x="21600" y="21263"/>
                      <a:pt x="21579" y="21126"/>
                      <a:pt x="21484" y="21031"/>
                    </a:cubicBezTo>
                    <a:close/>
                    <a:moveTo>
                      <a:pt x="20020" y="16543"/>
                    </a:moveTo>
                    <a:cubicBezTo>
                      <a:pt x="20020" y="16469"/>
                      <a:pt x="20083" y="16416"/>
                      <a:pt x="20146" y="16416"/>
                    </a:cubicBezTo>
                    <a:cubicBezTo>
                      <a:pt x="20220" y="16416"/>
                      <a:pt x="20272" y="16469"/>
                      <a:pt x="20272" y="16543"/>
                    </a:cubicBezTo>
                    <a:cubicBezTo>
                      <a:pt x="20272" y="18007"/>
                      <a:pt x="20272" y="18007"/>
                      <a:pt x="20272" y="18007"/>
                    </a:cubicBezTo>
                    <a:cubicBezTo>
                      <a:pt x="20272" y="18081"/>
                      <a:pt x="20220" y="18134"/>
                      <a:pt x="20146" y="18134"/>
                    </a:cubicBezTo>
                    <a:cubicBezTo>
                      <a:pt x="20083" y="18134"/>
                      <a:pt x="20020" y="18081"/>
                      <a:pt x="20020" y="18007"/>
                    </a:cubicBezTo>
                    <a:lnTo>
                      <a:pt x="20020" y="16543"/>
                    </a:lnTo>
                    <a:close/>
                    <a:moveTo>
                      <a:pt x="17554" y="19240"/>
                    </a:moveTo>
                    <a:cubicBezTo>
                      <a:pt x="16943" y="20178"/>
                      <a:pt x="16943" y="20178"/>
                      <a:pt x="16943" y="20178"/>
                    </a:cubicBezTo>
                    <a:cubicBezTo>
                      <a:pt x="16943" y="19240"/>
                      <a:pt x="16943" y="19240"/>
                      <a:pt x="16943" y="19240"/>
                    </a:cubicBezTo>
                    <a:lnTo>
                      <a:pt x="17554" y="19240"/>
                    </a:lnTo>
                    <a:close/>
                    <a:moveTo>
                      <a:pt x="15278" y="20178"/>
                    </a:moveTo>
                    <a:cubicBezTo>
                      <a:pt x="14667" y="19240"/>
                      <a:pt x="14667" y="19240"/>
                      <a:pt x="14667" y="19240"/>
                    </a:cubicBezTo>
                    <a:cubicBezTo>
                      <a:pt x="15278" y="19240"/>
                      <a:pt x="15278" y="19240"/>
                      <a:pt x="15278" y="19240"/>
                    </a:cubicBezTo>
                    <a:lnTo>
                      <a:pt x="15278" y="20178"/>
                    </a:lnTo>
                    <a:close/>
                    <a:moveTo>
                      <a:pt x="15921" y="18924"/>
                    </a:moveTo>
                    <a:cubicBezTo>
                      <a:pt x="15921" y="16374"/>
                      <a:pt x="15921" y="16374"/>
                      <a:pt x="15921" y="16374"/>
                    </a:cubicBezTo>
                    <a:cubicBezTo>
                      <a:pt x="16311" y="16764"/>
                      <a:pt x="16311" y="16764"/>
                      <a:pt x="16311" y="16764"/>
                    </a:cubicBezTo>
                    <a:cubicBezTo>
                      <a:pt x="16311" y="20936"/>
                      <a:pt x="16311" y="20936"/>
                      <a:pt x="16311" y="20936"/>
                    </a:cubicBezTo>
                    <a:cubicBezTo>
                      <a:pt x="15921" y="20936"/>
                      <a:pt x="15921" y="20936"/>
                      <a:pt x="15921" y="20936"/>
                    </a:cubicBezTo>
                    <a:lnTo>
                      <a:pt x="15921" y="18924"/>
                    </a:lnTo>
                    <a:close/>
                    <a:moveTo>
                      <a:pt x="16311" y="15858"/>
                    </a:moveTo>
                    <a:cubicBezTo>
                      <a:pt x="15921" y="15468"/>
                      <a:pt x="15921" y="15468"/>
                      <a:pt x="15921" y="15468"/>
                    </a:cubicBezTo>
                    <a:cubicBezTo>
                      <a:pt x="15921" y="11453"/>
                      <a:pt x="15921" y="11453"/>
                      <a:pt x="15921" y="11453"/>
                    </a:cubicBezTo>
                    <a:cubicBezTo>
                      <a:pt x="15973" y="11453"/>
                      <a:pt x="16037" y="11464"/>
                      <a:pt x="16089" y="11464"/>
                    </a:cubicBezTo>
                    <a:cubicBezTo>
                      <a:pt x="16163" y="11464"/>
                      <a:pt x="16237" y="11453"/>
                      <a:pt x="16311" y="11453"/>
                    </a:cubicBezTo>
                    <a:lnTo>
                      <a:pt x="16311" y="15858"/>
                    </a:lnTo>
                    <a:close/>
                    <a:moveTo>
                      <a:pt x="14783" y="1180"/>
                    </a:moveTo>
                    <a:cubicBezTo>
                      <a:pt x="14783" y="885"/>
                      <a:pt x="15025" y="643"/>
                      <a:pt x="15320" y="643"/>
                    </a:cubicBezTo>
                    <a:cubicBezTo>
                      <a:pt x="16859" y="643"/>
                      <a:pt x="16859" y="643"/>
                      <a:pt x="16859" y="643"/>
                    </a:cubicBezTo>
                    <a:cubicBezTo>
                      <a:pt x="17154" y="643"/>
                      <a:pt x="17396" y="885"/>
                      <a:pt x="17396" y="1180"/>
                    </a:cubicBezTo>
                    <a:cubicBezTo>
                      <a:pt x="17396" y="4036"/>
                      <a:pt x="17396" y="4036"/>
                      <a:pt x="17396" y="4036"/>
                    </a:cubicBezTo>
                    <a:cubicBezTo>
                      <a:pt x="14783" y="4036"/>
                      <a:pt x="14783" y="4036"/>
                      <a:pt x="14783" y="4036"/>
                    </a:cubicBezTo>
                    <a:lnTo>
                      <a:pt x="14783" y="1180"/>
                    </a:lnTo>
                    <a:close/>
                    <a:moveTo>
                      <a:pt x="15615" y="4668"/>
                    </a:moveTo>
                    <a:cubicBezTo>
                      <a:pt x="16564" y="4668"/>
                      <a:pt x="16564" y="4668"/>
                      <a:pt x="16564" y="4668"/>
                    </a:cubicBezTo>
                    <a:cubicBezTo>
                      <a:pt x="16564" y="5174"/>
                      <a:pt x="16564" y="5174"/>
                      <a:pt x="16564" y="5174"/>
                    </a:cubicBezTo>
                    <a:cubicBezTo>
                      <a:pt x="16405" y="5152"/>
                      <a:pt x="16247" y="5131"/>
                      <a:pt x="16089" y="5131"/>
                    </a:cubicBezTo>
                    <a:cubicBezTo>
                      <a:pt x="15931" y="5131"/>
                      <a:pt x="15773" y="5152"/>
                      <a:pt x="15615" y="5174"/>
                    </a:cubicBezTo>
                    <a:lnTo>
                      <a:pt x="15615" y="4668"/>
                    </a:lnTo>
                    <a:close/>
                    <a:moveTo>
                      <a:pt x="16089" y="5774"/>
                    </a:moveTo>
                    <a:cubicBezTo>
                      <a:pt x="17480" y="5774"/>
                      <a:pt x="18608" y="6902"/>
                      <a:pt x="18608" y="8292"/>
                    </a:cubicBezTo>
                    <a:cubicBezTo>
                      <a:pt x="18608" y="8303"/>
                      <a:pt x="18608" y="8303"/>
                      <a:pt x="18608" y="8303"/>
                    </a:cubicBezTo>
                    <a:cubicBezTo>
                      <a:pt x="18608" y="9694"/>
                      <a:pt x="17480" y="10821"/>
                      <a:pt x="16089" y="10821"/>
                    </a:cubicBezTo>
                    <a:cubicBezTo>
                      <a:pt x="14699" y="10821"/>
                      <a:pt x="13571" y="9683"/>
                      <a:pt x="13571" y="8292"/>
                    </a:cubicBezTo>
                    <a:cubicBezTo>
                      <a:pt x="13571" y="6912"/>
                      <a:pt x="14699" y="5774"/>
                      <a:pt x="16089" y="5774"/>
                    </a:cubicBezTo>
                    <a:close/>
                    <a:moveTo>
                      <a:pt x="15278" y="11359"/>
                    </a:moveTo>
                    <a:cubicBezTo>
                      <a:pt x="15278" y="18597"/>
                      <a:pt x="15278" y="18597"/>
                      <a:pt x="15278" y="18597"/>
                    </a:cubicBezTo>
                    <a:cubicBezTo>
                      <a:pt x="13613" y="18597"/>
                      <a:pt x="13613" y="18597"/>
                      <a:pt x="13613" y="18597"/>
                    </a:cubicBezTo>
                    <a:cubicBezTo>
                      <a:pt x="13613" y="10263"/>
                      <a:pt x="13613" y="10263"/>
                      <a:pt x="13613" y="10263"/>
                    </a:cubicBezTo>
                    <a:cubicBezTo>
                      <a:pt x="14035" y="10790"/>
                      <a:pt x="14614" y="11179"/>
                      <a:pt x="15278" y="11359"/>
                    </a:cubicBezTo>
                    <a:close/>
                    <a:moveTo>
                      <a:pt x="643" y="1096"/>
                    </a:moveTo>
                    <a:cubicBezTo>
                      <a:pt x="12971" y="13424"/>
                      <a:pt x="12971" y="13424"/>
                      <a:pt x="12971" y="13424"/>
                    </a:cubicBezTo>
                    <a:cubicBezTo>
                      <a:pt x="12971" y="16953"/>
                      <a:pt x="12971" y="16953"/>
                      <a:pt x="12971" y="16953"/>
                    </a:cubicBezTo>
                    <a:cubicBezTo>
                      <a:pt x="12802" y="16953"/>
                      <a:pt x="12802" y="16953"/>
                      <a:pt x="12802" y="16953"/>
                    </a:cubicBezTo>
                    <a:cubicBezTo>
                      <a:pt x="12802" y="16543"/>
                      <a:pt x="12802" y="16543"/>
                      <a:pt x="12802" y="16543"/>
                    </a:cubicBezTo>
                    <a:cubicBezTo>
                      <a:pt x="12802" y="16121"/>
                      <a:pt x="12454" y="15773"/>
                      <a:pt x="12033" y="15773"/>
                    </a:cubicBezTo>
                    <a:cubicBezTo>
                      <a:pt x="11696" y="15773"/>
                      <a:pt x="11411" y="15995"/>
                      <a:pt x="11306" y="16290"/>
                    </a:cubicBezTo>
                    <a:cubicBezTo>
                      <a:pt x="4394" y="9378"/>
                      <a:pt x="4394" y="9378"/>
                      <a:pt x="4394" y="9378"/>
                    </a:cubicBezTo>
                    <a:cubicBezTo>
                      <a:pt x="4299" y="9283"/>
                      <a:pt x="4162" y="9262"/>
                      <a:pt x="4046" y="9304"/>
                    </a:cubicBezTo>
                    <a:cubicBezTo>
                      <a:pt x="3920" y="9357"/>
                      <a:pt x="3846" y="9472"/>
                      <a:pt x="3846" y="9609"/>
                    </a:cubicBezTo>
                    <a:cubicBezTo>
                      <a:pt x="3846" y="11780"/>
                      <a:pt x="3846" y="11780"/>
                      <a:pt x="3846" y="11780"/>
                    </a:cubicBezTo>
                    <a:cubicBezTo>
                      <a:pt x="3846" y="11959"/>
                      <a:pt x="3993" y="12107"/>
                      <a:pt x="4162" y="12107"/>
                    </a:cubicBezTo>
                    <a:cubicBezTo>
                      <a:pt x="4341" y="12107"/>
                      <a:pt x="4489" y="11959"/>
                      <a:pt x="4489" y="11780"/>
                    </a:cubicBezTo>
                    <a:cubicBezTo>
                      <a:pt x="4489" y="10379"/>
                      <a:pt x="4489" y="10379"/>
                      <a:pt x="4489" y="10379"/>
                    </a:cubicBezTo>
                    <a:cubicBezTo>
                      <a:pt x="11200" y="17090"/>
                      <a:pt x="11200" y="17090"/>
                      <a:pt x="11200" y="17090"/>
                    </a:cubicBezTo>
                    <a:cubicBezTo>
                      <a:pt x="4489" y="17090"/>
                      <a:pt x="4489" y="17090"/>
                      <a:pt x="4489" y="17090"/>
                    </a:cubicBezTo>
                    <a:cubicBezTo>
                      <a:pt x="4489" y="13065"/>
                      <a:pt x="4489" y="13065"/>
                      <a:pt x="4489" y="13065"/>
                    </a:cubicBezTo>
                    <a:cubicBezTo>
                      <a:pt x="4489" y="12886"/>
                      <a:pt x="4341" y="12749"/>
                      <a:pt x="4162" y="12749"/>
                    </a:cubicBezTo>
                    <a:cubicBezTo>
                      <a:pt x="3993" y="12749"/>
                      <a:pt x="3846" y="12886"/>
                      <a:pt x="3846" y="13065"/>
                    </a:cubicBezTo>
                    <a:cubicBezTo>
                      <a:pt x="3846" y="17417"/>
                      <a:pt x="3846" y="17417"/>
                      <a:pt x="3846" y="17417"/>
                    </a:cubicBezTo>
                    <a:cubicBezTo>
                      <a:pt x="3846" y="17586"/>
                      <a:pt x="3993" y="17733"/>
                      <a:pt x="4162" y="17733"/>
                    </a:cubicBezTo>
                    <a:cubicBezTo>
                      <a:pt x="11264" y="17733"/>
                      <a:pt x="11264" y="17733"/>
                      <a:pt x="11264" y="17733"/>
                    </a:cubicBezTo>
                    <a:cubicBezTo>
                      <a:pt x="11264" y="18007"/>
                      <a:pt x="11264" y="18007"/>
                      <a:pt x="11264" y="18007"/>
                    </a:cubicBezTo>
                    <a:cubicBezTo>
                      <a:pt x="11264" y="18429"/>
                      <a:pt x="11601" y="18776"/>
                      <a:pt x="12033" y="18776"/>
                    </a:cubicBezTo>
                    <a:cubicBezTo>
                      <a:pt x="12454" y="18776"/>
                      <a:pt x="12802" y="18429"/>
                      <a:pt x="12802" y="18007"/>
                    </a:cubicBezTo>
                    <a:cubicBezTo>
                      <a:pt x="12802" y="17596"/>
                      <a:pt x="12802" y="17596"/>
                      <a:pt x="12802" y="17596"/>
                    </a:cubicBezTo>
                    <a:cubicBezTo>
                      <a:pt x="12971" y="17596"/>
                      <a:pt x="12971" y="17596"/>
                      <a:pt x="12971" y="17596"/>
                    </a:cubicBezTo>
                    <a:cubicBezTo>
                      <a:pt x="12971" y="18924"/>
                      <a:pt x="12971" y="18924"/>
                      <a:pt x="12971" y="18924"/>
                    </a:cubicBezTo>
                    <a:cubicBezTo>
                      <a:pt x="12971" y="19092"/>
                      <a:pt x="13118" y="19240"/>
                      <a:pt x="13297" y="19240"/>
                    </a:cubicBezTo>
                    <a:cubicBezTo>
                      <a:pt x="13908" y="19240"/>
                      <a:pt x="13908" y="19240"/>
                      <a:pt x="13908" y="19240"/>
                    </a:cubicBezTo>
                    <a:cubicBezTo>
                      <a:pt x="15004" y="20936"/>
                      <a:pt x="15004" y="20936"/>
                      <a:pt x="15004" y="20936"/>
                    </a:cubicBezTo>
                    <a:cubicBezTo>
                      <a:pt x="12517" y="20936"/>
                      <a:pt x="12517" y="20936"/>
                      <a:pt x="12517" y="20936"/>
                    </a:cubicBezTo>
                    <a:cubicBezTo>
                      <a:pt x="12517" y="19472"/>
                      <a:pt x="12517" y="19472"/>
                      <a:pt x="12517" y="19472"/>
                    </a:cubicBezTo>
                    <a:cubicBezTo>
                      <a:pt x="12517" y="19303"/>
                      <a:pt x="12380" y="19156"/>
                      <a:pt x="12201" y="19156"/>
                    </a:cubicBezTo>
                    <a:cubicBezTo>
                      <a:pt x="12022" y="19156"/>
                      <a:pt x="11875" y="19303"/>
                      <a:pt x="11875" y="19472"/>
                    </a:cubicBezTo>
                    <a:cubicBezTo>
                      <a:pt x="11875" y="20936"/>
                      <a:pt x="11875" y="20936"/>
                      <a:pt x="11875" y="20936"/>
                    </a:cubicBezTo>
                    <a:cubicBezTo>
                      <a:pt x="9989" y="20936"/>
                      <a:pt x="9989" y="20936"/>
                      <a:pt x="9989" y="20936"/>
                    </a:cubicBezTo>
                    <a:cubicBezTo>
                      <a:pt x="9989" y="19472"/>
                      <a:pt x="9989" y="19472"/>
                      <a:pt x="9989" y="19472"/>
                    </a:cubicBezTo>
                    <a:cubicBezTo>
                      <a:pt x="9989" y="19303"/>
                      <a:pt x="9841" y="19156"/>
                      <a:pt x="9673" y="19156"/>
                    </a:cubicBezTo>
                    <a:cubicBezTo>
                      <a:pt x="9493" y="19156"/>
                      <a:pt x="9346" y="19303"/>
                      <a:pt x="9346" y="19472"/>
                    </a:cubicBezTo>
                    <a:cubicBezTo>
                      <a:pt x="9346" y="20936"/>
                      <a:pt x="9346" y="20936"/>
                      <a:pt x="9346" y="20936"/>
                    </a:cubicBezTo>
                    <a:cubicBezTo>
                      <a:pt x="7460" y="20936"/>
                      <a:pt x="7460" y="20936"/>
                      <a:pt x="7460" y="20936"/>
                    </a:cubicBezTo>
                    <a:cubicBezTo>
                      <a:pt x="7460" y="19472"/>
                      <a:pt x="7460" y="19472"/>
                      <a:pt x="7460" y="19472"/>
                    </a:cubicBezTo>
                    <a:cubicBezTo>
                      <a:pt x="7460" y="19303"/>
                      <a:pt x="7312" y="19156"/>
                      <a:pt x="7133" y="19156"/>
                    </a:cubicBezTo>
                    <a:cubicBezTo>
                      <a:pt x="6954" y="19156"/>
                      <a:pt x="6817" y="19303"/>
                      <a:pt x="6817" y="19472"/>
                    </a:cubicBezTo>
                    <a:cubicBezTo>
                      <a:pt x="6817" y="20936"/>
                      <a:pt x="6817" y="20936"/>
                      <a:pt x="6817" y="20936"/>
                    </a:cubicBezTo>
                    <a:cubicBezTo>
                      <a:pt x="4921" y="20936"/>
                      <a:pt x="4921" y="20936"/>
                      <a:pt x="4921" y="20936"/>
                    </a:cubicBezTo>
                    <a:cubicBezTo>
                      <a:pt x="4921" y="19472"/>
                      <a:pt x="4921" y="19472"/>
                      <a:pt x="4921" y="19472"/>
                    </a:cubicBezTo>
                    <a:cubicBezTo>
                      <a:pt x="4921" y="19303"/>
                      <a:pt x="4784" y="19156"/>
                      <a:pt x="4604" y="19156"/>
                    </a:cubicBezTo>
                    <a:cubicBezTo>
                      <a:pt x="4425" y="19156"/>
                      <a:pt x="4288" y="19303"/>
                      <a:pt x="4288" y="19472"/>
                    </a:cubicBezTo>
                    <a:cubicBezTo>
                      <a:pt x="4288" y="20936"/>
                      <a:pt x="4288" y="20936"/>
                      <a:pt x="4288" y="20936"/>
                    </a:cubicBezTo>
                    <a:cubicBezTo>
                      <a:pt x="2392" y="20936"/>
                      <a:pt x="2392" y="20936"/>
                      <a:pt x="2392" y="20936"/>
                    </a:cubicBezTo>
                    <a:cubicBezTo>
                      <a:pt x="2392" y="19472"/>
                      <a:pt x="2392" y="19472"/>
                      <a:pt x="2392" y="19472"/>
                    </a:cubicBezTo>
                    <a:cubicBezTo>
                      <a:pt x="2392" y="19303"/>
                      <a:pt x="2244" y="19156"/>
                      <a:pt x="2076" y="19156"/>
                    </a:cubicBezTo>
                    <a:cubicBezTo>
                      <a:pt x="1897" y="19156"/>
                      <a:pt x="1749" y="19303"/>
                      <a:pt x="1749" y="19472"/>
                    </a:cubicBezTo>
                    <a:cubicBezTo>
                      <a:pt x="1749" y="20936"/>
                      <a:pt x="1749" y="20936"/>
                      <a:pt x="1749" y="20936"/>
                    </a:cubicBezTo>
                    <a:cubicBezTo>
                      <a:pt x="643" y="20936"/>
                      <a:pt x="643" y="20936"/>
                      <a:pt x="643" y="20936"/>
                    </a:cubicBezTo>
                    <a:lnTo>
                      <a:pt x="643" y="1096"/>
                    </a:lnTo>
                    <a:close/>
                    <a:moveTo>
                      <a:pt x="11896" y="16543"/>
                    </a:moveTo>
                    <a:cubicBezTo>
                      <a:pt x="11896" y="16469"/>
                      <a:pt x="11959" y="16416"/>
                      <a:pt x="12033" y="16416"/>
                    </a:cubicBezTo>
                    <a:cubicBezTo>
                      <a:pt x="12096" y="16416"/>
                      <a:pt x="12159" y="16469"/>
                      <a:pt x="12159" y="16543"/>
                    </a:cubicBezTo>
                    <a:cubicBezTo>
                      <a:pt x="12159" y="18007"/>
                      <a:pt x="12159" y="18007"/>
                      <a:pt x="12159" y="18007"/>
                    </a:cubicBezTo>
                    <a:cubicBezTo>
                      <a:pt x="12159" y="18081"/>
                      <a:pt x="12096" y="18134"/>
                      <a:pt x="12033" y="18134"/>
                    </a:cubicBezTo>
                    <a:cubicBezTo>
                      <a:pt x="11959" y="18134"/>
                      <a:pt x="11896" y="18081"/>
                      <a:pt x="11896" y="18007"/>
                    </a:cubicBezTo>
                    <a:lnTo>
                      <a:pt x="11896" y="16543"/>
                    </a:lnTo>
                    <a:close/>
                    <a:moveTo>
                      <a:pt x="17217" y="20936"/>
                    </a:moveTo>
                    <a:cubicBezTo>
                      <a:pt x="18323" y="19240"/>
                      <a:pt x="18323" y="19240"/>
                      <a:pt x="18323" y="19240"/>
                    </a:cubicBezTo>
                    <a:cubicBezTo>
                      <a:pt x="18787" y="19240"/>
                      <a:pt x="18787" y="19240"/>
                      <a:pt x="18787" y="19240"/>
                    </a:cubicBezTo>
                    <a:cubicBezTo>
                      <a:pt x="20483" y="20936"/>
                      <a:pt x="20483" y="20936"/>
                      <a:pt x="20483" y="20936"/>
                    </a:cubicBezTo>
                    <a:lnTo>
                      <a:pt x="17217" y="20936"/>
                    </a:lnTo>
                    <a:close/>
                    <a:moveTo>
                      <a:pt x="17217" y="20936"/>
                    </a:moveTo>
                    <a:cubicBezTo>
                      <a:pt x="17217" y="20936"/>
                      <a:pt x="17217" y="20936"/>
                      <a:pt x="17217" y="2093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36" name="Freeform 159"/>
              <p:cNvSpPr/>
              <p:nvPr/>
            </p:nvSpPr>
            <p:spPr>
              <a:xfrm>
                <a:off x="216579" y="100144"/>
                <a:ext cx="44238" cy="45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16732" y="21600"/>
                      <a:pt x="21600" y="16749"/>
                      <a:pt x="21600" y="10762"/>
                    </a:cubicBezTo>
                    <a:cubicBezTo>
                      <a:pt x="21600" y="4851"/>
                      <a:pt x="16732" y="0"/>
                      <a:pt x="10800" y="0"/>
                    </a:cubicBezTo>
                    <a:cubicBezTo>
                      <a:pt x="4792" y="0"/>
                      <a:pt x="0" y="4851"/>
                      <a:pt x="0" y="10762"/>
                    </a:cubicBezTo>
                    <a:cubicBezTo>
                      <a:pt x="0" y="16749"/>
                      <a:pt x="4792" y="21600"/>
                      <a:pt x="10800" y="21600"/>
                    </a:cubicBezTo>
                    <a:close/>
                    <a:moveTo>
                      <a:pt x="10800" y="4623"/>
                    </a:moveTo>
                    <a:cubicBezTo>
                      <a:pt x="14223" y="4623"/>
                      <a:pt x="16961" y="7427"/>
                      <a:pt x="16961" y="10762"/>
                    </a:cubicBezTo>
                    <a:cubicBezTo>
                      <a:pt x="16961" y="14173"/>
                      <a:pt x="14223" y="16977"/>
                      <a:pt x="10800" y="16977"/>
                    </a:cubicBezTo>
                    <a:cubicBezTo>
                      <a:pt x="7377" y="16977"/>
                      <a:pt x="4563" y="14173"/>
                      <a:pt x="4563" y="10762"/>
                    </a:cubicBezTo>
                    <a:cubicBezTo>
                      <a:pt x="4563" y="7427"/>
                      <a:pt x="7377" y="4623"/>
                      <a:pt x="10800" y="4623"/>
                    </a:cubicBezTo>
                    <a:close/>
                    <a:moveTo>
                      <a:pt x="10800" y="4623"/>
                    </a:moveTo>
                    <a:cubicBezTo>
                      <a:pt x="10800" y="4623"/>
                      <a:pt x="10800" y="4623"/>
                      <a:pt x="10800" y="462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37" name="Freeform 160"/>
              <p:cNvSpPr/>
              <p:nvPr/>
            </p:nvSpPr>
            <p:spPr>
              <a:xfrm>
                <a:off x="224514" y="13512"/>
                <a:ext cx="12701" cy="40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23" y="21600"/>
                    </a:moveTo>
                    <a:cubicBezTo>
                      <a:pt x="16643" y="21600"/>
                      <a:pt x="21600" y="20516"/>
                      <a:pt x="21600" y="19098"/>
                    </a:cubicBezTo>
                    <a:cubicBezTo>
                      <a:pt x="21600" y="2502"/>
                      <a:pt x="21600" y="2502"/>
                      <a:pt x="21600" y="2502"/>
                    </a:cubicBezTo>
                    <a:cubicBezTo>
                      <a:pt x="21600" y="1084"/>
                      <a:pt x="16643" y="0"/>
                      <a:pt x="10623" y="0"/>
                    </a:cubicBezTo>
                    <a:cubicBezTo>
                      <a:pt x="4603" y="0"/>
                      <a:pt x="0" y="1084"/>
                      <a:pt x="0" y="2502"/>
                    </a:cubicBezTo>
                    <a:cubicBezTo>
                      <a:pt x="0" y="19098"/>
                      <a:pt x="0" y="19098"/>
                      <a:pt x="0" y="19098"/>
                    </a:cubicBezTo>
                    <a:cubicBezTo>
                      <a:pt x="0" y="20516"/>
                      <a:pt x="4603" y="21600"/>
                      <a:pt x="10623" y="21600"/>
                    </a:cubicBezTo>
                    <a:close/>
                    <a:moveTo>
                      <a:pt x="10623" y="21600"/>
                    </a:moveTo>
                    <a:cubicBezTo>
                      <a:pt x="10623" y="21600"/>
                      <a:pt x="10623" y="21600"/>
                      <a:pt x="10623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38" name="Freeform 161"/>
              <p:cNvSpPr/>
              <p:nvPr/>
            </p:nvSpPr>
            <p:spPr>
              <a:xfrm>
                <a:off x="239720" y="13512"/>
                <a:ext cx="12701" cy="40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77" y="21600"/>
                    </a:moveTo>
                    <a:cubicBezTo>
                      <a:pt x="16643" y="21600"/>
                      <a:pt x="21600" y="20516"/>
                      <a:pt x="21600" y="19098"/>
                    </a:cubicBezTo>
                    <a:cubicBezTo>
                      <a:pt x="21600" y="2502"/>
                      <a:pt x="21600" y="2502"/>
                      <a:pt x="21600" y="2502"/>
                    </a:cubicBezTo>
                    <a:cubicBezTo>
                      <a:pt x="21600" y="1084"/>
                      <a:pt x="16643" y="0"/>
                      <a:pt x="10977" y="0"/>
                    </a:cubicBezTo>
                    <a:cubicBezTo>
                      <a:pt x="4957" y="0"/>
                      <a:pt x="0" y="1084"/>
                      <a:pt x="0" y="2502"/>
                    </a:cubicBezTo>
                    <a:cubicBezTo>
                      <a:pt x="0" y="19098"/>
                      <a:pt x="0" y="19098"/>
                      <a:pt x="0" y="19098"/>
                    </a:cubicBezTo>
                    <a:cubicBezTo>
                      <a:pt x="0" y="20516"/>
                      <a:pt x="4957" y="21600"/>
                      <a:pt x="10977" y="21600"/>
                    </a:cubicBezTo>
                    <a:close/>
                    <a:moveTo>
                      <a:pt x="10977" y="21600"/>
                    </a:moveTo>
                    <a:cubicBezTo>
                      <a:pt x="10977" y="21600"/>
                      <a:pt x="10977" y="21600"/>
                      <a:pt x="1097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243" name="Group 62"/>
          <p:cNvGrpSpPr/>
          <p:nvPr/>
        </p:nvGrpSpPr>
        <p:grpSpPr>
          <a:xfrm>
            <a:off x="2290938" y="2742004"/>
            <a:ext cx="762875" cy="763671"/>
            <a:chOff x="0" y="0"/>
            <a:chExt cx="762874" cy="763670"/>
          </a:xfrm>
        </p:grpSpPr>
        <p:sp>
          <p:nvSpPr>
            <p:cNvPr id="1241" name="Oval 11"/>
            <p:cNvSpPr/>
            <p:nvPr/>
          </p:nvSpPr>
          <p:spPr>
            <a:xfrm>
              <a:off x="-1" y="-1"/>
              <a:ext cx="762876" cy="76367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42" name="Freeform 318"/>
            <p:cNvSpPr/>
            <p:nvPr/>
          </p:nvSpPr>
          <p:spPr>
            <a:xfrm>
              <a:off x="243318" y="215899"/>
              <a:ext cx="276238" cy="33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25" y="14607"/>
                  </a:moveTo>
                  <a:cubicBezTo>
                    <a:pt x="18994" y="13658"/>
                    <a:pt x="18994" y="13658"/>
                    <a:pt x="18994" y="13658"/>
                  </a:cubicBezTo>
                  <a:cubicBezTo>
                    <a:pt x="20608" y="12213"/>
                    <a:pt x="21600" y="10273"/>
                    <a:pt x="21600" y="8142"/>
                  </a:cubicBezTo>
                  <a:cubicBezTo>
                    <a:pt x="21600" y="7109"/>
                    <a:pt x="21371" y="6096"/>
                    <a:pt x="20913" y="5147"/>
                  </a:cubicBezTo>
                  <a:cubicBezTo>
                    <a:pt x="20837" y="4978"/>
                    <a:pt x="20608" y="4894"/>
                    <a:pt x="20418" y="4968"/>
                  </a:cubicBezTo>
                  <a:cubicBezTo>
                    <a:pt x="20214" y="5031"/>
                    <a:pt x="20113" y="5221"/>
                    <a:pt x="20202" y="5379"/>
                  </a:cubicBezTo>
                  <a:cubicBezTo>
                    <a:pt x="20621" y="6254"/>
                    <a:pt x="20824" y="7182"/>
                    <a:pt x="20824" y="8142"/>
                  </a:cubicBezTo>
                  <a:cubicBezTo>
                    <a:pt x="20824" y="9091"/>
                    <a:pt x="20608" y="9998"/>
                    <a:pt x="20227" y="10832"/>
                  </a:cubicBezTo>
                  <a:cubicBezTo>
                    <a:pt x="19617" y="10652"/>
                    <a:pt x="19223" y="10262"/>
                    <a:pt x="18981" y="9608"/>
                  </a:cubicBezTo>
                  <a:cubicBezTo>
                    <a:pt x="18714" y="8880"/>
                    <a:pt x="18676" y="7963"/>
                    <a:pt x="18638" y="7066"/>
                  </a:cubicBezTo>
                  <a:cubicBezTo>
                    <a:pt x="18587" y="5780"/>
                    <a:pt x="18536" y="4567"/>
                    <a:pt x="17799" y="3955"/>
                  </a:cubicBezTo>
                  <a:cubicBezTo>
                    <a:pt x="17468" y="3681"/>
                    <a:pt x="16909" y="3449"/>
                    <a:pt x="16032" y="3850"/>
                  </a:cubicBezTo>
                  <a:cubicBezTo>
                    <a:pt x="15510" y="4082"/>
                    <a:pt x="14976" y="4493"/>
                    <a:pt x="14404" y="4925"/>
                  </a:cubicBezTo>
                  <a:cubicBezTo>
                    <a:pt x="13069" y="5948"/>
                    <a:pt x="12141" y="6571"/>
                    <a:pt x="11417" y="5970"/>
                  </a:cubicBezTo>
                  <a:cubicBezTo>
                    <a:pt x="10082" y="4862"/>
                    <a:pt x="10832" y="3291"/>
                    <a:pt x="11569" y="1772"/>
                  </a:cubicBezTo>
                  <a:cubicBezTo>
                    <a:pt x="11747" y="1382"/>
                    <a:pt x="11925" y="1002"/>
                    <a:pt x="12078" y="643"/>
                  </a:cubicBezTo>
                  <a:cubicBezTo>
                    <a:pt x="15053" y="717"/>
                    <a:pt x="17773" y="1993"/>
                    <a:pt x="19401" y="4082"/>
                  </a:cubicBezTo>
                  <a:cubicBezTo>
                    <a:pt x="19515" y="4229"/>
                    <a:pt x="19744" y="4282"/>
                    <a:pt x="19935" y="4177"/>
                  </a:cubicBezTo>
                  <a:cubicBezTo>
                    <a:pt x="20113" y="4082"/>
                    <a:pt x="20163" y="3892"/>
                    <a:pt x="20049" y="3734"/>
                  </a:cubicBezTo>
                  <a:cubicBezTo>
                    <a:pt x="18231" y="1392"/>
                    <a:pt x="15142" y="0"/>
                    <a:pt x="11785" y="0"/>
                  </a:cubicBezTo>
                  <a:cubicBezTo>
                    <a:pt x="9217" y="0"/>
                    <a:pt x="6878" y="823"/>
                    <a:pt x="5136" y="2162"/>
                  </a:cubicBezTo>
                  <a:cubicBezTo>
                    <a:pt x="4005" y="1223"/>
                    <a:pt x="4005" y="1223"/>
                    <a:pt x="4005" y="1223"/>
                  </a:cubicBezTo>
                  <a:cubicBezTo>
                    <a:pt x="4005" y="1223"/>
                    <a:pt x="4005" y="1223"/>
                    <a:pt x="4005" y="1223"/>
                  </a:cubicBezTo>
                  <a:cubicBezTo>
                    <a:pt x="3992" y="1223"/>
                    <a:pt x="3992" y="1223"/>
                    <a:pt x="3992" y="1223"/>
                  </a:cubicBezTo>
                  <a:cubicBezTo>
                    <a:pt x="2873" y="285"/>
                    <a:pt x="2873" y="285"/>
                    <a:pt x="2873" y="285"/>
                  </a:cubicBezTo>
                  <a:cubicBezTo>
                    <a:pt x="2721" y="158"/>
                    <a:pt x="2479" y="158"/>
                    <a:pt x="2327" y="285"/>
                  </a:cubicBezTo>
                  <a:cubicBezTo>
                    <a:pt x="2174" y="411"/>
                    <a:pt x="2174" y="612"/>
                    <a:pt x="2327" y="738"/>
                  </a:cubicBezTo>
                  <a:cubicBezTo>
                    <a:pt x="3178" y="1455"/>
                    <a:pt x="3178" y="1455"/>
                    <a:pt x="3178" y="1455"/>
                  </a:cubicBezTo>
                  <a:cubicBezTo>
                    <a:pt x="1131" y="3270"/>
                    <a:pt x="0" y="5632"/>
                    <a:pt x="0" y="8142"/>
                  </a:cubicBezTo>
                  <a:cubicBezTo>
                    <a:pt x="0" y="10758"/>
                    <a:pt x="1220" y="13205"/>
                    <a:pt x="3458" y="15050"/>
                  </a:cubicBezTo>
                  <a:cubicBezTo>
                    <a:pt x="5365" y="16643"/>
                    <a:pt x="7819" y="17613"/>
                    <a:pt x="10463" y="17856"/>
                  </a:cubicBezTo>
                  <a:cubicBezTo>
                    <a:pt x="10463" y="19269"/>
                    <a:pt x="10463" y="19269"/>
                    <a:pt x="10463" y="19269"/>
                  </a:cubicBezTo>
                  <a:cubicBezTo>
                    <a:pt x="6268" y="19269"/>
                    <a:pt x="6268" y="19269"/>
                    <a:pt x="6268" y="19269"/>
                  </a:cubicBezTo>
                  <a:cubicBezTo>
                    <a:pt x="5492" y="19269"/>
                    <a:pt x="4857" y="19796"/>
                    <a:pt x="4857" y="20440"/>
                  </a:cubicBezTo>
                  <a:cubicBezTo>
                    <a:pt x="4857" y="21073"/>
                    <a:pt x="5492" y="21600"/>
                    <a:pt x="6268" y="21600"/>
                  </a:cubicBezTo>
                  <a:cubicBezTo>
                    <a:pt x="15434" y="21600"/>
                    <a:pt x="15434" y="21600"/>
                    <a:pt x="15434" y="21600"/>
                  </a:cubicBezTo>
                  <a:cubicBezTo>
                    <a:pt x="16210" y="21600"/>
                    <a:pt x="16832" y="21073"/>
                    <a:pt x="16832" y="20440"/>
                  </a:cubicBezTo>
                  <a:cubicBezTo>
                    <a:pt x="16832" y="19796"/>
                    <a:pt x="16210" y="19269"/>
                    <a:pt x="15434" y="19269"/>
                  </a:cubicBezTo>
                  <a:cubicBezTo>
                    <a:pt x="11239" y="19269"/>
                    <a:pt x="11239" y="19269"/>
                    <a:pt x="11239" y="19269"/>
                  </a:cubicBezTo>
                  <a:cubicBezTo>
                    <a:pt x="11239" y="17909"/>
                    <a:pt x="11239" y="17909"/>
                    <a:pt x="11239" y="17909"/>
                  </a:cubicBezTo>
                  <a:cubicBezTo>
                    <a:pt x="11417" y="17919"/>
                    <a:pt x="11607" y="17919"/>
                    <a:pt x="11785" y="17919"/>
                  </a:cubicBezTo>
                  <a:cubicBezTo>
                    <a:pt x="14811" y="17919"/>
                    <a:pt x="17659" y="16980"/>
                    <a:pt x="19846" y="15282"/>
                  </a:cubicBezTo>
                  <a:cubicBezTo>
                    <a:pt x="20710" y="15989"/>
                    <a:pt x="20710" y="15989"/>
                    <a:pt x="20710" y="15989"/>
                  </a:cubicBezTo>
                  <a:cubicBezTo>
                    <a:pt x="20786" y="16052"/>
                    <a:pt x="20888" y="16084"/>
                    <a:pt x="20977" y="16084"/>
                  </a:cubicBezTo>
                  <a:cubicBezTo>
                    <a:pt x="21079" y="16084"/>
                    <a:pt x="21180" y="16052"/>
                    <a:pt x="21257" y="15989"/>
                  </a:cubicBezTo>
                  <a:cubicBezTo>
                    <a:pt x="21409" y="15862"/>
                    <a:pt x="21409" y="15662"/>
                    <a:pt x="21257" y="15536"/>
                  </a:cubicBezTo>
                  <a:lnTo>
                    <a:pt x="20125" y="14607"/>
                  </a:lnTo>
                  <a:close/>
                  <a:moveTo>
                    <a:pt x="16070" y="20440"/>
                  </a:moveTo>
                  <a:cubicBezTo>
                    <a:pt x="16070" y="20725"/>
                    <a:pt x="15777" y="20957"/>
                    <a:pt x="15434" y="20957"/>
                  </a:cubicBezTo>
                  <a:cubicBezTo>
                    <a:pt x="6268" y="20957"/>
                    <a:pt x="6268" y="20957"/>
                    <a:pt x="6268" y="20957"/>
                  </a:cubicBezTo>
                  <a:cubicBezTo>
                    <a:pt x="5924" y="20957"/>
                    <a:pt x="5632" y="20725"/>
                    <a:pt x="5632" y="20440"/>
                  </a:cubicBezTo>
                  <a:cubicBezTo>
                    <a:pt x="5632" y="20145"/>
                    <a:pt x="5924" y="19912"/>
                    <a:pt x="6268" y="19912"/>
                  </a:cubicBezTo>
                  <a:cubicBezTo>
                    <a:pt x="15434" y="19912"/>
                    <a:pt x="15434" y="19912"/>
                    <a:pt x="15434" y="19912"/>
                  </a:cubicBezTo>
                  <a:cubicBezTo>
                    <a:pt x="15777" y="19912"/>
                    <a:pt x="16070" y="20145"/>
                    <a:pt x="16070" y="20440"/>
                  </a:cubicBezTo>
                  <a:close/>
                  <a:moveTo>
                    <a:pt x="9942" y="3997"/>
                  </a:moveTo>
                  <a:cubicBezTo>
                    <a:pt x="9802" y="4989"/>
                    <a:pt x="10107" y="5790"/>
                    <a:pt x="10870" y="6423"/>
                  </a:cubicBezTo>
                  <a:cubicBezTo>
                    <a:pt x="11467" y="6908"/>
                    <a:pt x="12192" y="6982"/>
                    <a:pt x="13018" y="6634"/>
                  </a:cubicBezTo>
                  <a:cubicBezTo>
                    <a:pt x="13667" y="6360"/>
                    <a:pt x="14315" y="5875"/>
                    <a:pt x="14925" y="5400"/>
                  </a:cubicBezTo>
                  <a:cubicBezTo>
                    <a:pt x="16197" y="4430"/>
                    <a:pt x="16832" y="4061"/>
                    <a:pt x="17252" y="4409"/>
                  </a:cubicBezTo>
                  <a:cubicBezTo>
                    <a:pt x="17773" y="4841"/>
                    <a:pt x="17824" y="5980"/>
                    <a:pt x="17862" y="7088"/>
                  </a:cubicBezTo>
                  <a:cubicBezTo>
                    <a:pt x="17900" y="8026"/>
                    <a:pt x="17939" y="8986"/>
                    <a:pt x="18244" y="9798"/>
                  </a:cubicBezTo>
                  <a:cubicBezTo>
                    <a:pt x="18549" y="10621"/>
                    <a:pt x="19108" y="11169"/>
                    <a:pt x="19922" y="11422"/>
                  </a:cubicBezTo>
                  <a:cubicBezTo>
                    <a:pt x="19235" y="12582"/>
                    <a:pt x="18193" y="13584"/>
                    <a:pt x="16909" y="14312"/>
                  </a:cubicBezTo>
                  <a:cubicBezTo>
                    <a:pt x="16769" y="13426"/>
                    <a:pt x="16235" y="11728"/>
                    <a:pt x="14277" y="11211"/>
                  </a:cubicBezTo>
                  <a:cubicBezTo>
                    <a:pt x="12942" y="10853"/>
                    <a:pt x="11734" y="11475"/>
                    <a:pt x="10667" y="12013"/>
                  </a:cubicBezTo>
                  <a:cubicBezTo>
                    <a:pt x="9484" y="12635"/>
                    <a:pt x="8912" y="12857"/>
                    <a:pt x="8404" y="12445"/>
                  </a:cubicBezTo>
                  <a:cubicBezTo>
                    <a:pt x="7806" y="11939"/>
                    <a:pt x="7895" y="11359"/>
                    <a:pt x="8111" y="10452"/>
                  </a:cubicBezTo>
                  <a:cubicBezTo>
                    <a:pt x="8149" y="10315"/>
                    <a:pt x="8175" y="10167"/>
                    <a:pt x="8213" y="10020"/>
                  </a:cubicBezTo>
                  <a:cubicBezTo>
                    <a:pt x="8238" y="9840"/>
                    <a:pt x="8098" y="9682"/>
                    <a:pt x="7895" y="9650"/>
                  </a:cubicBezTo>
                  <a:cubicBezTo>
                    <a:pt x="7679" y="9619"/>
                    <a:pt x="7475" y="9735"/>
                    <a:pt x="7450" y="9914"/>
                  </a:cubicBezTo>
                  <a:cubicBezTo>
                    <a:pt x="7412" y="10051"/>
                    <a:pt x="7386" y="10188"/>
                    <a:pt x="7348" y="10325"/>
                  </a:cubicBezTo>
                  <a:cubicBezTo>
                    <a:pt x="7145" y="11211"/>
                    <a:pt x="6929" y="12118"/>
                    <a:pt x="7870" y="12899"/>
                  </a:cubicBezTo>
                  <a:cubicBezTo>
                    <a:pt x="8315" y="13268"/>
                    <a:pt x="8861" y="13373"/>
                    <a:pt x="9510" y="13226"/>
                  </a:cubicBezTo>
                  <a:cubicBezTo>
                    <a:pt x="10018" y="13110"/>
                    <a:pt x="10539" y="12846"/>
                    <a:pt x="11073" y="12561"/>
                  </a:cubicBezTo>
                  <a:cubicBezTo>
                    <a:pt x="12040" y="12066"/>
                    <a:pt x="13044" y="11549"/>
                    <a:pt x="14048" y="11823"/>
                  </a:cubicBezTo>
                  <a:cubicBezTo>
                    <a:pt x="15803" y="12287"/>
                    <a:pt x="16121" y="14101"/>
                    <a:pt x="16184" y="14692"/>
                  </a:cubicBezTo>
                  <a:cubicBezTo>
                    <a:pt x="14875" y="15293"/>
                    <a:pt x="13387" y="15641"/>
                    <a:pt x="11785" y="15641"/>
                  </a:cubicBezTo>
                  <a:cubicBezTo>
                    <a:pt x="6853" y="15641"/>
                    <a:pt x="2835" y="12350"/>
                    <a:pt x="2746" y="8279"/>
                  </a:cubicBezTo>
                  <a:cubicBezTo>
                    <a:pt x="3496" y="7720"/>
                    <a:pt x="4971" y="7088"/>
                    <a:pt x="6077" y="7235"/>
                  </a:cubicBezTo>
                  <a:cubicBezTo>
                    <a:pt x="6611" y="7320"/>
                    <a:pt x="6992" y="7562"/>
                    <a:pt x="7247" y="8005"/>
                  </a:cubicBezTo>
                  <a:cubicBezTo>
                    <a:pt x="7399" y="8269"/>
                    <a:pt x="7488" y="8543"/>
                    <a:pt x="7526" y="8838"/>
                  </a:cubicBezTo>
                  <a:cubicBezTo>
                    <a:pt x="7539" y="9007"/>
                    <a:pt x="7717" y="9134"/>
                    <a:pt x="7908" y="9134"/>
                  </a:cubicBezTo>
                  <a:cubicBezTo>
                    <a:pt x="7920" y="9134"/>
                    <a:pt x="7933" y="9134"/>
                    <a:pt x="7946" y="9134"/>
                  </a:cubicBezTo>
                  <a:cubicBezTo>
                    <a:pt x="8162" y="9113"/>
                    <a:pt x="8315" y="8954"/>
                    <a:pt x="8289" y="8786"/>
                  </a:cubicBezTo>
                  <a:cubicBezTo>
                    <a:pt x="8251" y="8406"/>
                    <a:pt x="8137" y="8058"/>
                    <a:pt x="7946" y="7720"/>
                  </a:cubicBezTo>
                  <a:cubicBezTo>
                    <a:pt x="7577" y="7098"/>
                    <a:pt x="6980" y="6718"/>
                    <a:pt x="6204" y="6613"/>
                  </a:cubicBezTo>
                  <a:cubicBezTo>
                    <a:pt x="5047" y="6444"/>
                    <a:pt x="3712" y="6908"/>
                    <a:pt x="2784" y="7436"/>
                  </a:cubicBezTo>
                  <a:cubicBezTo>
                    <a:pt x="2861" y="6845"/>
                    <a:pt x="3000" y="6275"/>
                    <a:pt x="3229" y="5738"/>
                  </a:cubicBezTo>
                  <a:cubicBezTo>
                    <a:pt x="4551" y="5674"/>
                    <a:pt x="5988" y="5179"/>
                    <a:pt x="7119" y="4366"/>
                  </a:cubicBezTo>
                  <a:cubicBezTo>
                    <a:pt x="8416" y="3449"/>
                    <a:pt x="9166" y="2236"/>
                    <a:pt x="9243" y="939"/>
                  </a:cubicBezTo>
                  <a:cubicBezTo>
                    <a:pt x="9891" y="791"/>
                    <a:pt x="10565" y="686"/>
                    <a:pt x="11251" y="654"/>
                  </a:cubicBezTo>
                  <a:cubicBezTo>
                    <a:pt x="11137" y="939"/>
                    <a:pt x="10997" y="1234"/>
                    <a:pt x="10844" y="1540"/>
                  </a:cubicBezTo>
                  <a:cubicBezTo>
                    <a:pt x="10463" y="2341"/>
                    <a:pt x="10056" y="3175"/>
                    <a:pt x="9942" y="3997"/>
                  </a:cubicBezTo>
                  <a:close/>
                  <a:moveTo>
                    <a:pt x="8442" y="1171"/>
                  </a:moveTo>
                  <a:cubicBezTo>
                    <a:pt x="8302" y="2194"/>
                    <a:pt x="7666" y="3143"/>
                    <a:pt x="6611" y="3881"/>
                  </a:cubicBezTo>
                  <a:cubicBezTo>
                    <a:pt x="5721" y="4525"/>
                    <a:pt x="4602" y="4946"/>
                    <a:pt x="3547" y="5073"/>
                  </a:cubicBezTo>
                  <a:cubicBezTo>
                    <a:pt x="4501" y="3301"/>
                    <a:pt x="6268" y="1898"/>
                    <a:pt x="8442" y="1171"/>
                  </a:cubicBezTo>
                  <a:close/>
                  <a:moveTo>
                    <a:pt x="11785" y="17276"/>
                  </a:moveTo>
                  <a:cubicBezTo>
                    <a:pt x="8963" y="17276"/>
                    <a:pt x="6141" y="16379"/>
                    <a:pt x="4005" y="14607"/>
                  </a:cubicBezTo>
                  <a:cubicBezTo>
                    <a:pt x="1920" y="12878"/>
                    <a:pt x="776" y="10579"/>
                    <a:pt x="776" y="8142"/>
                  </a:cubicBezTo>
                  <a:cubicBezTo>
                    <a:pt x="776" y="5811"/>
                    <a:pt x="1818" y="3607"/>
                    <a:pt x="3725" y="1909"/>
                  </a:cubicBezTo>
                  <a:cubicBezTo>
                    <a:pt x="4590" y="2616"/>
                    <a:pt x="4590" y="2616"/>
                    <a:pt x="4590" y="2616"/>
                  </a:cubicBezTo>
                  <a:cubicBezTo>
                    <a:pt x="2962" y="4071"/>
                    <a:pt x="1971" y="6012"/>
                    <a:pt x="1971" y="8142"/>
                  </a:cubicBezTo>
                  <a:cubicBezTo>
                    <a:pt x="1971" y="12625"/>
                    <a:pt x="6382" y="16284"/>
                    <a:pt x="11785" y="16284"/>
                  </a:cubicBezTo>
                  <a:cubicBezTo>
                    <a:pt x="14353" y="16284"/>
                    <a:pt x="16693" y="15462"/>
                    <a:pt x="18447" y="14112"/>
                  </a:cubicBezTo>
                  <a:cubicBezTo>
                    <a:pt x="19299" y="14829"/>
                    <a:pt x="19299" y="14829"/>
                    <a:pt x="19299" y="14829"/>
                  </a:cubicBezTo>
                  <a:cubicBezTo>
                    <a:pt x="17188" y="16453"/>
                    <a:pt x="14493" y="17276"/>
                    <a:pt x="11785" y="17276"/>
                  </a:cubicBezTo>
                  <a:close/>
                  <a:moveTo>
                    <a:pt x="11785" y="17276"/>
                  </a:moveTo>
                  <a:cubicBezTo>
                    <a:pt x="11785" y="17276"/>
                    <a:pt x="11785" y="17276"/>
                    <a:pt x="11785" y="1727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250" name="Group 59"/>
          <p:cNvGrpSpPr/>
          <p:nvPr/>
        </p:nvGrpSpPr>
        <p:grpSpPr>
          <a:xfrm>
            <a:off x="6088598" y="2773028"/>
            <a:ext cx="764465" cy="762876"/>
            <a:chOff x="0" y="0"/>
            <a:chExt cx="764463" cy="762874"/>
          </a:xfrm>
        </p:grpSpPr>
        <p:sp>
          <p:nvSpPr>
            <p:cNvPr id="1244" name="Oval 14"/>
            <p:cNvSpPr/>
            <p:nvPr/>
          </p:nvSpPr>
          <p:spPr>
            <a:xfrm>
              <a:off x="0" y="-1"/>
              <a:ext cx="764464" cy="76287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249" name="Group 42"/>
            <p:cNvGrpSpPr/>
            <p:nvPr/>
          </p:nvGrpSpPr>
          <p:grpSpPr>
            <a:xfrm>
              <a:off x="246294" y="221535"/>
              <a:ext cx="271876" cy="319803"/>
              <a:chOff x="0" y="0"/>
              <a:chExt cx="271875" cy="319801"/>
            </a:xfrm>
          </p:grpSpPr>
          <p:sp>
            <p:nvSpPr>
              <p:cNvPr id="1245" name="Freeform 367"/>
              <p:cNvSpPr/>
              <p:nvPr/>
            </p:nvSpPr>
            <p:spPr>
              <a:xfrm>
                <a:off x="107828" y="115303"/>
                <a:ext cx="2488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211" y="21600"/>
                    </a:moveTo>
                    <a:cubicBezTo>
                      <a:pt x="17389" y="21600"/>
                      <a:pt x="17389" y="21600"/>
                      <a:pt x="17389" y="21600"/>
                    </a:cubicBezTo>
                    <a:cubicBezTo>
                      <a:pt x="19698" y="21600"/>
                      <a:pt x="21600" y="16643"/>
                      <a:pt x="21600" y="10623"/>
                    </a:cubicBezTo>
                    <a:cubicBezTo>
                      <a:pt x="21600" y="4957"/>
                      <a:pt x="19698" y="0"/>
                      <a:pt x="17389" y="0"/>
                    </a:cubicBezTo>
                    <a:cubicBezTo>
                      <a:pt x="4211" y="0"/>
                      <a:pt x="4211" y="0"/>
                      <a:pt x="4211" y="0"/>
                    </a:cubicBezTo>
                    <a:cubicBezTo>
                      <a:pt x="1902" y="0"/>
                      <a:pt x="0" y="4957"/>
                      <a:pt x="0" y="10623"/>
                    </a:cubicBezTo>
                    <a:cubicBezTo>
                      <a:pt x="0" y="16643"/>
                      <a:pt x="1902" y="21600"/>
                      <a:pt x="4211" y="21600"/>
                    </a:cubicBezTo>
                    <a:close/>
                    <a:moveTo>
                      <a:pt x="4211" y="21600"/>
                    </a:moveTo>
                    <a:cubicBezTo>
                      <a:pt x="4211" y="21600"/>
                      <a:pt x="4211" y="21600"/>
                      <a:pt x="4211" y="2160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46" name="Freeform 368"/>
              <p:cNvSpPr/>
              <p:nvPr/>
            </p:nvSpPr>
            <p:spPr>
              <a:xfrm>
                <a:off x="0" y="0"/>
                <a:ext cx="271876" cy="319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88" y="4314"/>
                    </a:moveTo>
                    <a:cubicBezTo>
                      <a:pt x="16523" y="95"/>
                      <a:pt x="16523" y="95"/>
                      <a:pt x="16523" y="95"/>
                    </a:cubicBezTo>
                    <a:cubicBezTo>
                      <a:pt x="16448" y="32"/>
                      <a:pt x="16349" y="0"/>
                      <a:pt x="16250" y="0"/>
                    </a:cubicBezTo>
                    <a:cubicBezTo>
                      <a:pt x="2086" y="0"/>
                      <a:pt x="2086" y="0"/>
                      <a:pt x="2086" y="0"/>
                    </a:cubicBezTo>
                    <a:cubicBezTo>
                      <a:pt x="1887" y="0"/>
                      <a:pt x="1713" y="148"/>
                      <a:pt x="1713" y="316"/>
                    </a:cubicBezTo>
                    <a:cubicBezTo>
                      <a:pt x="1713" y="4978"/>
                      <a:pt x="1713" y="4978"/>
                      <a:pt x="1713" y="4978"/>
                    </a:cubicBezTo>
                    <a:cubicBezTo>
                      <a:pt x="732" y="5168"/>
                      <a:pt x="0" y="5906"/>
                      <a:pt x="0" y="6792"/>
                    </a:cubicBezTo>
                    <a:cubicBezTo>
                      <a:pt x="0" y="17234"/>
                      <a:pt x="0" y="17234"/>
                      <a:pt x="0" y="17234"/>
                    </a:cubicBezTo>
                    <a:cubicBezTo>
                      <a:pt x="0" y="18109"/>
                      <a:pt x="732" y="18858"/>
                      <a:pt x="1713" y="19037"/>
                    </a:cubicBezTo>
                    <a:cubicBezTo>
                      <a:pt x="1713" y="21284"/>
                      <a:pt x="1713" y="21284"/>
                      <a:pt x="1713" y="21284"/>
                    </a:cubicBezTo>
                    <a:cubicBezTo>
                      <a:pt x="1713" y="21452"/>
                      <a:pt x="1887" y="21600"/>
                      <a:pt x="2086" y="21600"/>
                    </a:cubicBezTo>
                    <a:cubicBezTo>
                      <a:pt x="5760" y="21600"/>
                      <a:pt x="5760" y="21600"/>
                      <a:pt x="5760" y="21600"/>
                    </a:cubicBezTo>
                    <a:cubicBezTo>
                      <a:pt x="5971" y="21600"/>
                      <a:pt x="6145" y="21452"/>
                      <a:pt x="6145" y="21284"/>
                    </a:cubicBezTo>
                    <a:cubicBezTo>
                      <a:pt x="6145" y="21104"/>
                      <a:pt x="5971" y="20957"/>
                      <a:pt x="5760" y="20957"/>
                    </a:cubicBezTo>
                    <a:cubicBezTo>
                      <a:pt x="2470" y="20957"/>
                      <a:pt x="2470" y="20957"/>
                      <a:pt x="2470" y="20957"/>
                    </a:cubicBezTo>
                    <a:cubicBezTo>
                      <a:pt x="2470" y="19079"/>
                      <a:pt x="2470" y="19079"/>
                      <a:pt x="2470" y="19079"/>
                    </a:cubicBezTo>
                    <a:cubicBezTo>
                      <a:pt x="10154" y="19079"/>
                      <a:pt x="10154" y="19079"/>
                      <a:pt x="10154" y="19079"/>
                    </a:cubicBezTo>
                    <a:cubicBezTo>
                      <a:pt x="11359" y="19079"/>
                      <a:pt x="12339" y="18257"/>
                      <a:pt x="12339" y="17234"/>
                    </a:cubicBezTo>
                    <a:cubicBezTo>
                      <a:pt x="12339" y="6792"/>
                      <a:pt x="12339" y="6792"/>
                      <a:pt x="12339" y="6792"/>
                    </a:cubicBezTo>
                    <a:cubicBezTo>
                      <a:pt x="12339" y="5769"/>
                      <a:pt x="11359" y="4936"/>
                      <a:pt x="10154" y="4936"/>
                    </a:cubicBezTo>
                    <a:cubicBezTo>
                      <a:pt x="2470" y="4936"/>
                      <a:pt x="2470" y="4936"/>
                      <a:pt x="2470" y="4936"/>
                    </a:cubicBezTo>
                    <a:cubicBezTo>
                      <a:pt x="2470" y="643"/>
                      <a:pt x="2470" y="643"/>
                      <a:pt x="2470" y="643"/>
                    </a:cubicBezTo>
                    <a:cubicBezTo>
                      <a:pt x="15877" y="643"/>
                      <a:pt x="15877" y="643"/>
                      <a:pt x="15877" y="643"/>
                    </a:cubicBezTo>
                    <a:cubicBezTo>
                      <a:pt x="15877" y="4546"/>
                      <a:pt x="15877" y="4546"/>
                      <a:pt x="15877" y="4546"/>
                    </a:cubicBezTo>
                    <a:cubicBezTo>
                      <a:pt x="15877" y="4714"/>
                      <a:pt x="16039" y="4862"/>
                      <a:pt x="16250" y="4862"/>
                    </a:cubicBezTo>
                    <a:cubicBezTo>
                      <a:pt x="20843" y="4862"/>
                      <a:pt x="20843" y="4862"/>
                      <a:pt x="20843" y="4862"/>
                    </a:cubicBezTo>
                    <a:cubicBezTo>
                      <a:pt x="20843" y="7045"/>
                      <a:pt x="20843" y="7045"/>
                      <a:pt x="20843" y="7045"/>
                    </a:cubicBezTo>
                    <a:cubicBezTo>
                      <a:pt x="20843" y="7225"/>
                      <a:pt x="21017" y="7372"/>
                      <a:pt x="21215" y="7372"/>
                    </a:cubicBezTo>
                    <a:cubicBezTo>
                      <a:pt x="21426" y="7372"/>
                      <a:pt x="21600" y="7225"/>
                      <a:pt x="21600" y="7045"/>
                    </a:cubicBezTo>
                    <a:cubicBezTo>
                      <a:pt x="21600" y="4546"/>
                      <a:pt x="21600" y="4546"/>
                      <a:pt x="21600" y="4546"/>
                    </a:cubicBezTo>
                    <a:cubicBezTo>
                      <a:pt x="21600" y="4461"/>
                      <a:pt x="21563" y="4377"/>
                      <a:pt x="21488" y="4314"/>
                    </a:cubicBezTo>
                    <a:close/>
                    <a:moveTo>
                      <a:pt x="5785" y="9555"/>
                    </a:moveTo>
                    <a:cubicBezTo>
                      <a:pt x="5785" y="11327"/>
                      <a:pt x="5785" y="11327"/>
                      <a:pt x="5785" y="11327"/>
                    </a:cubicBezTo>
                    <a:cubicBezTo>
                      <a:pt x="3650" y="11327"/>
                      <a:pt x="3650" y="11327"/>
                      <a:pt x="3650" y="11327"/>
                    </a:cubicBezTo>
                    <a:cubicBezTo>
                      <a:pt x="3650" y="9555"/>
                      <a:pt x="3650" y="9555"/>
                      <a:pt x="3650" y="9555"/>
                    </a:cubicBezTo>
                    <a:lnTo>
                      <a:pt x="5785" y="9555"/>
                    </a:lnTo>
                    <a:close/>
                    <a:moveTo>
                      <a:pt x="8690" y="9555"/>
                    </a:moveTo>
                    <a:cubicBezTo>
                      <a:pt x="8690" y="11327"/>
                      <a:pt x="8690" y="11327"/>
                      <a:pt x="8690" y="11327"/>
                    </a:cubicBezTo>
                    <a:cubicBezTo>
                      <a:pt x="6542" y="11327"/>
                      <a:pt x="6542" y="11327"/>
                      <a:pt x="6542" y="11327"/>
                    </a:cubicBezTo>
                    <a:cubicBezTo>
                      <a:pt x="6542" y="9555"/>
                      <a:pt x="6542" y="9555"/>
                      <a:pt x="6542" y="9555"/>
                    </a:cubicBezTo>
                    <a:lnTo>
                      <a:pt x="8690" y="9555"/>
                    </a:lnTo>
                    <a:close/>
                    <a:moveTo>
                      <a:pt x="11582" y="9555"/>
                    </a:moveTo>
                    <a:cubicBezTo>
                      <a:pt x="11582" y="11327"/>
                      <a:pt x="11582" y="11327"/>
                      <a:pt x="11582" y="11327"/>
                    </a:cubicBezTo>
                    <a:cubicBezTo>
                      <a:pt x="9434" y="11327"/>
                      <a:pt x="9434" y="11327"/>
                      <a:pt x="9434" y="11327"/>
                    </a:cubicBezTo>
                    <a:cubicBezTo>
                      <a:pt x="9434" y="9555"/>
                      <a:pt x="9434" y="9555"/>
                      <a:pt x="9434" y="9555"/>
                    </a:cubicBezTo>
                    <a:lnTo>
                      <a:pt x="11582" y="9555"/>
                    </a:lnTo>
                    <a:close/>
                    <a:moveTo>
                      <a:pt x="2892" y="13732"/>
                    </a:moveTo>
                    <a:cubicBezTo>
                      <a:pt x="757" y="13732"/>
                      <a:pt x="757" y="13732"/>
                      <a:pt x="757" y="13732"/>
                    </a:cubicBezTo>
                    <a:cubicBezTo>
                      <a:pt x="757" y="11960"/>
                      <a:pt x="757" y="11960"/>
                      <a:pt x="757" y="11960"/>
                    </a:cubicBezTo>
                    <a:cubicBezTo>
                      <a:pt x="2892" y="11960"/>
                      <a:pt x="2892" y="11960"/>
                      <a:pt x="2892" y="11960"/>
                    </a:cubicBezTo>
                    <a:lnTo>
                      <a:pt x="2892" y="13732"/>
                    </a:lnTo>
                    <a:close/>
                    <a:moveTo>
                      <a:pt x="3650" y="11960"/>
                    </a:moveTo>
                    <a:cubicBezTo>
                      <a:pt x="5785" y="11960"/>
                      <a:pt x="5785" y="11960"/>
                      <a:pt x="5785" y="11960"/>
                    </a:cubicBezTo>
                    <a:cubicBezTo>
                      <a:pt x="5785" y="13732"/>
                      <a:pt x="5785" y="13732"/>
                      <a:pt x="5785" y="13732"/>
                    </a:cubicBezTo>
                    <a:cubicBezTo>
                      <a:pt x="3650" y="13732"/>
                      <a:pt x="3650" y="13732"/>
                      <a:pt x="3650" y="13732"/>
                    </a:cubicBezTo>
                    <a:lnTo>
                      <a:pt x="3650" y="11960"/>
                    </a:lnTo>
                    <a:close/>
                    <a:moveTo>
                      <a:pt x="757" y="14375"/>
                    </a:moveTo>
                    <a:cubicBezTo>
                      <a:pt x="2892" y="14375"/>
                      <a:pt x="2892" y="14375"/>
                      <a:pt x="2892" y="14375"/>
                    </a:cubicBezTo>
                    <a:cubicBezTo>
                      <a:pt x="2892" y="16137"/>
                      <a:pt x="2892" y="16137"/>
                      <a:pt x="2892" y="16137"/>
                    </a:cubicBezTo>
                    <a:cubicBezTo>
                      <a:pt x="757" y="16137"/>
                      <a:pt x="757" y="16137"/>
                      <a:pt x="757" y="16137"/>
                    </a:cubicBezTo>
                    <a:lnTo>
                      <a:pt x="757" y="14375"/>
                    </a:lnTo>
                    <a:close/>
                    <a:moveTo>
                      <a:pt x="3650" y="14375"/>
                    </a:moveTo>
                    <a:cubicBezTo>
                      <a:pt x="5785" y="14375"/>
                      <a:pt x="5785" y="14375"/>
                      <a:pt x="5785" y="14375"/>
                    </a:cubicBezTo>
                    <a:cubicBezTo>
                      <a:pt x="5785" y="16137"/>
                      <a:pt x="5785" y="16137"/>
                      <a:pt x="5785" y="16137"/>
                    </a:cubicBezTo>
                    <a:cubicBezTo>
                      <a:pt x="3650" y="16137"/>
                      <a:pt x="3650" y="16137"/>
                      <a:pt x="3650" y="16137"/>
                    </a:cubicBezTo>
                    <a:lnTo>
                      <a:pt x="3650" y="14375"/>
                    </a:lnTo>
                    <a:close/>
                    <a:moveTo>
                      <a:pt x="5785" y="16780"/>
                    </a:moveTo>
                    <a:cubicBezTo>
                      <a:pt x="5785" y="18446"/>
                      <a:pt x="5785" y="18446"/>
                      <a:pt x="5785" y="18446"/>
                    </a:cubicBezTo>
                    <a:cubicBezTo>
                      <a:pt x="3650" y="18446"/>
                      <a:pt x="3650" y="18446"/>
                      <a:pt x="3650" y="18446"/>
                    </a:cubicBezTo>
                    <a:cubicBezTo>
                      <a:pt x="3650" y="16780"/>
                      <a:pt x="3650" y="16780"/>
                      <a:pt x="3650" y="16780"/>
                    </a:cubicBezTo>
                    <a:lnTo>
                      <a:pt x="5785" y="16780"/>
                    </a:lnTo>
                    <a:close/>
                    <a:moveTo>
                      <a:pt x="6542" y="16780"/>
                    </a:moveTo>
                    <a:cubicBezTo>
                      <a:pt x="8690" y="16780"/>
                      <a:pt x="8690" y="16780"/>
                      <a:pt x="8690" y="16780"/>
                    </a:cubicBezTo>
                    <a:cubicBezTo>
                      <a:pt x="8690" y="18446"/>
                      <a:pt x="8690" y="18446"/>
                      <a:pt x="8690" y="18446"/>
                    </a:cubicBezTo>
                    <a:cubicBezTo>
                      <a:pt x="6542" y="18446"/>
                      <a:pt x="6542" y="18446"/>
                      <a:pt x="6542" y="18446"/>
                    </a:cubicBezTo>
                    <a:lnTo>
                      <a:pt x="6542" y="16780"/>
                    </a:lnTo>
                    <a:close/>
                    <a:moveTo>
                      <a:pt x="8690" y="16137"/>
                    </a:moveTo>
                    <a:cubicBezTo>
                      <a:pt x="6542" y="16137"/>
                      <a:pt x="6542" y="16137"/>
                      <a:pt x="6542" y="16137"/>
                    </a:cubicBezTo>
                    <a:cubicBezTo>
                      <a:pt x="6542" y="14375"/>
                      <a:pt x="6542" y="14375"/>
                      <a:pt x="6542" y="14375"/>
                    </a:cubicBezTo>
                    <a:cubicBezTo>
                      <a:pt x="8690" y="14375"/>
                      <a:pt x="8690" y="14375"/>
                      <a:pt x="8690" y="14375"/>
                    </a:cubicBezTo>
                    <a:lnTo>
                      <a:pt x="8690" y="16137"/>
                    </a:lnTo>
                    <a:close/>
                    <a:moveTo>
                      <a:pt x="6542" y="13732"/>
                    </a:moveTo>
                    <a:cubicBezTo>
                      <a:pt x="6542" y="11960"/>
                      <a:pt x="6542" y="11960"/>
                      <a:pt x="6542" y="11960"/>
                    </a:cubicBezTo>
                    <a:cubicBezTo>
                      <a:pt x="8690" y="11960"/>
                      <a:pt x="8690" y="11960"/>
                      <a:pt x="8690" y="11960"/>
                    </a:cubicBezTo>
                    <a:cubicBezTo>
                      <a:pt x="8690" y="13732"/>
                      <a:pt x="8690" y="13732"/>
                      <a:pt x="8690" y="13732"/>
                    </a:cubicBezTo>
                    <a:lnTo>
                      <a:pt x="6542" y="13732"/>
                    </a:lnTo>
                    <a:close/>
                    <a:moveTo>
                      <a:pt x="9434" y="11960"/>
                    </a:moveTo>
                    <a:cubicBezTo>
                      <a:pt x="11582" y="11960"/>
                      <a:pt x="11582" y="11960"/>
                      <a:pt x="11582" y="11960"/>
                    </a:cubicBezTo>
                    <a:cubicBezTo>
                      <a:pt x="11582" y="13732"/>
                      <a:pt x="11582" y="13732"/>
                      <a:pt x="11582" y="13732"/>
                    </a:cubicBezTo>
                    <a:cubicBezTo>
                      <a:pt x="9434" y="13732"/>
                      <a:pt x="9434" y="13732"/>
                      <a:pt x="9434" y="13732"/>
                    </a:cubicBezTo>
                    <a:lnTo>
                      <a:pt x="9434" y="11960"/>
                    </a:lnTo>
                    <a:close/>
                    <a:moveTo>
                      <a:pt x="2892" y="11327"/>
                    </a:moveTo>
                    <a:cubicBezTo>
                      <a:pt x="757" y="11327"/>
                      <a:pt x="757" y="11327"/>
                      <a:pt x="757" y="11327"/>
                    </a:cubicBezTo>
                    <a:cubicBezTo>
                      <a:pt x="757" y="9555"/>
                      <a:pt x="757" y="9555"/>
                      <a:pt x="757" y="9555"/>
                    </a:cubicBezTo>
                    <a:cubicBezTo>
                      <a:pt x="2892" y="9555"/>
                      <a:pt x="2892" y="9555"/>
                      <a:pt x="2892" y="9555"/>
                    </a:cubicBezTo>
                    <a:lnTo>
                      <a:pt x="2892" y="11327"/>
                    </a:lnTo>
                    <a:close/>
                    <a:moveTo>
                      <a:pt x="757" y="17234"/>
                    </a:moveTo>
                    <a:cubicBezTo>
                      <a:pt x="757" y="16780"/>
                      <a:pt x="757" y="16780"/>
                      <a:pt x="757" y="16780"/>
                    </a:cubicBezTo>
                    <a:cubicBezTo>
                      <a:pt x="2892" y="16780"/>
                      <a:pt x="2892" y="16780"/>
                      <a:pt x="2892" y="16780"/>
                    </a:cubicBezTo>
                    <a:cubicBezTo>
                      <a:pt x="2892" y="18446"/>
                      <a:pt x="2892" y="18446"/>
                      <a:pt x="2892" y="18446"/>
                    </a:cubicBezTo>
                    <a:cubicBezTo>
                      <a:pt x="2185" y="18446"/>
                      <a:pt x="2185" y="18446"/>
                      <a:pt x="2185" y="18446"/>
                    </a:cubicBezTo>
                    <a:cubicBezTo>
                      <a:pt x="1390" y="18446"/>
                      <a:pt x="757" y="17898"/>
                      <a:pt x="757" y="17234"/>
                    </a:cubicBezTo>
                    <a:close/>
                    <a:moveTo>
                      <a:pt x="10154" y="18446"/>
                    </a:moveTo>
                    <a:cubicBezTo>
                      <a:pt x="9434" y="18446"/>
                      <a:pt x="9434" y="18446"/>
                      <a:pt x="9434" y="18446"/>
                    </a:cubicBezTo>
                    <a:cubicBezTo>
                      <a:pt x="9434" y="14375"/>
                      <a:pt x="9434" y="14375"/>
                      <a:pt x="9434" y="14375"/>
                    </a:cubicBezTo>
                    <a:cubicBezTo>
                      <a:pt x="11582" y="14375"/>
                      <a:pt x="11582" y="14375"/>
                      <a:pt x="11582" y="14375"/>
                    </a:cubicBezTo>
                    <a:cubicBezTo>
                      <a:pt x="11582" y="17234"/>
                      <a:pt x="11582" y="17234"/>
                      <a:pt x="11582" y="17234"/>
                    </a:cubicBezTo>
                    <a:cubicBezTo>
                      <a:pt x="11582" y="17898"/>
                      <a:pt x="10937" y="18446"/>
                      <a:pt x="10154" y="18446"/>
                    </a:cubicBezTo>
                    <a:close/>
                    <a:moveTo>
                      <a:pt x="11582" y="6792"/>
                    </a:moveTo>
                    <a:cubicBezTo>
                      <a:pt x="11582" y="8912"/>
                      <a:pt x="11582" y="8912"/>
                      <a:pt x="11582" y="8912"/>
                    </a:cubicBezTo>
                    <a:cubicBezTo>
                      <a:pt x="757" y="8912"/>
                      <a:pt x="757" y="8912"/>
                      <a:pt x="757" y="8912"/>
                    </a:cubicBezTo>
                    <a:cubicBezTo>
                      <a:pt x="757" y="6792"/>
                      <a:pt x="757" y="6792"/>
                      <a:pt x="757" y="6792"/>
                    </a:cubicBezTo>
                    <a:cubicBezTo>
                      <a:pt x="757" y="6128"/>
                      <a:pt x="1390" y="5579"/>
                      <a:pt x="2185" y="5579"/>
                    </a:cubicBezTo>
                    <a:cubicBezTo>
                      <a:pt x="10154" y="5579"/>
                      <a:pt x="10154" y="5579"/>
                      <a:pt x="10154" y="5579"/>
                    </a:cubicBezTo>
                    <a:cubicBezTo>
                      <a:pt x="10937" y="5579"/>
                      <a:pt x="11582" y="6128"/>
                      <a:pt x="11582" y="6792"/>
                    </a:cubicBezTo>
                    <a:close/>
                    <a:moveTo>
                      <a:pt x="16634" y="1097"/>
                    </a:moveTo>
                    <a:cubicBezTo>
                      <a:pt x="20309" y="4219"/>
                      <a:pt x="20309" y="4219"/>
                      <a:pt x="20309" y="4219"/>
                    </a:cubicBezTo>
                    <a:cubicBezTo>
                      <a:pt x="16634" y="4219"/>
                      <a:pt x="16634" y="4219"/>
                      <a:pt x="16634" y="4219"/>
                    </a:cubicBezTo>
                    <a:lnTo>
                      <a:pt x="16634" y="1097"/>
                    </a:lnTo>
                    <a:close/>
                    <a:moveTo>
                      <a:pt x="16634" y="1097"/>
                    </a:moveTo>
                    <a:cubicBezTo>
                      <a:pt x="16634" y="1097"/>
                      <a:pt x="16634" y="1097"/>
                      <a:pt x="16634" y="1097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47" name="Freeform 369"/>
              <p:cNvSpPr/>
              <p:nvPr/>
            </p:nvSpPr>
            <p:spPr>
              <a:xfrm>
                <a:off x="86631" y="118888"/>
                <a:ext cx="185245" cy="200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34" y="0"/>
                    </a:moveTo>
                    <a:cubicBezTo>
                      <a:pt x="20743" y="0"/>
                      <a:pt x="20487" y="235"/>
                      <a:pt x="20487" y="519"/>
                    </a:cubicBezTo>
                    <a:cubicBezTo>
                      <a:pt x="20487" y="20578"/>
                      <a:pt x="20487" y="20578"/>
                      <a:pt x="20487" y="20578"/>
                    </a:cubicBezTo>
                    <a:cubicBezTo>
                      <a:pt x="547" y="20578"/>
                      <a:pt x="547" y="20578"/>
                      <a:pt x="547" y="20578"/>
                    </a:cubicBezTo>
                    <a:cubicBezTo>
                      <a:pt x="237" y="20578"/>
                      <a:pt x="0" y="20812"/>
                      <a:pt x="0" y="21097"/>
                    </a:cubicBezTo>
                    <a:cubicBezTo>
                      <a:pt x="0" y="21365"/>
                      <a:pt x="237" y="21600"/>
                      <a:pt x="547" y="21600"/>
                    </a:cubicBezTo>
                    <a:cubicBezTo>
                      <a:pt x="21034" y="21600"/>
                      <a:pt x="21034" y="21600"/>
                      <a:pt x="21034" y="21600"/>
                    </a:cubicBezTo>
                    <a:cubicBezTo>
                      <a:pt x="21345" y="21600"/>
                      <a:pt x="21600" y="21365"/>
                      <a:pt x="21600" y="21097"/>
                    </a:cubicBezTo>
                    <a:cubicBezTo>
                      <a:pt x="21600" y="519"/>
                      <a:pt x="21600" y="519"/>
                      <a:pt x="21600" y="519"/>
                    </a:cubicBezTo>
                    <a:cubicBezTo>
                      <a:pt x="21600" y="235"/>
                      <a:pt x="21345" y="0"/>
                      <a:pt x="21034" y="0"/>
                    </a:cubicBezTo>
                    <a:close/>
                    <a:moveTo>
                      <a:pt x="21034" y="0"/>
                    </a:moveTo>
                    <a:cubicBezTo>
                      <a:pt x="21034" y="0"/>
                      <a:pt x="21034" y="0"/>
                      <a:pt x="21034" y="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48" name="Freeform 370"/>
              <p:cNvSpPr/>
              <p:nvPr/>
            </p:nvSpPr>
            <p:spPr>
              <a:xfrm>
                <a:off x="202755" y="95848"/>
                <a:ext cx="47003" cy="20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11653" y="21600"/>
                      <a:pt x="12363" y="21483"/>
                      <a:pt x="12718" y="21316"/>
                    </a:cubicBezTo>
                    <a:cubicBezTo>
                      <a:pt x="21387" y="16976"/>
                      <a:pt x="21387" y="16976"/>
                      <a:pt x="21387" y="16976"/>
                    </a:cubicBezTo>
                    <a:cubicBezTo>
                      <a:pt x="21529" y="16909"/>
                      <a:pt x="21600" y="16843"/>
                      <a:pt x="21600" y="16759"/>
                    </a:cubicBezTo>
                    <a:cubicBezTo>
                      <a:pt x="21600" y="1319"/>
                      <a:pt x="21600" y="1319"/>
                      <a:pt x="21600" y="1319"/>
                    </a:cubicBezTo>
                    <a:cubicBezTo>
                      <a:pt x="21600" y="601"/>
                      <a:pt x="19113" y="0"/>
                      <a:pt x="16058" y="0"/>
                    </a:cubicBezTo>
                    <a:cubicBezTo>
                      <a:pt x="5542" y="0"/>
                      <a:pt x="5542" y="0"/>
                      <a:pt x="5542" y="0"/>
                    </a:cubicBezTo>
                    <a:cubicBezTo>
                      <a:pt x="2487" y="0"/>
                      <a:pt x="0" y="601"/>
                      <a:pt x="0" y="1319"/>
                    </a:cubicBezTo>
                    <a:cubicBezTo>
                      <a:pt x="0" y="16759"/>
                      <a:pt x="0" y="16759"/>
                      <a:pt x="0" y="16759"/>
                    </a:cubicBezTo>
                    <a:cubicBezTo>
                      <a:pt x="0" y="16843"/>
                      <a:pt x="71" y="16909"/>
                      <a:pt x="213" y="16976"/>
                    </a:cubicBezTo>
                    <a:cubicBezTo>
                      <a:pt x="8811" y="21316"/>
                      <a:pt x="8811" y="21316"/>
                      <a:pt x="8811" y="21316"/>
                    </a:cubicBezTo>
                    <a:cubicBezTo>
                      <a:pt x="9166" y="21483"/>
                      <a:pt x="9947" y="21600"/>
                      <a:pt x="10800" y="21600"/>
                    </a:cubicBezTo>
                    <a:close/>
                    <a:moveTo>
                      <a:pt x="10800" y="19897"/>
                    </a:moveTo>
                    <a:cubicBezTo>
                      <a:pt x="5542" y="17277"/>
                      <a:pt x="5542" y="17277"/>
                      <a:pt x="5542" y="17277"/>
                    </a:cubicBezTo>
                    <a:cubicBezTo>
                      <a:pt x="16058" y="17277"/>
                      <a:pt x="16058" y="17277"/>
                      <a:pt x="16058" y="17277"/>
                    </a:cubicBezTo>
                    <a:lnTo>
                      <a:pt x="10800" y="19897"/>
                    </a:lnTo>
                    <a:close/>
                    <a:moveTo>
                      <a:pt x="17266" y="16258"/>
                    </a:moveTo>
                    <a:cubicBezTo>
                      <a:pt x="4334" y="16258"/>
                      <a:pt x="4334" y="16258"/>
                      <a:pt x="4334" y="16258"/>
                    </a:cubicBezTo>
                    <a:cubicBezTo>
                      <a:pt x="4334" y="4807"/>
                      <a:pt x="4334" y="4807"/>
                      <a:pt x="4334" y="4807"/>
                    </a:cubicBezTo>
                    <a:cubicBezTo>
                      <a:pt x="17266" y="4807"/>
                      <a:pt x="17266" y="4807"/>
                      <a:pt x="17266" y="4807"/>
                    </a:cubicBezTo>
                    <a:lnTo>
                      <a:pt x="17266" y="16258"/>
                    </a:lnTo>
                    <a:close/>
                    <a:moveTo>
                      <a:pt x="5542" y="1018"/>
                    </a:moveTo>
                    <a:cubicBezTo>
                      <a:pt x="16058" y="1018"/>
                      <a:pt x="16058" y="1018"/>
                      <a:pt x="16058" y="1018"/>
                    </a:cubicBezTo>
                    <a:cubicBezTo>
                      <a:pt x="16697" y="1018"/>
                      <a:pt x="17266" y="1152"/>
                      <a:pt x="17266" y="1319"/>
                    </a:cubicBezTo>
                    <a:cubicBezTo>
                      <a:pt x="17266" y="3806"/>
                      <a:pt x="17266" y="3806"/>
                      <a:pt x="17266" y="3806"/>
                    </a:cubicBezTo>
                    <a:cubicBezTo>
                      <a:pt x="4334" y="3806"/>
                      <a:pt x="4334" y="3806"/>
                      <a:pt x="4334" y="3806"/>
                    </a:cubicBezTo>
                    <a:cubicBezTo>
                      <a:pt x="4334" y="1319"/>
                      <a:pt x="4334" y="1319"/>
                      <a:pt x="4334" y="1319"/>
                    </a:cubicBezTo>
                    <a:cubicBezTo>
                      <a:pt x="4334" y="1152"/>
                      <a:pt x="4832" y="1018"/>
                      <a:pt x="5542" y="1018"/>
                    </a:cubicBezTo>
                    <a:close/>
                    <a:moveTo>
                      <a:pt x="5542" y="1018"/>
                    </a:moveTo>
                    <a:cubicBezTo>
                      <a:pt x="5542" y="1018"/>
                      <a:pt x="5542" y="1018"/>
                      <a:pt x="5542" y="1018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256" name="Group 61"/>
          <p:cNvGrpSpPr/>
          <p:nvPr/>
        </p:nvGrpSpPr>
        <p:grpSpPr>
          <a:xfrm>
            <a:off x="2859712" y="3652042"/>
            <a:ext cx="764465" cy="762875"/>
            <a:chOff x="0" y="0"/>
            <a:chExt cx="764463" cy="762874"/>
          </a:xfrm>
        </p:grpSpPr>
        <p:sp>
          <p:nvSpPr>
            <p:cNvPr id="1251" name="Oval 12"/>
            <p:cNvSpPr/>
            <p:nvPr/>
          </p:nvSpPr>
          <p:spPr>
            <a:xfrm>
              <a:off x="0" y="-1"/>
              <a:ext cx="764464" cy="76287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255" name="Group 47"/>
            <p:cNvGrpSpPr/>
            <p:nvPr/>
          </p:nvGrpSpPr>
          <p:grpSpPr>
            <a:xfrm>
              <a:off x="259656" y="221536"/>
              <a:ext cx="245151" cy="319801"/>
              <a:chOff x="0" y="0"/>
              <a:chExt cx="245149" cy="319800"/>
            </a:xfrm>
          </p:grpSpPr>
          <p:sp>
            <p:nvSpPr>
              <p:cNvPr id="1252" name="Freeform 388"/>
              <p:cNvSpPr/>
              <p:nvPr/>
            </p:nvSpPr>
            <p:spPr>
              <a:xfrm>
                <a:off x="0" y="-1"/>
                <a:ext cx="245150" cy="319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91" y="19596"/>
                    </a:moveTo>
                    <a:cubicBezTo>
                      <a:pt x="18335" y="19596"/>
                      <a:pt x="18335" y="19596"/>
                      <a:pt x="18335" y="19596"/>
                    </a:cubicBezTo>
                    <a:cubicBezTo>
                      <a:pt x="18101" y="19596"/>
                      <a:pt x="17922" y="19744"/>
                      <a:pt x="17922" y="19923"/>
                    </a:cubicBezTo>
                    <a:cubicBezTo>
                      <a:pt x="17922" y="20102"/>
                      <a:pt x="18101" y="20239"/>
                      <a:pt x="18335" y="20239"/>
                    </a:cubicBezTo>
                    <a:cubicBezTo>
                      <a:pt x="20291" y="20239"/>
                      <a:pt x="20291" y="20239"/>
                      <a:pt x="20291" y="20239"/>
                    </a:cubicBezTo>
                    <a:cubicBezTo>
                      <a:pt x="20553" y="20239"/>
                      <a:pt x="20760" y="20408"/>
                      <a:pt x="20760" y="20598"/>
                    </a:cubicBezTo>
                    <a:cubicBezTo>
                      <a:pt x="20760" y="20798"/>
                      <a:pt x="20553" y="20957"/>
                      <a:pt x="20291" y="20957"/>
                    </a:cubicBezTo>
                    <a:cubicBezTo>
                      <a:pt x="5028" y="20957"/>
                      <a:pt x="5028" y="20957"/>
                      <a:pt x="5028" y="20957"/>
                    </a:cubicBezTo>
                    <a:cubicBezTo>
                      <a:pt x="4766" y="20957"/>
                      <a:pt x="4560" y="20798"/>
                      <a:pt x="4560" y="20598"/>
                    </a:cubicBezTo>
                    <a:cubicBezTo>
                      <a:pt x="4560" y="20408"/>
                      <a:pt x="4766" y="20239"/>
                      <a:pt x="5028" y="20239"/>
                    </a:cubicBezTo>
                    <a:cubicBezTo>
                      <a:pt x="16655" y="20239"/>
                      <a:pt x="16655" y="20239"/>
                      <a:pt x="16655" y="20239"/>
                    </a:cubicBezTo>
                    <a:cubicBezTo>
                      <a:pt x="16889" y="20239"/>
                      <a:pt x="17082" y="20102"/>
                      <a:pt x="17082" y="19923"/>
                    </a:cubicBezTo>
                    <a:cubicBezTo>
                      <a:pt x="17082" y="19744"/>
                      <a:pt x="16889" y="19596"/>
                      <a:pt x="16655" y="19596"/>
                    </a:cubicBezTo>
                    <a:cubicBezTo>
                      <a:pt x="15236" y="19596"/>
                      <a:pt x="15236" y="19596"/>
                      <a:pt x="15236" y="19596"/>
                    </a:cubicBezTo>
                    <a:cubicBezTo>
                      <a:pt x="15236" y="19005"/>
                      <a:pt x="15236" y="19005"/>
                      <a:pt x="15236" y="19005"/>
                    </a:cubicBezTo>
                    <a:cubicBezTo>
                      <a:pt x="16186" y="18805"/>
                      <a:pt x="16875" y="18151"/>
                      <a:pt x="16916" y="17381"/>
                    </a:cubicBezTo>
                    <a:cubicBezTo>
                      <a:pt x="17054" y="17381"/>
                      <a:pt x="17054" y="17381"/>
                      <a:pt x="17054" y="17381"/>
                    </a:cubicBezTo>
                    <a:cubicBezTo>
                      <a:pt x="18060" y="17381"/>
                      <a:pt x="18886" y="16748"/>
                      <a:pt x="18886" y="15979"/>
                    </a:cubicBezTo>
                    <a:cubicBezTo>
                      <a:pt x="18886" y="15209"/>
                      <a:pt x="18060" y="14576"/>
                      <a:pt x="17054" y="14576"/>
                    </a:cubicBezTo>
                    <a:cubicBezTo>
                      <a:pt x="10800" y="14576"/>
                      <a:pt x="10800" y="14576"/>
                      <a:pt x="10800" y="14576"/>
                    </a:cubicBezTo>
                    <a:cubicBezTo>
                      <a:pt x="8072" y="14576"/>
                      <a:pt x="5855" y="12888"/>
                      <a:pt x="5855" y="10800"/>
                    </a:cubicBezTo>
                    <a:cubicBezTo>
                      <a:pt x="5855" y="8712"/>
                      <a:pt x="8072" y="7024"/>
                      <a:pt x="10800" y="7024"/>
                    </a:cubicBezTo>
                    <a:cubicBezTo>
                      <a:pt x="11833" y="7024"/>
                      <a:pt x="11833" y="7024"/>
                      <a:pt x="11833" y="7024"/>
                    </a:cubicBezTo>
                    <a:cubicBezTo>
                      <a:pt x="11833" y="10020"/>
                      <a:pt x="11833" y="10020"/>
                      <a:pt x="11833" y="10020"/>
                    </a:cubicBezTo>
                    <a:cubicBezTo>
                      <a:pt x="11833" y="10188"/>
                      <a:pt x="12012" y="10336"/>
                      <a:pt x="12246" y="10336"/>
                    </a:cubicBezTo>
                    <a:cubicBezTo>
                      <a:pt x="12549" y="10336"/>
                      <a:pt x="12549" y="10336"/>
                      <a:pt x="12549" y="10336"/>
                    </a:cubicBezTo>
                    <a:cubicBezTo>
                      <a:pt x="12549" y="11707"/>
                      <a:pt x="12549" y="11707"/>
                      <a:pt x="12549" y="11707"/>
                    </a:cubicBezTo>
                    <a:cubicBezTo>
                      <a:pt x="12549" y="11886"/>
                      <a:pt x="12742" y="12034"/>
                      <a:pt x="12977" y="12034"/>
                    </a:cubicBezTo>
                    <a:cubicBezTo>
                      <a:pt x="14120" y="12034"/>
                      <a:pt x="14120" y="12034"/>
                      <a:pt x="14120" y="12034"/>
                    </a:cubicBezTo>
                    <a:cubicBezTo>
                      <a:pt x="14120" y="12867"/>
                      <a:pt x="14120" y="12867"/>
                      <a:pt x="14120" y="12867"/>
                    </a:cubicBezTo>
                    <a:cubicBezTo>
                      <a:pt x="14120" y="13046"/>
                      <a:pt x="14313" y="13184"/>
                      <a:pt x="14533" y="13184"/>
                    </a:cubicBezTo>
                    <a:cubicBezTo>
                      <a:pt x="16104" y="13184"/>
                      <a:pt x="16104" y="13184"/>
                      <a:pt x="16104" y="13184"/>
                    </a:cubicBezTo>
                    <a:cubicBezTo>
                      <a:pt x="16338" y="13184"/>
                      <a:pt x="16517" y="13046"/>
                      <a:pt x="16517" y="12867"/>
                    </a:cubicBezTo>
                    <a:cubicBezTo>
                      <a:pt x="16517" y="10336"/>
                      <a:pt x="16517" y="10336"/>
                      <a:pt x="16517" y="10336"/>
                    </a:cubicBezTo>
                    <a:cubicBezTo>
                      <a:pt x="16834" y="10336"/>
                      <a:pt x="16834" y="10336"/>
                      <a:pt x="16834" y="10336"/>
                    </a:cubicBezTo>
                    <a:cubicBezTo>
                      <a:pt x="17054" y="10336"/>
                      <a:pt x="17247" y="10188"/>
                      <a:pt x="17247" y="10020"/>
                    </a:cubicBezTo>
                    <a:cubicBezTo>
                      <a:pt x="17247" y="1656"/>
                      <a:pt x="17247" y="1656"/>
                      <a:pt x="17247" y="1656"/>
                    </a:cubicBezTo>
                    <a:cubicBezTo>
                      <a:pt x="17247" y="1477"/>
                      <a:pt x="17054" y="1339"/>
                      <a:pt x="16834" y="1339"/>
                    </a:cubicBezTo>
                    <a:cubicBezTo>
                      <a:pt x="16352" y="1339"/>
                      <a:pt x="16352" y="1339"/>
                      <a:pt x="16352" y="1339"/>
                    </a:cubicBezTo>
                    <a:cubicBezTo>
                      <a:pt x="16352" y="643"/>
                      <a:pt x="16352" y="643"/>
                      <a:pt x="16352" y="643"/>
                    </a:cubicBezTo>
                    <a:cubicBezTo>
                      <a:pt x="16834" y="643"/>
                      <a:pt x="16834" y="643"/>
                      <a:pt x="16834" y="643"/>
                    </a:cubicBezTo>
                    <a:cubicBezTo>
                      <a:pt x="17054" y="643"/>
                      <a:pt x="17247" y="496"/>
                      <a:pt x="17247" y="316"/>
                    </a:cubicBezTo>
                    <a:cubicBezTo>
                      <a:pt x="17247" y="148"/>
                      <a:pt x="17054" y="0"/>
                      <a:pt x="16834" y="0"/>
                    </a:cubicBezTo>
                    <a:cubicBezTo>
                      <a:pt x="12246" y="0"/>
                      <a:pt x="12246" y="0"/>
                      <a:pt x="12246" y="0"/>
                    </a:cubicBezTo>
                    <a:cubicBezTo>
                      <a:pt x="12012" y="0"/>
                      <a:pt x="11833" y="148"/>
                      <a:pt x="11833" y="316"/>
                    </a:cubicBezTo>
                    <a:cubicBezTo>
                      <a:pt x="11833" y="496"/>
                      <a:pt x="12012" y="643"/>
                      <a:pt x="12246" y="643"/>
                    </a:cubicBezTo>
                    <a:cubicBezTo>
                      <a:pt x="12729" y="643"/>
                      <a:pt x="12729" y="643"/>
                      <a:pt x="12729" y="643"/>
                    </a:cubicBezTo>
                    <a:cubicBezTo>
                      <a:pt x="12729" y="1339"/>
                      <a:pt x="12729" y="1339"/>
                      <a:pt x="12729" y="1339"/>
                    </a:cubicBezTo>
                    <a:cubicBezTo>
                      <a:pt x="12246" y="1339"/>
                      <a:pt x="12246" y="1339"/>
                      <a:pt x="12246" y="1339"/>
                    </a:cubicBezTo>
                    <a:cubicBezTo>
                      <a:pt x="12012" y="1339"/>
                      <a:pt x="11833" y="1477"/>
                      <a:pt x="11833" y="1656"/>
                    </a:cubicBezTo>
                    <a:cubicBezTo>
                      <a:pt x="11833" y="2531"/>
                      <a:pt x="11833" y="2531"/>
                      <a:pt x="11833" y="2531"/>
                    </a:cubicBezTo>
                    <a:cubicBezTo>
                      <a:pt x="10800" y="2531"/>
                      <a:pt x="10800" y="2531"/>
                      <a:pt x="10800" y="2531"/>
                    </a:cubicBezTo>
                    <a:cubicBezTo>
                      <a:pt x="9009" y="2531"/>
                      <a:pt x="7246" y="2879"/>
                      <a:pt x="5676" y="3523"/>
                    </a:cubicBezTo>
                    <a:cubicBezTo>
                      <a:pt x="5469" y="3607"/>
                      <a:pt x="5400" y="3797"/>
                      <a:pt x="5510" y="3955"/>
                    </a:cubicBezTo>
                    <a:cubicBezTo>
                      <a:pt x="5579" y="4061"/>
                      <a:pt x="5731" y="4124"/>
                      <a:pt x="5882" y="4124"/>
                    </a:cubicBezTo>
                    <a:cubicBezTo>
                      <a:pt x="5951" y="4124"/>
                      <a:pt x="6006" y="4113"/>
                      <a:pt x="6075" y="4082"/>
                    </a:cubicBezTo>
                    <a:cubicBezTo>
                      <a:pt x="7521" y="3491"/>
                      <a:pt x="9147" y="3175"/>
                      <a:pt x="10800" y="3175"/>
                    </a:cubicBezTo>
                    <a:cubicBezTo>
                      <a:pt x="11833" y="3175"/>
                      <a:pt x="11833" y="3175"/>
                      <a:pt x="11833" y="3175"/>
                    </a:cubicBezTo>
                    <a:cubicBezTo>
                      <a:pt x="11833" y="6381"/>
                      <a:pt x="11833" y="6381"/>
                      <a:pt x="11833" y="6381"/>
                    </a:cubicBezTo>
                    <a:cubicBezTo>
                      <a:pt x="10800" y="6381"/>
                      <a:pt x="10800" y="6381"/>
                      <a:pt x="10800" y="6381"/>
                    </a:cubicBezTo>
                    <a:cubicBezTo>
                      <a:pt x="7618" y="6381"/>
                      <a:pt x="5028" y="8364"/>
                      <a:pt x="5028" y="10800"/>
                    </a:cubicBezTo>
                    <a:cubicBezTo>
                      <a:pt x="5028" y="13131"/>
                      <a:pt x="7384" y="15040"/>
                      <a:pt x="10373" y="15209"/>
                    </a:cubicBezTo>
                    <a:cubicBezTo>
                      <a:pt x="10373" y="18415"/>
                      <a:pt x="10373" y="18415"/>
                      <a:pt x="10373" y="18415"/>
                    </a:cubicBezTo>
                    <a:cubicBezTo>
                      <a:pt x="5083" y="18246"/>
                      <a:pt x="840" y="14892"/>
                      <a:pt x="840" y="10800"/>
                    </a:cubicBezTo>
                    <a:cubicBezTo>
                      <a:pt x="840" y="8406"/>
                      <a:pt x="2259" y="6202"/>
                      <a:pt x="4739" y="4746"/>
                    </a:cubicBezTo>
                    <a:cubicBezTo>
                      <a:pt x="4932" y="4641"/>
                      <a:pt x="4959" y="4440"/>
                      <a:pt x="4821" y="4293"/>
                    </a:cubicBezTo>
                    <a:cubicBezTo>
                      <a:pt x="4684" y="4155"/>
                      <a:pt x="4422" y="4134"/>
                      <a:pt x="4229" y="4240"/>
                    </a:cubicBezTo>
                    <a:cubicBezTo>
                      <a:pt x="2948" y="4989"/>
                      <a:pt x="1873" y="5980"/>
                      <a:pt x="1157" y="7077"/>
                    </a:cubicBezTo>
                    <a:cubicBezTo>
                      <a:pt x="386" y="8237"/>
                      <a:pt x="0" y="9492"/>
                      <a:pt x="0" y="10800"/>
                    </a:cubicBezTo>
                    <a:cubicBezTo>
                      <a:pt x="0" y="15251"/>
                      <a:pt x="4615" y="18889"/>
                      <a:pt x="10373" y="19058"/>
                    </a:cubicBezTo>
                    <a:cubicBezTo>
                      <a:pt x="10373" y="19596"/>
                      <a:pt x="10373" y="19596"/>
                      <a:pt x="10373" y="19596"/>
                    </a:cubicBezTo>
                    <a:cubicBezTo>
                      <a:pt x="5028" y="19596"/>
                      <a:pt x="5028" y="19596"/>
                      <a:pt x="5028" y="19596"/>
                    </a:cubicBezTo>
                    <a:cubicBezTo>
                      <a:pt x="4312" y="19596"/>
                      <a:pt x="3719" y="20050"/>
                      <a:pt x="3719" y="20598"/>
                    </a:cubicBezTo>
                    <a:cubicBezTo>
                      <a:pt x="3719" y="21146"/>
                      <a:pt x="4312" y="21600"/>
                      <a:pt x="5028" y="21600"/>
                    </a:cubicBezTo>
                    <a:cubicBezTo>
                      <a:pt x="20291" y="21600"/>
                      <a:pt x="20291" y="21600"/>
                      <a:pt x="20291" y="21600"/>
                    </a:cubicBezTo>
                    <a:cubicBezTo>
                      <a:pt x="21008" y="21600"/>
                      <a:pt x="21600" y="21146"/>
                      <a:pt x="21600" y="20598"/>
                    </a:cubicBezTo>
                    <a:cubicBezTo>
                      <a:pt x="21600" y="20050"/>
                      <a:pt x="21008" y="19596"/>
                      <a:pt x="20291" y="19596"/>
                    </a:cubicBezTo>
                    <a:close/>
                    <a:moveTo>
                      <a:pt x="13390" y="11391"/>
                    </a:moveTo>
                    <a:cubicBezTo>
                      <a:pt x="13390" y="10336"/>
                      <a:pt x="13390" y="10336"/>
                      <a:pt x="13390" y="10336"/>
                    </a:cubicBezTo>
                    <a:cubicBezTo>
                      <a:pt x="14120" y="10336"/>
                      <a:pt x="14120" y="10336"/>
                      <a:pt x="14120" y="10336"/>
                    </a:cubicBezTo>
                    <a:cubicBezTo>
                      <a:pt x="14120" y="11391"/>
                      <a:pt x="14120" y="11391"/>
                      <a:pt x="14120" y="11391"/>
                    </a:cubicBezTo>
                    <a:lnTo>
                      <a:pt x="13390" y="11391"/>
                    </a:lnTo>
                    <a:close/>
                    <a:moveTo>
                      <a:pt x="15690" y="12540"/>
                    </a:moveTo>
                    <a:cubicBezTo>
                      <a:pt x="14960" y="12540"/>
                      <a:pt x="14960" y="12540"/>
                      <a:pt x="14960" y="12540"/>
                    </a:cubicBezTo>
                    <a:cubicBezTo>
                      <a:pt x="14960" y="10336"/>
                      <a:pt x="14960" y="10336"/>
                      <a:pt x="14960" y="10336"/>
                    </a:cubicBezTo>
                    <a:cubicBezTo>
                      <a:pt x="15690" y="10336"/>
                      <a:pt x="15690" y="10336"/>
                      <a:pt x="15690" y="10336"/>
                    </a:cubicBezTo>
                    <a:lnTo>
                      <a:pt x="15690" y="12540"/>
                    </a:lnTo>
                    <a:close/>
                    <a:moveTo>
                      <a:pt x="13555" y="643"/>
                    </a:moveTo>
                    <a:cubicBezTo>
                      <a:pt x="15511" y="643"/>
                      <a:pt x="15511" y="643"/>
                      <a:pt x="15511" y="643"/>
                    </a:cubicBezTo>
                    <a:cubicBezTo>
                      <a:pt x="15511" y="1339"/>
                      <a:pt x="15511" y="1339"/>
                      <a:pt x="15511" y="1339"/>
                    </a:cubicBezTo>
                    <a:cubicBezTo>
                      <a:pt x="13555" y="1339"/>
                      <a:pt x="13555" y="1339"/>
                      <a:pt x="13555" y="1339"/>
                    </a:cubicBezTo>
                    <a:lnTo>
                      <a:pt x="13555" y="643"/>
                    </a:lnTo>
                    <a:close/>
                    <a:moveTo>
                      <a:pt x="12673" y="1983"/>
                    </a:moveTo>
                    <a:cubicBezTo>
                      <a:pt x="16407" y="1983"/>
                      <a:pt x="16407" y="1983"/>
                      <a:pt x="16407" y="1983"/>
                    </a:cubicBezTo>
                    <a:cubicBezTo>
                      <a:pt x="16407" y="9693"/>
                      <a:pt x="16407" y="9693"/>
                      <a:pt x="16407" y="9693"/>
                    </a:cubicBezTo>
                    <a:cubicBezTo>
                      <a:pt x="12673" y="9693"/>
                      <a:pt x="12673" y="9693"/>
                      <a:pt x="12673" y="9693"/>
                    </a:cubicBezTo>
                    <a:lnTo>
                      <a:pt x="12673" y="1983"/>
                    </a:lnTo>
                    <a:close/>
                    <a:moveTo>
                      <a:pt x="14643" y="18425"/>
                    </a:moveTo>
                    <a:cubicBezTo>
                      <a:pt x="11213" y="18425"/>
                      <a:pt x="11213" y="18425"/>
                      <a:pt x="11213" y="18425"/>
                    </a:cubicBezTo>
                    <a:cubicBezTo>
                      <a:pt x="11213" y="17381"/>
                      <a:pt x="11213" y="17381"/>
                      <a:pt x="11213" y="17381"/>
                    </a:cubicBezTo>
                    <a:cubicBezTo>
                      <a:pt x="16076" y="17381"/>
                      <a:pt x="16076" y="17381"/>
                      <a:pt x="16076" y="17381"/>
                    </a:cubicBezTo>
                    <a:cubicBezTo>
                      <a:pt x="16035" y="17961"/>
                      <a:pt x="15415" y="18425"/>
                      <a:pt x="14643" y="18425"/>
                    </a:cubicBezTo>
                    <a:close/>
                    <a:moveTo>
                      <a:pt x="18046" y="15979"/>
                    </a:moveTo>
                    <a:cubicBezTo>
                      <a:pt x="18046" y="16400"/>
                      <a:pt x="17605" y="16738"/>
                      <a:pt x="17054" y="16738"/>
                    </a:cubicBezTo>
                    <a:cubicBezTo>
                      <a:pt x="11213" y="16738"/>
                      <a:pt x="11213" y="16738"/>
                      <a:pt x="11213" y="16738"/>
                    </a:cubicBezTo>
                    <a:cubicBezTo>
                      <a:pt x="11213" y="15219"/>
                      <a:pt x="11213" y="15219"/>
                      <a:pt x="11213" y="15219"/>
                    </a:cubicBezTo>
                    <a:cubicBezTo>
                      <a:pt x="17054" y="15219"/>
                      <a:pt x="17054" y="15219"/>
                      <a:pt x="17054" y="15219"/>
                    </a:cubicBezTo>
                    <a:cubicBezTo>
                      <a:pt x="17605" y="15219"/>
                      <a:pt x="18046" y="15557"/>
                      <a:pt x="18046" y="15979"/>
                    </a:cubicBezTo>
                    <a:close/>
                    <a:moveTo>
                      <a:pt x="11213" y="19069"/>
                    </a:moveTo>
                    <a:cubicBezTo>
                      <a:pt x="14395" y="19069"/>
                      <a:pt x="14395" y="19069"/>
                      <a:pt x="14395" y="19069"/>
                    </a:cubicBezTo>
                    <a:cubicBezTo>
                      <a:pt x="14395" y="19596"/>
                      <a:pt x="14395" y="19596"/>
                      <a:pt x="14395" y="19596"/>
                    </a:cubicBezTo>
                    <a:cubicBezTo>
                      <a:pt x="11213" y="19596"/>
                      <a:pt x="11213" y="19596"/>
                      <a:pt x="11213" y="19596"/>
                    </a:cubicBezTo>
                    <a:lnTo>
                      <a:pt x="11213" y="19069"/>
                    </a:lnTo>
                    <a:close/>
                    <a:moveTo>
                      <a:pt x="11213" y="19069"/>
                    </a:moveTo>
                    <a:cubicBezTo>
                      <a:pt x="11213" y="19069"/>
                      <a:pt x="11213" y="19069"/>
                      <a:pt x="11213" y="19069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53" name="Freeform 389"/>
              <p:cNvSpPr/>
              <p:nvPr/>
            </p:nvSpPr>
            <p:spPr>
              <a:xfrm>
                <a:off x="96769" y="57140"/>
                <a:ext cx="32258" cy="32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48"/>
                    </a:moveTo>
                    <a:cubicBezTo>
                      <a:pt x="21600" y="4800"/>
                      <a:pt x="16800" y="0"/>
                      <a:pt x="10852" y="0"/>
                    </a:cubicBezTo>
                    <a:cubicBezTo>
                      <a:pt x="4904" y="0"/>
                      <a:pt x="0" y="4800"/>
                      <a:pt x="0" y="10748"/>
                    </a:cubicBezTo>
                    <a:cubicBezTo>
                      <a:pt x="0" y="16696"/>
                      <a:pt x="4904" y="21600"/>
                      <a:pt x="10852" y="21600"/>
                    </a:cubicBezTo>
                    <a:cubicBezTo>
                      <a:pt x="16800" y="21600"/>
                      <a:pt x="21600" y="16696"/>
                      <a:pt x="21600" y="10748"/>
                    </a:cubicBezTo>
                    <a:close/>
                    <a:moveTo>
                      <a:pt x="6365" y="10748"/>
                    </a:moveTo>
                    <a:cubicBezTo>
                      <a:pt x="6365" y="8348"/>
                      <a:pt x="8348" y="6365"/>
                      <a:pt x="10852" y="6365"/>
                    </a:cubicBezTo>
                    <a:cubicBezTo>
                      <a:pt x="13252" y="6365"/>
                      <a:pt x="15235" y="8348"/>
                      <a:pt x="15235" y="10748"/>
                    </a:cubicBezTo>
                    <a:cubicBezTo>
                      <a:pt x="15235" y="13252"/>
                      <a:pt x="13252" y="15235"/>
                      <a:pt x="10852" y="15235"/>
                    </a:cubicBezTo>
                    <a:cubicBezTo>
                      <a:pt x="8348" y="15235"/>
                      <a:pt x="6365" y="13252"/>
                      <a:pt x="6365" y="10748"/>
                    </a:cubicBezTo>
                    <a:close/>
                    <a:moveTo>
                      <a:pt x="6365" y="10748"/>
                    </a:moveTo>
                    <a:cubicBezTo>
                      <a:pt x="6365" y="10748"/>
                      <a:pt x="6365" y="10748"/>
                      <a:pt x="6365" y="10748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54" name="Freeform 390"/>
              <p:cNvSpPr/>
              <p:nvPr/>
            </p:nvSpPr>
            <p:spPr>
              <a:xfrm>
                <a:off x="81102" y="229481"/>
                <a:ext cx="32257" cy="32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48"/>
                    </a:moveTo>
                    <a:cubicBezTo>
                      <a:pt x="21600" y="4800"/>
                      <a:pt x="16777" y="0"/>
                      <a:pt x="10800" y="0"/>
                    </a:cubicBezTo>
                    <a:cubicBezTo>
                      <a:pt x="4823" y="0"/>
                      <a:pt x="0" y="4800"/>
                      <a:pt x="0" y="10748"/>
                    </a:cubicBezTo>
                    <a:cubicBezTo>
                      <a:pt x="0" y="16696"/>
                      <a:pt x="4823" y="21600"/>
                      <a:pt x="10800" y="21600"/>
                    </a:cubicBezTo>
                    <a:cubicBezTo>
                      <a:pt x="16777" y="21600"/>
                      <a:pt x="21600" y="16696"/>
                      <a:pt x="21600" y="10748"/>
                    </a:cubicBezTo>
                    <a:close/>
                    <a:moveTo>
                      <a:pt x="6291" y="10748"/>
                    </a:moveTo>
                    <a:cubicBezTo>
                      <a:pt x="6291" y="8348"/>
                      <a:pt x="8283" y="6365"/>
                      <a:pt x="10800" y="6365"/>
                    </a:cubicBezTo>
                    <a:cubicBezTo>
                      <a:pt x="13212" y="6365"/>
                      <a:pt x="15309" y="8348"/>
                      <a:pt x="15309" y="10748"/>
                    </a:cubicBezTo>
                    <a:cubicBezTo>
                      <a:pt x="15309" y="13252"/>
                      <a:pt x="13212" y="15235"/>
                      <a:pt x="10800" y="15235"/>
                    </a:cubicBezTo>
                    <a:cubicBezTo>
                      <a:pt x="8283" y="15235"/>
                      <a:pt x="6291" y="13252"/>
                      <a:pt x="6291" y="10748"/>
                    </a:cubicBezTo>
                    <a:close/>
                    <a:moveTo>
                      <a:pt x="6291" y="10748"/>
                    </a:moveTo>
                    <a:cubicBezTo>
                      <a:pt x="6291" y="10748"/>
                      <a:pt x="6291" y="10748"/>
                      <a:pt x="6291" y="10748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264" name="Group 60"/>
          <p:cNvGrpSpPr/>
          <p:nvPr/>
        </p:nvGrpSpPr>
        <p:grpSpPr>
          <a:xfrm>
            <a:off x="5519029" y="3683067"/>
            <a:ext cx="763671" cy="762079"/>
            <a:chOff x="0" y="0"/>
            <a:chExt cx="763670" cy="762077"/>
          </a:xfrm>
        </p:grpSpPr>
        <p:sp>
          <p:nvSpPr>
            <p:cNvPr id="1257" name="Oval 15"/>
            <p:cNvSpPr/>
            <p:nvPr/>
          </p:nvSpPr>
          <p:spPr>
            <a:xfrm>
              <a:off x="-1" y="0"/>
              <a:ext cx="763672" cy="762078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263" name="Group 51"/>
            <p:cNvGrpSpPr/>
            <p:nvPr/>
          </p:nvGrpSpPr>
          <p:grpSpPr>
            <a:xfrm>
              <a:off x="222393" y="221597"/>
              <a:ext cx="318882" cy="318882"/>
              <a:chOff x="0" y="0"/>
              <a:chExt cx="318880" cy="318880"/>
            </a:xfrm>
          </p:grpSpPr>
          <p:sp>
            <p:nvSpPr>
              <p:cNvPr id="1258" name="Freeform 414"/>
              <p:cNvSpPr/>
              <p:nvPr/>
            </p:nvSpPr>
            <p:spPr>
              <a:xfrm>
                <a:off x="-1" y="-1"/>
                <a:ext cx="318882" cy="31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284" y="0"/>
                    </a:moveTo>
                    <a:cubicBezTo>
                      <a:pt x="4514" y="0"/>
                      <a:pt x="4514" y="0"/>
                      <a:pt x="4514" y="0"/>
                    </a:cubicBezTo>
                    <a:cubicBezTo>
                      <a:pt x="4335" y="0"/>
                      <a:pt x="4187" y="148"/>
                      <a:pt x="4187" y="316"/>
                    </a:cubicBezTo>
                    <a:cubicBezTo>
                      <a:pt x="4187" y="496"/>
                      <a:pt x="4335" y="643"/>
                      <a:pt x="4514" y="643"/>
                    </a:cubicBezTo>
                    <a:cubicBezTo>
                      <a:pt x="20957" y="643"/>
                      <a:pt x="20957" y="643"/>
                      <a:pt x="20957" y="643"/>
                    </a:cubicBezTo>
                    <a:cubicBezTo>
                      <a:pt x="20957" y="2711"/>
                      <a:pt x="20957" y="2711"/>
                      <a:pt x="20957" y="2711"/>
                    </a:cubicBezTo>
                    <a:cubicBezTo>
                      <a:pt x="643" y="2711"/>
                      <a:pt x="643" y="2711"/>
                      <a:pt x="643" y="2711"/>
                    </a:cubicBezTo>
                    <a:cubicBezTo>
                      <a:pt x="643" y="643"/>
                      <a:pt x="643" y="643"/>
                      <a:pt x="643" y="643"/>
                    </a:cubicBezTo>
                    <a:cubicBezTo>
                      <a:pt x="3227" y="643"/>
                      <a:pt x="3227" y="643"/>
                      <a:pt x="3227" y="643"/>
                    </a:cubicBezTo>
                    <a:cubicBezTo>
                      <a:pt x="3407" y="643"/>
                      <a:pt x="3554" y="496"/>
                      <a:pt x="3554" y="316"/>
                    </a:cubicBezTo>
                    <a:cubicBezTo>
                      <a:pt x="3554" y="148"/>
                      <a:pt x="3407" y="0"/>
                      <a:pt x="3227" y="0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148" y="0"/>
                      <a:pt x="0" y="148"/>
                      <a:pt x="0" y="316"/>
                    </a:cubicBezTo>
                    <a:cubicBezTo>
                      <a:pt x="0" y="3027"/>
                      <a:pt x="0" y="3027"/>
                      <a:pt x="0" y="3027"/>
                    </a:cubicBezTo>
                    <a:cubicBezTo>
                      <a:pt x="0" y="3206"/>
                      <a:pt x="148" y="3343"/>
                      <a:pt x="316" y="3343"/>
                    </a:cubicBezTo>
                    <a:cubicBezTo>
                      <a:pt x="1255" y="3343"/>
                      <a:pt x="1255" y="3343"/>
                      <a:pt x="1255" y="3343"/>
                    </a:cubicBezTo>
                    <a:cubicBezTo>
                      <a:pt x="1255" y="10663"/>
                      <a:pt x="1255" y="10663"/>
                      <a:pt x="1255" y="10663"/>
                    </a:cubicBezTo>
                    <a:cubicBezTo>
                      <a:pt x="601" y="11148"/>
                      <a:pt x="169" y="11929"/>
                      <a:pt x="169" y="12804"/>
                    </a:cubicBezTo>
                    <a:cubicBezTo>
                      <a:pt x="169" y="15240"/>
                      <a:pt x="169" y="15240"/>
                      <a:pt x="169" y="15240"/>
                    </a:cubicBezTo>
                    <a:cubicBezTo>
                      <a:pt x="169" y="16116"/>
                      <a:pt x="601" y="16886"/>
                      <a:pt x="1255" y="17371"/>
                    </a:cubicBezTo>
                    <a:cubicBezTo>
                      <a:pt x="1255" y="21284"/>
                      <a:pt x="1255" y="21284"/>
                      <a:pt x="1255" y="21284"/>
                    </a:cubicBezTo>
                    <a:cubicBezTo>
                      <a:pt x="1255" y="21452"/>
                      <a:pt x="1392" y="21600"/>
                      <a:pt x="1571" y="21600"/>
                    </a:cubicBezTo>
                    <a:cubicBezTo>
                      <a:pt x="20029" y="21600"/>
                      <a:pt x="20029" y="21600"/>
                      <a:pt x="20029" y="21600"/>
                    </a:cubicBezTo>
                    <a:cubicBezTo>
                      <a:pt x="20208" y="21600"/>
                      <a:pt x="20345" y="21452"/>
                      <a:pt x="20345" y="21284"/>
                    </a:cubicBezTo>
                    <a:cubicBezTo>
                      <a:pt x="20345" y="17371"/>
                      <a:pt x="20345" y="17371"/>
                      <a:pt x="20345" y="17371"/>
                    </a:cubicBezTo>
                    <a:cubicBezTo>
                      <a:pt x="20999" y="16886"/>
                      <a:pt x="21431" y="16116"/>
                      <a:pt x="21431" y="15240"/>
                    </a:cubicBezTo>
                    <a:cubicBezTo>
                      <a:pt x="21431" y="12804"/>
                      <a:pt x="21431" y="12804"/>
                      <a:pt x="21431" y="12804"/>
                    </a:cubicBezTo>
                    <a:cubicBezTo>
                      <a:pt x="21431" y="11929"/>
                      <a:pt x="20999" y="11148"/>
                      <a:pt x="20345" y="10663"/>
                    </a:cubicBezTo>
                    <a:cubicBezTo>
                      <a:pt x="20345" y="7351"/>
                      <a:pt x="20345" y="7351"/>
                      <a:pt x="20345" y="7351"/>
                    </a:cubicBezTo>
                    <a:cubicBezTo>
                      <a:pt x="20345" y="7172"/>
                      <a:pt x="20208" y="7024"/>
                      <a:pt x="20029" y="7024"/>
                    </a:cubicBezTo>
                    <a:cubicBezTo>
                      <a:pt x="19849" y="7024"/>
                      <a:pt x="19702" y="7172"/>
                      <a:pt x="19702" y="7351"/>
                    </a:cubicBezTo>
                    <a:cubicBezTo>
                      <a:pt x="19702" y="10315"/>
                      <a:pt x="19702" y="10315"/>
                      <a:pt x="19702" y="10315"/>
                    </a:cubicBezTo>
                    <a:cubicBezTo>
                      <a:pt x="19417" y="10209"/>
                      <a:pt x="19100" y="10146"/>
                      <a:pt x="18773" y="10146"/>
                    </a:cubicBezTo>
                    <a:cubicBezTo>
                      <a:pt x="17318" y="10146"/>
                      <a:pt x="16126" y="11338"/>
                      <a:pt x="16126" y="12804"/>
                    </a:cubicBezTo>
                    <a:cubicBezTo>
                      <a:pt x="16126" y="15240"/>
                      <a:pt x="16126" y="15240"/>
                      <a:pt x="16126" y="15240"/>
                    </a:cubicBezTo>
                    <a:cubicBezTo>
                      <a:pt x="16126" y="16590"/>
                      <a:pt x="17149" y="17708"/>
                      <a:pt x="18457" y="17866"/>
                    </a:cubicBezTo>
                    <a:cubicBezTo>
                      <a:pt x="18457" y="20957"/>
                      <a:pt x="18457" y="20957"/>
                      <a:pt x="18457" y="20957"/>
                    </a:cubicBezTo>
                    <a:cubicBezTo>
                      <a:pt x="13932" y="20957"/>
                      <a:pt x="13932" y="20957"/>
                      <a:pt x="13932" y="20957"/>
                    </a:cubicBezTo>
                    <a:cubicBezTo>
                      <a:pt x="13932" y="13848"/>
                      <a:pt x="13932" y="13848"/>
                      <a:pt x="13932" y="13848"/>
                    </a:cubicBezTo>
                    <a:cubicBezTo>
                      <a:pt x="14607" y="13848"/>
                      <a:pt x="14607" y="13848"/>
                      <a:pt x="14607" y="13848"/>
                    </a:cubicBezTo>
                    <a:cubicBezTo>
                      <a:pt x="14776" y="13848"/>
                      <a:pt x="14924" y="13700"/>
                      <a:pt x="14924" y="13521"/>
                    </a:cubicBezTo>
                    <a:cubicBezTo>
                      <a:pt x="14924" y="12066"/>
                      <a:pt x="14924" y="12066"/>
                      <a:pt x="14924" y="12066"/>
                    </a:cubicBezTo>
                    <a:cubicBezTo>
                      <a:pt x="14924" y="11886"/>
                      <a:pt x="14776" y="11749"/>
                      <a:pt x="14607" y="11749"/>
                    </a:cubicBezTo>
                    <a:cubicBezTo>
                      <a:pt x="6993" y="11749"/>
                      <a:pt x="6993" y="11749"/>
                      <a:pt x="6993" y="11749"/>
                    </a:cubicBezTo>
                    <a:cubicBezTo>
                      <a:pt x="6824" y="11749"/>
                      <a:pt x="6676" y="11886"/>
                      <a:pt x="6676" y="12066"/>
                    </a:cubicBezTo>
                    <a:cubicBezTo>
                      <a:pt x="6676" y="13521"/>
                      <a:pt x="6676" y="13521"/>
                      <a:pt x="6676" y="13521"/>
                    </a:cubicBezTo>
                    <a:cubicBezTo>
                      <a:pt x="6676" y="13700"/>
                      <a:pt x="6824" y="13848"/>
                      <a:pt x="6993" y="13848"/>
                    </a:cubicBezTo>
                    <a:cubicBezTo>
                      <a:pt x="7668" y="13848"/>
                      <a:pt x="7668" y="13848"/>
                      <a:pt x="7668" y="13848"/>
                    </a:cubicBezTo>
                    <a:cubicBezTo>
                      <a:pt x="7668" y="18594"/>
                      <a:pt x="7668" y="18594"/>
                      <a:pt x="7668" y="18594"/>
                    </a:cubicBezTo>
                    <a:cubicBezTo>
                      <a:pt x="7668" y="18773"/>
                      <a:pt x="7815" y="18921"/>
                      <a:pt x="7995" y="18921"/>
                    </a:cubicBezTo>
                    <a:cubicBezTo>
                      <a:pt x="8163" y="18921"/>
                      <a:pt x="8311" y="18773"/>
                      <a:pt x="8311" y="18594"/>
                    </a:cubicBezTo>
                    <a:cubicBezTo>
                      <a:pt x="8311" y="13848"/>
                      <a:pt x="8311" y="13848"/>
                      <a:pt x="8311" y="13848"/>
                    </a:cubicBezTo>
                    <a:cubicBezTo>
                      <a:pt x="10484" y="13848"/>
                      <a:pt x="10484" y="13848"/>
                      <a:pt x="10484" y="13848"/>
                    </a:cubicBezTo>
                    <a:cubicBezTo>
                      <a:pt x="10484" y="16938"/>
                      <a:pt x="10484" y="16938"/>
                      <a:pt x="10484" y="16938"/>
                    </a:cubicBezTo>
                    <a:cubicBezTo>
                      <a:pt x="9998" y="16938"/>
                      <a:pt x="9998" y="16938"/>
                      <a:pt x="9998" y="16938"/>
                    </a:cubicBezTo>
                    <a:cubicBezTo>
                      <a:pt x="9819" y="16938"/>
                      <a:pt x="9682" y="17086"/>
                      <a:pt x="9682" y="17265"/>
                    </a:cubicBezTo>
                    <a:cubicBezTo>
                      <a:pt x="9682" y="17434"/>
                      <a:pt x="9819" y="17582"/>
                      <a:pt x="9998" y="17582"/>
                    </a:cubicBezTo>
                    <a:cubicBezTo>
                      <a:pt x="10484" y="17582"/>
                      <a:pt x="10484" y="17582"/>
                      <a:pt x="10484" y="17582"/>
                    </a:cubicBezTo>
                    <a:cubicBezTo>
                      <a:pt x="10484" y="20957"/>
                      <a:pt x="10484" y="20957"/>
                      <a:pt x="10484" y="20957"/>
                    </a:cubicBezTo>
                    <a:cubicBezTo>
                      <a:pt x="8311" y="20957"/>
                      <a:pt x="8311" y="20957"/>
                      <a:pt x="8311" y="20957"/>
                    </a:cubicBezTo>
                    <a:cubicBezTo>
                      <a:pt x="8311" y="19881"/>
                      <a:pt x="8311" y="19881"/>
                      <a:pt x="8311" y="19881"/>
                    </a:cubicBezTo>
                    <a:cubicBezTo>
                      <a:pt x="8311" y="19702"/>
                      <a:pt x="8163" y="19554"/>
                      <a:pt x="7995" y="19554"/>
                    </a:cubicBezTo>
                    <a:cubicBezTo>
                      <a:pt x="7815" y="19554"/>
                      <a:pt x="7668" y="19702"/>
                      <a:pt x="7668" y="19881"/>
                    </a:cubicBezTo>
                    <a:cubicBezTo>
                      <a:pt x="7668" y="20957"/>
                      <a:pt x="7668" y="20957"/>
                      <a:pt x="7668" y="20957"/>
                    </a:cubicBezTo>
                    <a:cubicBezTo>
                      <a:pt x="3143" y="20957"/>
                      <a:pt x="3143" y="20957"/>
                      <a:pt x="3143" y="20957"/>
                    </a:cubicBezTo>
                    <a:cubicBezTo>
                      <a:pt x="3143" y="17866"/>
                      <a:pt x="3143" y="17866"/>
                      <a:pt x="3143" y="17866"/>
                    </a:cubicBezTo>
                    <a:cubicBezTo>
                      <a:pt x="4451" y="17708"/>
                      <a:pt x="5474" y="16590"/>
                      <a:pt x="5474" y="15240"/>
                    </a:cubicBezTo>
                    <a:cubicBezTo>
                      <a:pt x="5474" y="12804"/>
                      <a:pt x="5474" y="12804"/>
                      <a:pt x="5474" y="12804"/>
                    </a:cubicBezTo>
                    <a:cubicBezTo>
                      <a:pt x="5474" y="11338"/>
                      <a:pt x="4282" y="10146"/>
                      <a:pt x="2827" y="10146"/>
                    </a:cubicBezTo>
                    <a:cubicBezTo>
                      <a:pt x="2500" y="10146"/>
                      <a:pt x="2183" y="10209"/>
                      <a:pt x="1898" y="10315"/>
                    </a:cubicBezTo>
                    <a:cubicBezTo>
                      <a:pt x="1898" y="3343"/>
                      <a:pt x="1898" y="3343"/>
                      <a:pt x="1898" y="3343"/>
                    </a:cubicBezTo>
                    <a:cubicBezTo>
                      <a:pt x="19702" y="3343"/>
                      <a:pt x="19702" y="3343"/>
                      <a:pt x="19702" y="3343"/>
                    </a:cubicBezTo>
                    <a:cubicBezTo>
                      <a:pt x="19702" y="6064"/>
                      <a:pt x="19702" y="6064"/>
                      <a:pt x="19702" y="6064"/>
                    </a:cubicBezTo>
                    <a:cubicBezTo>
                      <a:pt x="19702" y="6244"/>
                      <a:pt x="19849" y="6381"/>
                      <a:pt x="20029" y="6381"/>
                    </a:cubicBezTo>
                    <a:cubicBezTo>
                      <a:pt x="20208" y="6381"/>
                      <a:pt x="20345" y="6244"/>
                      <a:pt x="20345" y="6064"/>
                    </a:cubicBezTo>
                    <a:cubicBezTo>
                      <a:pt x="20345" y="3343"/>
                      <a:pt x="20345" y="3343"/>
                      <a:pt x="20345" y="3343"/>
                    </a:cubicBezTo>
                    <a:cubicBezTo>
                      <a:pt x="21284" y="3343"/>
                      <a:pt x="21284" y="3343"/>
                      <a:pt x="21284" y="3343"/>
                    </a:cubicBezTo>
                    <a:cubicBezTo>
                      <a:pt x="21452" y="3343"/>
                      <a:pt x="21600" y="3206"/>
                      <a:pt x="21600" y="3027"/>
                    </a:cubicBezTo>
                    <a:cubicBezTo>
                      <a:pt x="21600" y="316"/>
                      <a:pt x="21600" y="316"/>
                      <a:pt x="21600" y="316"/>
                    </a:cubicBezTo>
                    <a:cubicBezTo>
                      <a:pt x="21600" y="148"/>
                      <a:pt x="21452" y="0"/>
                      <a:pt x="21284" y="0"/>
                    </a:cubicBezTo>
                    <a:close/>
                    <a:moveTo>
                      <a:pt x="16770" y="15240"/>
                    </a:moveTo>
                    <a:cubicBezTo>
                      <a:pt x="16770" y="12804"/>
                      <a:pt x="16770" y="12804"/>
                      <a:pt x="16770" y="12804"/>
                    </a:cubicBezTo>
                    <a:cubicBezTo>
                      <a:pt x="16770" y="11696"/>
                      <a:pt x="17666" y="10789"/>
                      <a:pt x="18773" y="10789"/>
                    </a:cubicBezTo>
                    <a:cubicBezTo>
                      <a:pt x="19881" y="10789"/>
                      <a:pt x="20788" y="11696"/>
                      <a:pt x="20788" y="12804"/>
                    </a:cubicBezTo>
                    <a:cubicBezTo>
                      <a:pt x="20788" y="15240"/>
                      <a:pt x="20788" y="15240"/>
                      <a:pt x="20788" y="15240"/>
                    </a:cubicBezTo>
                    <a:cubicBezTo>
                      <a:pt x="20788" y="16348"/>
                      <a:pt x="19881" y="17244"/>
                      <a:pt x="18773" y="17244"/>
                    </a:cubicBezTo>
                    <a:cubicBezTo>
                      <a:pt x="17666" y="17244"/>
                      <a:pt x="16770" y="16348"/>
                      <a:pt x="16770" y="15240"/>
                    </a:cubicBezTo>
                    <a:close/>
                    <a:moveTo>
                      <a:pt x="19100" y="17866"/>
                    </a:moveTo>
                    <a:cubicBezTo>
                      <a:pt x="19311" y="17845"/>
                      <a:pt x="19512" y="17793"/>
                      <a:pt x="19702" y="17719"/>
                    </a:cubicBezTo>
                    <a:cubicBezTo>
                      <a:pt x="19702" y="20957"/>
                      <a:pt x="19702" y="20957"/>
                      <a:pt x="19702" y="20957"/>
                    </a:cubicBezTo>
                    <a:cubicBezTo>
                      <a:pt x="19100" y="20957"/>
                      <a:pt x="19100" y="20957"/>
                      <a:pt x="19100" y="20957"/>
                    </a:cubicBezTo>
                    <a:lnTo>
                      <a:pt x="19100" y="17866"/>
                    </a:lnTo>
                    <a:close/>
                    <a:moveTo>
                      <a:pt x="7995" y="13205"/>
                    </a:moveTo>
                    <a:cubicBezTo>
                      <a:pt x="7320" y="13205"/>
                      <a:pt x="7320" y="13205"/>
                      <a:pt x="7320" y="13205"/>
                    </a:cubicBezTo>
                    <a:cubicBezTo>
                      <a:pt x="7320" y="12382"/>
                      <a:pt x="7320" y="12382"/>
                      <a:pt x="7320" y="12382"/>
                    </a:cubicBezTo>
                    <a:cubicBezTo>
                      <a:pt x="14280" y="12382"/>
                      <a:pt x="14280" y="12382"/>
                      <a:pt x="14280" y="12382"/>
                    </a:cubicBezTo>
                    <a:cubicBezTo>
                      <a:pt x="14280" y="13205"/>
                      <a:pt x="14280" y="13205"/>
                      <a:pt x="14280" y="13205"/>
                    </a:cubicBezTo>
                    <a:lnTo>
                      <a:pt x="7995" y="13205"/>
                    </a:lnTo>
                    <a:close/>
                    <a:moveTo>
                      <a:pt x="11116" y="17582"/>
                    </a:moveTo>
                    <a:cubicBezTo>
                      <a:pt x="11602" y="17582"/>
                      <a:pt x="11602" y="17582"/>
                      <a:pt x="11602" y="17582"/>
                    </a:cubicBezTo>
                    <a:cubicBezTo>
                      <a:pt x="11781" y="17582"/>
                      <a:pt x="11918" y="17434"/>
                      <a:pt x="11918" y="17265"/>
                    </a:cubicBezTo>
                    <a:cubicBezTo>
                      <a:pt x="11918" y="17086"/>
                      <a:pt x="11781" y="16938"/>
                      <a:pt x="11602" y="16938"/>
                    </a:cubicBezTo>
                    <a:cubicBezTo>
                      <a:pt x="11116" y="16938"/>
                      <a:pt x="11116" y="16938"/>
                      <a:pt x="11116" y="16938"/>
                    </a:cubicBezTo>
                    <a:cubicBezTo>
                      <a:pt x="11116" y="13848"/>
                      <a:pt x="11116" y="13848"/>
                      <a:pt x="11116" y="13848"/>
                    </a:cubicBezTo>
                    <a:cubicBezTo>
                      <a:pt x="13289" y="13848"/>
                      <a:pt x="13289" y="13848"/>
                      <a:pt x="13289" y="13848"/>
                    </a:cubicBezTo>
                    <a:cubicBezTo>
                      <a:pt x="13289" y="20957"/>
                      <a:pt x="13289" y="20957"/>
                      <a:pt x="13289" y="20957"/>
                    </a:cubicBezTo>
                    <a:cubicBezTo>
                      <a:pt x="11116" y="20957"/>
                      <a:pt x="11116" y="20957"/>
                      <a:pt x="11116" y="20957"/>
                    </a:cubicBezTo>
                    <a:lnTo>
                      <a:pt x="11116" y="17582"/>
                    </a:lnTo>
                    <a:close/>
                    <a:moveTo>
                      <a:pt x="1898" y="20957"/>
                    </a:moveTo>
                    <a:cubicBezTo>
                      <a:pt x="1898" y="17719"/>
                      <a:pt x="1898" y="17719"/>
                      <a:pt x="1898" y="17719"/>
                    </a:cubicBezTo>
                    <a:cubicBezTo>
                      <a:pt x="2088" y="17793"/>
                      <a:pt x="2289" y="17845"/>
                      <a:pt x="2500" y="17866"/>
                    </a:cubicBezTo>
                    <a:cubicBezTo>
                      <a:pt x="2500" y="20957"/>
                      <a:pt x="2500" y="20957"/>
                      <a:pt x="2500" y="20957"/>
                    </a:cubicBezTo>
                    <a:lnTo>
                      <a:pt x="1898" y="20957"/>
                    </a:lnTo>
                    <a:close/>
                    <a:moveTo>
                      <a:pt x="2827" y="10789"/>
                    </a:moveTo>
                    <a:cubicBezTo>
                      <a:pt x="3934" y="10789"/>
                      <a:pt x="4830" y="11696"/>
                      <a:pt x="4830" y="12804"/>
                    </a:cubicBezTo>
                    <a:cubicBezTo>
                      <a:pt x="4830" y="15240"/>
                      <a:pt x="4830" y="15240"/>
                      <a:pt x="4830" y="15240"/>
                    </a:cubicBezTo>
                    <a:cubicBezTo>
                      <a:pt x="4830" y="16348"/>
                      <a:pt x="3934" y="17244"/>
                      <a:pt x="2827" y="17244"/>
                    </a:cubicBezTo>
                    <a:cubicBezTo>
                      <a:pt x="1719" y="17244"/>
                      <a:pt x="812" y="16348"/>
                      <a:pt x="812" y="15240"/>
                    </a:cubicBezTo>
                    <a:cubicBezTo>
                      <a:pt x="812" y="12804"/>
                      <a:pt x="812" y="12804"/>
                      <a:pt x="812" y="12804"/>
                    </a:cubicBezTo>
                    <a:cubicBezTo>
                      <a:pt x="812" y="11696"/>
                      <a:pt x="1719" y="10789"/>
                      <a:pt x="2827" y="10789"/>
                    </a:cubicBezTo>
                    <a:close/>
                    <a:moveTo>
                      <a:pt x="2827" y="10789"/>
                    </a:moveTo>
                    <a:cubicBezTo>
                      <a:pt x="2827" y="10789"/>
                      <a:pt x="2827" y="10789"/>
                      <a:pt x="2827" y="10789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59" name="Freeform 415"/>
              <p:cNvSpPr/>
              <p:nvPr/>
            </p:nvSpPr>
            <p:spPr>
              <a:xfrm>
                <a:off x="45159" y="66356"/>
                <a:ext cx="45161" cy="71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34" y="0"/>
                    </a:moveTo>
                    <a:cubicBezTo>
                      <a:pt x="968" y="0"/>
                      <a:pt x="0" y="652"/>
                      <a:pt x="0" y="1443"/>
                    </a:cubicBezTo>
                    <a:cubicBezTo>
                      <a:pt x="0" y="20157"/>
                      <a:pt x="0" y="20157"/>
                      <a:pt x="0" y="20157"/>
                    </a:cubicBezTo>
                    <a:cubicBezTo>
                      <a:pt x="0" y="20948"/>
                      <a:pt x="968" y="21600"/>
                      <a:pt x="2234" y="21600"/>
                    </a:cubicBezTo>
                    <a:cubicBezTo>
                      <a:pt x="19366" y="21600"/>
                      <a:pt x="19366" y="21600"/>
                      <a:pt x="19366" y="21600"/>
                    </a:cubicBezTo>
                    <a:cubicBezTo>
                      <a:pt x="20632" y="21600"/>
                      <a:pt x="21600" y="20948"/>
                      <a:pt x="21600" y="20157"/>
                    </a:cubicBezTo>
                    <a:cubicBezTo>
                      <a:pt x="21600" y="1443"/>
                      <a:pt x="21600" y="1443"/>
                      <a:pt x="21600" y="1443"/>
                    </a:cubicBezTo>
                    <a:cubicBezTo>
                      <a:pt x="21600" y="652"/>
                      <a:pt x="20632" y="0"/>
                      <a:pt x="19366" y="0"/>
                    </a:cubicBezTo>
                    <a:lnTo>
                      <a:pt x="2234" y="0"/>
                    </a:lnTo>
                    <a:close/>
                    <a:moveTo>
                      <a:pt x="17131" y="18760"/>
                    </a:moveTo>
                    <a:cubicBezTo>
                      <a:pt x="4469" y="18760"/>
                      <a:pt x="4469" y="18760"/>
                      <a:pt x="4469" y="18760"/>
                    </a:cubicBezTo>
                    <a:cubicBezTo>
                      <a:pt x="4469" y="2840"/>
                      <a:pt x="4469" y="2840"/>
                      <a:pt x="4469" y="2840"/>
                    </a:cubicBezTo>
                    <a:cubicBezTo>
                      <a:pt x="17131" y="2840"/>
                      <a:pt x="17131" y="2840"/>
                      <a:pt x="17131" y="2840"/>
                    </a:cubicBezTo>
                    <a:lnTo>
                      <a:pt x="17131" y="18760"/>
                    </a:lnTo>
                    <a:close/>
                    <a:moveTo>
                      <a:pt x="17131" y="18760"/>
                    </a:moveTo>
                    <a:cubicBezTo>
                      <a:pt x="17131" y="18760"/>
                      <a:pt x="17131" y="18760"/>
                      <a:pt x="17131" y="1876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60" name="Freeform 416"/>
              <p:cNvSpPr/>
              <p:nvPr/>
            </p:nvSpPr>
            <p:spPr>
              <a:xfrm>
                <a:off x="105986" y="66356"/>
                <a:ext cx="45161" cy="71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01" y="0"/>
                    </a:moveTo>
                    <a:cubicBezTo>
                      <a:pt x="1039" y="0"/>
                      <a:pt x="0" y="652"/>
                      <a:pt x="0" y="1443"/>
                    </a:cubicBezTo>
                    <a:cubicBezTo>
                      <a:pt x="0" y="20157"/>
                      <a:pt x="0" y="20157"/>
                      <a:pt x="0" y="20157"/>
                    </a:cubicBezTo>
                    <a:cubicBezTo>
                      <a:pt x="0" y="20948"/>
                      <a:pt x="1039" y="21600"/>
                      <a:pt x="2301" y="21600"/>
                    </a:cubicBezTo>
                    <a:cubicBezTo>
                      <a:pt x="19373" y="21600"/>
                      <a:pt x="19373" y="21600"/>
                      <a:pt x="19373" y="21600"/>
                    </a:cubicBezTo>
                    <a:cubicBezTo>
                      <a:pt x="20561" y="21600"/>
                      <a:pt x="21600" y="20948"/>
                      <a:pt x="21600" y="20157"/>
                    </a:cubicBezTo>
                    <a:cubicBezTo>
                      <a:pt x="21600" y="1443"/>
                      <a:pt x="21600" y="1443"/>
                      <a:pt x="21600" y="1443"/>
                    </a:cubicBezTo>
                    <a:cubicBezTo>
                      <a:pt x="21600" y="652"/>
                      <a:pt x="20561" y="0"/>
                      <a:pt x="19373" y="0"/>
                    </a:cubicBezTo>
                    <a:lnTo>
                      <a:pt x="2301" y="0"/>
                    </a:lnTo>
                    <a:close/>
                    <a:moveTo>
                      <a:pt x="17072" y="18760"/>
                    </a:moveTo>
                    <a:cubicBezTo>
                      <a:pt x="4528" y="18760"/>
                      <a:pt x="4528" y="18760"/>
                      <a:pt x="4528" y="18760"/>
                    </a:cubicBezTo>
                    <a:cubicBezTo>
                      <a:pt x="4528" y="2840"/>
                      <a:pt x="4528" y="2840"/>
                      <a:pt x="4528" y="2840"/>
                    </a:cubicBezTo>
                    <a:cubicBezTo>
                      <a:pt x="17072" y="2840"/>
                      <a:pt x="17072" y="2840"/>
                      <a:pt x="17072" y="2840"/>
                    </a:cubicBezTo>
                    <a:lnTo>
                      <a:pt x="17072" y="18760"/>
                    </a:lnTo>
                    <a:close/>
                    <a:moveTo>
                      <a:pt x="17072" y="18760"/>
                    </a:moveTo>
                    <a:cubicBezTo>
                      <a:pt x="17072" y="18760"/>
                      <a:pt x="17072" y="18760"/>
                      <a:pt x="17072" y="1876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61" name="Freeform 417"/>
              <p:cNvSpPr/>
              <p:nvPr/>
            </p:nvSpPr>
            <p:spPr>
              <a:xfrm>
                <a:off x="167734" y="66356"/>
                <a:ext cx="45161" cy="71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27" y="0"/>
                    </a:moveTo>
                    <a:cubicBezTo>
                      <a:pt x="1039" y="0"/>
                      <a:pt x="0" y="652"/>
                      <a:pt x="0" y="1443"/>
                    </a:cubicBezTo>
                    <a:cubicBezTo>
                      <a:pt x="0" y="20157"/>
                      <a:pt x="0" y="20157"/>
                      <a:pt x="0" y="20157"/>
                    </a:cubicBezTo>
                    <a:cubicBezTo>
                      <a:pt x="0" y="20948"/>
                      <a:pt x="1039" y="21600"/>
                      <a:pt x="2227" y="21600"/>
                    </a:cubicBezTo>
                    <a:cubicBezTo>
                      <a:pt x="19299" y="21600"/>
                      <a:pt x="19299" y="21600"/>
                      <a:pt x="19299" y="21600"/>
                    </a:cubicBezTo>
                    <a:cubicBezTo>
                      <a:pt x="20561" y="21600"/>
                      <a:pt x="21600" y="20948"/>
                      <a:pt x="21600" y="20157"/>
                    </a:cubicBezTo>
                    <a:cubicBezTo>
                      <a:pt x="21600" y="1443"/>
                      <a:pt x="21600" y="1443"/>
                      <a:pt x="21600" y="1443"/>
                    </a:cubicBezTo>
                    <a:cubicBezTo>
                      <a:pt x="21600" y="652"/>
                      <a:pt x="20561" y="0"/>
                      <a:pt x="19299" y="0"/>
                    </a:cubicBezTo>
                    <a:lnTo>
                      <a:pt x="2227" y="0"/>
                    </a:lnTo>
                    <a:close/>
                    <a:moveTo>
                      <a:pt x="17072" y="18760"/>
                    </a:moveTo>
                    <a:cubicBezTo>
                      <a:pt x="4528" y="18760"/>
                      <a:pt x="4528" y="18760"/>
                      <a:pt x="4528" y="18760"/>
                    </a:cubicBezTo>
                    <a:cubicBezTo>
                      <a:pt x="4528" y="2840"/>
                      <a:pt x="4528" y="2840"/>
                      <a:pt x="4528" y="2840"/>
                    </a:cubicBezTo>
                    <a:cubicBezTo>
                      <a:pt x="17072" y="2840"/>
                      <a:pt x="17072" y="2840"/>
                      <a:pt x="17072" y="2840"/>
                    </a:cubicBezTo>
                    <a:lnTo>
                      <a:pt x="17072" y="18760"/>
                    </a:lnTo>
                    <a:close/>
                    <a:moveTo>
                      <a:pt x="17072" y="18760"/>
                    </a:moveTo>
                    <a:cubicBezTo>
                      <a:pt x="17072" y="18760"/>
                      <a:pt x="17072" y="18760"/>
                      <a:pt x="17072" y="1876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62" name="Freeform 418"/>
              <p:cNvSpPr/>
              <p:nvPr/>
            </p:nvSpPr>
            <p:spPr>
              <a:xfrm>
                <a:off x="228561" y="66356"/>
                <a:ext cx="45161" cy="71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34" y="0"/>
                    </a:moveTo>
                    <a:cubicBezTo>
                      <a:pt x="968" y="0"/>
                      <a:pt x="0" y="652"/>
                      <a:pt x="0" y="1443"/>
                    </a:cubicBezTo>
                    <a:cubicBezTo>
                      <a:pt x="0" y="20157"/>
                      <a:pt x="0" y="20157"/>
                      <a:pt x="0" y="20157"/>
                    </a:cubicBezTo>
                    <a:cubicBezTo>
                      <a:pt x="0" y="20948"/>
                      <a:pt x="968" y="21600"/>
                      <a:pt x="2234" y="21600"/>
                    </a:cubicBezTo>
                    <a:cubicBezTo>
                      <a:pt x="19366" y="21600"/>
                      <a:pt x="19366" y="21600"/>
                      <a:pt x="19366" y="21600"/>
                    </a:cubicBezTo>
                    <a:cubicBezTo>
                      <a:pt x="20632" y="21600"/>
                      <a:pt x="21600" y="20948"/>
                      <a:pt x="21600" y="20157"/>
                    </a:cubicBezTo>
                    <a:cubicBezTo>
                      <a:pt x="21600" y="1443"/>
                      <a:pt x="21600" y="1443"/>
                      <a:pt x="21600" y="1443"/>
                    </a:cubicBezTo>
                    <a:cubicBezTo>
                      <a:pt x="21600" y="652"/>
                      <a:pt x="20632" y="0"/>
                      <a:pt x="19366" y="0"/>
                    </a:cubicBezTo>
                    <a:lnTo>
                      <a:pt x="2234" y="0"/>
                    </a:lnTo>
                    <a:close/>
                    <a:moveTo>
                      <a:pt x="17131" y="18760"/>
                    </a:moveTo>
                    <a:cubicBezTo>
                      <a:pt x="4469" y="18760"/>
                      <a:pt x="4469" y="18760"/>
                      <a:pt x="4469" y="18760"/>
                    </a:cubicBezTo>
                    <a:cubicBezTo>
                      <a:pt x="4469" y="2840"/>
                      <a:pt x="4469" y="2840"/>
                      <a:pt x="4469" y="2840"/>
                    </a:cubicBezTo>
                    <a:cubicBezTo>
                      <a:pt x="17131" y="2840"/>
                      <a:pt x="17131" y="2840"/>
                      <a:pt x="17131" y="2840"/>
                    </a:cubicBezTo>
                    <a:lnTo>
                      <a:pt x="17131" y="18760"/>
                    </a:lnTo>
                    <a:close/>
                    <a:moveTo>
                      <a:pt x="17131" y="18760"/>
                    </a:moveTo>
                    <a:cubicBezTo>
                      <a:pt x="17131" y="18760"/>
                      <a:pt x="17131" y="18760"/>
                      <a:pt x="17131" y="1876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1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0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9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6" grpId="12"/>
      <p:bldP build="whole" bldLvl="1" animBg="1" rev="0" advAuto="0" spid="1224" grpId="6"/>
      <p:bldP build="whole" bldLvl="1" animBg="1" rev="0" advAuto="0" spid="1227" grpId="14"/>
      <p:bldP build="whole" bldLvl="1" animBg="1" rev="0" advAuto="0" spid="1225" grpId="10"/>
      <p:bldP build="whole" bldLvl="1" animBg="1" rev="0" advAuto="0" spid="1221" grpId="2"/>
      <p:bldP build="whole" bldLvl="1" animBg="1" rev="0" advAuto="0" spid="1256" grpId="7"/>
      <p:bldP build="whole" bldLvl="1" animBg="1" rev="0" advAuto="0" spid="1250" grpId="11"/>
      <p:bldP build="whole" bldLvl="1" animBg="1" rev="0" advAuto="0" spid="1223" grpId="4"/>
      <p:bldP build="whole" bldLvl="1" animBg="1" rev="0" advAuto="0" spid="1243" grpId="5"/>
      <p:bldP build="whole" bldLvl="1" animBg="1" rev="0" advAuto="0" spid="1264" grpId="13"/>
      <p:bldP build="whole" bldLvl="1" animBg="1" rev="0" advAuto="0" spid="1222" grpId="1"/>
      <p:bldP build="whole" bldLvl="1" animBg="1" rev="0" advAuto="0" spid="1233" grpId="3"/>
      <p:bldP build="whole" bldLvl="1" animBg="1" rev="0" advAuto="0" spid="1215" grpId="8"/>
      <p:bldP build="whole" bldLvl="1" animBg="1" rev="0" advAuto="0" spid="1240" grpId="9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TextBox 13"/>
          <p:cNvSpPr txBox="1"/>
          <p:nvPr/>
        </p:nvSpPr>
        <p:spPr>
          <a:xfrm>
            <a:off x="4543412" y="1583678"/>
            <a:ext cx="326917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sp>
        <p:nvSpPr>
          <p:cNvPr id="1267" name="Rectangle 15"/>
          <p:cNvSpPr txBox="1"/>
          <p:nvPr/>
        </p:nvSpPr>
        <p:spPr>
          <a:xfrm>
            <a:off x="4560885" y="3035634"/>
            <a:ext cx="3357525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68" name="TextBox 16"/>
          <p:cNvSpPr txBox="1"/>
          <p:nvPr/>
        </p:nvSpPr>
        <p:spPr>
          <a:xfrm>
            <a:off x="4560885" y="2803108"/>
            <a:ext cx="260639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We Always Develop positive Ideas</a:t>
            </a:r>
          </a:p>
        </p:txBody>
      </p:sp>
      <p:grpSp>
        <p:nvGrpSpPr>
          <p:cNvPr id="1302" name="Group 3"/>
          <p:cNvGrpSpPr/>
          <p:nvPr/>
        </p:nvGrpSpPr>
        <p:grpSpPr>
          <a:xfrm>
            <a:off x="917422" y="828880"/>
            <a:ext cx="2905735" cy="3817574"/>
            <a:chOff x="0" y="0"/>
            <a:chExt cx="2905733" cy="3817573"/>
          </a:xfrm>
        </p:grpSpPr>
        <p:grpSp>
          <p:nvGrpSpPr>
            <p:cNvPr id="1277" name="Group 1"/>
            <p:cNvGrpSpPr/>
            <p:nvPr/>
          </p:nvGrpSpPr>
          <p:grpSpPr>
            <a:xfrm>
              <a:off x="-1" y="-1"/>
              <a:ext cx="2905735" cy="3817575"/>
              <a:chOff x="0" y="0"/>
              <a:chExt cx="2905733" cy="3817573"/>
            </a:xfrm>
          </p:grpSpPr>
          <p:sp>
            <p:nvSpPr>
              <p:cNvPr id="1269" name="Freeform 5"/>
              <p:cNvSpPr/>
              <p:nvPr/>
            </p:nvSpPr>
            <p:spPr>
              <a:xfrm>
                <a:off x="1001809" y="3133084"/>
                <a:ext cx="915489" cy="200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01" y="21600"/>
                    </a:moveTo>
                    <a:cubicBezTo>
                      <a:pt x="2099" y="21600"/>
                      <a:pt x="2099" y="21600"/>
                      <a:pt x="2099" y="21600"/>
                    </a:cubicBezTo>
                    <a:cubicBezTo>
                      <a:pt x="954" y="21600"/>
                      <a:pt x="0" y="17280"/>
                      <a:pt x="0" y="12096"/>
                    </a:cubicBezTo>
                    <a:cubicBezTo>
                      <a:pt x="0" y="9504"/>
                      <a:pt x="0" y="9504"/>
                      <a:pt x="0" y="9504"/>
                    </a:cubicBezTo>
                    <a:cubicBezTo>
                      <a:pt x="0" y="4320"/>
                      <a:pt x="954" y="0"/>
                      <a:pt x="2099" y="0"/>
                    </a:cubicBezTo>
                    <a:cubicBezTo>
                      <a:pt x="19501" y="0"/>
                      <a:pt x="19501" y="0"/>
                      <a:pt x="19501" y="0"/>
                    </a:cubicBezTo>
                    <a:cubicBezTo>
                      <a:pt x="20646" y="0"/>
                      <a:pt x="21600" y="4320"/>
                      <a:pt x="21600" y="9504"/>
                    </a:cubicBezTo>
                    <a:cubicBezTo>
                      <a:pt x="21600" y="12096"/>
                      <a:pt x="21600" y="12096"/>
                      <a:pt x="21600" y="12096"/>
                    </a:cubicBezTo>
                    <a:cubicBezTo>
                      <a:pt x="21600" y="17280"/>
                      <a:pt x="20646" y="21600"/>
                      <a:pt x="19501" y="216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70" name="Freeform 6"/>
              <p:cNvSpPr/>
              <p:nvPr/>
            </p:nvSpPr>
            <p:spPr>
              <a:xfrm>
                <a:off x="1097856" y="3373810"/>
                <a:ext cx="724610" cy="201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611" y="21600"/>
                    </a:moveTo>
                    <a:cubicBezTo>
                      <a:pt x="2989" y="21600"/>
                      <a:pt x="2989" y="21600"/>
                      <a:pt x="2989" y="21600"/>
                    </a:cubicBezTo>
                    <a:cubicBezTo>
                      <a:pt x="1350" y="21600"/>
                      <a:pt x="0" y="16589"/>
                      <a:pt x="0" y="10714"/>
                    </a:cubicBezTo>
                    <a:cubicBezTo>
                      <a:pt x="0" y="10714"/>
                      <a:pt x="0" y="10714"/>
                      <a:pt x="0" y="10714"/>
                    </a:cubicBezTo>
                    <a:cubicBezTo>
                      <a:pt x="0" y="4838"/>
                      <a:pt x="1350" y="0"/>
                      <a:pt x="2989" y="0"/>
                    </a:cubicBezTo>
                    <a:cubicBezTo>
                      <a:pt x="18611" y="0"/>
                      <a:pt x="18611" y="0"/>
                      <a:pt x="18611" y="0"/>
                    </a:cubicBezTo>
                    <a:cubicBezTo>
                      <a:pt x="20250" y="0"/>
                      <a:pt x="21600" y="4838"/>
                      <a:pt x="21600" y="10714"/>
                    </a:cubicBezTo>
                    <a:cubicBezTo>
                      <a:pt x="21600" y="10714"/>
                      <a:pt x="21600" y="10714"/>
                      <a:pt x="21600" y="10714"/>
                    </a:cubicBezTo>
                    <a:cubicBezTo>
                      <a:pt x="21600" y="16589"/>
                      <a:pt x="20250" y="21600"/>
                      <a:pt x="18611" y="216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71" name="Freeform 7"/>
              <p:cNvSpPr/>
              <p:nvPr/>
            </p:nvSpPr>
            <p:spPr>
              <a:xfrm>
                <a:off x="1225514" y="3615753"/>
                <a:ext cx="468079" cy="201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908" y="21600"/>
                    </a:moveTo>
                    <a:cubicBezTo>
                      <a:pt x="4692" y="21600"/>
                      <a:pt x="4692" y="21600"/>
                      <a:pt x="4692" y="21600"/>
                    </a:cubicBezTo>
                    <a:cubicBezTo>
                      <a:pt x="2086" y="21600"/>
                      <a:pt x="0" y="16589"/>
                      <a:pt x="0" y="10714"/>
                    </a:cubicBezTo>
                    <a:cubicBezTo>
                      <a:pt x="0" y="10714"/>
                      <a:pt x="0" y="10714"/>
                      <a:pt x="0" y="10714"/>
                    </a:cubicBezTo>
                    <a:cubicBezTo>
                      <a:pt x="0" y="4838"/>
                      <a:pt x="2086" y="0"/>
                      <a:pt x="4692" y="0"/>
                    </a:cubicBezTo>
                    <a:cubicBezTo>
                      <a:pt x="16908" y="0"/>
                      <a:pt x="16908" y="0"/>
                      <a:pt x="16908" y="0"/>
                    </a:cubicBezTo>
                    <a:cubicBezTo>
                      <a:pt x="19440" y="0"/>
                      <a:pt x="21600" y="4838"/>
                      <a:pt x="21600" y="10714"/>
                    </a:cubicBezTo>
                    <a:cubicBezTo>
                      <a:pt x="21600" y="10714"/>
                      <a:pt x="21600" y="10714"/>
                      <a:pt x="21600" y="10714"/>
                    </a:cubicBezTo>
                    <a:cubicBezTo>
                      <a:pt x="21600" y="16589"/>
                      <a:pt x="19440" y="21600"/>
                      <a:pt x="16908" y="216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72" name="Freeform 8"/>
              <p:cNvSpPr/>
              <p:nvPr/>
            </p:nvSpPr>
            <p:spPr>
              <a:xfrm>
                <a:off x="393915" y="2054681"/>
                <a:ext cx="1788425" cy="986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70" y="8096"/>
                    </a:moveTo>
                    <a:cubicBezTo>
                      <a:pt x="5410" y="11030"/>
                      <a:pt x="6015" y="13363"/>
                      <a:pt x="6386" y="16545"/>
                    </a:cubicBezTo>
                    <a:cubicBezTo>
                      <a:pt x="6738" y="19479"/>
                      <a:pt x="8163" y="21600"/>
                      <a:pt x="9824" y="21600"/>
                    </a:cubicBezTo>
                    <a:cubicBezTo>
                      <a:pt x="17557" y="21600"/>
                      <a:pt x="17557" y="21600"/>
                      <a:pt x="17557" y="21600"/>
                    </a:cubicBezTo>
                    <a:cubicBezTo>
                      <a:pt x="19276" y="21600"/>
                      <a:pt x="20721" y="19337"/>
                      <a:pt x="21014" y="16297"/>
                    </a:cubicBezTo>
                    <a:cubicBezTo>
                      <a:pt x="21190" y="14565"/>
                      <a:pt x="21385" y="13151"/>
                      <a:pt x="21600" y="119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11" y="3182"/>
                      <a:pt x="2773" y="5939"/>
                      <a:pt x="4570" y="809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73" name="Freeform 9"/>
              <p:cNvSpPr/>
              <p:nvPr/>
            </p:nvSpPr>
            <p:spPr>
              <a:xfrm>
                <a:off x="335557" y="0"/>
                <a:ext cx="2356198" cy="922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860" y="0"/>
                    </a:moveTo>
                    <a:cubicBezTo>
                      <a:pt x="6345" y="0"/>
                      <a:pt x="1616" y="9138"/>
                      <a:pt x="0" y="21600"/>
                    </a:cubicBezTo>
                    <a:cubicBezTo>
                      <a:pt x="4937" y="19410"/>
                      <a:pt x="14751" y="14916"/>
                      <a:pt x="21600" y="11744"/>
                    </a:cubicBezTo>
                    <a:cubicBezTo>
                      <a:pt x="19317" y="4607"/>
                      <a:pt x="15789" y="0"/>
                      <a:pt x="118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74" name="Freeform 10"/>
              <p:cNvSpPr/>
              <p:nvPr/>
            </p:nvSpPr>
            <p:spPr>
              <a:xfrm>
                <a:off x="193309" y="1118524"/>
                <a:ext cx="2712425" cy="879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372"/>
                    </a:moveTo>
                    <a:cubicBezTo>
                      <a:pt x="15546" y="5430"/>
                      <a:pt x="4057" y="1387"/>
                      <a:pt x="129" y="0"/>
                    </a:cubicBezTo>
                    <a:cubicBezTo>
                      <a:pt x="52" y="1625"/>
                      <a:pt x="0" y="3329"/>
                      <a:pt x="0" y="5033"/>
                    </a:cubicBezTo>
                    <a:cubicBezTo>
                      <a:pt x="0" y="11097"/>
                      <a:pt x="554" y="16765"/>
                      <a:pt x="1507" y="21600"/>
                    </a:cubicBezTo>
                    <a:cubicBezTo>
                      <a:pt x="21175" y="14387"/>
                      <a:pt x="21175" y="14387"/>
                      <a:pt x="21175" y="14387"/>
                    </a:cubicBezTo>
                    <a:cubicBezTo>
                      <a:pt x="21394" y="12128"/>
                      <a:pt x="21548" y="9789"/>
                      <a:pt x="21600" y="737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75" name="Freeform 11"/>
              <p:cNvSpPr/>
              <p:nvPr/>
            </p:nvSpPr>
            <p:spPr>
              <a:xfrm>
                <a:off x="-1" y="502120"/>
                <a:ext cx="2697835" cy="915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9356"/>
                    </a:moveTo>
                    <a:cubicBezTo>
                      <a:pt x="21600" y="12055"/>
                      <a:pt x="20707" y="5324"/>
                      <a:pt x="19232" y="0"/>
                    </a:cubicBezTo>
                    <a:cubicBezTo>
                      <a:pt x="13252" y="3194"/>
                      <a:pt x="4685" y="7720"/>
                      <a:pt x="375" y="9925"/>
                    </a:cubicBezTo>
                    <a:cubicBezTo>
                      <a:pt x="207" y="11408"/>
                      <a:pt x="91" y="12930"/>
                      <a:pt x="0" y="14527"/>
                    </a:cubicBezTo>
                    <a:cubicBezTo>
                      <a:pt x="3934" y="15858"/>
                      <a:pt x="15491" y="19737"/>
                      <a:pt x="21574" y="21600"/>
                    </a:cubicBezTo>
                    <a:cubicBezTo>
                      <a:pt x="21587" y="20877"/>
                      <a:pt x="21600" y="20117"/>
                      <a:pt x="21600" y="193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76" name="Freeform 12"/>
              <p:cNvSpPr/>
              <p:nvPr/>
            </p:nvSpPr>
            <p:spPr>
              <a:xfrm>
                <a:off x="133736" y="1703318"/>
                <a:ext cx="2468051" cy="898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0" y="7058"/>
                      <a:pt x="0" y="7058"/>
                      <a:pt x="0" y="7058"/>
                    </a:cubicBezTo>
                    <a:cubicBezTo>
                      <a:pt x="99" y="7523"/>
                      <a:pt x="212" y="7989"/>
                      <a:pt x="326" y="8454"/>
                    </a:cubicBezTo>
                    <a:cubicBezTo>
                      <a:pt x="15966" y="21600"/>
                      <a:pt x="15966" y="21600"/>
                      <a:pt x="15966" y="21600"/>
                    </a:cubicBezTo>
                    <a:cubicBezTo>
                      <a:pt x="16221" y="19622"/>
                      <a:pt x="16504" y="18304"/>
                      <a:pt x="16802" y="17334"/>
                    </a:cubicBezTo>
                    <a:cubicBezTo>
                      <a:pt x="19066" y="13262"/>
                      <a:pt x="20793" y="7174"/>
                      <a:pt x="216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1291" name="Group 17"/>
            <p:cNvGrpSpPr/>
            <p:nvPr/>
          </p:nvGrpSpPr>
          <p:grpSpPr>
            <a:xfrm>
              <a:off x="1977626" y="752249"/>
              <a:ext cx="411287" cy="399652"/>
              <a:chOff x="0" y="0"/>
              <a:chExt cx="411285" cy="399651"/>
            </a:xfrm>
          </p:grpSpPr>
          <p:sp>
            <p:nvSpPr>
              <p:cNvPr id="1278" name="Freeform 92"/>
              <p:cNvSpPr/>
              <p:nvPr/>
            </p:nvSpPr>
            <p:spPr>
              <a:xfrm>
                <a:off x="0" y="56751"/>
                <a:ext cx="411286" cy="342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3" h="21600" fill="norm" stroke="1" extrusionOk="0">
                    <a:moveTo>
                      <a:pt x="17747" y="6349"/>
                    </a:moveTo>
                    <a:cubicBezTo>
                      <a:pt x="17747" y="5587"/>
                      <a:pt x="17747" y="5587"/>
                      <a:pt x="17747" y="5587"/>
                    </a:cubicBezTo>
                    <a:cubicBezTo>
                      <a:pt x="17747" y="5371"/>
                      <a:pt x="17600" y="5194"/>
                      <a:pt x="17431" y="5194"/>
                    </a:cubicBezTo>
                    <a:cubicBezTo>
                      <a:pt x="17252" y="5194"/>
                      <a:pt x="17105" y="5371"/>
                      <a:pt x="17105" y="5587"/>
                    </a:cubicBezTo>
                    <a:cubicBezTo>
                      <a:pt x="17105" y="6603"/>
                      <a:pt x="17105" y="6603"/>
                      <a:pt x="17105" y="6603"/>
                    </a:cubicBezTo>
                    <a:cubicBezTo>
                      <a:pt x="17105" y="6756"/>
                      <a:pt x="17179" y="6895"/>
                      <a:pt x="17295" y="6959"/>
                    </a:cubicBezTo>
                    <a:cubicBezTo>
                      <a:pt x="19462" y="8114"/>
                      <a:pt x="20861" y="10717"/>
                      <a:pt x="20861" y="13575"/>
                    </a:cubicBezTo>
                    <a:cubicBezTo>
                      <a:pt x="20861" y="17575"/>
                      <a:pt x="18168" y="20825"/>
                      <a:pt x="14854" y="20825"/>
                    </a:cubicBezTo>
                    <a:cubicBezTo>
                      <a:pt x="14180" y="20825"/>
                      <a:pt x="13528" y="20698"/>
                      <a:pt x="12897" y="20432"/>
                    </a:cubicBezTo>
                    <a:cubicBezTo>
                      <a:pt x="12918" y="20394"/>
                      <a:pt x="12939" y="20343"/>
                      <a:pt x="12960" y="20305"/>
                    </a:cubicBezTo>
                    <a:cubicBezTo>
                      <a:pt x="13054" y="20114"/>
                      <a:pt x="13118" y="19924"/>
                      <a:pt x="13170" y="19721"/>
                    </a:cubicBezTo>
                    <a:cubicBezTo>
                      <a:pt x="13707" y="19949"/>
                      <a:pt x="14275" y="20051"/>
                      <a:pt x="14854" y="20051"/>
                    </a:cubicBezTo>
                    <a:cubicBezTo>
                      <a:pt x="17821" y="20051"/>
                      <a:pt x="20219" y="17156"/>
                      <a:pt x="20219" y="13575"/>
                    </a:cubicBezTo>
                    <a:cubicBezTo>
                      <a:pt x="20219" y="11835"/>
                      <a:pt x="19620" y="10133"/>
                      <a:pt x="18578" y="8914"/>
                    </a:cubicBezTo>
                    <a:cubicBezTo>
                      <a:pt x="18515" y="8838"/>
                      <a:pt x="18431" y="8800"/>
                      <a:pt x="18357" y="8800"/>
                    </a:cubicBezTo>
                    <a:cubicBezTo>
                      <a:pt x="11361" y="8800"/>
                      <a:pt x="11361" y="8800"/>
                      <a:pt x="11361" y="8800"/>
                    </a:cubicBezTo>
                    <a:cubicBezTo>
                      <a:pt x="11276" y="8800"/>
                      <a:pt x="11203" y="8838"/>
                      <a:pt x="11140" y="8914"/>
                    </a:cubicBezTo>
                    <a:cubicBezTo>
                      <a:pt x="10582" y="9562"/>
                      <a:pt x="10140" y="10349"/>
                      <a:pt x="9867" y="11213"/>
                    </a:cubicBezTo>
                    <a:cubicBezTo>
                      <a:pt x="9467" y="10387"/>
                      <a:pt x="9467" y="10387"/>
                      <a:pt x="9467" y="10387"/>
                    </a:cubicBezTo>
                    <a:cubicBezTo>
                      <a:pt x="10088" y="8863"/>
                      <a:pt x="11129" y="7644"/>
                      <a:pt x="12413" y="6959"/>
                    </a:cubicBezTo>
                    <a:cubicBezTo>
                      <a:pt x="12528" y="6895"/>
                      <a:pt x="12602" y="6756"/>
                      <a:pt x="12602" y="6603"/>
                    </a:cubicBezTo>
                    <a:cubicBezTo>
                      <a:pt x="12602" y="2781"/>
                      <a:pt x="12602" y="2781"/>
                      <a:pt x="12602" y="2781"/>
                    </a:cubicBezTo>
                    <a:cubicBezTo>
                      <a:pt x="17105" y="2781"/>
                      <a:pt x="17105" y="2781"/>
                      <a:pt x="17105" y="2781"/>
                    </a:cubicBezTo>
                    <a:cubicBezTo>
                      <a:pt x="17105" y="4038"/>
                      <a:pt x="17105" y="4038"/>
                      <a:pt x="17105" y="4038"/>
                    </a:cubicBezTo>
                    <a:cubicBezTo>
                      <a:pt x="17105" y="4254"/>
                      <a:pt x="17252" y="4419"/>
                      <a:pt x="17431" y="4419"/>
                    </a:cubicBezTo>
                    <a:cubicBezTo>
                      <a:pt x="17600" y="4419"/>
                      <a:pt x="17747" y="4254"/>
                      <a:pt x="17747" y="4038"/>
                    </a:cubicBezTo>
                    <a:cubicBezTo>
                      <a:pt x="17747" y="2781"/>
                      <a:pt x="17747" y="2781"/>
                      <a:pt x="17747" y="2781"/>
                    </a:cubicBezTo>
                    <a:cubicBezTo>
                      <a:pt x="18031" y="2781"/>
                      <a:pt x="18031" y="2781"/>
                      <a:pt x="18031" y="2781"/>
                    </a:cubicBezTo>
                    <a:cubicBezTo>
                      <a:pt x="18662" y="2781"/>
                      <a:pt x="19178" y="2159"/>
                      <a:pt x="19178" y="1384"/>
                    </a:cubicBezTo>
                    <a:cubicBezTo>
                      <a:pt x="19178" y="622"/>
                      <a:pt x="18662" y="0"/>
                      <a:pt x="18031" y="0"/>
                    </a:cubicBezTo>
                    <a:cubicBezTo>
                      <a:pt x="16726" y="0"/>
                      <a:pt x="16726" y="0"/>
                      <a:pt x="16726" y="0"/>
                    </a:cubicBezTo>
                    <a:cubicBezTo>
                      <a:pt x="16548" y="0"/>
                      <a:pt x="16400" y="165"/>
                      <a:pt x="16400" y="381"/>
                    </a:cubicBezTo>
                    <a:cubicBezTo>
                      <a:pt x="16400" y="597"/>
                      <a:pt x="16548" y="762"/>
                      <a:pt x="16726" y="762"/>
                    </a:cubicBezTo>
                    <a:cubicBezTo>
                      <a:pt x="18031" y="762"/>
                      <a:pt x="18031" y="762"/>
                      <a:pt x="18031" y="762"/>
                    </a:cubicBezTo>
                    <a:cubicBezTo>
                      <a:pt x="18315" y="762"/>
                      <a:pt x="18536" y="1041"/>
                      <a:pt x="18536" y="1384"/>
                    </a:cubicBezTo>
                    <a:cubicBezTo>
                      <a:pt x="18536" y="1727"/>
                      <a:pt x="18315" y="2006"/>
                      <a:pt x="18031" y="2006"/>
                    </a:cubicBezTo>
                    <a:cubicBezTo>
                      <a:pt x="11760" y="2006"/>
                      <a:pt x="11760" y="2006"/>
                      <a:pt x="11760" y="2006"/>
                    </a:cubicBezTo>
                    <a:cubicBezTo>
                      <a:pt x="11476" y="2006"/>
                      <a:pt x="11245" y="1727"/>
                      <a:pt x="11245" y="1384"/>
                    </a:cubicBezTo>
                    <a:cubicBezTo>
                      <a:pt x="11245" y="1041"/>
                      <a:pt x="11476" y="762"/>
                      <a:pt x="11760" y="762"/>
                    </a:cubicBezTo>
                    <a:cubicBezTo>
                      <a:pt x="15443" y="762"/>
                      <a:pt x="15443" y="762"/>
                      <a:pt x="15443" y="762"/>
                    </a:cubicBezTo>
                    <a:cubicBezTo>
                      <a:pt x="15622" y="762"/>
                      <a:pt x="15769" y="597"/>
                      <a:pt x="15769" y="381"/>
                    </a:cubicBezTo>
                    <a:cubicBezTo>
                      <a:pt x="15769" y="165"/>
                      <a:pt x="15622" y="0"/>
                      <a:pt x="15443" y="0"/>
                    </a:cubicBezTo>
                    <a:cubicBezTo>
                      <a:pt x="11760" y="0"/>
                      <a:pt x="11760" y="0"/>
                      <a:pt x="11760" y="0"/>
                    </a:cubicBezTo>
                    <a:cubicBezTo>
                      <a:pt x="11119" y="0"/>
                      <a:pt x="10603" y="622"/>
                      <a:pt x="10603" y="1384"/>
                    </a:cubicBezTo>
                    <a:cubicBezTo>
                      <a:pt x="10603" y="2159"/>
                      <a:pt x="11119" y="2781"/>
                      <a:pt x="11760" y="2781"/>
                    </a:cubicBezTo>
                    <a:cubicBezTo>
                      <a:pt x="11971" y="2781"/>
                      <a:pt x="11971" y="2781"/>
                      <a:pt x="11971" y="2781"/>
                    </a:cubicBezTo>
                    <a:cubicBezTo>
                      <a:pt x="11971" y="6349"/>
                      <a:pt x="11971" y="6349"/>
                      <a:pt x="11971" y="6349"/>
                    </a:cubicBezTo>
                    <a:cubicBezTo>
                      <a:pt x="10750" y="7060"/>
                      <a:pt x="9751" y="8190"/>
                      <a:pt x="9088" y="9600"/>
                    </a:cubicBezTo>
                    <a:cubicBezTo>
                      <a:pt x="8899" y="9206"/>
                      <a:pt x="8899" y="9206"/>
                      <a:pt x="8899" y="9206"/>
                    </a:cubicBezTo>
                    <a:cubicBezTo>
                      <a:pt x="8899" y="5244"/>
                      <a:pt x="8899" y="5244"/>
                      <a:pt x="8899" y="5244"/>
                    </a:cubicBezTo>
                    <a:cubicBezTo>
                      <a:pt x="9162" y="5244"/>
                      <a:pt x="9162" y="5244"/>
                      <a:pt x="9162" y="5244"/>
                    </a:cubicBezTo>
                    <a:cubicBezTo>
                      <a:pt x="9793" y="5244"/>
                      <a:pt x="10319" y="4622"/>
                      <a:pt x="10319" y="3860"/>
                    </a:cubicBezTo>
                    <a:cubicBezTo>
                      <a:pt x="10319" y="3086"/>
                      <a:pt x="9793" y="2463"/>
                      <a:pt x="9162" y="2463"/>
                    </a:cubicBezTo>
                    <a:cubicBezTo>
                      <a:pt x="4090" y="2463"/>
                      <a:pt x="4090" y="2463"/>
                      <a:pt x="4090" y="2463"/>
                    </a:cubicBezTo>
                    <a:cubicBezTo>
                      <a:pt x="3459" y="2463"/>
                      <a:pt x="2944" y="3086"/>
                      <a:pt x="2944" y="3860"/>
                    </a:cubicBezTo>
                    <a:cubicBezTo>
                      <a:pt x="2944" y="4622"/>
                      <a:pt x="3459" y="5244"/>
                      <a:pt x="4090" y="5244"/>
                    </a:cubicBezTo>
                    <a:cubicBezTo>
                      <a:pt x="4353" y="5244"/>
                      <a:pt x="4353" y="5244"/>
                      <a:pt x="4353" y="5244"/>
                    </a:cubicBezTo>
                    <a:cubicBezTo>
                      <a:pt x="4353" y="9206"/>
                      <a:pt x="4353" y="9206"/>
                      <a:pt x="4353" y="9206"/>
                    </a:cubicBezTo>
                    <a:cubicBezTo>
                      <a:pt x="292" y="17702"/>
                      <a:pt x="292" y="17702"/>
                      <a:pt x="292" y="17702"/>
                    </a:cubicBezTo>
                    <a:cubicBezTo>
                      <a:pt x="-97" y="18514"/>
                      <a:pt x="-97" y="19492"/>
                      <a:pt x="292" y="20305"/>
                    </a:cubicBezTo>
                    <a:cubicBezTo>
                      <a:pt x="682" y="21117"/>
                      <a:pt x="1376" y="21600"/>
                      <a:pt x="2155" y="21600"/>
                    </a:cubicBezTo>
                    <a:cubicBezTo>
                      <a:pt x="7636" y="21600"/>
                      <a:pt x="7636" y="21600"/>
                      <a:pt x="7636" y="21600"/>
                    </a:cubicBezTo>
                    <a:cubicBezTo>
                      <a:pt x="7815" y="21600"/>
                      <a:pt x="7952" y="21422"/>
                      <a:pt x="7952" y="21219"/>
                    </a:cubicBezTo>
                    <a:cubicBezTo>
                      <a:pt x="7952" y="21003"/>
                      <a:pt x="7815" y="20825"/>
                      <a:pt x="7636" y="20825"/>
                    </a:cubicBezTo>
                    <a:cubicBezTo>
                      <a:pt x="2155" y="20825"/>
                      <a:pt x="2155" y="20825"/>
                      <a:pt x="2155" y="20825"/>
                    </a:cubicBezTo>
                    <a:cubicBezTo>
                      <a:pt x="1607" y="20825"/>
                      <a:pt x="1113" y="20483"/>
                      <a:pt x="839" y="19911"/>
                    </a:cubicBezTo>
                    <a:cubicBezTo>
                      <a:pt x="566" y="19340"/>
                      <a:pt x="566" y="18654"/>
                      <a:pt x="839" y="18083"/>
                    </a:cubicBezTo>
                    <a:cubicBezTo>
                      <a:pt x="4953" y="9498"/>
                      <a:pt x="4953" y="9498"/>
                      <a:pt x="4953" y="9498"/>
                    </a:cubicBezTo>
                    <a:cubicBezTo>
                      <a:pt x="4985" y="9435"/>
                      <a:pt x="4995" y="9371"/>
                      <a:pt x="4995" y="9308"/>
                    </a:cubicBezTo>
                    <a:cubicBezTo>
                      <a:pt x="4995" y="5244"/>
                      <a:pt x="4995" y="5244"/>
                      <a:pt x="4995" y="5244"/>
                    </a:cubicBezTo>
                    <a:cubicBezTo>
                      <a:pt x="8257" y="5244"/>
                      <a:pt x="8257" y="5244"/>
                      <a:pt x="8257" y="5244"/>
                    </a:cubicBezTo>
                    <a:cubicBezTo>
                      <a:pt x="8257" y="9308"/>
                      <a:pt x="8257" y="9308"/>
                      <a:pt x="8257" y="9308"/>
                    </a:cubicBezTo>
                    <a:cubicBezTo>
                      <a:pt x="8257" y="9371"/>
                      <a:pt x="8278" y="9435"/>
                      <a:pt x="8299" y="9498"/>
                    </a:cubicBezTo>
                    <a:cubicBezTo>
                      <a:pt x="12413" y="18083"/>
                      <a:pt x="12413" y="18083"/>
                      <a:pt x="12413" y="18083"/>
                    </a:cubicBezTo>
                    <a:cubicBezTo>
                      <a:pt x="12686" y="18654"/>
                      <a:pt x="12686" y="19340"/>
                      <a:pt x="12413" y="19911"/>
                    </a:cubicBezTo>
                    <a:cubicBezTo>
                      <a:pt x="12139" y="20483"/>
                      <a:pt x="11645" y="20825"/>
                      <a:pt x="11098" y="20825"/>
                    </a:cubicBezTo>
                    <a:cubicBezTo>
                      <a:pt x="8920" y="20825"/>
                      <a:pt x="8920" y="20825"/>
                      <a:pt x="8920" y="20825"/>
                    </a:cubicBezTo>
                    <a:cubicBezTo>
                      <a:pt x="8741" y="20825"/>
                      <a:pt x="8594" y="21003"/>
                      <a:pt x="8594" y="21219"/>
                    </a:cubicBezTo>
                    <a:cubicBezTo>
                      <a:pt x="8594" y="21422"/>
                      <a:pt x="8741" y="21600"/>
                      <a:pt x="8920" y="21600"/>
                    </a:cubicBezTo>
                    <a:cubicBezTo>
                      <a:pt x="11098" y="21600"/>
                      <a:pt x="11098" y="21600"/>
                      <a:pt x="11098" y="21600"/>
                    </a:cubicBezTo>
                    <a:cubicBezTo>
                      <a:pt x="11592" y="21600"/>
                      <a:pt x="12055" y="21397"/>
                      <a:pt x="12434" y="21041"/>
                    </a:cubicBezTo>
                    <a:cubicBezTo>
                      <a:pt x="13202" y="21410"/>
                      <a:pt x="14022" y="21600"/>
                      <a:pt x="14854" y="21600"/>
                    </a:cubicBezTo>
                    <a:cubicBezTo>
                      <a:pt x="18526" y="21600"/>
                      <a:pt x="21503" y="18006"/>
                      <a:pt x="21503" y="13575"/>
                    </a:cubicBezTo>
                    <a:cubicBezTo>
                      <a:pt x="21503" y="10502"/>
                      <a:pt x="20041" y="7695"/>
                      <a:pt x="17747" y="6349"/>
                    </a:cubicBezTo>
                    <a:close/>
                    <a:moveTo>
                      <a:pt x="4680" y="4470"/>
                    </a:moveTo>
                    <a:cubicBezTo>
                      <a:pt x="4090" y="4470"/>
                      <a:pt x="4090" y="4470"/>
                      <a:pt x="4090" y="4470"/>
                    </a:cubicBezTo>
                    <a:cubicBezTo>
                      <a:pt x="3806" y="4470"/>
                      <a:pt x="3575" y="4203"/>
                      <a:pt x="3575" y="3860"/>
                    </a:cubicBezTo>
                    <a:cubicBezTo>
                      <a:pt x="3575" y="3517"/>
                      <a:pt x="3806" y="3238"/>
                      <a:pt x="4090" y="3238"/>
                    </a:cubicBezTo>
                    <a:cubicBezTo>
                      <a:pt x="9162" y="3238"/>
                      <a:pt x="9162" y="3238"/>
                      <a:pt x="9162" y="3238"/>
                    </a:cubicBezTo>
                    <a:cubicBezTo>
                      <a:pt x="9446" y="3238"/>
                      <a:pt x="9677" y="3517"/>
                      <a:pt x="9677" y="3860"/>
                    </a:cubicBezTo>
                    <a:cubicBezTo>
                      <a:pt x="9677" y="4203"/>
                      <a:pt x="9446" y="4470"/>
                      <a:pt x="9162" y="4470"/>
                    </a:cubicBezTo>
                    <a:lnTo>
                      <a:pt x="4680" y="4470"/>
                    </a:lnTo>
                    <a:close/>
                    <a:moveTo>
                      <a:pt x="10287" y="12114"/>
                    </a:moveTo>
                    <a:cubicBezTo>
                      <a:pt x="10508" y="11149"/>
                      <a:pt x="10919" y="10286"/>
                      <a:pt x="11497" y="9575"/>
                    </a:cubicBezTo>
                    <a:cubicBezTo>
                      <a:pt x="18220" y="9575"/>
                      <a:pt x="18220" y="9575"/>
                      <a:pt x="18220" y="9575"/>
                    </a:cubicBezTo>
                    <a:cubicBezTo>
                      <a:pt x="19083" y="10641"/>
                      <a:pt x="19588" y="12089"/>
                      <a:pt x="19588" y="13575"/>
                    </a:cubicBezTo>
                    <a:cubicBezTo>
                      <a:pt x="19588" y="16724"/>
                      <a:pt x="17463" y="19276"/>
                      <a:pt x="14854" y="19276"/>
                    </a:cubicBezTo>
                    <a:cubicBezTo>
                      <a:pt x="14307" y="19276"/>
                      <a:pt x="13770" y="19175"/>
                      <a:pt x="13254" y="18946"/>
                    </a:cubicBezTo>
                    <a:cubicBezTo>
                      <a:pt x="13244" y="18514"/>
                      <a:pt x="13149" y="18095"/>
                      <a:pt x="12960" y="17702"/>
                    </a:cubicBezTo>
                    <a:lnTo>
                      <a:pt x="10287" y="12114"/>
                    </a:lnTo>
                    <a:close/>
                    <a:moveTo>
                      <a:pt x="10287" y="12114"/>
                    </a:moveTo>
                    <a:cubicBezTo>
                      <a:pt x="10287" y="12114"/>
                      <a:pt x="10287" y="12114"/>
                      <a:pt x="10287" y="1211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79" name="Freeform 93"/>
              <p:cNvSpPr/>
              <p:nvPr/>
            </p:nvSpPr>
            <p:spPr>
              <a:xfrm>
                <a:off x="23900" y="247251"/>
                <a:ext cx="205653" cy="127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2" h="21600" fill="norm" stroke="1" extrusionOk="0">
                    <a:moveTo>
                      <a:pt x="21205" y="20208"/>
                    </a:moveTo>
                    <a:cubicBezTo>
                      <a:pt x="21521" y="19291"/>
                      <a:pt x="21521" y="18272"/>
                      <a:pt x="21205" y="17389"/>
                    </a:cubicBezTo>
                    <a:cubicBezTo>
                      <a:pt x="15151" y="509"/>
                      <a:pt x="15151" y="509"/>
                      <a:pt x="15151" y="509"/>
                    </a:cubicBezTo>
                    <a:cubicBezTo>
                      <a:pt x="15045" y="170"/>
                      <a:pt x="14834" y="0"/>
                      <a:pt x="14602" y="0"/>
                    </a:cubicBezTo>
                    <a:cubicBezTo>
                      <a:pt x="6840" y="0"/>
                      <a:pt x="6840" y="0"/>
                      <a:pt x="6840" y="0"/>
                    </a:cubicBezTo>
                    <a:cubicBezTo>
                      <a:pt x="6629" y="0"/>
                      <a:pt x="6397" y="170"/>
                      <a:pt x="6291" y="509"/>
                    </a:cubicBezTo>
                    <a:cubicBezTo>
                      <a:pt x="237" y="17389"/>
                      <a:pt x="237" y="17389"/>
                      <a:pt x="237" y="17389"/>
                    </a:cubicBezTo>
                    <a:cubicBezTo>
                      <a:pt x="-79" y="18272"/>
                      <a:pt x="-79" y="19291"/>
                      <a:pt x="237" y="20208"/>
                    </a:cubicBezTo>
                    <a:cubicBezTo>
                      <a:pt x="554" y="21091"/>
                      <a:pt x="1123" y="21600"/>
                      <a:pt x="1756" y="21600"/>
                    </a:cubicBezTo>
                    <a:cubicBezTo>
                      <a:pt x="19686" y="21600"/>
                      <a:pt x="19686" y="21600"/>
                      <a:pt x="19686" y="21600"/>
                    </a:cubicBezTo>
                    <a:cubicBezTo>
                      <a:pt x="20340" y="21600"/>
                      <a:pt x="20888" y="21091"/>
                      <a:pt x="21205" y="20208"/>
                    </a:cubicBezTo>
                    <a:close/>
                    <a:moveTo>
                      <a:pt x="1355" y="19155"/>
                    </a:moveTo>
                    <a:cubicBezTo>
                      <a:pt x="1208" y="18781"/>
                      <a:pt x="1313" y="18509"/>
                      <a:pt x="1355" y="18408"/>
                    </a:cubicBezTo>
                    <a:cubicBezTo>
                      <a:pt x="7219" y="2038"/>
                      <a:pt x="7219" y="2038"/>
                      <a:pt x="7219" y="2038"/>
                    </a:cubicBezTo>
                    <a:cubicBezTo>
                      <a:pt x="14223" y="2038"/>
                      <a:pt x="14223" y="2038"/>
                      <a:pt x="14223" y="2038"/>
                    </a:cubicBezTo>
                    <a:cubicBezTo>
                      <a:pt x="20087" y="18408"/>
                      <a:pt x="20087" y="18408"/>
                      <a:pt x="20087" y="18408"/>
                    </a:cubicBezTo>
                    <a:cubicBezTo>
                      <a:pt x="20129" y="18509"/>
                      <a:pt x="20234" y="18781"/>
                      <a:pt x="20087" y="19155"/>
                    </a:cubicBezTo>
                    <a:cubicBezTo>
                      <a:pt x="19960" y="19528"/>
                      <a:pt x="19770" y="19528"/>
                      <a:pt x="19686" y="19528"/>
                    </a:cubicBezTo>
                    <a:cubicBezTo>
                      <a:pt x="1756" y="19528"/>
                      <a:pt x="1756" y="19528"/>
                      <a:pt x="1756" y="19528"/>
                    </a:cubicBezTo>
                    <a:cubicBezTo>
                      <a:pt x="1693" y="19528"/>
                      <a:pt x="1482" y="19528"/>
                      <a:pt x="1355" y="19155"/>
                    </a:cubicBezTo>
                    <a:close/>
                    <a:moveTo>
                      <a:pt x="1355" y="19155"/>
                    </a:moveTo>
                    <a:cubicBezTo>
                      <a:pt x="1355" y="19155"/>
                      <a:pt x="1355" y="19155"/>
                      <a:pt x="1355" y="1915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0" name="Freeform 94"/>
              <p:cNvSpPr/>
              <p:nvPr/>
            </p:nvSpPr>
            <p:spPr>
              <a:xfrm>
                <a:off x="133892" y="310249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41" h="17130" fill="norm" stroke="1" extrusionOk="0">
                    <a:moveTo>
                      <a:pt x="17866" y="5294"/>
                    </a:moveTo>
                    <a:cubicBezTo>
                      <a:pt x="14519" y="-1811"/>
                      <a:pt x="3263" y="-1811"/>
                      <a:pt x="525" y="5578"/>
                    </a:cubicBezTo>
                    <a:cubicBezTo>
                      <a:pt x="-2213" y="12968"/>
                      <a:pt x="6305" y="19789"/>
                      <a:pt x="13607" y="16094"/>
                    </a:cubicBezTo>
                    <a:cubicBezTo>
                      <a:pt x="17866" y="13821"/>
                      <a:pt x="19387" y="9273"/>
                      <a:pt x="17866" y="5294"/>
                    </a:cubicBezTo>
                    <a:close/>
                    <a:moveTo>
                      <a:pt x="17866" y="5294"/>
                    </a:moveTo>
                    <a:cubicBezTo>
                      <a:pt x="17866" y="5294"/>
                      <a:pt x="17866" y="5294"/>
                      <a:pt x="17866" y="529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1" name="Freeform 95"/>
              <p:cNvSpPr/>
              <p:nvPr/>
            </p:nvSpPr>
            <p:spPr>
              <a:xfrm>
                <a:off x="106485" y="59630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40" h="20613" fill="norm" stroke="1" extrusionOk="0">
                    <a:moveTo>
                      <a:pt x="8838" y="20613"/>
                    </a:moveTo>
                    <a:cubicBezTo>
                      <a:pt x="16828" y="20613"/>
                      <a:pt x="20970" y="9138"/>
                      <a:pt x="15348" y="3063"/>
                    </a:cubicBezTo>
                    <a:cubicBezTo>
                      <a:pt x="12093" y="-650"/>
                      <a:pt x="7063" y="-987"/>
                      <a:pt x="3512" y="2050"/>
                    </a:cubicBezTo>
                    <a:cubicBezTo>
                      <a:pt x="849" y="4413"/>
                      <a:pt x="-630" y="8463"/>
                      <a:pt x="258" y="12513"/>
                    </a:cubicBezTo>
                    <a:cubicBezTo>
                      <a:pt x="1145" y="17238"/>
                      <a:pt x="4696" y="20613"/>
                      <a:pt x="8838" y="20613"/>
                    </a:cubicBezTo>
                    <a:close/>
                    <a:moveTo>
                      <a:pt x="8838" y="20613"/>
                    </a:moveTo>
                    <a:cubicBezTo>
                      <a:pt x="8838" y="20613"/>
                      <a:pt x="8838" y="20613"/>
                      <a:pt x="8838" y="2061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2" name="Freeform 96"/>
              <p:cNvSpPr/>
              <p:nvPr/>
            </p:nvSpPr>
            <p:spPr>
              <a:xfrm>
                <a:off x="130725" y="36228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22" h="18347" fill="norm" stroke="1" extrusionOk="0">
                    <a:moveTo>
                      <a:pt x="4236" y="16800"/>
                    </a:moveTo>
                    <a:cubicBezTo>
                      <a:pt x="11233" y="21600"/>
                      <a:pt x="20664" y="14400"/>
                      <a:pt x="18230" y="6600"/>
                    </a:cubicBezTo>
                    <a:cubicBezTo>
                      <a:pt x="17013" y="2700"/>
                      <a:pt x="13363" y="300"/>
                      <a:pt x="9408" y="0"/>
                    </a:cubicBezTo>
                    <a:cubicBezTo>
                      <a:pt x="5453" y="0"/>
                      <a:pt x="1802" y="2700"/>
                      <a:pt x="585" y="6300"/>
                    </a:cubicBezTo>
                    <a:cubicBezTo>
                      <a:pt x="-936" y="10200"/>
                      <a:pt x="585" y="14700"/>
                      <a:pt x="4236" y="16800"/>
                    </a:cubicBezTo>
                    <a:close/>
                    <a:moveTo>
                      <a:pt x="4236" y="16800"/>
                    </a:moveTo>
                    <a:cubicBezTo>
                      <a:pt x="4236" y="16800"/>
                      <a:pt x="4236" y="16800"/>
                      <a:pt x="4236" y="168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3" name="Freeform 97"/>
              <p:cNvSpPr/>
              <p:nvPr/>
            </p:nvSpPr>
            <p:spPr>
              <a:xfrm>
                <a:off x="117653" y="0"/>
                <a:ext cx="12701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69" h="18638" fill="norm" stroke="1" extrusionOk="0">
                    <a:moveTo>
                      <a:pt x="652" y="12832"/>
                    </a:moveTo>
                    <a:cubicBezTo>
                      <a:pt x="2152" y="16483"/>
                      <a:pt x="6052" y="18917"/>
                      <a:pt x="9952" y="18613"/>
                    </a:cubicBezTo>
                    <a:cubicBezTo>
                      <a:pt x="13552" y="18309"/>
                      <a:pt x="16552" y="15875"/>
                      <a:pt x="17752" y="12528"/>
                    </a:cubicBezTo>
                    <a:cubicBezTo>
                      <a:pt x="20452" y="4618"/>
                      <a:pt x="12052" y="-2683"/>
                      <a:pt x="4852" y="968"/>
                    </a:cubicBezTo>
                    <a:cubicBezTo>
                      <a:pt x="952" y="3402"/>
                      <a:pt x="-1148" y="8573"/>
                      <a:pt x="652" y="12832"/>
                    </a:cubicBezTo>
                    <a:close/>
                    <a:moveTo>
                      <a:pt x="652" y="12832"/>
                    </a:moveTo>
                    <a:cubicBezTo>
                      <a:pt x="652" y="12832"/>
                      <a:pt x="652" y="12832"/>
                      <a:pt x="652" y="1283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4" name="Freeform 98"/>
              <p:cNvSpPr/>
              <p:nvPr/>
            </p:nvSpPr>
            <p:spPr>
              <a:xfrm>
                <a:off x="332085" y="22757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2" h="18701" fill="norm" stroke="1" extrusionOk="0">
                    <a:moveTo>
                      <a:pt x="602" y="12838"/>
                    </a:moveTo>
                    <a:cubicBezTo>
                      <a:pt x="2167" y="16541"/>
                      <a:pt x="5611" y="18701"/>
                      <a:pt x="9367" y="18701"/>
                    </a:cubicBezTo>
                    <a:cubicBezTo>
                      <a:pt x="14063" y="18701"/>
                      <a:pt x="17820" y="15615"/>
                      <a:pt x="18759" y="11295"/>
                    </a:cubicBezTo>
                    <a:cubicBezTo>
                      <a:pt x="20637" y="3272"/>
                      <a:pt x="11246" y="-2899"/>
                      <a:pt x="4359" y="1421"/>
                    </a:cubicBezTo>
                    <a:cubicBezTo>
                      <a:pt x="602" y="3890"/>
                      <a:pt x="-963" y="8827"/>
                      <a:pt x="602" y="12838"/>
                    </a:cubicBezTo>
                    <a:close/>
                    <a:moveTo>
                      <a:pt x="602" y="12838"/>
                    </a:moveTo>
                    <a:cubicBezTo>
                      <a:pt x="602" y="12838"/>
                      <a:pt x="602" y="12838"/>
                      <a:pt x="602" y="12838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5" name="Freeform 99"/>
              <p:cNvSpPr/>
              <p:nvPr/>
            </p:nvSpPr>
            <p:spPr>
              <a:xfrm>
                <a:off x="336475" y="268931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6" h="20191" fill="norm" stroke="1" extrusionOk="0">
                    <a:moveTo>
                      <a:pt x="7237" y="209"/>
                    </a:moveTo>
                    <a:cubicBezTo>
                      <a:pt x="-563" y="1870"/>
                      <a:pt x="-2663" y="13501"/>
                      <a:pt x="3937" y="18486"/>
                    </a:cubicBezTo>
                    <a:cubicBezTo>
                      <a:pt x="7237" y="20812"/>
                      <a:pt x="11437" y="20812"/>
                      <a:pt x="14437" y="18154"/>
                    </a:cubicBezTo>
                    <a:cubicBezTo>
                      <a:pt x="17737" y="15163"/>
                      <a:pt x="18937" y="10178"/>
                      <a:pt x="17437" y="6190"/>
                    </a:cubicBezTo>
                    <a:cubicBezTo>
                      <a:pt x="15637" y="1870"/>
                      <a:pt x="11437" y="-788"/>
                      <a:pt x="7237" y="209"/>
                    </a:cubicBezTo>
                    <a:close/>
                    <a:moveTo>
                      <a:pt x="7237" y="209"/>
                    </a:moveTo>
                    <a:cubicBezTo>
                      <a:pt x="7237" y="209"/>
                      <a:pt x="7237" y="209"/>
                      <a:pt x="7237" y="20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6" name="Freeform 100"/>
              <p:cNvSpPr/>
              <p:nvPr/>
            </p:nvSpPr>
            <p:spPr>
              <a:xfrm>
                <a:off x="255687" y="314378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120" h="18475" fill="norm" stroke="1" extrusionOk="0">
                    <a:moveTo>
                      <a:pt x="695" y="12669"/>
                    </a:moveTo>
                    <a:cubicBezTo>
                      <a:pt x="2195" y="16320"/>
                      <a:pt x="5795" y="18754"/>
                      <a:pt x="9695" y="18450"/>
                    </a:cubicBezTo>
                    <a:cubicBezTo>
                      <a:pt x="13295" y="18146"/>
                      <a:pt x="16295" y="15712"/>
                      <a:pt x="17495" y="12365"/>
                    </a:cubicBezTo>
                    <a:cubicBezTo>
                      <a:pt x="20495" y="4455"/>
                      <a:pt x="12095" y="-2846"/>
                      <a:pt x="4895" y="1109"/>
                    </a:cubicBezTo>
                    <a:cubicBezTo>
                      <a:pt x="695" y="3239"/>
                      <a:pt x="-1105" y="8410"/>
                      <a:pt x="695" y="12669"/>
                    </a:cubicBezTo>
                    <a:close/>
                    <a:moveTo>
                      <a:pt x="695" y="12669"/>
                    </a:moveTo>
                    <a:cubicBezTo>
                      <a:pt x="695" y="12669"/>
                      <a:pt x="695" y="12669"/>
                      <a:pt x="695" y="1266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7" name="Freeform 101"/>
              <p:cNvSpPr/>
              <p:nvPr/>
            </p:nvSpPr>
            <p:spPr>
              <a:xfrm>
                <a:off x="227955" y="26405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20" h="20276" fill="norm" stroke="1" extrusionOk="0">
                    <a:moveTo>
                      <a:pt x="8131" y="113"/>
                    </a:moveTo>
                    <a:cubicBezTo>
                      <a:pt x="3744" y="1110"/>
                      <a:pt x="369" y="4765"/>
                      <a:pt x="31" y="9417"/>
                    </a:cubicBezTo>
                    <a:cubicBezTo>
                      <a:pt x="-306" y="13405"/>
                      <a:pt x="2056" y="17393"/>
                      <a:pt x="5769" y="19386"/>
                    </a:cubicBezTo>
                    <a:cubicBezTo>
                      <a:pt x="9481" y="21048"/>
                      <a:pt x="14207" y="20383"/>
                      <a:pt x="17244" y="17393"/>
                    </a:cubicBezTo>
                    <a:cubicBezTo>
                      <a:pt x="20282" y="14402"/>
                      <a:pt x="21294" y="9750"/>
                      <a:pt x="19607" y="6094"/>
                    </a:cubicBezTo>
                    <a:cubicBezTo>
                      <a:pt x="17582" y="1774"/>
                      <a:pt x="12857" y="-552"/>
                      <a:pt x="8131" y="113"/>
                    </a:cubicBezTo>
                    <a:close/>
                    <a:moveTo>
                      <a:pt x="8131" y="113"/>
                    </a:moveTo>
                    <a:cubicBezTo>
                      <a:pt x="8131" y="113"/>
                      <a:pt x="8131" y="113"/>
                      <a:pt x="8131" y="11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8" name="Freeform 102"/>
              <p:cNvSpPr/>
              <p:nvPr/>
            </p:nvSpPr>
            <p:spPr>
              <a:xfrm>
                <a:off x="302485" y="248904"/>
                <a:ext cx="1302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6" h="20731" fill="norm" stroke="1" extrusionOk="0">
                    <a:moveTo>
                      <a:pt x="819" y="14318"/>
                    </a:moveTo>
                    <a:cubicBezTo>
                      <a:pt x="2109" y="18031"/>
                      <a:pt x="5978" y="20731"/>
                      <a:pt x="10169" y="20731"/>
                    </a:cubicBezTo>
                    <a:cubicBezTo>
                      <a:pt x="14037" y="20393"/>
                      <a:pt x="17584" y="17693"/>
                      <a:pt x="19195" y="13643"/>
                    </a:cubicBezTo>
                    <a:cubicBezTo>
                      <a:pt x="20485" y="9931"/>
                      <a:pt x="19195" y="5206"/>
                      <a:pt x="16294" y="2506"/>
                    </a:cubicBezTo>
                    <a:cubicBezTo>
                      <a:pt x="13070" y="-531"/>
                      <a:pt x="7912" y="-869"/>
                      <a:pt x="4366" y="1831"/>
                    </a:cubicBezTo>
                    <a:cubicBezTo>
                      <a:pt x="497" y="4531"/>
                      <a:pt x="-1115" y="9931"/>
                      <a:pt x="819" y="14318"/>
                    </a:cubicBezTo>
                    <a:close/>
                    <a:moveTo>
                      <a:pt x="819" y="14318"/>
                    </a:moveTo>
                    <a:cubicBezTo>
                      <a:pt x="819" y="14318"/>
                      <a:pt x="819" y="14318"/>
                      <a:pt x="819" y="14318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89" name="Freeform 103"/>
              <p:cNvSpPr/>
              <p:nvPr/>
            </p:nvSpPr>
            <p:spPr>
              <a:xfrm>
                <a:off x="90362" y="323201"/>
                <a:ext cx="130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56" h="18444" fill="norm" stroke="1" extrusionOk="0">
                    <a:moveTo>
                      <a:pt x="17678" y="5780"/>
                    </a:moveTo>
                    <a:cubicBezTo>
                      <a:pt x="16178" y="2130"/>
                      <a:pt x="12878" y="0"/>
                      <a:pt x="9278" y="0"/>
                    </a:cubicBezTo>
                    <a:cubicBezTo>
                      <a:pt x="5378" y="0"/>
                      <a:pt x="1778" y="2434"/>
                      <a:pt x="578" y="6085"/>
                    </a:cubicBezTo>
                    <a:cubicBezTo>
                      <a:pt x="-2422" y="14299"/>
                      <a:pt x="6878" y="21600"/>
                      <a:pt x="14078" y="17037"/>
                    </a:cubicBezTo>
                    <a:cubicBezTo>
                      <a:pt x="17678" y="14907"/>
                      <a:pt x="19178" y="9735"/>
                      <a:pt x="17678" y="5780"/>
                    </a:cubicBezTo>
                    <a:close/>
                    <a:moveTo>
                      <a:pt x="17678" y="5780"/>
                    </a:moveTo>
                    <a:cubicBezTo>
                      <a:pt x="17678" y="5780"/>
                      <a:pt x="17678" y="5780"/>
                      <a:pt x="17678" y="578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90" name="Freeform 104"/>
              <p:cNvSpPr/>
              <p:nvPr/>
            </p:nvSpPr>
            <p:spPr>
              <a:xfrm>
                <a:off x="106516" y="283111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5" h="19903" fill="norm" stroke="1" extrusionOk="0">
                    <a:moveTo>
                      <a:pt x="8339" y="227"/>
                    </a:moveTo>
                    <a:cubicBezTo>
                      <a:pt x="4019" y="881"/>
                      <a:pt x="696" y="4481"/>
                      <a:pt x="31" y="9063"/>
                    </a:cubicBezTo>
                    <a:cubicBezTo>
                      <a:pt x="-301" y="12990"/>
                      <a:pt x="2025" y="16918"/>
                      <a:pt x="5681" y="18881"/>
                    </a:cubicBezTo>
                    <a:cubicBezTo>
                      <a:pt x="9668" y="20845"/>
                      <a:pt x="14653" y="19863"/>
                      <a:pt x="17644" y="16918"/>
                    </a:cubicBezTo>
                    <a:cubicBezTo>
                      <a:pt x="20634" y="13645"/>
                      <a:pt x="21299" y="9063"/>
                      <a:pt x="19305" y="5463"/>
                    </a:cubicBezTo>
                    <a:cubicBezTo>
                      <a:pt x="17311" y="1536"/>
                      <a:pt x="12659" y="-755"/>
                      <a:pt x="8339" y="227"/>
                    </a:cubicBezTo>
                    <a:close/>
                    <a:moveTo>
                      <a:pt x="8339" y="227"/>
                    </a:moveTo>
                    <a:cubicBezTo>
                      <a:pt x="8339" y="227"/>
                      <a:pt x="8339" y="227"/>
                      <a:pt x="8339" y="22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1295" name="Group 31"/>
            <p:cNvGrpSpPr/>
            <p:nvPr/>
          </p:nvGrpSpPr>
          <p:grpSpPr>
            <a:xfrm>
              <a:off x="393044" y="1380230"/>
              <a:ext cx="411554" cy="411957"/>
              <a:chOff x="0" y="0"/>
              <a:chExt cx="411553" cy="411956"/>
            </a:xfrm>
          </p:grpSpPr>
          <p:sp>
            <p:nvSpPr>
              <p:cNvPr id="1292" name="Freeform 228"/>
              <p:cNvSpPr/>
              <p:nvPr/>
            </p:nvSpPr>
            <p:spPr>
              <a:xfrm>
                <a:off x="35718" y="35718"/>
                <a:ext cx="239529" cy="2393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1600" fill="norm" stroke="1" extrusionOk="0">
                    <a:moveTo>
                      <a:pt x="10297" y="0"/>
                    </a:moveTo>
                    <a:cubicBezTo>
                      <a:pt x="7541" y="0"/>
                      <a:pt x="4958" y="1109"/>
                      <a:pt x="3016" y="3164"/>
                    </a:cubicBezTo>
                    <a:cubicBezTo>
                      <a:pt x="1057" y="5200"/>
                      <a:pt x="0" y="7909"/>
                      <a:pt x="0" y="10800"/>
                    </a:cubicBezTo>
                    <a:cubicBezTo>
                      <a:pt x="0" y="13691"/>
                      <a:pt x="1057" y="16400"/>
                      <a:pt x="3016" y="18436"/>
                    </a:cubicBezTo>
                    <a:cubicBezTo>
                      <a:pt x="4958" y="20473"/>
                      <a:pt x="7541" y="21600"/>
                      <a:pt x="10297" y="21600"/>
                    </a:cubicBezTo>
                    <a:cubicBezTo>
                      <a:pt x="13054" y="21600"/>
                      <a:pt x="15637" y="20491"/>
                      <a:pt x="17578" y="18436"/>
                    </a:cubicBezTo>
                    <a:cubicBezTo>
                      <a:pt x="21600" y="14218"/>
                      <a:pt x="21600" y="7364"/>
                      <a:pt x="17578" y="3164"/>
                    </a:cubicBezTo>
                    <a:cubicBezTo>
                      <a:pt x="15637" y="1109"/>
                      <a:pt x="13054" y="0"/>
                      <a:pt x="10297" y="0"/>
                    </a:cubicBezTo>
                    <a:close/>
                    <a:moveTo>
                      <a:pt x="16833" y="17655"/>
                    </a:moveTo>
                    <a:cubicBezTo>
                      <a:pt x="15082" y="19491"/>
                      <a:pt x="12759" y="20491"/>
                      <a:pt x="10297" y="20491"/>
                    </a:cubicBezTo>
                    <a:cubicBezTo>
                      <a:pt x="7818" y="20491"/>
                      <a:pt x="5495" y="19491"/>
                      <a:pt x="3762" y="17655"/>
                    </a:cubicBezTo>
                    <a:cubicBezTo>
                      <a:pt x="2011" y="15818"/>
                      <a:pt x="1040" y="13382"/>
                      <a:pt x="1040" y="10800"/>
                    </a:cubicBezTo>
                    <a:cubicBezTo>
                      <a:pt x="1040" y="8200"/>
                      <a:pt x="2011" y="5764"/>
                      <a:pt x="3762" y="3945"/>
                    </a:cubicBezTo>
                    <a:cubicBezTo>
                      <a:pt x="5495" y="2109"/>
                      <a:pt x="7818" y="1091"/>
                      <a:pt x="10297" y="1091"/>
                    </a:cubicBezTo>
                    <a:cubicBezTo>
                      <a:pt x="12759" y="1091"/>
                      <a:pt x="15082" y="2109"/>
                      <a:pt x="16833" y="3945"/>
                    </a:cubicBezTo>
                    <a:cubicBezTo>
                      <a:pt x="20439" y="7727"/>
                      <a:pt x="20439" y="13873"/>
                      <a:pt x="16833" y="17655"/>
                    </a:cubicBezTo>
                    <a:close/>
                    <a:moveTo>
                      <a:pt x="16833" y="17655"/>
                    </a:moveTo>
                    <a:cubicBezTo>
                      <a:pt x="16833" y="17655"/>
                      <a:pt x="16833" y="17655"/>
                      <a:pt x="16833" y="1765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93" name="Freeform 229"/>
              <p:cNvSpPr/>
              <p:nvPr/>
            </p:nvSpPr>
            <p:spPr>
              <a:xfrm>
                <a:off x="76199" y="97912"/>
                <a:ext cx="158355" cy="1149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81" fill="norm" stroke="1" extrusionOk="0">
                    <a:moveTo>
                      <a:pt x="14180" y="139"/>
                    </a:moveTo>
                    <a:cubicBezTo>
                      <a:pt x="12916" y="-272"/>
                      <a:pt x="11652" y="251"/>
                      <a:pt x="10800" y="1447"/>
                    </a:cubicBezTo>
                    <a:cubicBezTo>
                      <a:pt x="9948" y="251"/>
                      <a:pt x="8656" y="-272"/>
                      <a:pt x="7392" y="139"/>
                    </a:cubicBezTo>
                    <a:cubicBezTo>
                      <a:pt x="660" y="2381"/>
                      <a:pt x="660" y="2381"/>
                      <a:pt x="660" y="2381"/>
                    </a:cubicBezTo>
                    <a:cubicBezTo>
                      <a:pt x="275" y="2493"/>
                      <a:pt x="0" y="2942"/>
                      <a:pt x="0" y="3465"/>
                    </a:cubicBezTo>
                    <a:cubicBezTo>
                      <a:pt x="0" y="20132"/>
                      <a:pt x="0" y="20132"/>
                      <a:pt x="0" y="20132"/>
                    </a:cubicBezTo>
                    <a:cubicBezTo>
                      <a:pt x="0" y="20468"/>
                      <a:pt x="137" y="20805"/>
                      <a:pt x="330" y="21029"/>
                    </a:cubicBezTo>
                    <a:cubicBezTo>
                      <a:pt x="522" y="21253"/>
                      <a:pt x="797" y="21328"/>
                      <a:pt x="1044" y="21253"/>
                    </a:cubicBezTo>
                    <a:cubicBezTo>
                      <a:pt x="7805" y="19011"/>
                      <a:pt x="7805" y="19011"/>
                      <a:pt x="7805" y="19011"/>
                    </a:cubicBezTo>
                    <a:cubicBezTo>
                      <a:pt x="8739" y="18712"/>
                      <a:pt x="9673" y="19347"/>
                      <a:pt x="10031" y="20543"/>
                    </a:cubicBezTo>
                    <a:cubicBezTo>
                      <a:pt x="10140" y="20992"/>
                      <a:pt x="10470" y="21253"/>
                      <a:pt x="10800" y="21253"/>
                    </a:cubicBezTo>
                    <a:cubicBezTo>
                      <a:pt x="11130" y="21253"/>
                      <a:pt x="11460" y="20992"/>
                      <a:pt x="11569" y="20543"/>
                    </a:cubicBezTo>
                    <a:cubicBezTo>
                      <a:pt x="11927" y="19347"/>
                      <a:pt x="12861" y="18712"/>
                      <a:pt x="13795" y="19011"/>
                    </a:cubicBezTo>
                    <a:cubicBezTo>
                      <a:pt x="20556" y="21253"/>
                      <a:pt x="20556" y="21253"/>
                      <a:pt x="20556" y="21253"/>
                    </a:cubicBezTo>
                    <a:cubicBezTo>
                      <a:pt x="20611" y="21253"/>
                      <a:pt x="20693" y="21253"/>
                      <a:pt x="20748" y="21253"/>
                    </a:cubicBezTo>
                    <a:cubicBezTo>
                      <a:pt x="20940" y="21253"/>
                      <a:pt x="21133" y="21179"/>
                      <a:pt x="21270" y="21029"/>
                    </a:cubicBezTo>
                    <a:cubicBezTo>
                      <a:pt x="21463" y="20805"/>
                      <a:pt x="21600" y="20468"/>
                      <a:pt x="21600" y="20132"/>
                    </a:cubicBezTo>
                    <a:cubicBezTo>
                      <a:pt x="21600" y="3465"/>
                      <a:pt x="21600" y="3465"/>
                      <a:pt x="21600" y="3465"/>
                    </a:cubicBezTo>
                    <a:cubicBezTo>
                      <a:pt x="21600" y="2942"/>
                      <a:pt x="21325" y="2493"/>
                      <a:pt x="20940" y="2381"/>
                    </a:cubicBezTo>
                    <a:lnTo>
                      <a:pt x="14180" y="139"/>
                    </a:lnTo>
                    <a:close/>
                    <a:moveTo>
                      <a:pt x="7392" y="16806"/>
                    </a:moveTo>
                    <a:cubicBezTo>
                      <a:pt x="1676" y="18675"/>
                      <a:pt x="1676" y="18675"/>
                      <a:pt x="1676" y="18675"/>
                    </a:cubicBezTo>
                    <a:cubicBezTo>
                      <a:pt x="1676" y="4362"/>
                      <a:pt x="1676" y="4362"/>
                      <a:pt x="1676" y="4362"/>
                    </a:cubicBezTo>
                    <a:cubicBezTo>
                      <a:pt x="7805" y="2344"/>
                      <a:pt x="7805" y="2344"/>
                      <a:pt x="7805" y="2344"/>
                    </a:cubicBezTo>
                    <a:cubicBezTo>
                      <a:pt x="8684" y="2082"/>
                      <a:pt x="9563" y="2643"/>
                      <a:pt x="9976" y="3727"/>
                    </a:cubicBezTo>
                    <a:cubicBezTo>
                      <a:pt x="9976" y="17255"/>
                      <a:pt x="9976" y="17255"/>
                      <a:pt x="9976" y="17255"/>
                    </a:cubicBezTo>
                    <a:cubicBezTo>
                      <a:pt x="9206" y="16694"/>
                      <a:pt x="8299" y="16507"/>
                      <a:pt x="7392" y="16806"/>
                    </a:cubicBezTo>
                    <a:close/>
                    <a:moveTo>
                      <a:pt x="19924" y="18675"/>
                    </a:moveTo>
                    <a:cubicBezTo>
                      <a:pt x="14180" y="16806"/>
                      <a:pt x="14180" y="16806"/>
                      <a:pt x="14180" y="16806"/>
                    </a:cubicBezTo>
                    <a:cubicBezTo>
                      <a:pt x="13905" y="16694"/>
                      <a:pt x="13631" y="16657"/>
                      <a:pt x="13328" y="16657"/>
                    </a:cubicBezTo>
                    <a:cubicBezTo>
                      <a:pt x="12724" y="16657"/>
                      <a:pt x="12147" y="16881"/>
                      <a:pt x="11624" y="17255"/>
                    </a:cubicBezTo>
                    <a:cubicBezTo>
                      <a:pt x="11624" y="3727"/>
                      <a:pt x="11624" y="3727"/>
                      <a:pt x="11624" y="3727"/>
                    </a:cubicBezTo>
                    <a:cubicBezTo>
                      <a:pt x="12037" y="2643"/>
                      <a:pt x="12916" y="2082"/>
                      <a:pt x="13795" y="2344"/>
                    </a:cubicBezTo>
                    <a:cubicBezTo>
                      <a:pt x="19924" y="4362"/>
                      <a:pt x="19924" y="4362"/>
                      <a:pt x="19924" y="4362"/>
                    </a:cubicBezTo>
                    <a:lnTo>
                      <a:pt x="19924" y="18675"/>
                    </a:lnTo>
                    <a:close/>
                    <a:moveTo>
                      <a:pt x="19924" y="18675"/>
                    </a:moveTo>
                    <a:cubicBezTo>
                      <a:pt x="19924" y="18675"/>
                      <a:pt x="19924" y="18675"/>
                      <a:pt x="19924" y="1867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94" name="Freeform 230"/>
              <p:cNvSpPr/>
              <p:nvPr/>
            </p:nvSpPr>
            <p:spPr>
              <a:xfrm>
                <a:off x="0" y="0"/>
                <a:ext cx="411554" cy="411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5" h="21600" fill="norm" stroke="1" extrusionOk="0">
                    <a:moveTo>
                      <a:pt x="21180" y="18599"/>
                    </a:moveTo>
                    <a:cubicBezTo>
                      <a:pt x="20802" y="17563"/>
                      <a:pt x="20047" y="16454"/>
                      <a:pt x="19060" y="15460"/>
                    </a:cubicBezTo>
                    <a:cubicBezTo>
                      <a:pt x="18388" y="14784"/>
                      <a:pt x="17664" y="14213"/>
                      <a:pt x="16929" y="13801"/>
                    </a:cubicBezTo>
                    <a:cubicBezTo>
                      <a:pt x="17013" y="13653"/>
                      <a:pt x="17076" y="13516"/>
                      <a:pt x="17139" y="13378"/>
                    </a:cubicBezTo>
                    <a:cubicBezTo>
                      <a:pt x="17496" y="12565"/>
                      <a:pt x="17486" y="11910"/>
                      <a:pt x="17118" y="11529"/>
                    </a:cubicBezTo>
                    <a:cubicBezTo>
                      <a:pt x="16772" y="11180"/>
                      <a:pt x="16195" y="11149"/>
                      <a:pt x="15471" y="11423"/>
                    </a:cubicBezTo>
                    <a:cubicBezTo>
                      <a:pt x="16247" y="9659"/>
                      <a:pt x="16394" y="7640"/>
                      <a:pt x="15796" y="5728"/>
                    </a:cubicBezTo>
                    <a:cubicBezTo>
                      <a:pt x="15743" y="5559"/>
                      <a:pt x="15565" y="5463"/>
                      <a:pt x="15397" y="5516"/>
                    </a:cubicBezTo>
                    <a:cubicBezTo>
                      <a:pt x="15229" y="5569"/>
                      <a:pt x="15135" y="5749"/>
                      <a:pt x="15187" y="5918"/>
                    </a:cubicBezTo>
                    <a:cubicBezTo>
                      <a:pt x="16006" y="8581"/>
                      <a:pt x="15303" y="11466"/>
                      <a:pt x="13340" y="13431"/>
                    </a:cubicBezTo>
                    <a:cubicBezTo>
                      <a:pt x="11934" y="14847"/>
                      <a:pt x="10065" y="15629"/>
                      <a:pt x="8082" y="15629"/>
                    </a:cubicBezTo>
                    <a:cubicBezTo>
                      <a:pt x="6098" y="15629"/>
                      <a:pt x="4219" y="14847"/>
                      <a:pt x="2823" y="13431"/>
                    </a:cubicBezTo>
                    <a:cubicBezTo>
                      <a:pt x="1417" y="12015"/>
                      <a:pt x="640" y="10134"/>
                      <a:pt x="640" y="8137"/>
                    </a:cubicBezTo>
                    <a:cubicBezTo>
                      <a:pt x="640" y="6140"/>
                      <a:pt x="1417" y="4248"/>
                      <a:pt x="2823" y="2843"/>
                    </a:cubicBezTo>
                    <a:cubicBezTo>
                      <a:pt x="4230" y="1427"/>
                      <a:pt x="6098" y="645"/>
                      <a:pt x="8082" y="645"/>
                    </a:cubicBezTo>
                    <a:cubicBezTo>
                      <a:pt x="10065" y="645"/>
                      <a:pt x="11934" y="1427"/>
                      <a:pt x="13340" y="2843"/>
                    </a:cubicBezTo>
                    <a:cubicBezTo>
                      <a:pt x="13896" y="3392"/>
                      <a:pt x="14348" y="4026"/>
                      <a:pt x="14704" y="4713"/>
                    </a:cubicBezTo>
                    <a:cubicBezTo>
                      <a:pt x="14788" y="4872"/>
                      <a:pt x="14977" y="4935"/>
                      <a:pt x="15135" y="4850"/>
                    </a:cubicBezTo>
                    <a:cubicBezTo>
                      <a:pt x="15292" y="4766"/>
                      <a:pt x="15355" y="4576"/>
                      <a:pt x="15271" y="4417"/>
                    </a:cubicBezTo>
                    <a:cubicBezTo>
                      <a:pt x="14893" y="3667"/>
                      <a:pt x="14390" y="2980"/>
                      <a:pt x="13791" y="2378"/>
                    </a:cubicBezTo>
                    <a:cubicBezTo>
                      <a:pt x="12269" y="845"/>
                      <a:pt x="10244" y="0"/>
                      <a:pt x="8082" y="0"/>
                    </a:cubicBezTo>
                    <a:cubicBezTo>
                      <a:pt x="5920" y="0"/>
                      <a:pt x="3894" y="845"/>
                      <a:pt x="2372" y="2378"/>
                    </a:cubicBezTo>
                    <a:cubicBezTo>
                      <a:pt x="840" y="3921"/>
                      <a:pt x="0" y="5960"/>
                      <a:pt x="0" y="8137"/>
                    </a:cubicBezTo>
                    <a:cubicBezTo>
                      <a:pt x="0" y="10314"/>
                      <a:pt x="840" y="12353"/>
                      <a:pt x="2372" y="13886"/>
                    </a:cubicBezTo>
                    <a:cubicBezTo>
                      <a:pt x="3894" y="15429"/>
                      <a:pt x="5920" y="16274"/>
                      <a:pt x="8082" y="16274"/>
                    </a:cubicBezTo>
                    <a:cubicBezTo>
                      <a:pt x="9226" y="16274"/>
                      <a:pt x="10338" y="16031"/>
                      <a:pt x="11346" y="15587"/>
                    </a:cubicBezTo>
                    <a:cubicBezTo>
                      <a:pt x="11073" y="16306"/>
                      <a:pt x="11104" y="16887"/>
                      <a:pt x="11451" y="17236"/>
                    </a:cubicBezTo>
                    <a:cubicBezTo>
                      <a:pt x="11640" y="17426"/>
                      <a:pt x="11902" y="17521"/>
                      <a:pt x="12227" y="17521"/>
                    </a:cubicBezTo>
                    <a:cubicBezTo>
                      <a:pt x="12532" y="17521"/>
                      <a:pt x="12889" y="17426"/>
                      <a:pt x="13287" y="17257"/>
                    </a:cubicBezTo>
                    <a:cubicBezTo>
                      <a:pt x="13424" y="17193"/>
                      <a:pt x="13560" y="17130"/>
                      <a:pt x="13707" y="17045"/>
                    </a:cubicBezTo>
                    <a:cubicBezTo>
                      <a:pt x="14117" y="17785"/>
                      <a:pt x="14683" y="18514"/>
                      <a:pt x="15355" y="19191"/>
                    </a:cubicBezTo>
                    <a:cubicBezTo>
                      <a:pt x="15586" y="19423"/>
                      <a:pt x="15838" y="19656"/>
                      <a:pt x="16079" y="19856"/>
                    </a:cubicBezTo>
                    <a:cubicBezTo>
                      <a:pt x="16142" y="19909"/>
                      <a:pt x="16216" y="19941"/>
                      <a:pt x="16289" y="19941"/>
                    </a:cubicBezTo>
                    <a:cubicBezTo>
                      <a:pt x="16373" y="19941"/>
                      <a:pt x="16468" y="19899"/>
                      <a:pt x="16531" y="19825"/>
                    </a:cubicBezTo>
                    <a:cubicBezTo>
                      <a:pt x="16646" y="19687"/>
                      <a:pt x="16625" y="19486"/>
                      <a:pt x="16489" y="19370"/>
                    </a:cubicBezTo>
                    <a:cubicBezTo>
                      <a:pt x="16258" y="19169"/>
                      <a:pt x="16027" y="18958"/>
                      <a:pt x="15806" y="18736"/>
                    </a:cubicBezTo>
                    <a:cubicBezTo>
                      <a:pt x="15166" y="18092"/>
                      <a:pt x="14631" y="17394"/>
                      <a:pt x="14243" y="16707"/>
                    </a:cubicBezTo>
                    <a:cubicBezTo>
                      <a:pt x="14683" y="16411"/>
                      <a:pt x="15114" y="16041"/>
                      <a:pt x="15523" y="15629"/>
                    </a:cubicBezTo>
                    <a:cubicBezTo>
                      <a:pt x="15943" y="15217"/>
                      <a:pt x="16300" y="14784"/>
                      <a:pt x="16594" y="14340"/>
                    </a:cubicBezTo>
                    <a:cubicBezTo>
                      <a:pt x="17276" y="14731"/>
                      <a:pt x="17969" y="15270"/>
                      <a:pt x="18609" y="15915"/>
                    </a:cubicBezTo>
                    <a:cubicBezTo>
                      <a:pt x="19532" y="16845"/>
                      <a:pt x="20236" y="17880"/>
                      <a:pt x="20582" y="18821"/>
                    </a:cubicBezTo>
                    <a:cubicBezTo>
                      <a:pt x="20897" y="19677"/>
                      <a:pt x="20886" y="20353"/>
                      <a:pt x="20550" y="20691"/>
                    </a:cubicBezTo>
                    <a:cubicBezTo>
                      <a:pt x="20047" y="21198"/>
                      <a:pt x="18808" y="20955"/>
                      <a:pt x="17465" y="20089"/>
                    </a:cubicBezTo>
                    <a:cubicBezTo>
                      <a:pt x="17318" y="19994"/>
                      <a:pt x="17118" y="20036"/>
                      <a:pt x="17024" y="20184"/>
                    </a:cubicBezTo>
                    <a:cubicBezTo>
                      <a:pt x="16929" y="20342"/>
                      <a:pt x="16971" y="20533"/>
                      <a:pt x="17118" y="20628"/>
                    </a:cubicBezTo>
                    <a:cubicBezTo>
                      <a:pt x="18105" y="21272"/>
                      <a:pt x="19039" y="21600"/>
                      <a:pt x="19784" y="21600"/>
                    </a:cubicBezTo>
                    <a:cubicBezTo>
                      <a:pt x="20288" y="21600"/>
                      <a:pt x="20708" y="21452"/>
                      <a:pt x="21002" y="21146"/>
                    </a:cubicBezTo>
                    <a:cubicBezTo>
                      <a:pt x="21537" y="20617"/>
                      <a:pt x="21600" y="19708"/>
                      <a:pt x="21180" y="18599"/>
                    </a:cubicBezTo>
                    <a:close/>
                    <a:moveTo>
                      <a:pt x="15072" y="15175"/>
                    </a:moveTo>
                    <a:cubicBezTo>
                      <a:pt x="13623" y="16644"/>
                      <a:pt x="12227" y="17098"/>
                      <a:pt x="11902" y="16781"/>
                    </a:cubicBezTo>
                    <a:cubicBezTo>
                      <a:pt x="11713" y="16591"/>
                      <a:pt x="11766" y="15978"/>
                      <a:pt x="12322" y="15069"/>
                    </a:cubicBezTo>
                    <a:cubicBezTo>
                      <a:pt x="12847" y="14742"/>
                      <a:pt x="13340" y="14340"/>
                      <a:pt x="13791" y="13886"/>
                    </a:cubicBezTo>
                    <a:cubicBezTo>
                      <a:pt x="14243" y="13431"/>
                      <a:pt x="14641" y="12935"/>
                      <a:pt x="14967" y="12406"/>
                    </a:cubicBezTo>
                    <a:cubicBezTo>
                      <a:pt x="15869" y="11846"/>
                      <a:pt x="16478" y="11793"/>
                      <a:pt x="16667" y="11984"/>
                    </a:cubicBezTo>
                    <a:cubicBezTo>
                      <a:pt x="16824" y="12153"/>
                      <a:pt x="16783" y="12586"/>
                      <a:pt x="16552" y="13125"/>
                    </a:cubicBezTo>
                    <a:cubicBezTo>
                      <a:pt x="16268" y="13769"/>
                      <a:pt x="15743" y="14509"/>
                      <a:pt x="15072" y="15175"/>
                    </a:cubicBezTo>
                    <a:close/>
                    <a:moveTo>
                      <a:pt x="15072" y="15175"/>
                    </a:moveTo>
                    <a:cubicBezTo>
                      <a:pt x="15072" y="15175"/>
                      <a:pt x="15072" y="15175"/>
                      <a:pt x="15072" y="1517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1298" name="Group 35"/>
            <p:cNvGrpSpPr/>
            <p:nvPr/>
          </p:nvGrpSpPr>
          <p:grpSpPr>
            <a:xfrm>
              <a:off x="1836683" y="1930104"/>
              <a:ext cx="345657" cy="286886"/>
              <a:chOff x="0" y="0"/>
              <a:chExt cx="345655" cy="286884"/>
            </a:xfrm>
          </p:grpSpPr>
          <p:sp>
            <p:nvSpPr>
              <p:cNvPr id="1296" name="Freeform 37"/>
              <p:cNvSpPr/>
              <p:nvPr/>
            </p:nvSpPr>
            <p:spPr>
              <a:xfrm>
                <a:off x="-1" y="-1"/>
                <a:ext cx="345657" cy="28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47" y="12884"/>
                    </a:moveTo>
                    <a:cubicBezTo>
                      <a:pt x="19459" y="12350"/>
                      <a:pt x="19459" y="12350"/>
                      <a:pt x="19459" y="12350"/>
                    </a:cubicBezTo>
                    <a:cubicBezTo>
                      <a:pt x="19459" y="10432"/>
                      <a:pt x="19459" y="10432"/>
                      <a:pt x="19459" y="10432"/>
                    </a:cubicBezTo>
                    <a:cubicBezTo>
                      <a:pt x="19459" y="8729"/>
                      <a:pt x="19111" y="7052"/>
                      <a:pt x="18457" y="5552"/>
                    </a:cubicBezTo>
                    <a:cubicBezTo>
                      <a:pt x="18373" y="5362"/>
                      <a:pt x="18183" y="5298"/>
                      <a:pt x="18025" y="5400"/>
                    </a:cubicBezTo>
                    <a:cubicBezTo>
                      <a:pt x="17866" y="5489"/>
                      <a:pt x="17803" y="5730"/>
                      <a:pt x="17887" y="5921"/>
                    </a:cubicBezTo>
                    <a:cubicBezTo>
                      <a:pt x="18499" y="7293"/>
                      <a:pt x="18816" y="8856"/>
                      <a:pt x="18816" y="10432"/>
                    </a:cubicBezTo>
                    <a:cubicBezTo>
                      <a:pt x="18816" y="10457"/>
                      <a:pt x="18816" y="10457"/>
                      <a:pt x="18816" y="10457"/>
                    </a:cubicBezTo>
                    <a:cubicBezTo>
                      <a:pt x="18615" y="10254"/>
                      <a:pt x="18373" y="10114"/>
                      <a:pt x="18109" y="10038"/>
                    </a:cubicBezTo>
                    <a:cubicBezTo>
                      <a:pt x="17972" y="7878"/>
                      <a:pt x="17191" y="5870"/>
                      <a:pt x="15894" y="4345"/>
                    </a:cubicBezTo>
                    <a:cubicBezTo>
                      <a:pt x="14512" y="2744"/>
                      <a:pt x="12709" y="1868"/>
                      <a:pt x="10800" y="1868"/>
                    </a:cubicBezTo>
                    <a:cubicBezTo>
                      <a:pt x="8838" y="1868"/>
                      <a:pt x="7003" y="2783"/>
                      <a:pt x="5621" y="4447"/>
                    </a:cubicBezTo>
                    <a:cubicBezTo>
                      <a:pt x="4366" y="5959"/>
                      <a:pt x="3628" y="7928"/>
                      <a:pt x="3491" y="10038"/>
                    </a:cubicBezTo>
                    <a:cubicBezTo>
                      <a:pt x="3227" y="10114"/>
                      <a:pt x="2985" y="10254"/>
                      <a:pt x="2784" y="10457"/>
                    </a:cubicBezTo>
                    <a:cubicBezTo>
                      <a:pt x="2784" y="10432"/>
                      <a:pt x="2784" y="10432"/>
                      <a:pt x="2784" y="10432"/>
                    </a:cubicBezTo>
                    <a:cubicBezTo>
                      <a:pt x="2784" y="5108"/>
                      <a:pt x="6381" y="775"/>
                      <a:pt x="10800" y="775"/>
                    </a:cubicBezTo>
                    <a:cubicBezTo>
                      <a:pt x="12087" y="775"/>
                      <a:pt x="13310" y="1131"/>
                      <a:pt x="14439" y="1830"/>
                    </a:cubicBezTo>
                    <a:cubicBezTo>
                      <a:pt x="15525" y="2490"/>
                      <a:pt x="16485" y="3469"/>
                      <a:pt x="17212" y="4638"/>
                    </a:cubicBezTo>
                    <a:cubicBezTo>
                      <a:pt x="17318" y="4803"/>
                      <a:pt x="17518" y="4841"/>
                      <a:pt x="17666" y="4714"/>
                    </a:cubicBezTo>
                    <a:cubicBezTo>
                      <a:pt x="17803" y="4587"/>
                      <a:pt x="17835" y="4345"/>
                      <a:pt x="17729" y="4168"/>
                    </a:cubicBezTo>
                    <a:cubicBezTo>
                      <a:pt x="16938" y="2910"/>
                      <a:pt x="15905" y="1855"/>
                      <a:pt x="14734" y="1131"/>
                    </a:cubicBezTo>
                    <a:cubicBezTo>
                      <a:pt x="13511" y="381"/>
                      <a:pt x="12182" y="0"/>
                      <a:pt x="10800" y="0"/>
                    </a:cubicBezTo>
                    <a:cubicBezTo>
                      <a:pt x="6022" y="0"/>
                      <a:pt x="2141" y="4676"/>
                      <a:pt x="2141" y="10432"/>
                    </a:cubicBezTo>
                    <a:cubicBezTo>
                      <a:pt x="2141" y="12350"/>
                      <a:pt x="2141" y="12350"/>
                      <a:pt x="2141" y="12350"/>
                    </a:cubicBezTo>
                    <a:cubicBezTo>
                      <a:pt x="253" y="12884"/>
                      <a:pt x="253" y="12884"/>
                      <a:pt x="253" y="12884"/>
                    </a:cubicBezTo>
                    <a:cubicBezTo>
                      <a:pt x="105" y="12922"/>
                      <a:pt x="0" y="13074"/>
                      <a:pt x="0" y="13265"/>
                    </a:cubicBezTo>
                    <a:cubicBezTo>
                      <a:pt x="0" y="18322"/>
                      <a:pt x="0" y="18322"/>
                      <a:pt x="0" y="18322"/>
                    </a:cubicBezTo>
                    <a:cubicBezTo>
                      <a:pt x="0" y="18512"/>
                      <a:pt x="105" y="18665"/>
                      <a:pt x="253" y="18703"/>
                    </a:cubicBezTo>
                    <a:cubicBezTo>
                      <a:pt x="2141" y="19237"/>
                      <a:pt x="2141" y="19237"/>
                      <a:pt x="2141" y="19237"/>
                    </a:cubicBezTo>
                    <a:cubicBezTo>
                      <a:pt x="2141" y="19504"/>
                      <a:pt x="2141" y="19504"/>
                      <a:pt x="2141" y="19504"/>
                    </a:cubicBezTo>
                    <a:cubicBezTo>
                      <a:pt x="2141" y="20660"/>
                      <a:pt x="2921" y="21600"/>
                      <a:pt x="3881" y="21600"/>
                    </a:cubicBezTo>
                    <a:cubicBezTo>
                      <a:pt x="4830" y="21600"/>
                      <a:pt x="5611" y="20660"/>
                      <a:pt x="5611" y="19504"/>
                    </a:cubicBezTo>
                    <a:cubicBezTo>
                      <a:pt x="5611" y="16797"/>
                      <a:pt x="5611" y="16797"/>
                      <a:pt x="5611" y="16797"/>
                    </a:cubicBezTo>
                    <a:cubicBezTo>
                      <a:pt x="5611" y="16581"/>
                      <a:pt x="5463" y="16416"/>
                      <a:pt x="5295" y="16416"/>
                    </a:cubicBezTo>
                    <a:cubicBezTo>
                      <a:pt x="5115" y="16416"/>
                      <a:pt x="4968" y="16581"/>
                      <a:pt x="4968" y="16797"/>
                    </a:cubicBezTo>
                    <a:cubicBezTo>
                      <a:pt x="4968" y="19504"/>
                      <a:pt x="4968" y="19504"/>
                      <a:pt x="4968" y="19504"/>
                    </a:cubicBezTo>
                    <a:cubicBezTo>
                      <a:pt x="4968" y="20228"/>
                      <a:pt x="4482" y="20825"/>
                      <a:pt x="3881" y="20825"/>
                    </a:cubicBezTo>
                    <a:cubicBezTo>
                      <a:pt x="3270" y="20825"/>
                      <a:pt x="2784" y="20228"/>
                      <a:pt x="2784" y="19504"/>
                    </a:cubicBezTo>
                    <a:cubicBezTo>
                      <a:pt x="2784" y="12083"/>
                      <a:pt x="2784" y="12083"/>
                      <a:pt x="2784" y="12083"/>
                    </a:cubicBezTo>
                    <a:cubicBezTo>
                      <a:pt x="2784" y="11359"/>
                      <a:pt x="3270" y="10762"/>
                      <a:pt x="3881" y="10762"/>
                    </a:cubicBezTo>
                    <a:cubicBezTo>
                      <a:pt x="4482" y="10762"/>
                      <a:pt x="4968" y="11359"/>
                      <a:pt x="4968" y="12083"/>
                    </a:cubicBezTo>
                    <a:cubicBezTo>
                      <a:pt x="4968" y="15247"/>
                      <a:pt x="4968" y="15247"/>
                      <a:pt x="4968" y="15247"/>
                    </a:cubicBezTo>
                    <a:cubicBezTo>
                      <a:pt x="4968" y="15463"/>
                      <a:pt x="5115" y="15641"/>
                      <a:pt x="5295" y="15641"/>
                    </a:cubicBezTo>
                    <a:cubicBezTo>
                      <a:pt x="5463" y="15641"/>
                      <a:pt x="5611" y="15463"/>
                      <a:pt x="5611" y="15247"/>
                    </a:cubicBezTo>
                    <a:cubicBezTo>
                      <a:pt x="5611" y="12083"/>
                      <a:pt x="5611" y="12083"/>
                      <a:pt x="5611" y="12083"/>
                    </a:cubicBezTo>
                    <a:cubicBezTo>
                      <a:pt x="5611" y="11041"/>
                      <a:pt x="4968" y="10165"/>
                      <a:pt x="4145" y="10012"/>
                    </a:cubicBezTo>
                    <a:cubicBezTo>
                      <a:pt x="4271" y="8119"/>
                      <a:pt x="4946" y="6353"/>
                      <a:pt x="6075" y="5006"/>
                    </a:cubicBezTo>
                    <a:cubicBezTo>
                      <a:pt x="7341" y="3481"/>
                      <a:pt x="9018" y="2643"/>
                      <a:pt x="10800" y="2643"/>
                    </a:cubicBezTo>
                    <a:cubicBezTo>
                      <a:pt x="12540" y="2643"/>
                      <a:pt x="14196" y="3443"/>
                      <a:pt x="15441" y="4904"/>
                    </a:cubicBezTo>
                    <a:cubicBezTo>
                      <a:pt x="16622" y="6264"/>
                      <a:pt x="17329" y="8068"/>
                      <a:pt x="17455" y="10012"/>
                    </a:cubicBezTo>
                    <a:cubicBezTo>
                      <a:pt x="16632" y="10165"/>
                      <a:pt x="15989" y="11041"/>
                      <a:pt x="15989" y="12083"/>
                    </a:cubicBezTo>
                    <a:cubicBezTo>
                      <a:pt x="15989" y="19504"/>
                      <a:pt x="15989" y="19504"/>
                      <a:pt x="15989" y="19504"/>
                    </a:cubicBezTo>
                    <a:cubicBezTo>
                      <a:pt x="15989" y="20660"/>
                      <a:pt x="16770" y="21600"/>
                      <a:pt x="17719" y="21600"/>
                    </a:cubicBezTo>
                    <a:cubicBezTo>
                      <a:pt x="18679" y="21600"/>
                      <a:pt x="19459" y="20660"/>
                      <a:pt x="19459" y="19504"/>
                    </a:cubicBezTo>
                    <a:cubicBezTo>
                      <a:pt x="19459" y="19237"/>
                      <a:pt x="19459" y="19237"/>
                      <a:pt x="19459" y="19237"/>
                    </a:cubicBezTo>
                    <a:cubicBezTo>
                      <a:pt x="21347" y="18703"/>
                      <a:pt x="21347" y="18703"/>
                      <a:pt x="21347" y="18703"/>
                    </a:cubicBezTo>
                    <a:cubicBezTo>
                      <a:pt x="21495" y="18665"/>
                      <a:pt x="21600" y="18512"/>
                      <a:pt x="21600" y="18322"/>
                    </a:cubicBezTo>
                    <a:cubicBezTo>
                      <a:pt x="21600" y="13265"/>
                      <a:pt x="21600" y="13265"/>
                      <a:pt x="21600" y="13265"/>
                    </a:cubicBezTo>
                    <a:cubicBezTo>
                      <a:pt x="21600" y="13074"/>
                      <a:pt x="21495" y="12922"/>
                      <a:pt x="21347" y="12884"/>
                    </a:cubicBezTo>
                    <a:close/>
                    <a:moveTo>
                      <a:pt x="643" y="18017"/>
                    </a:moveTo>
                    <a:cubicBezTo>
                      <a:pt x="643" y="13570"/>
                      <a:pt x="643" y="13570"/>
                      <a:pt x="643" y="13570"/>
                    </a:cubicBezTo>
                    <a:cubicBezTo>
                      <a:pt x="2141" y="13151"/>
                      <a:pt x="2141" y="13151"/>
                      <a:pt x="2141" y="13151"/>
                    </a:cubicBezTo>
                    <a:cubicBezTo>
                      <a:pt x="2141" y="18436"/>
                      <a:pt x="2141" y="18436"/>
                      <a:pt x="2141" y="18436"/>
                    </a:cubicBezTo>
                    <a:lnTo>
                      <a:pt x="643" y="18017"/>
                    </a:lnTo>
                    <a:close/>
                    <a:moveTo>
                      <a:pt x="18816" y="19504"/>
                    </a:moveTo>
                    <a:cubicBezTo>
                      <a:pt x="18816" y="20228"/>
                      <a:pt x="18330" y="20825"/>
                      <a:pt x="17719" y="20825"/>
                    </a:cubicBezTo>
                    <a:cubicBezTo>
                      <a:pt x="17118" y="20825"/>
                      <a:pt x="16632" y="20228"/>
                      <a:pt x="16632" y="19504"/>
                    </a:cubicBezTo>
                    <a:cubicBezTo>
                      <a:pt x="16632" y="12083"/>
                      <a:pt x="16632" y="12083"/>
                      <a:pt x="16632" y="12083"/>
                    </a:cubicBezTo>
                    <a:cubicBezTo>
                      <a:pt x="16632" y="11359"/>
                      <a:pt x="17118" y="10762"/>
                      <a:pt x="17719" y="10762"/>
                    </a:cubicBezTo>
                    <a:cubicBezTo>
                      <a:pt x="18330" y="10762"/>
                      <a:pt x="18816" y="11359"/>
                      <a:pt x="18816" y="12083"/>
                    </a:cubicBezTo>
                    <a:lnTo>
                      <a:pt x="18816" y="19504"/>
                    </a:lnTo>
                    <a:close/>
                    <a:moveTo>
                      <a:pt x="20957" y="18017"/>
                    </a:moveTo>
                    <a:cubicBezTo>
                      <a:pt x="19459" y="18436"/>
                      <a:pt x="19459" y="18436"/>
                      <a:pt x="19459" y="18436"/>
                    </a:cubicBezTo>
                    <a:cubicBezTo>
                      <a:pt x="19459" y="13151"/>
                      <a:pt x="19459" y="13151"/>
                      <a:pt x="19459" y="13151"/>
                    </a:cubicBezTo>
                    <a:cubicBezTo>
                      <a:pt x="20957" y="13570"/>
                      <a:pt x="20957" y="13570"/>
                      <a:pt x="20957" y="13570"/>
                    </a:cubicBezTo>
                    <a:lnTo>
                      <a:pt x="20957" y="18017"/>
                    </a:lnTo>
                    <a:close/>
                    <a:moveTo>
                      <a:pt x="20957" y="18017"/>
                    </a:moveTo>
                    <a:cubicBezTo>
                      <a:pt x="20957" y="18017"/>
                      <a:pt x="20957" y="18017"/>
                      <a:pt x="20957" y="1801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297" name="Freeform 38"/>
              <p:cNvSpPr/>
              <p:nvPr/>
            </p:nvSpPr>
            <p:spPr>
              <a:xfrm>
                <a:off x="106910" y="72883"/>
                <a:ext cx="133157" cy="213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83" fill="norm" stroke="1" extrusionOk="0">
                    <a:moveTo>
                      <a:pt x="10610" y="0"/>
                    </a:moveTo>
                    <a:cubicBezTo>
                      <a:pt x="7739" y="34"/>
                      <a:pt x="5060" y="753"/>
                      <a:pt x="3037" y="2071"/>
                    </a:cubicBezTo>
                    <a:cubicBezTo>
                      <a:pt x="1013" y="3372"/>
                      <a:pt x="-53" y="5083"/>
                      <a:pt x="2" y="6881"/>
                    </a:cubicBezTo>
                    <a:cubicBezTo>
                      <a:pt x="56" y="8489"/>
                      <a:pt x="1013" y="10047"/>
                      <a:pt x="2736" y="11245"/>
                    </a:cubicBezTo>
                    <a:cubicBezTo>
                      <a:pt x="3665" y="11913"/>
                      <a:pt x="4185" y="12751"/>
                      <a:pt x="4185" y="13590"/>
                    </a:cubicBezTo>
                    <a:cubicBezTo>
                      <a:pt x="4185" y="17612"/>
                      <a:pt x="4185" y="17612"/>
                      <a:pt x="4185" y="17612"/>
                    </a:cubicBezTo>
                    <a:cubicBezTo>
                      <a:pt x="4185" y="18776"/>
                      <a:pt x="5579" y="19735"/>
                      <a:pt x="7384" y="19889"/>
                    </a:cubicBezTo>
                    <a:cubicBezTo>
                      <a:pt x="7739" y="20847"/>
                      <a:pt x="9134" y="21583"/>
                      <a:pt x="10774" y="21583"/>
                    </a:cubicBezTo>
                    <a:cubicBezTo>
                      <a:pt x="12415" y="21583"/>
                      <a:pt x="13809" y="20847"/>
                      <a:pt x="14165" y="19889"/>
                    </a:cubicBezTo>
                    <a:cubicBezTo>
                      <a:pt x="15969" y="19735"/>
                      <a:pt x="17336" y="18776"/>
                      <a:pt x="17336" y="17612"/>
                    </a:cubicBezTo>
                    <a:cubicBezTo>
                      <a:pt x="17336" y="13590"/>
                      <a:pt x="17336" y="13590"/>
                      <a:pt x="17336" y="13590"/>
                    </a:cubicBezTo>
                    <a:cubicBezTo>
                      <a:pt x="17336" y="12734"/>
                      <a:pt x="17856" y="11913"/>
                      <a:pt x="18785" y="11262"/>
                    </a:cubicBezTo>
                    <a:cubicBezTo>
                      <a:pt x="20563" y="10030"/>
                      <a:pt x="21547" y="8421"/>
                      <a:pt x="21547" y="6744"/>
                    </a:cubicBezTo>
                    <a:cubicBezTo>
                      <a:pt x="21547" y="4929"/>
                      <a:pt x="20426" y="3218"/>
                      <a:pt x="18348" y="1951"/>
                    </a:cubicBezTo>
                    <a:cubicBezTo>
                      <a:pt x="16270" y="668"/>
                      <a:pt x="13536" y="-17"/>
                      <a:pt x="10610" y="0"/>
                    </a:cubicBezTo>
                    <a:close/>
                    <a:moveTo>
                      <a:pt x="10774" y="20539"/>
                    </a:moveTo>
                    <a:cubicBezTo>
                      <a:pt x="10063" y="20539"/>
                      <a:pt x="9435" y="20282"/>
                      <a:pt x="9134" y="19906"/>
                    </a:cubicBezTo>
                    <a:cubicBezTo>
                      <a:pt x="12415" y="19906"/>
                      <a:pt x="12415" y="19906"/>
                      <a:pt x="12415" y="19906"/>
                    </a:cubicBezTo>
                    <a:cubicBezTo>
                      <a:pt x="12087" y="20282"/>
                      <a:pt x="11485" y="20539"/>
                      <a:pt x="10774" y="20539"/>
                    </a:cubicBezTo>
                    <a:close/>
                    <a:moveTo>
                      <a:pt x="15696" y="17612"/>
                    </a:moveTo>
                    <a:cubicBezTo>
                      <a:pt x="15696" y="18297"/>
                      <a:pt x="14794" y="18862"/>
                      <a:pt x="13673" y="18862"/>
                    </a:cubicBezTo>
                    <a:cubicBezTo>
                      <a:pt x="7876" y="18862"/>
                      <a:pt x="7876" y="18862"/>
                      <a:pt x="7876" y="18862"/>
                    </a:cubicBezTo>
                    <a:cubicBezTo>
                      <a:pt x="6755" y="18862"/>
                      <a:pt x="5853" y="18297"/>
                      <a:pt x="5853" y="17612"/>
                    </a:cubicBezTo>
                    <a:cubicBezTo>
                      <a:pt x="5853" y="15524"/>
                      <a:pt x="5853" y="15524"/>
                      <a:pt x="5853" y="15524"/>
                    </a:cubicBezTo>
                    <a:cubicBezTo>
                      <a:pt x="15696" y="15524"/>
                      <a:pt x="15696" y="15524"/>
                      <a:pt x="15696" y="15524"/>
                    </a:cubicBezTo>
                    <a:cubicBezTo>
                      <a:pt x="15696" y="17612"/>
                      <a:pt x="15696" y="17612"/>
                      <a:pt x="15696" y="17612"/>
                    </a:cubicBezTo>
                    <a:close/>
                    <a:moveTo>
                      <a:pt x="17555" y="10578"/>
                    </a:moveTo>
                    <a:cubicBezTo>
                      <a:pt x="16352" y="11399"/>
                      <a:pt x="15696" y="12477"/>
                      <a:pt x="15696" y="13590"/>
                    </a:cubicBezTo>
                    <a:cubicBezTo>
                      <a:pt x="15696" y="14480"/>
                      <a:pt x="15696" y="14480"/>
                      <a:pt x="15696" y="14480"/>
                    </a:cubicBezTo>
                    <a:cubicBezTo>
                      <a:pt x="11595" y="14480"/>
                      <a:pt x="11595" y="14480"/>
                      <a:pt x="11595" y="14480"/>
                    </a:cubicBezTo>
                    <a:cubicBezTo>
                      <a:pt x="11595" y="10458"/>
                      <a:pt x="11595" y="10458"/>
                      <a:pt x="11595" y="10458"/>
                    </a:cubicBezTo>
                    <a:cubicBezTo>
                      <a:pt x="13044" y="10235"/>
                      <a:pt x="14110" y="9414"/>
                      <a:pt x="14110" y="8438"/>
                    </a:cubicBezTo>
                    <a:cubicBezTo>
                      <a:pt x="14110" y="8164"/>
                      <a:pt x="13727" y="7925"/>
                      <a:pt x="13262" y="7925"/>
                    </a:cubicBezTo>
                    <a:cubicBezTo>
                      <a:pt x="12825" y="7925"/>
                      <a:pt x="12442" y="8164"/>
                      <a:pt x="12442" y="8438"/>
                    </a:cubicBezTo>
                    <a:cubicBezTo>
                      <a:pt x="12442" y="9020"/>
                      <a:pt x="11704" y="9482"/>
                      <a:pt x="10774" y="9482"/>
                    </a:cubicBezTo>
                    <a:cubicBezTo>
                      <a:pt x="9845" y="9482"/>
                      <a:pt x="9106" y="9020"/>
                      <a:pt x="9106" y="8438"/>
                    </a:cubicBezTo>
                    <a:cubicBezTo>
                      <a:pt x="9106" y="8164"/>
                      <a:pt x="8724" y="7925"/>
                      <a:pt x="8286" y="7925"/>
                    </a:cubicBezTo>
                    <a:cubicBezTo>
                      <a:pt x="7821" y="7925"/>
                      <a:pt x="7439" y="8164"/>
                      <a:pt x="7439" y="8438"/>
                    </a:cubicBezTo>
                    <a:cubicBezTo>
                      <a:pt x="7439" y="9414"/>
                      <a:pt x="8505" y="10235"/>
                      <a:pt x="9954" y="10458"/>
                    </a:cubicBezTo>
                    <a:cubicBezTo>
                      <a:pt x="9954" y="14480"/>
                      <a:pt x="9954" y="14480"/>
                      <a:pt x="9954" y="14480"/>
                    </a:cubicBezTo>
                    <a:cubicBezTo>
                      <a:pt x="5853" y="14480"/>
                      <a:pt x="5853" y="14480"/>
                      <a:pt x="5853" y="14480"/>
                    </a:cubicBezTo>
                    <a:cubicBezTo>
                      <a:pt x="5853" y="13590"/>
                      <a:pt x="5853" y="13590"/>
                      <a:pt x="5853" y="13590"/>
                    </a:cubicBezTo>
                    <a:cubicBezTo>
                      <a:pt x="5853" y="12495"/>
                      <a:pt x="5197" y="11399"/>
                      <a:pt x="3966" y="10543"/>
                    </a:cubicBezTo>
                    <a:cubicBezTo>
                      <a:pt x="2517" y="9534"/>
                      <a:pt x="1697" y="8216"/>
                      <a:pt x="1670" y="6864"/>
                    </a:cubicBezTo>
                    <a:cubicBezTo>
                      <a:pt x="1615" y="5340"/>
                      <a:pt x="2517" y="3885"/>
                      <a:pt x="4240" y="2790"/>
                    </a:cubicBezTo>
                    <a:cubicBezTo>
                      <a:pt x="5935" y="1677"/>
                      <a:pt x="8204" y="1061"/>
                      <a:pt x="10638" y="1044"/>
                    </a:cubicBezTo>
                    <a:cubicBezTo>
                      <a:pt x="13098" y="1027"/>
                      <a:pt x="15422" y="1609"/>
                      <a:pt x="17172" y="2687"/>
                    </a:cubicBezTo>
                    <a:cubicBezTo>
                      <a:pt x="18922" y="3766"/>
                      <a:pt x="19879" y="5220"/>
                      <a:pt x="19879" y="6744"/>
                    </a:cubicBezTo>
                    <a:cubicBezTo>
                      <a:pt x="19879" y="8164"/>
                      <a:pt x="19059" y="9516"/>
                      <a:pt x="17555" y="10578"/>
                    </a:cubicBezTo>
                    <a:close/>
                    <a:moveTo>
                      <a:pt x="17555" y="10578"/>
                    </a:moveTo>
                    <a:cubicBezTo>
                      <a:pt x="17555" y="10578"/>
                      <a:pt x="17555" y="10578"/>
                      <a:pt x="17555" y="10578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299" name="TextBox 42"/>
            <p:cNvSpPr txBox="1"/>
            <p:nvPr/>
          </p:nvSpPr>
          <p:spPr>
            <a:xfrm>
              <a:off x="660618" y="868083"/>
              <a:ext cx="109691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Subtitle Her</a:t>
              </a:r>
            </a:p>
          </p:txBody>
        </p:sp>
        <p:sp>
          <p:nvSpPr>
            <p:cNvPr id="1300" name="TextBox 43"/>
            <p:cNvSpPr txBox="1"/>
            <p:nvPr/>
          </p:nvSpPr>
          <p:spPr>
            <a:xfrm>
              <a:off x="980907" y="1443910"/>
              <a:ext cx="109691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Subtitle Her</a:t>
              </a:r>
            </a:p>
          </p:txBody>
        </p:sp>
        <p:sp>
          <p:nvSpPr>
            <p:cNvPr id="1301" name="TextBox 44"/>
            <p:cNvSpPr txBox="1"/>
            <p:nvPr/>
          </p:nvSpPr>
          <p:spPr>
            <a:xfrm>
              <a:off x="623972" y="1984800"/>
              <a:ext cx="109691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Subtitle Her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8" grpId="3"/>
      <p:bldP build="whole" bldLvl="1" animBg="1" rev="0" advAuto="0" spid="1302" grpId="1"/>
      <p:bldP build="whole" bldLvl="1" animBg="1" rev="0" advAuto="0" spid="1266" grpId="2"/>
      <p:bldP build="whole" bldLvl="1" animBg="1" rev="0" advAuto="0" spid="1267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Rectangle 36"/>
          <p:cNvSpPr txBox="1"/>
          <p:nvPr/>
        </p:nvSpPr>
        <p:spPr>
          <a:xfrm>
            <a:off x="1134292" y="2077833"/>
            <a:ext cx="3216225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305" name="TextBox 37"/>
          <p:cNvSpPr txBox="1"/>
          <p:nvPr/>
        </p:nvSpPr>
        <p:spPr>
          <a:xfrm>
            <a:off x="1134292" y="1845307"/>
            <a:ext cx="324206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  <p:sp>
        <p:nvSpPr>
          <p:cNvPr id="1306" name="TextBox 8"/>
          <p:cNvSpPr txBox="1"/>
          <p:nvPr/>
        </p:nvSpPr>
        <p:spPr>
          <a:xfrm>
            <a:off x="1112521" y="893020"/>
            <a:ext cx="572124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grpSp>
        <p:nvGrpSpPr>
          <p:cNvPr id="1326" name="Group 49"/>
          <p:cNvGrpSpPr/>
          <p:nvPr/>
        </p:nvGrpSpPr>
        <p:grpSpPr>
          <a:xfrm>
            <a:off x="4681878" y="1441084"/>
            <a:ext cx="3792539" cy="2004632"/>
            <a:chOff x="0" y="0"/>
            <a:chExt cx="3792537" cy="2004630"/>
          </a:xfrm>
        </p:grpSpPr>
        <p:grpSp>
          <p:nvGrpSpPr>
            <p:cNvPr id="1313" name="Group 1"/>
            <p:cNvGrpSpPr/>
            <p:nvPr/>
          </p:nvGrpSpPr>
          <p:grpSpPr>
            <a:xfrm>
              <a:off x="0" y="-1"/>
              <a:ext cx="3792538" cy="2004632"/>
              <a:chOff x="0" y="0"/>
              <a:chExt cx="3792537" cy="2004630"/>
            </a:xfrm>
          </p:grpSpPr>
          <p:sp>
            <p:nvSpPr>
              <p:cNvPr id="1307" name="Freeform 5"/>
              <p:cNvSpPr/>
              <p:nvPr/>
            </p:nvSpPr>
            <p:spPr>
              <a:xfrm>
                <a:off x="664182" y="769298"/>
                <a:ext cx="2381383" cy="1235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89" fill="norm" stroke="1" extrusionOk="0">
                    <a:moveTo>
                      <a:pt x="20711" y="15157"/>
                    </a:moveTo>
                    <a:cubicBezTo>
                      <a:pt x="14100" y="21600"/>
                      <a:pt x="7490" y="21600"/>
                      <a:pt x="879" y="15157"/>
                    </a:cubicBezTo>
                    <a:cubicBezTo>
                      <a:pt x="395" y="15157"/>
                      <a:pt x="0" y="14435"/>
                      <a:pt x="0" y="13555"/>
                    </a:cubicBezTo>
                    <a:cubicBezTo>
                      <a:pt x="0" y="1602"/>
                      <a:pt x="0" y="1602"/>
                      <a:pt x="0" y="1602"/>
                    </a:cubicBezTo>
                    <a:cubicBezTo>
                      <a:pt x="0" y="722"/>
                      <a:pt x="395" y="0"/>
                      <a:pt x="879" y="0"/>
                    </a:cubicBezTo>
                    <a:cubicBezTo>
                      <a:pt x="20711" y="0"/>
                      <a:pt x="20711" y="0"/>
                      <a:pt x="20711" y="0"/>
                    </a:cubicBezTo>
                    <a:cubicBezTo>
                      <a:pt x="21195" y="0"/>
                      <a:pt x="21600" y="722"/>
                      <a:pt x="21600" y="1602"/>
                    </a:cubicBezTo>
                    <a:cubicBezTo>
                      <a:pt x="21600" y="13555"/>
                      <a:pt x="21600" y="13555"/>
                      <a:pt x="21600" y="13555"/>
                    </a:cubicBezTo>
                    <a:cubicBezTo>
                      <a:pt x="21600" y="14435"/>
                      <a:pt x="21195" y="15157"/>
                      <a:pt x="20711" y="151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08" name="Freeform 6"/>
              <p:cNvSpPr/>
              <p:nvPr/>
            </p:nvSpPr>
            <p:spPr>
              <a:xfrm>
                <a:off x="0" y="0"/>
                <a:ext cx="1896735" cy="640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09" name="Freeform 7"/>
              <p:cNvSpPr/>
              <p:nvPr/>
            </p:nvSpPr>
            <p:spPr>
              <a:xfrm>
                <a:off x="1896733" y="640927"/>
                <a:ext cx="1895805" cy="642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10" name="Freeform 8"/>
              <p:cNvSpPr/>
              <p:nvPr/>
            </p:nvSpPr>
            <p:spPr>
              <a:xfrm>
                <a:off x="1896733" y="0"/>
                <a:ext cx="1895805" cy="640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11" name="Freeform 9"/>
              <p:cNvSpPr/>
              <p:nvPr/>
            </p:nvSpPr>
            <p:spPr>
              <a:xfrm>
                <a:off x="0" y="640927"/>
                <a:ext cx="1896735" cy="642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12" name="Freeform 10"/>
              <p:cNvSpPr/>
              <p:nvPr/>
            </p:nvSpPr>
            <p:spPr>
              <a:xfrm>
                <a:off x="1115091" y="596359"/>
                <a:ext cx="786908" cy="1350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415" fill="norm" stroke="1" extrusionOk="0">
                    <a:moveTo>
                      <a:pt x="21412" y="526"/>
                    </a:moveTo>
                    <a:cubicBezTo>
                      <a:pt x="21353" y="474"/>
                      <a:pt x="21323" y="440"/>
                      <a:pt x="21264" y="388"/>
                    </a:cubicBezTo>
                    <a:cubicBezTo>
                      <a:pt x="21264" y="354"/>
                      <a:pt x="21264" y="319"/>
                      <a:pt x="21234" y="285"/>
                    </a:cubicBezTo>
                    <a:cubicBezTo>
                      <a:pt x="21145" y="112"/>
                      <a:pt x="20759" y="-60"/>
                      <a:pt x="20432" y="26"/>
                    </a:cubicBezTo>
                    <a:cubicBezTo>
                      <a:pt x="20402" y="26"/>
                      <a:pt x="20343" y="43"/>
                      <a:pt x="20313" y="61"/>
                    </a:cubicBezTo>
                    <a:cubicBezTo>
                      <a:pt x="20224" y="43"/>
                      <a:pt x="20135" y="26"/>
                      <a:pt x="20016" y="26"/>
                    </a:cubicBezTo>
                    <a:cubicBezTo>
                      <a:pt x="19837" y="-8"/>
                      <a:pt x="19600" y="-8"/>
                      <a:pt x="19392" y="26"/>
                    </a:cubicBezTo>
                    <a:cubicBezTo>
                      <a:pt x="19124" y="43"/>
                      <a:pt x="18887" y="233"/>
                      <a:pt x="18916" y="388"/>
                    </a:cubicBezTo>
                    <a:cubicBezTo>
                      <a:pt x="18916" y="423"/>
                      <a:pt x="18916" y="440"/>
                      <a:pt x="18916" y="474"/>
                    </a:cubicBezTo>
                    <a:cubicBezTo>
                      <a:pt x="14014" y="2646"/>
                      <a:pt x="8933" y="4698"/>
                      <a:pt x="3734" y="6629"/>
                    </a:cubicBezTo>
                    <a:cubicBezTo>
                      <a:pt x="3704" y="6663"/>
                      <a:pt x="3645" y="6680"/>
                      <a:pt x="3615" y="6698"/>
                    </a:cubicBezTo>
                    <a:cubicBezTo>
                      <a:pt x="3437" y="6766"/>
                      <a:pt x="3288" y="6870"/>
                      <a:pt x="3288" y="7025"/>
                    </a:cubicBezTo>
                    <a:cubicBezTo>
                      <a:pt x="3170" y="10438"/>
                      <a:pt x="2872" y="13852"/>
                      <a:pt x="2367" y="17265"/>
                    </a:cubicBezTo>
                    <a:cubicBezTo>
                      <a:pt x="50" y="17161"/>
                      <a:pt x="-69" y="20230"/>
                      <a:pt x="20" y="21040"/>
                    </a:cubicBezTo>
                    <a:cubicBezTo>
                      <a:pt x="50" y="21540"/>
                      <a:pt x="1357" y="21540"/>
                      <a:pt x="1327" y="21040"/>
                    </a:cubicBezTo>
                    <a:cubicBezTo>
                      <a:pt x="1298" y="20782"/>
                      <a:pt x="1476" y="18558"/>
                      <a:pt x="2100" y="18110"/>
                    </a:cubicBezTo>
                    <a:cubicBezTo>
                      <a:pt x="2040" y="19023"/>
                      <a:pt x="2189" y="19937"/>
                      <a:pt x="2516" y="20833"/>
                    </a:cubicBezTo>
                    <a:cubicBezTo>
                      <a:pt x="2694" y="21316"/>
                      <a:pt x="3972" y="21109"/>
                      <a:pt x="3793" y="20644"/>
                    </a:cubicBezTo>
                    <a:cubicBezTo>
                      <a:pt x="3526" y="19920"/>
                      <a:pt x="3407" y="19213"/>
                      <a:pt x="3407" y="18506"/>
                    </a:cubicBezTo>
                    <a:cubicBezTo>
                      <a:pt x="4061" y="19006"/>
                      <a:pt x="4417" y="19627"/>
                      <a:pt x="4477" y="20282"/>
                    </a:cubicBezTo>
                    <a:cubicBezTo>
                      <a:pt x="4507" y="20782"/>
                      <a:pt x="5814" y="20782"/>
                      <a:pt x="5784" y="20282"/>
                    </a:cubicBezTo>
                    <a:cubicBezTo>
                      <a:pt x="5725" y="19213"/>
                      <a:pt x="4982" y="18230"/>
                      <a:pt x="3645" y="17489"/>
                    </a:cubicBezTo>
                    <a:cubicBezTo>
                      <a:pt x="4150" y="14076"/>
                      <a:pt x="4477" y="10645"/>
                      <a:pt x="4596" y="7232"/>
                    </a:cubicBezTo>
                    <a:cubicBezTo>
                      <a:pt x="9676" y="5318"/>
                      <a:pt x="14638" y="3319"/>
                      <a:pt x="19451" y="1181"/>
                    </a:cubicBezTo>
                    <a:cubicBezTo>
                      <a:pt x="19689" y="1302"/>
                      <a:pt x="19986" y="1354"/>
                      <a:pt x="20283" y="1371"/>
                    </a:cubicBezTo>
                    <a:cubicBezTo>
                      <a:pt x="20372" y="1371"/>
                      <a:pt x="20432" y="1371"/>
                      <a:pt x="20491" y="1354"/>
                    </a:cubicBezTo>
                    <a:cubicBezTo>
                      <a:pt x="20580" y="1354"/>
                      <a:pt x="20669" y="1354"/>
                      <a:pt x="20759" y="1336"/>
                    </a:cubicBezTo>
                    <a:cubicBezTo>
                      <a:pt x="20966" y="1319"/>
                      <a:pt x="21174" y="1181"/>
                      <a:pt x="21204" y="1078"/>
                    </a:cubicBezTo>
                    <a:cubicBezTo>
                      <a:pt x="21234" y="1061"/>
                      <a:pt x="21234" y="1043"/>
                      <a:pt x="21234" y="1026"/>
                    </a:cubicBezTo>
                    <a:cubicBezTo>
                      <a:pt x="21472" y="923"/>
                      <a:pt x="21531" y="698"/>
                      <a:pt x="21412" y="5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314" name="Freeform 251"/>
            <p:cNvSpPr/>
            <p:nvPr/>
          </p:nvSpPr>
          <p:spPr>
            <a:xfrm>
              <a:off x="2060382" y="710416"/>
              <a:ext cx="333961" cy="33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389" y="4029"/>
                  </a:moveTo>
                  <a:cubicBezTo>
                    <a:pt x="14998" y="1577"/>
                    <a:pt x="14998" y="1577"/>
                    <a:pt x="14998" y="1577"/>
                  </a:cubicBezTo>
                  <a:cubicBezTo>
                    <a:pt x="14829" y="1514"/>
                    <a:pt x="14639" y="1598"/>
                    <a:pt x="14576" y="1767"/>
                  </a:cubicBezTo>
                  <a:cubicBezTo>
                    <a:pt x="14523" y="1936"/>
                    <a:pt x="14597" y="2116"/>
                    <a:pt x="14766" y="2179"/>
                  </a:cubicBezTo>
                  <a:cubicBezTo>
                    <a:pt x="20377" y="4325"/>
                    <a:pt x="20377" y="4325"/>
                    <a:pt x="20377" y="4325"/>
                  </a:cubicBezTo>
                  <a:cubicBezTo>
                    <a:pt x="16991" y="5624"/>
                    <a:pt x="16991" y="5624"/>
                    <a:pt x="16991" y="5624"/>
                  </a:cubicBezTo>
                  <a:cubicBezTo>
                    <a:pt x="16991" y="4695"/>
                    <a:pt x="16991" y="4695"/>
                    <a:pt x="16991" y="4695"/>
                  </a:cubicBezTo>
                  <a:cubicBezTo>
                    <a:pt x="16991" y="4547"/>
                    <a:pt x="16896" y="4420"/>
                    <a:pt x="16748" y="4378"/>
                  </a:cubicBezTo>
                  <a:cubicBezTo>
                    <a:pt x="13890" y="3648"/>
                    <a:pt x="10948" y="3448"/>
                    <a:pt x="8016" y="3786"/>
                  </a:cubicBezTo>
                  <a:cubicBezTo>
                    <a:pt x="6950" y="3913"/>
                    <a:pt x="5885" y="4113"/>
                    <a:pt x="4852" y="4378"/>
                  </a:cubicBezTo>
                  <a:cubicBezTo>
                    <a:pt x="4704" y="4420"/>
                    <a:pt x="4609" y="4547"/>
                    <a:pt x="4609" y="4695"/>
                  </a:cubicBezTo>
                  <a:cubicBezTo>
                    <a:pt x="4609" y="5624"/>
                    <a:pt x="4609" y="5624"/>
                    <a:pt x="4609" y="5624"/>
                  </a:cubicBezTo>
                  <a:cubicBezTo>
                    <a:pt x="1223" y="4325"/>
                    <a:pt x="1223" y="4325"/>
                    <a:pt x="1223" y="4325"/>
                  </a:cubicBezTo>
                  <a:cubicBezTo>
                    <a:pt x="10800" y="668"/>
                    <a:pt x="10800" y="668"/>
                    <a:pt x="10800" y="668"/>
                  </a:cubicBezTo>
                  <a:cubicBezTo>
                    <a:pt x="13500" y="1693"/>
                    <a:pt x="13500" y="1693"/>
                    <a:pt x="13500" y="1693"/>
                  </a:cubicBezTo>
                  <a:cubicBezTo>
                    <a:pt x="13658" y="1757"/>
                    <a:pt x="13848" y="1683"/>
                    <a:pt x="13911" y="1514"/>
                  </a:cubicBezTo>
                  <a:cubicBezTo>
                    <a:pt x="13975" y="1345"/>
                    <a:pt x="13890" y="1165"/>
                    <a:pt x="13721" y="1102"/>
                  </a:cubicBezTo>
                  <a:cubicBezTo>
                    <a:pt x="10916" y="24"/>
                    <a:pt x="10916" y="24"/>
                    <a:pt x="10916" y="24"/>
                  </a:cubicBezTo>
                  <a:cubicBezTo>
                    <a:pt x="10842" y="-8"/>
                    <a:pt x="10758" y="-8"/>
                    <a:pt x="10684" y="24"/>
                  </a:cubicBezTo>
                  <a:cubicBezTo>
                    <a:pt x="211" y="4029"/>
                    <a:pt x="211" y="4029"/>
                    <a:pt x="211" y="4029"/>
                  </a:cubicBezTo>
                  <a:cubicBezTo>
                    <a:pt x="84" y="4071"/>
                    <a:pt x="0" y="4198"/>
                    <a:pt x="0" y="4325"/>
                  </a:cubicBezTo>
                  <a:cubicBezTo>
                    <a:pt x="0" y="4462"/>
                    <a:pt x="84" y="4578"/>
                    <a:pt x="211" y="4631"/>
                  </a:cubicBezTo>
                  <a:cubicBezTo>
                    <a:pt x="4609" y="6311"/>
                    <a:pt x="4609" y="6311"/>
                    <a:pt x="4609" y="6311"/>
                  </a:cubicBezTo>
                  <a:cubicBezTo>
                    <a:pt x="4609" y="8140"/>
                    <a:pt x="4609" y="8140"/>
                    <a:pt x="4609" y="8140"/>
                  </a:cubicBezTo>
                  <a:cubicBezTo>
                    <a:pt x="1856" y="11352"/>
                    <a:pt x="2036" y="16192"/>
                    <a:pt x="5041" y="19204"/>
                  </a:cubicBezTo>
                  <a:cubicBezTo>
                    <a:pt x="5780" y="19933"/>
                    <a:pt x="6623" y="20514"/>
                    <a:pt x="7562" y="20926"/>
                  </a:cubicBezTo>
                  <a:cubicBezTo>
                    <a:pt x="7604" y="20937"/>
                    <a:pt x="7646" y="20947"/>
                    <a:pt x="7689" y="20947"/>
                  </a:cubicBezTo>
                  <a:cubicBezTo>
                    <a:pt x="7815" y="20947"/>
                    <a:pt x="7931" y="20873"/>
                    <a:pt x="7984" y="20757"/>
                  </a:cubicBezTo>
                  <a:cubicBezTo>
                    <a:pt x="8058" y="20588"/>
                    <a:pt x="7984" y="20398"/>
                    <a:pt x="7815" y="20334"/>
                  </a:cubicBezTo>
                  <a:cubicBezTo>
                    <a:pt x="6950" y="19954"/>
                    <a:pt x="6170" y="19426"/>
                    <a:pt x="5495" y="18749"/>
                  </a:cubicBezTo>
                  <a:cubicBezTo>
                    <a:pt x="4071" y="17323"/>
                    <a:pt x="3343" y="15452"/>
                    <a:pt x="3301" y="13571"/>
                  </a:cubicBezTo>
                  <a:cubicBezTo>
                    <a:pt x="3628" y="13275"/>
                    <a:pt x="4092" y="12979"/>
                    <a:pt x="4556" y="12789"/>
                  </a:cubicBezTo>
                  <a:cubicBezTo>
                    <a:pt x="4978" y="12610"/>
                    <a:pt x="5611" y="12419"/>
                    <a:pt x="6159" y="12557"/>
                  </a:cubicBezTo>
                  <a:cubicBezTo>
                    <a:pt x="6550" y="12652"/>
                    <a:pt x="6834" y="12895"/>
                    <a:pt x="7035" y="13297"/>
                  </a:cubicBezTo>
                  <a:cubicBezTo>
                    <a:pt x="7414" y="14089"/>
                    <a:pt x="7267" y="14871"/>
                    <a:pt x="7119" y="15621"/>
                  </a:cubicBezTo>
                  <a:cubicBezTo>
                    <a:pt x="6950" y="16509"/>
                    <a:pt x="6771" y="17428"/>
                    <a:pt x="7541" y="18200"/>
                  </a:cubicBezTo>
                  <a:cubicBezTo>
                    <a:pt x="7910" y="18570"/>
                    <a:pt x="8374" y="18686"/>
                    <a:pt x="8912" y="18527"/>
                  </a:cubicBezTo>
                  <a:cubicBezTo>
                    <a:pt x="9334" y="18411"/>
                    <a:pt x="9756" y="18147"/>
                    <a:pt x="10209" y="17862"/>
                  </a:cubicBezTo>
                  <a:cubicBezTo>
                    <a:pt x="11011" y="17365"/>
                    <a:pt x="11834" y="16847"/>
                    <a:pt x="12667" y="17122"/>
                  </a:cubicBezTo>
                  <a:cubicBezTo>
                    <a:pt x="14133" y="17597"/>
                    <a:pt x="14396" y="19426"/>
                    <a:pt x="14439" y="20007"/>
                  </a:cubicBezTo>
                  <a:cubicBezTo>
                    <a:pt x="12867" y="20884"/>
                    <a:pt x="11021" y="21169"/>
                    <a:pt x="9207" y="20778"/>
                  </a:cubicBezTo>
                  <a:cubicBezTo>
                    <a:pt x="9028" y="20736"/>
                    <a:pt x="8859" y="20852"/>
                    <a:pt x="8828" y="21021"/>
                  </a:cubicBezTo>
                  <a:cubicBezTo>
                    <a:pt x="8786" y="21201"/>
                    <a:pt x="8902" y="21370"/>
                    <a:pt x="9070" y="21402"/>
                  </a:cubicBezTo>
                  <a:cubicBezTo>
                    <a:pt x="9650" y="21529"/>
                    <a:pt x="10230" y="21592"/>
                    <a:pt x="10811" y="21592"/>
                  </a:cubicBezTo>
                  <a:cubicBezTo>
                    <a:pt x="12952" y="21592"/>
                    <a:pt x="15008" y="20757"/>
                    <a:pt x="16559" y="19204"/>
                  </a:cubicBezTo>
                  <a:cubicBezTo>
                    <a:pt x="19564" y="16192"/>
                    <a:pt x="19744" y="11352"/>
                    <a:pt x="16991" y="8140"/>
                  </a:cubicBezTo>
                  <a:cubicBezTo>
                    <a:pt x="16991" y="6311"/>
                    <a:pt x="16991" y="6311"/>
                    <a:pt x="16991" y="6311"/>
                  </a:cubicBezTo>
                  <a:cubicBezTo>
                    <a:pt x="18900" y="5582"/>
                    <a:pt x="18900" y="5582"/>
                    <a:pt x="18900" y="5582"/>
                  </a:cubicBezTo>
                  <a:cubicBezTo>
                    <a:pt x="18900" y="7527"/>
                    <a:pt x="18900" y="7527"/>
                    <a:pt x="18900" y="7527"/>
                  </a:cubicBezTo>
                  <a:cubicBezTo>
                    <a:pt x="18478" y="7664"/>
                    <a:pt x="18162" y="8066"/>
                    <a:pt x="18162" y="8541"/>
                  </a:cubicBezTo>
                  <a:cubicBezTo>
                    <a:pt x="18162" y="9122"/>
                    <a:pt x="18636" y="9598"/>
                    <a:pt x="19227" y="9598"/>
                  </a:cubicBezTo>
                  <a:cubicBezTo>
                    <a:pt x="19807" y="9598"/>
                    <a:pt x="20282" y="9122"/>
                    <a:pt x="20282" y="8541"/>
                  </a:cubicBezTo>
                  <a:cubicBezTo>
                    <a:pt x="20282" y="8066"/>
                    <a:pt x="19976" y="7664"/>
                    <a:pt x="19543" y="7527"/>
                  </a:cubicBezTo>
                  <a:cubicBezTo>
                    <a:pt x="19543" y="5329"/>
                    <a:pt x="19543" y="5329"/>
                    <a:pt x="19543" y="5329"/>
                  </a:cubicBezTo>
                  <a:cubicBezTo>
                    <a:pt x="21389" y="4631"/>
                    <a:pt x="21389" y="4631"/>
                    <a:pt x="21389" y="4631"/>
                  </a:cubicBezTo>
                  <a:cubicBezTo>
                    <a:pt x="21516" y="4578"/>
                    <a:pt x="21600" y="4462"/>
                    <a:pt x="21600" y="4325"/>
                  </a:cubicBezTo>
                  <a:cubicBezTo>
                    <a:pt x="21600" y="4198"/>
                    <a:pt x="21516" y="4071"/>
                    <a:pt x="21389" y="4029"/>
                  </a:cubicBezTo>
                  <a:close/>
                  <a:moveTo>
                    <a:pt x="8089" y="4430"/>
                  </a:moveTo>
                  <a:cubicBezTo>
                    <a:pt x="10863" y="4103"/>
                    <a:pt x="13648" y="4272"/>
                    <a:pt x="16348" y="4938"/>
                  </a:cubicBezTo>
                  <a:cubicBezTo>
                    <a:pt x="16348" y="7928"/>
                    <a:pt x="16348" y="7928"/>
                    <a:pt x="16348" y="7928"/>
                  </a:cubicBezTo>
                  <a:cubicBezTo>
                    <a:pt x="13616" y="7273"/>
                    <a:pt x="10811" y="7115"/>
                    <a:pt x="8016" y="7442"/>
                  </a:cubicBezTo>
                  <a:cubicBezTo>
                    <a:pt x="7088" y="7548"/>
                    <a:pt x="6159" y="7717"/>
                    <a:pt x="5252" y="7928"/>
                  </a:cubicBezTo>
                  <a:cubicBezTo>
                    <a:pt x="5252" y="4938"/>
                    <a:pt x="5252" y="4938"/>
                    <a:pt x="5252" y="4938"/>
                  </a:cubicBezTo>
                  <a:cubicBezTo>
                    <a:pt x="6180" y="4716"/>
                    <a:pt x="7140" y="4536"/>
                    <a:pt x="8089" y="4430"/>
                  </a:cubicBezTo>
                  <a:close/>
                  <a:moveTo>
                    <a:pt x="5020" y="8647"/>
                  </a:moveTo>
                  <a:cubicBezTo>
                    <a:pt x="5801" y="8446"/>
                    <a:pt x="6592" y="8287"/>
                    <a:pt x="7393" y="8171"/>
                  </a:cubicBezTo>
                  <a:cubicBezTo>
                    <a:pt x="6571" y="9439"/>
                    <a:pt x="5157" y="10190"/>
                    <a:pt x="3955" y="10348"/>
                  </a:cubicBezTo>
                  <a:cubicBezTo>
                    <a:pt x="4229" y="9756"/>
                    <a:pt x="4577" y="9175"/>
                    <a:pt x="5020" y="8647"/>
                  </a:cubicBezTo>
                  <a:close/>
                  <a:moveTo>
                    <a:pt x="16105" y="18749"/>
                  </a:moveTo>
                  <a:cubicBezTo>
                    <a:pt x="15778" y="19077"/>
                    <a:pt x="15420" y="19373"/>
                    <a:pt x="15050" y="19626"/>
                  </a:cubicBezTo>
                  <a:cubicBezTo>
                    <a:pt x="15008" y="19352"/>
                    <a:pt x="14945" y="19003"/>
                    <a:pt x="14818" y="18644"/>
                  </a:cubicBezTo>
                  <a:cubicBezTo>
                    <a:pt x="14460" y="17545"/>
                    <a:pt x="13785" y="16805"/>
                    <a:pt x="12867" y="16509"/>
                  </a:cubicBezTo>
                  <a:cubicBezTo>
                    <a:pt x="11749" y="16150"/>
                    <a:pt x="10758" y="16773"/>
                    <a:pt x="9872" y="17323"/>
                  </a:cubicBezTo>
                  <a:cubicBezTo>
                    <a:pt x="8891" y="17936"/>
                    <a:pt x="8406" y="18158"/>
                    <a:pt x="7995" y="17745"/>
                  </a:cubicBezTo>
                  <a:cubicBezTo>
                    <a:pt x="7488" y="17238"/>
                    <a:pt x="7573" y="16657"/>
                    <a:pt x="7752" y="15748"/>
                  </a:cubicBezTo>
                  <a:cubicBezTo>
                    <a:pt x="7910" y="14934"/>
                    <a:pt x="8089" y="14005"/>
                    <a:pt x="7615" y="13011"/>
                  </a:cubicBezTo>
                  <a:cubicBezTo>
                    <a:pt x="7330" y="12441"/>
                    <a:pt x="6887" y="12071"/>
                    <a:pt x="6318" y="11933"/>
                  </a:cubicBezTo>
                  <a:cubicBezTo>
                    <a:pt x="5590" y="11754"/>
                    <a:pt x="4820" y="11976"/>
                    <a:pt x="4303" y="12197"/>
                  </a:cubicBezTo>
                  <a:cubicBezTo>
                    <a:pt x="3966" y="12335"/>
                    <a:pt x="3628" y="12525"/>
                    <a:pt x="3333" y="12726"/>
                  </a:cubicBezTo>
                  <a:cubicBezTo>
                    <a:pt x="3386" y="12155"/>
                    <a:pt x="3512" y="11574"/>
                    <a:pt x="3691" y="11024"/>
                  </a:cubicBezTo>
                  <a:cubicBezTo>
                    <a:pt x="4525" y="10982"/>
                    <a:pt x="5400" y="10686"/>
                    <a:pt x="6191" y="10190"/>
                  </a:cubicBezTo>
                  <a:cubicBezTo>
                    <a:pt x="7077" y="9651"/>
                    <a:pt x="7763" y="8911"/>
                    <a:pt x="8195" y="8066"/>
                  </a:cubicBezTo>
                  <a:cubicBezTo>
                    <a:pt x="8659" y="8013"/>
                    <a:pt x="9123" y="7970"/>
                    <a:pt x="9587" y="7949"/>
                  </a:cubicBezTo>
                  <a:cubicBezTo>
                    <a:pt x="9144" y="9291"/>
                    <a:pt x="8965" y="10633"/>
                    <a:pt x="10041" y="11711"/>
                  </a:cubicBezTo>
                  <a:cubicBezTo>
                    <a:pt x="10536" y="12197"/>
                    <a:pt x="11127" y="12271"/>
                    <a:pt x="11823" y="11923"/>
                  </a:cubicBezTo>
                  <a:cubicBezTo>
                    <a:pt x="12361" y="11648"/>
                    <a:pt x="12888" y="11162"/>
                    <a:pt x="13405" y="10686"/>
                  </a:cubicBezTo>
                  <a:cubicBezTo>
                    <a:pt x="14460" y="9714"/>
                    <a:pt x="14987" y="9344"/>
                    <a:pt x="15335" y="9693"/>
                  </a:cubicBezTo>
                  <a:cubicBezTo>
                    <a:pt x="15768" y="10126"/>
                    <a:pt x="15810" y="11268"/>
                    <a:pt x="15841" y="12377"/>
                  </a:cubicBezTo>
                  <a:cubicBezTo>
                    <a:pt x="15873" y="13318"/>
                    <a:pt x="15905" y="14290"/>
                    <a:pt x="16158" y="15093"/>
                  </a:cubicBezTo>
                  <a:cubicBezTo>
                    <a:pt x="16411" y="15928"/>
                    <a:pt x="16875" y="16467"/>
                    <a:pt x="17550" y="16720"/>
                  </a:cubicBezTo>
                  <a:cubicBezTo>
                    <a:pt x="17191" y="17450"/>
                    <a:pt x="16706" y="18136"/>
                    <a:pt x="16105" y="18749"/>
                  </a:cubicBezTo>
                  <a:close/>
                  <a:moveTo>
                    <a:pt x="17803" y="16129"/>
                  </a:moveTo>
                  <a:cubicBezTo>
                    <a:pt x="17297" y="15949"/>
                    <a:pt x="16970" y="15558"/>
                    <a:pt x="16770" y="14903"/>
                  </a:cubicBezTo>
                  <a:cubicBezTo>
                    <a:pt x="16537" y="14184"/>
                    <a:pt x="16516" y="13254"/>
                    <a:pt x="16485" y="12356"/>
                  </a:cubicBezTo>
                  <a:cubicBezTo>
                    <a:pt x="16443" y="11067"/>
                    <a:pt x="16400" y="9851"/>
                    <a:pt x="15789" y="9239"/>
                  </a:cubicBezTo>
                  <a:cubicBezTo>
                    <a:pt x="15514" y="8964"/>
                    <a:pt x="15050" y="8731"/>
                    <a:pt x="14323" y="9133"/>
                  </a:cubicBezTo>
                  <a:cubicBezTo>
                    <a:pt x="13890" y="9376"/>
                    <a:pt x="13447" y="9778"/>
                    <a:pt x="12973" y="10211"/>
                  </a:cubicBezTo>
                  <a:cubicBezTo>
                    <a:pt x="11865" y="11236"/>
                    <a:pt x="11095" y="11859"/>
                    <a:pt x="10494" y="11257"/>
                  </a:cubicBezTo>
                  <a:cubicBezTo>
                    <a:pt x="9872" y="10633"/>
                    <a:pt x="9608" y="9820"/>
                    <a:pt x="10283" y="7928"/>
                  </a:cubicBezTo>
                  <a:cubicBezTo>
                    <a:pt x="12403" y="7875"/>
                    <a:pt x="14512" y="8118"/>
                    <a:pt x="16580" y="8647"/>
                  </a:cubicBezTo>
                  <a:cubicBezTo>
                    <a:pt x="18352" y="10792"/>
                    <a:pt x="18742" y="13666"/>
                    <a:pt x="17803" y="16129"/>
                  </a:cubicBezTo>
                  <a:close/>
                  <a:moveTo>
                    <a:pt x="19227" y="8953"/>
                  </a:moveTo>
                  <a:cubicBezTo>
                    <a:pt x="18995" y="8953"/>
                    <a:pt x="18805" y="8774"/>
                    <a:pt x="18805" y="8541"/>
                  </a:cubicBezTo>
                  <a:cubicBezTo>
                    <a:pt x="18805" y="8309"/>
                    <a:pt x="18995" y="8118"/>
                    <a:pt x="19227" y="8118"/>
                  </a:cubicBezTo>
                  <a:cubicBezTo>
                    <a:pt x="19448" y="8118"/>
                    <a:pt x="19638" y="8309"/>
                    <a:pt x="19638" y="8541"/>
                  </a:cubicBezTo>
                  <a:cubicBezTo>
                    <a:pt x="19638" y="8774"/>
                    <a:pt x="19448" y="8953"/>
                    <a:pt x="19227" y="8953"/>
                  </a:cubicBezTo>
                  <a:close/>
                  <a:moveTo>
                    <a:pt x="19227" y="8953"/>
                  </a:moveTo>
                  <a:cubicBezTo>
                    <a:pt x="19227" y="8953"/>
                    <a:pt x="19227" y="8953"/>
                    <a:pt x="19227" y="895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5" name="Freeform 21"/>
            <p:cNvSpPr/>
            <p:nvPr/>
          </p:nvSpPr>
          <p:spPr>
            <a:xfrm>
              <a:off x="1450627" y="361787"/>
              <a:ext cx="344642" cy="25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20851" y="1876"/>
                  </a:moveTo>
                  <a:cubicBezTo>
                    <a:pt x="20334" y="664"/>
                    <a:pt x="19628" y="0"/>
                    <a:pt x="18868" y="0"/>
                  </a:cubicBezTo>
                  <a:cubicBezTo>
                    <a:pt x="2732" y="0"/>
                    <a:pt x="2732" y="0"/>
                    <a:pt x="2732" y="0"/>
                  </a:cubicBezTo>
                  <a:cubicBezTo>
                    <a:pt x="2078" y="0"/>
                    <a:pt x="1455" y="505"/>
                    <a:pt x="970" y="1414"/>
                  </a:cubicBezTo>
                  <a:cubicBezTo>
                    <a:pt x="865" y="1616"/>
                    <a:pt x="896" y="1890"/>
                    <a:pt x="1034" y="2034"/>
                  </a:cubicBezTo>
                  <a:cubicBezTo>
                    <a:pt x="1181" y="2179"/>
                    <a:pt x="1382" y="2135"/>
                    <a:pt x="1487" y="1933"/>
                  </a:cubicBezTo>
                  <a:cubicBezTo>
                    <a:pt x="1740" y="1457"/>
                    <a:pt x="2173" y="880"/>
                    <a:pt x="2732" y="880"/>
                  </a:cubicBezTo>
                  <a:cubicBezTo>
                    <a:pt x="3523" y="880"/>
                    <a:pt x="4219" y="2034"/>
                    <a:pt x="4577" y="3694"/>
                  </a:cubicBezTo>
                  <a:cubicBezTo>
                    <a:pt x="2732" y="3694"/>
                    <a:pt x="2732" y="3694"/>
                    <a:pt x="2732" y="3694"/>
                  </a:cubicBezTo>
                  <a:cubicBezTo>
                    <a:pt x="1645" y="3694"/>
                    <a:pt x="780" y="5570"/>
                    <a:pt x="780" y="7950"/>
                  </a:cubicBezTo>
                  <a:cubicBezTo>
                    <a:pt x="780" y="7965"/>
                    <a:pt x="791" y="7965"/>
                    <a:pt x="791" y="7979"/>
                  </a:cubicBezTo>
                  <a:cubicBezTo>
                    <a:pt x="696" y="7388"/>
                    <a:pt x="643" y="6767"/>
                    <a:pt x="643" y="6103"/>
                  </a:cubicBezTo>
                  <a:cubicBezTo>
                    <a:pt x="643" y="5122"/>
                    <a:pt x="759" y="4156"/>
                    <a:pt x="970" y="3319"/>
                  </a:cubicBezTo>
                  <a:cubicBezTo>
                    <a:pt x="1034" y="3088"/>
                    <a:pt x="939" y="2842"/>
                    <a:pt x="780" y="2756"/>
                  </a:cubicBezTo>
                  <a:cubicBezTo>
                    <a:pt x="612" y="2684"/>
                    <a:pt x="422" y="2799"/>
                    <a:pt x="369" y="3030"/>
                  </a:cubicBezTo>
                  <a:cubicBezTo>
                    <a:pt x="127" y="3954"/>
                    <a:pt x="0" y="5021"/>
                    <a:pt x="0" y="6103"/>
                  </a:cubicBezTo>
                  <a:cubicBezTo>
                    <a:pt x="0" y="7705"/>
                    <a:pt x="264" y="9206"/>
                    <a:pt x="749" y="10331"/>
                  </a:cubicBezTo>
                  <a:cubicBezTo>
                    <a:pt x="1266" y="11543"/>
                    <a:pt x="1972" y="12221"/>
                    <a:pt x="2732" y="12221"/>
                  </a:cubicBezTo>
                  <a:cubicBezTo>
                    <a:pt x="8596" y="12221"/>
                    <a:pt x="8596" y="12221"/>
                    <a:pt x="8596" y="12221"/>
                  </a:cubicBezTo>
                  <a:cubicBezTo>
                    <a:pt x="8596" y="19104"/>
                    <a:pt x="8596" y="19104"/>
                    <a:pt x="8596" y="19104"/>
                  </a:cubicBezTo>
                  <a:cubicBezTo>
                    <a:pt x="8596" y="19291"/>
                    <a:pt x="8670" y="19450"/>
                    <a:pt x="8796" y="19522"/>
                  </a:cubicBezTo>
                  <a:cubicBezTo>
                    <a:pt x="8828" y="19537"/>
                    <a:pt x="8870" y="19551"/>
                    <a:pt x="8912" y="19551"/>
                  </a:cubicBezTo>
                  <a:cubicBezTo>
                    <a:pt x="8996" y="19551"/>
                    <a:pt x="9081" y="19508"/>
                    <a:pt x="9144" y="19421"/>
                  </a:cubicBezTo>
                  <a:cubicBezTo>
                    <a:pt x="10072" y="18152"/>
                    <a:pt x="10072" y="18152"/>
                    <a:pt x="10072" y="18152"/>
                  </a:cubicBezTo>
                  <a:cubicBezTo>
                    <a:pt x="10473" y="18700"/>
                    <a:pt x="10473" y="18700"/>
                    <a:pt x="10473" y="18700"/>
                  </a:cubicBezTo>
                  <a:cubicBezTo>
                    <a:pt x="10473" y="21124"/>
                    <a:pt x="10473" y="21124"/>
                    <a:pt x="10473" y="21124"/>
                  </a:cubicBezTo>
                  <a:cubicBezTo>
                    <a:pt x="10473" y="21311"/>
                    <a:pt x="10557" y="21470"/>
                    <a:pt x="10673" y="21542"/>
                  </a:cubicBezTo>
                  <a:cubicBezTo>
                    <a:pt x="10800" y="21600"/>
                    <a:pt x="10937" y="21571"/>
                    <a:pt x="11021" y="21441"/>
                  </a:cubicBezTo>
                  <a:cubicBezTo>
                    <a:pt x="11950" y="20172"/>
                    <a:pt x="11950" y="20172"/>
                    <a:pt x="11950" y="20172"/>
                  </a:cubicBezTo>
                  <a:cubicBezTo>
                    <a:pt x="12888" y="21441"/>
                    <a:pt x="12888" y="21441"/>
                    <a:pt x="12888" y="21441"/>
                  </a:cubicBezTo>
                  <a:cubicBezTo>
                    <a:pt x="12941" y="21528"/>
                    <a:pt x="13025" y="21571"/>
                    <a:pt x="13110" y="21571"/>
                  </a:cubicBezTo>
                  <a:cubicBezTo>
                    <a:pt x="13152" y="21571"/>
                    <a:pt x="13194" y="21557"/>
                    <a:pt x="13236" y="21542"/>
                  </a:cubicBezTo>
                  <a:cubicBezTo>
                    <a:pt x="13352" y="21470"/>
                    <a:pt x="13437" y="21311"/>
                    <a:pt x="13437" y="21124"/>
                  </a:cubicBezTo>
                  <a:cubicBezTo>
                    <a:pt x="13437" y="12221"/>
                    <a:pt x="13437" y="12221"/>
                    <a:pt x="13437" y="12221"/>
                  </a:cubicBezTo>
                  <a:cubicBezTo>
                    <a:pt x="15040" y="12221"/>
                    <a:pt x="15040" y="12221"/>
                    <a:pt x="15040" y="12221"/>
                  </a:cubicBezTo>
                  <a:cubicBezTo>
                    <a:pt x="15219" y="12221"/>
                    <a:pt x="15356" y="12019"/>
                    <a:pt x="15356" y="11774"/>
                  </a:cubicBezTo>
                  <a:cubicBezTo>
                    <a:pt x="15356" y="11529"/>
                    <a:pt x="15219" y="11341"/>
                    <a:pt x="15040" y="11341"/>
                  </a:cubicBezTo>
                  <a:cubicBezTo>
                    <a:pt x="13511" y="11341"/>
                    <a:pt x="13511" y="11341"/>
                    <a:pt x="13511" y="11341"/>
                  </a:cubicBezTo>
                  <a:cubicBezTo>
                    <a:pt x="13711" y="11067"/>
                    <a:pt x="13901" y="10735"/>
                    <a:pt x="14070" y="10331"/>
                  </a:cubicBezTo>
                  <a:cubicBezTo>
                    <a:pt x="14555" y="9206"/>
                    <a:pt x="14818" y="7705"/>
                    <a:pt x="14818" y="6103"/>
                  </a:cubicBezTo>
                  <a:cubicBezTo>
                    <a:pt x="14818" y="4516"/>
                    <a:pt x="14555" y="3016"/>
                    <a:pt x="14070" y="1876"/>
                  </a:cubicBezTo>
                  <a:cubicBezTo>
                    <a:pt x="13901" y="1486"/>
                    <a:pt x="13711" y="1154"/>
                    <a:pt x="13511" y="880"/>
                  </a:cubicBezTo>
                  <a:cubicBezTo>
                    <a:pt x="18868" y="880"/>
                    <a:pt x="18868" y="880"/>
                    <a:pt x="18868" y="880"/>
                  </a:cubicBezTo>
                  <a:cubicBezTo>
                    <a:pt x="19997" y="880"/>
                    <a:pt x="20957" y="3275"/>
                    <a:pt x="20957" y="6103"/>
                  </a:cubicBezTo>
                  <a:cubicBezTo>
                    <a:pt x="20957" y="8946"/>
                    <a:pt x="19997" y="11341"/>
                    <a:pt x="18868" y="11341"/>
                  </a:cubicBezTo>
                  <a:cubicBezTo>
                    <a:pt x="16327" y="11341"/>
                    <a:pt x="16327" y="11341"/>
                    <a:pt x="16327" y="11341"/>
                  </a:cubicBezTo>
                  <a:cubicBezTo>
                    <a:pt x="16147" y="11341"/>
                    <a:pt x="16000" y="11529"/>
                    <a:pt x="16000" y="11774"/>
                  </a:cubicBezTo>
                  <a:cubicBezTo>
                    <a:pt x="16000" y="12019"/>
                    <a:pt x="16147" y="12221"/>
                    <a:pt x="16327" y="12221"/>
                  </a:cubicBezTo>
                  <a:cubicBezTo>
                    <a:pt x="18868" y="12221"/>
                    <a:pt x="18868" y="12221"/>
                    <a:pt x="18868" y="12221"/>
                  </a:cubicBezTo>
                  <a:cubicBezTo>
                    <a:pt x="19628" y="12221"/>
                    <a:pt x="20334" y="11543"/>
                    <a:pt x="20851" y="10331"/>
                  </a:cubicBezTo>
                  <a:cubicBezTo>
                    <a:pt x="21336" y="9206"/>
                    <a:pt x="21600" y="7705"/>
                    <a:pt x="21600" y="6103"/>
                  </a:cubicBezTo>
                  <a:cubicBezTo>
                    <a:pt x="21600" y="4516"/>
                    <a:pt x="21336" y="3016"/>
                    <a:pt x="20851" y="1876"/>
                  </a:cubicBezTo>
                  <a:close/>
                  <a:moveTo>
                    <a:pt x="1856" y="10432"/>
                  </a:moveTo>
                  <a:cubicBezTo>
                    <a:pt x="1582" y="9783"/>
                    <a:pt x="1424" y="8903"/>
                    <a:pt x="1424" y="7950"/>
                  </a:cubicBezTo>
                  <a:cubicBezTo>
                    <a:pt x="1424" y="7012"/>
                    <a:pt x="1582" y="6132"/>
                    <a:pt x="1856" y="5469"/>
                  </a:cubicBezTo>
                  <a:cubicBezTo>
                    <a:pt x="2004" y="5137"/>
                    <a:pt x="2310" y="4574"/>
                    <a:pt x="2732" y="4574"/>
                  </a:cubicBezTo>
                  <a:cubicBezTo>
                    <a:pt x="4725" y="4574"/>
                    <a:pt x="4725" y="4574"/>
                    <a:pt x="4725" y="4574"/>
                  </a:cubicBezTo>
                  <a:cubicBezTo>
                    <a:pt x="4788" y="5065"/>
                    <a:pt x="4820" y="5570"/>
                    <a:pt x="4820" y="6103"/>
                  </a:cubicBezTo>
                  <a:cubicBezTo>
                    <a:pt x="4820" y="8946"/>
                    <a:pt x="3871" y="11341"/>
                    <a:pt x="2732" y="11341"/>
                  </a:cubicBezTo>
                  <a:cubicBezTo>
                    <a:pt x="2310" y="11341"/>
                    <a:pt x="2004" y="10778"/>
                    <a:pt x="1856" y="10432"/>
                  </a:cubicBezTo>
                  <a:close/>
                  <a:moveTo>
                    <a:pt x="4714" y="10331"/>
                  </a:moveTo>
                  <a:cubicBezTo>
                    <a:pt x="5200" y="9206"/>
                    <a:pt x="5463" y="7705"/>
                    <a:pt x="5463" y="6103"/>
                  </a:cubicBezTo>
                  <a:cubicBezTo>
                    <a:pt x="5463" y="4516"/>
                    <a:pt x="5200" y="3016"/>
                    <a:pt x="4714" y="1876"/>
                  </a:cubicBezTo>
                  <a:cubicBezTo>
                    <a:pt x="4546" y="1486"/>
                    <a:pt x="4366" y="1154"/>
                    <a:pt x="4166" y="880"/>
                  </a:cubicBezTo>
                  <a:cubicBezTo>
                    <a:pt x="9703" y="880"/>
                    <a:pt x="9703" y="880"/>
                    <a:pt x="9703" y="880"/>
                  </a:cubicBezTo>
                  <a:cubicBezTo>
                    <a:pt x="10842" y="880"/>
                    <a:pt x="11802" y="3275"/>
                    <a:pt x="11802" y="6103"/>
                  </a:cubicBezTo>
                  <a:cubicBezTo>
                    <a:pt x="11802" y="8946"/>
                    <a:pt x="10842" y="11341"/>
                    <a:pt x="9703" y="11341"/>
                  </a:cubicBezTo>
                  <a:cubicBezTo>
                    <a:pt x="4166" y="11341"/>
                    <a:pt x="4166" y="11341"/>
                    <a:pt x="4166" y="11341"/>
                  </a:cubicBezTo>
                  <a:cubicBezTo>
                    <a:pt x="4366" y="11067"/>
                    <a:pt x="4546" y="10735"/>
                    <a:pt x="4714" y="10331"/>
                  </a:cubicBezTo>
                  <a:close/>
                  <a:moveTo>
                    <a:pt x="10294" y="17214"/>
                  </a:moveTo>
                  <a:cubicBezTo>
                    <a:pt x="10241" y="17141"/>
                    <a:pt x="10157" y="17084"/>
                    <a:pt x="10072" y="17084"/>
                  </a:cubicBezTo>
                  <a:cubicBezTo>
                    <a:pt x="9988" y="17084"/>
                    <a:pt x="9904" y="17141"/>
                    <a:pt x="9840" y="17214"/>
                  </a:cubicBezTo>
                  <a:cubicBezTo>
                    <a:pt x="9239" y="18051"/>
                    <a:pt x="9239" y="18051"/>
                    <a:pt x="9239" y="18051"/>
                  </a:cubicBezTo>
                  <a:cubicBezTo>
                    <a:pt x="9239" y="12221"/>
                    <a:pt x="9239" y="12221"/>
                    <a:pt x="9239" y="12221"/>
                  </a:cubicBezTo>
                  <a:cubicBezTo>
                    <a:pt x="10473" y="12221"/>
                    <a:pt x="10473" y="12221"/>
                    <a:pt x="10473" y="12221"/>
                  </a:cubicBezTo>
                  <a:cubicBezTo>
                    <a:pt x="10473" y="17459"/>
                    <a:pt x="10473" y="17459"/>
                    <a:pt x="10473" y="17459"/>
                  </a:cubicBezTo>
                  <a:lnTo>
                    <a:pt x="10294" y="17214"/>
                  </a:lnTo>
                  <a:close/>
                  <a:moveTo>
                    <a:pt x="12793" y="20071"/>
                  </a:moveTo>
                  <a:cubicBezTo>
                    <a:pt x="12182" y="19234"/>
                    <a:pt x="12182" y="19234"/>
                    <a:pt x="12182" y="19234"/>
                  </a:cubicBezTo>
                  <a:cubicBezTo>
                    <a:pt x="12118" y="19147"/>
                    <a:pt x="12034" y="19104"/>
                    <a:pt x="11950" y="19104"/>
                  </a:cubicBezTo>
                  <a:cubicBezTo>
                    <a:pt x="11876" y="19104"/>
                    <a:pt x="11791" y="19147"/>
                    <a:pt x="11728" y="19234"/>
                  </a:cubicBezTo>
                  <a:cubicBezTo>
                    <a:pt x="11116" y="20071"/>
                    <a:pt x="11116" y="20071"/>
                    <a:pt x="11116" y="20071"/>
                  </a:cubicBezTo>
                  <a:cubicBezTo>
                    <a:pt x="11116" y="12221"/>
                    <a:pt x="11116" y="12221"/>
                    <a:pt x="11116" y="12221"/>
                  </a:cubicBezTo>
                  <a:cubicBezTo>
                    <a:pt x="12793" y="12221"/>
                    <a:pt x="12793" y="12221"/>
                    <a:pt x="12793" y="12221"/>
                  </a:cubicBezTo>
                  <a:lnTo>
                    <a:pt x="12793" y="20071"/>
                  </a:lnTo>
                  <a:close/>
                  <a:moveTo>
                    <a:pt x="14175" y="6103"/>
                  </a:moveTo>
                  <a:cubicBezTo>
                    <a:pt x="14175" y="8946"/>
                    <a:pt x="13215" y="11341"/>
                    <a:pt x="12087" y="11341"/>
                  </a:cubicBezTo>
                  <a:cubicBezTo>
                    <a:pt x="11137" y="11341"/>
                    <a:pt x="11137" y="11341"/>
                    <a:pt x="11137" y="11341"/>
                  </a:cubicBezTo>
                  <a:cubicBezTo>
                    <a:pt x="11338" y="11067"/>
                    <a:pt x="11528" y="10721"/>
                    <a:pt x="11686" y="10331"/>
                  </a:cubicBezTo>
                  <a:cubicBezTo>
                    <a:pt x="12171" y="9206"/>
                    <a:pt x="12435" y="7705"/>
                    <a:pt x="12435" y="6103"/>
                  </a:cubicBezTo>
                  <a:cubicBezTo>
                    <a:pt x="12435" y="4516"/>
                    <a:pt x="12171" y="3016"/>
                    <a:pt x="11686" y="1876"/>
                  </a:cubicBezTo>
                  <a:cubicBezTo>
                    <a:pt x="11528" y="1486"/>
                    <a:pt x="11338" y="1154"/>
                    <a:pt x="11137" y="880"/>
                  </a:cubicBezTo>
                  <a:cubicBezTo>
                    <a:pt x="12087" y="880"/>
                    <a:pt x="12087" y="880"/>
                    <a:pt x="12087" y="880"/>
                  </a:cubicBezTo>
                  <a:cubicBezTo>
                    <a:pt x="13215" y="880"/>
                    <a:pt x="14175" y="3275"/>
                    <a:pt x="14175" y="6103"/>
                  </a:cubicBezTo>
                  <a:close/>
                  <a:moveTo>
                    <a:pt x="14175" y="6103"/>
                  </a:moveTo>
                  <a:cubicBezTo>
                    <a:pt x="14175" y="6103"/>
                    <a:pt x="14175" y="6103"/>
                    <a:pt x="14175" y="610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325" name="Group 18"/>
            <p:cNvGrpSpPr/>
            <p:nvPr/>
          </p:nvGrpSpPr>
          <p:grpSpPr>
            <a:xfrm>
              <a:off x="2048707" y="243360"/>
              <a:ext cx="345639" cy="266612"/>
              <a:chOff x="0" y="0"/>
              <a:chExt cx="345637" cy="266610"/>
            </a:xfrm>
          </p:grpSpPr>
          <p:sp>
            <p:nvSpPr>
              <p:cNvPr id="1316" name="Freeform 25"/>
              <p:cNvSpPr/>
              <p:nvPr/>
            </p:nvSpPr>
            <p:spPr>
              <a:xfrm>
                <a:off x="40368" y="36044"/>
                <a:ext cx="89597" cy="29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1235" y="21222"/>
                    </a:moveTo>
                    <a:cubicBezTo>
                      <a:pt x="1315" y="21222"/>
                      <a:pt x="1395" y="21222"/>
                      <a:pt x="1515" y="21101"/>
                    </a:cubicBezTo>
                    <a:cubicBezTo>
                      <a:pt x="20395" y="7267"/>
                      <a:pt x="20395" y="7267"/>
                      <a:pt x="20395" y="7267"/>
                    </a:cubicBezTo>
                    <a:cubicBezTo>
                      <a:pt x="21075" y="6782"/>
                      <a:pt x="21475" y="4719"/>
                      <a:pt x="21315" y="2777"/>
                    </a:cubicBezTo>
                    <a:cubicBezTo>
                      <a:pt x="21155" y="835"/>
                      <a:pt x="20475" y="-378"/>
                      <a:pt x="19835" y="107"/>
                    </a:cubicBezTo>
                    <a:cubicBezTo>
                      <a:pt x="915" y="13941"/>
                      <a:pt x="915" y="13941"/>
                      <a:pt x="915" y="13941"/>
                    </a:cubicBezTo>
                    <a:cubicBezTo>
                      <a:pt x="275" y="14426"/>
                      <a:pt x="-125" y="16489"/>
                      <a:pt x="35" y="18431"/>
                    </a:cubicBezTo>
                    <a:cubicBezTo>
                      <a:pt x="155" y="20130"/>
                      <a:pt x="675" y="21222"/>
                      <a:pt x="1235" y="21222"/>
                    </a:cubicBezTo>
                    <a:close/>
                    <a:moveTo>
                      <a:pt x="1235" y="21222"/>
                    </a:moveTo>
                    <a:cubicBezTo>
                      <a:pt x="1235" y="21222"/>
                      <a:pt x="1235" y="21222"/>
                      <a:pt x="1235" y="2122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17" name="Freeform 26"/>
              <p:cNvSpPr/>
              <p:nvPr/>
            </p:nvSpPr>
            <p:spPr>
              <a:xfrm>
                <a:off x="215677" y="36044"/>
                <a:ext cx="89597" cy="29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20395" y="13941"/>
                    </a:moveTo>
                    <a:cubicBezTo>
                      <a:pt x="1515" y="107"/>
                      <a:pt x="1515" y="107"/>
                      <a:pt x="1515" y="107"/>
                    </a:cubicBezTo>
                    <a:cubicBezTo>
                      <a:pt x="835" y="-378"/>
                      <a:pt x="195" y="835"/>
                      <a:pt x="35" y="2777"/>
                    </a:cubicBezTo>
                    <a:cubicBezTo>
                      <a:pt x="-125" y="4719"/>
                      <a:pt x="275" y="6782"/>
                      <a:pt x="915" y="7267"/>
                    </a:cubicBezTo>
                    <a:cubicBezTo>
                      <a:pt x="19835" y="21101"/>
                      <a:pt x="19835" y="21101"/>
                      <a:pt x="19835" y="21101"/>
                    </a:cubicBezTo>
                    <a:cubicBezTo>
                      <a:pt x="19955" y="21222"/>
                      <a:pt x="20035" y="21222"/>
                      <a:pt x="20115" y="21222"/>
                    </a:cubicBezTo>
                    <a:cubicBezTo>
                      <a:pt x="20675" y="21222"/>
                      <a:pt x="21195" y="20130"/>
                      <a:pt x="21315" y="18431"/>
                    </a:cubicBezTo>
                    <a:cubicBezTo>
                      <a:pt x="21475" y="16489"/>
                      <a:pt x="21075" y="14426"/>
                      <a:pt x="20395" y="13941"/>
                    </a:cubicBezTo>
                    <a:close/>
                    <a:moveTo>
                      <a:pt x="20395" y="13941"/>
                    </a:moveTo>
                    <a:cubicBezTo>
                      <a:pt x="20395" y="13941"/>
                      <a:pt x="20395" y="13941"/>
                      <a:pt x="20395" y="1394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18" name="Freeform 27"/>
              <p:cNvSpPr/>
              <p:nvPr/>
            </p:nvSpPr>
            <p:spPr>
              <a:xfrm>
                <a:off x="40368" y="71902"/>
                <a:ext cx="89597" cy="29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1235" y="21222"/>
                    </a:moveTo>
                    <a:cubicBezTo>
                      <a:pt x="1315" y="21222"/>
                      <a:pt x="1395" y="21222"/>
                      <a:pt x="1515" y="21101"/>
                    </a:cubicBezTo>
                    <a:cubicBezTo>
                      <a:pt x="20395" y="7267"/>
                      <a:pt x="20395" y="7267"/>
                      <a:pt x="20395" y="7267"/>
                    </a:cubicBezTo>
                    <a:cubicBezTo>
                      <a:pt x="21075" y="6782"/>
                      <a:pt x="21475" y="4719"/>
                      <a:pt x="21315" y="2777"/>
                    </a:cubicBezTo>
                    <a:cubicBezTo>
                      <a:pt x="21155" y="835"/>
                      <a:pt x="20475" y="-378"/>
                      <a:pt x="19835" y="107"/>
                    </a:cubicBezTo>
                    <a:cubicBezTo>
                      <a:pt x="915" y="13941"/>
                      <a:pt x="915" y="13941"/>
                      <a:pt x="915" y="13941"/>
                    </a:cubicBezTo>
                    <a:cubicBezTo>
                      <a:pt x="275" y="14426"/>
                      <a:pt x="-125" y="16368"/>
                      <a:pt x="35" y="18431"/>
                    </a:cubicBezTo>
                    <a:cubicBezTo>
                      <a:pt x="155" y="20130"/>
                      <a:pt x="675" y="21222"/>
                      <a:pt x="1235" y="21222"/>
                    </a:cubicBezTo>
                    <a:close/>
                    <a:moveTo>
                      <a:pt x="1235" y="21222"/>
                    </a:moveTo>
                    <a:cubicBezTo>
                      <a:pt x="1235" y="21222"/>
                      <a:pt x="1235" y="21222"/>
                      <a:pt x="1235" y="2122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19" name="Freeform 28"/>
              <p:cNvSpPr/>
              <p:nvPr/>
            </p:nvSpPr>
            <p:spPr>
              <a:xfrm>
                <a:off x="215677" y="71902"/>
                <a:ext cx="89597" cy="29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20395" y="13941"/>
                    </a:moveTo>
                    <a:cubicBezTo>
                      <a:pt x="1515" y="107"/>
                      <a:pt x="1515" y="107"/>
                      <a:pt x="1515" y="107"/>
                    </a:cubicBezTo>
                    <a:cubicBezTo>
                      <a:pt x="835" y="-378"/>
                      <a:pt x="195" y="835"/>
                      <a:pt x="35" y="2777"/>
                    </a:cubicBezTo>
                    <a:cubicBezTo>
                      <a:pt x="-125" y="4719"/>
                      <a:pt x="275" y="6782"/>
                      <a:pt x="915" y="7267"/>
                    </a:cubicBezTo>
                    <a:cubicBezTo>
                      <a:pt x="19835" y="21101"/>
                      <a:pt x="19835" y="21101"/>
                      <a:pt x="19835" y="21101"/>
                    </a:cubicBezTo>
                    <a:cubicBezTo>
                      <a:pt x="19955" y="21222"/>
                      <a:pt x="20035" y="21222"/>
                      <a:pt x="20115" y="21222"/>
                    </a:cubicBezTo>
                    <a:cubicBezTo>
                      <a:pt x="20675" y="21222"/>
                      <a:pt x="21195" y="20130"/>
                      <a:pt x="21315" y="18431"/>
                    </a:cubicBezTo>
                    <a:cubicBezTo>
                      <a:pt x="21475" y="16368"/>
                      <a:pt x="21075" y="14426"/>
                      <a:pt x="20395" y="13941"/>
                    </a:cubicBezTo>
                    <a:close/>
                    <a:moveTo>
                      <a:pt x="20395" y="13941"/>
                    </a:moveTo>
                    <a:cubicBezTo>
                      <a:pt x="20395" y="13941"/>
                      <a:pt x="20395" y="13941"/>
                      <a:pt x="20395" y="1394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20" name="Freeform 29"/>
              <p:cNvSpPr/>
              <p:nvPr/>
            </p:nvSpPr>
            <p:spPr>
              <a:xfrm>
                <a:off x="40368" y="106763"/>
                <a:ext cx="89597" cy="29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3" fill="norm" stroke="1" extrusionOk="0">
                    <a:moveTo>
                      <a:pt x="1235" y="21223"/>
                    </a:moveTo>
                    <a:cubicBezTo>
                      <a:pt x="1315" y="21223"/>
                      <a:pt x="1395" y="21102"/>
                      <a:pt x="1515" y="21102"/>
                    </a:cubicBezTo>
                    <a:cubicBezTo>
                      <a:pt x="20395" y="7225"/>
                      <a:pt x="20395" y="7225"/>
                      <a:pt x="20395" y="7225"/>
                    </a:cubicBezTo>
                    <a:cubicBezTo>
                      <a:pt x="21075" y="6743"/>
                      <a:pt x="21475" y="4812"/>
                      <a:pt x="21315" y="2881"/>
                    </a:cubicBezTo>
                    <a:cubicBezTo>
                      <a:pt x="21155" y="830"/>
                      <a:pt x="20475" y="-377"/>
                      <a:pt x="19835" y="106"/>
                    </a:cubicBezTo>
                    <a:cubicBezTo>
                      <a:pt x="915" y="13983"/>
                      <a:pt x="915" y="13983"/>
                      <a:pt x="915" y="13983"/>
                    </a:cubicBezTo>
                    <a:cubicBezTo>
                      <a:pt x="275" y="14465"/>
                      <a:pt x="-125" y="16396"/>
                      <a:pt x="35" y="18327"/>
                    </a:cubicBezTo>
                    <a:cubicBezTo>
                      <a:pt x="155" y="20016"/>
                      <a:pt x="675" y="21223"/>
                      <a:pt x="1235" y="21223"/>
                    </a:cubicBezTo>
                    <a:close/>
                    <a:moveTo>
                      <a:pt x="1235" y="21223"/>
                    </a:moveTo>
                    <a:cubicBezTo>
                      <a:pt x="1235" y="21223"/>
                      <a:pt x="1235" y="21223"/>
                      <a:pt x="1235" y="2122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21" name="Freeform 30"/>
              <p:cNvSpPr/>
              <p:nvPr/>
            </p:nvSpPr>
            <p:spPr>
              <a:xfrm>
                <a:off x="215677" y="106763"/>
                <a:ext cx="89597" cy="29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3" fill="norm" stroke="1" extrusionOk="0">
                    <a:moveTo>
                      <a:pt x="20395" y="13983"/>
                    </a:moveTo>
                    <a:cubicBezTo>
                      <a:pt x="1515" y="106"/>
                      <a:pt x="1515" y="106"/>
                      <a:pt x="1515" y="106"/>
                    </a:cubicBezTo>
                    <a:cubicBezTo>
                      <a:pt x="835" y="-377"/>
                      <a:pt x="195" y="830"/>
                      <a:pt x="35" y="2881"/>
                    </a:cubicBezTo>
                    <a:cubicBezTo>
                      <a:pt x="-125" y="4812"/>
                      <a:pt x="275" y="6743"/>
                      <a:pt x="915" y="7225"/>
                    </a:cubicBezTo>
                    <a:cubicBezTo>
                      <a:pt x="19835" y="21102"/>
                      <a:pt x="19835" y="21102"/>
                      <a:pt x="19835" y="21102"/>
                    </a:cubicBezTo>
                    <a:cubicBezTo>
                      <a:pt x="19955" y="21102"/>
                      <a:pt x="20035" y="21223"/>
                      <a:pt x="20115" y="21223"/>
                    </a:cubicBezTo>
                    <a:cubicBezTo>
                      <a:pt x="20675" y="21223"/>
                      <a:pt x="21195" y="20016"/>
                      <a:pt x="21315" y="18327"/>
                    </a:cubicBezTo>
                    <a:cubicBezTo>
                      <a:pt x="21475" y="16396"/>
                      <a:pt x="21075" y="14465"/>
                      <a:pt x="20395" y="13983"/>
                    </a:cubicBezTo>
                    <a:close/>
                    <a:moveTo>
                      <a:pt x="20395" y="13983"/>
                    </a:moveTo>
                    <a:cubicBezTo>
                      <a:pt x="20395" y="13983"/>
                      <a:pt x="20395" y="13983"/>
                      <a:pt x="20395" y="1398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22" name="Freeform 31"/>
              <p:cNvSpPr/>
              <p:nvPr/>
            </p:nvSpPr>
            <p:spPr>
              <a:xfrm>
                <a:off x="40368" y="141627"/>
                <a:ext cx="89597" cy="29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1235" y="21222"/>
                    </a:moveTo>
                    <a:cubicBezTo>
                      <a:pt x="1315" y="21222"/>
                      <a:pt x="1395" y="21222"/>
                      <a:pt x="1515" y="21222"/>
                    </a:cubicBezTo>
                    <a:cubicBezTo>
                      <a:pt x="20395" y="7267"/>
                      <a:pt x="20395" y="7267"/>
                      <a:pt x="20395" y="7267"/>
                    </a:cubicBezTo>
                    <a:cubicBezTo>
                      <a:pt x="21075" y="6782"/>
                      <a:pt x="21475" y="4840"/>
                      <a:pt x="21315" y="2777"/>
                    </a:cubicBezTo>
                    <a:cubicBezTo>
                      <a:pt x="21155" y="835"/>
                      <a:pt x="20475" y="-378"/>
                      <a:pt x="19835" y="107"/>
                    </a:cubicBezTo>
                    <a:cubicBezTo>
                      <a:pt x="915" y="13941"/>
                      <a:pt x="915" y="13941"/>
                      <a:pt x="915" y="13941"/>
                    </a:cubicBezTo>
                    <a:cubicBezTo>
                      <a:pt x="275" y="14426"/>
                      <a:pt x="-125" y="16489"/>
                      <a:pt x="35" y="18431"/>
                    </a:cubicBezTo>
                    <a:cubicBezTo>
                      <a:pt x="155" y="20130"/>
                      <a:pt x="675" y="21222"/>
                      <a:pt x="1235" y="21222"/>
                    </a:cubicBezTo>
                    <a:close/>
                    <a:moveTo>
                      <a:pt x="1235" y="21222"/>
                    </a:moveTo>
                    <a:cubicBezTo>
                      <a:pt x="1235" y="21222"/>
                      <a:pt x="1235" y="21222"/>
                      <a:pt x="1235" y="2122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23" name="Freeform 32"/>
              <p:cNvSpPr/>
              <p:nvPr/>
            </p:nvSpPr>
            <p:spPr>
              <a:xfrm>
                <a:off x="215677" y="141627"/>
                <a:ext cx="89597" cy="29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0" h="21222" fill="norm" stroke="1" extrusionOk="0">
                    <a:moveTo>
                      <a:pt x="20395" y="13941"/>
                    </a:moveTo>
                    <a:cubicBezTo>
                      <a:pt x="1515" y="107"/>
                      <a:pt x="1515" y="107"/>
                      <a:pt x="1515" y="107"/>
                    </a:cubicBezTo>
                    <a:cubicBezTo>
                      <a:pt x="835" y="-378"/>
                      <a:pt x="195" y="835"/>
                      <a:pt x="35" y="2777"/>
                    </a:cubicBezTo>
                    <a:cubicBezTo>
                      <a:pt x="-125" y="4840"/>
                      <a:pt x="275" y="6782"/>
                      <a:pt x="915" y="7267"/>
                    </a:cubicBezTo>
                    <a:cubicBezTo>
                      <a:pt x="19835" y="21222"/>
                      <a:pt x="19835" y="21222"/>
                      <a:pt x="19835" y="21222"/>
                    </a:cubicBezTo>
                    <a:cubicBezTo>
                      <a:pt x="19955" y="21222"/>
                      <a:pt x="20035" y="21222"/>
                      <a:pt x="20115" y="21222"/>
                    </a:cubicBezTo>
                    <a:cubicBezTo>
                      <a:pt x="20675" y="21222"/>
                      <a:pt x="21195" y="20130"/>
                      <a:pt x="21315" y="18431"/>
                    </a:cubicBezTo>
                    <a:cubicBezTo>
                      <a:pt x="21475" y="16489"/>
                      <a:pt x="21075" y="14426"/>
                      <a:pt x="20395" y="13941"/>
                    </a:cubicBezTo>
                    <a:close/>
                    <a:moveTo>
                      <a:pt x="20395" y="13941"/>
                    </a:moveTo>
                    <a:cubicBezTo>
                      <a:pt x="20395" y="13941"/>
                      <a:pt x="20395" y="13941"/>
                      <a:pt x="20395" y="1394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24" name="Freeform 33"/>
              <p:cNvSpPr/>
              <p:nvPr/>
            </p:nvSpPr>
            <p:spPr>
              <a:xfrm>
                <a:off x="0" y="0"/>
                <a:ext cx="345638" cy="266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3" fill="norm" stroke="1" extrusionOk="0">
                    <a:moveTo>
                      <a:pt x="21284" y="1981"/>
                    </a:moveTo>
                    <a:cubicBezTo>
                      <a:pt x="19881" y="1981"/>
                      <a:pt x="19881" y="1981"/>
                      <a:pt x="19881" y="1981"/>
                    </a:cubicBezTo>
                    <a:cubicBezTo>
                      <a:pt x="17096" y="1113"/>
                      <a:pt x="17096" y="1113"/>
                      <a:pt x="17096" y="1113"/>
                    </a:cubicBezTo>
                    <a:cubicBezTo>
                      <a:pt x="16928" y="1059"/>
                      <a:pt x="16759" y="1195"/>
                      <a:pt x="16717" y="1425"/>
                    </a:cubicBezTo>
                    <a:cubicBezTo>
                      <a:pt x="16675" y="1642"/>
                      <a:pt x="16780" y="1873"/>
                      <a:pt x="16949" y="1927"/>
                    </a:cubicBezTo>
                    <a:cubicBezTo>
                      <a:pt x="19733" y="2781"/>
                      <a:pt x="19733" y="2781"/>
                      <a:pt x="19733" y="2781"/>
                    </a:cubicBezTo>
                    <a:cubicBezTo>
                      <a:pt x="19733" y="17235"/>
                      <a:pt x="19733" y="17235"/>
                      <a:pt x="19733" y="17235"/>
                    </a:cubicBezTo>
                    <a:cubicBezTo>
                      <a:pt x="13848" y="15405"/>
                      <a:pt x="13848" y="15405"/>
                      <a:pt x="13848" y="15405"/>
                    </a:cubicBezTo>
                    <a:cubicBezTo>
                      <a:pt x="13173" y="15201"/>
                      <a:pt x="12466" y="15310"/>
                      <a:pt x="11855" y="15703"/>
                    </a:cubicBezTo>
                    <a:cubicBezTo>
                      <a:pt x="11580" y="15893"/>
                      <a:pt x="11338" y="16124"/>
                      <a:pt x="11116" y="16408"/>
                    </a:cubicBezTo>
                    <a:cubicBezTo>
                      <a:pt x="11116" y="2551"/>
                      <a:pt x="11116" y="2551"/>
                      <a:pt x="11116" y="2551"/>
                    </a:cubicBezTo>
                    <a:cubicBezTo>
                      <a:pt x="11327" y="1940"/>
                      <a:pt x="11686" y="1439"/>
                      <a:pt x="12150" y="1140"/>
                    </a:cubicBezTo>
                    <a:cubicBezTo>
                      <a:pt x="12625" y="829"/>
                      <a:pt x="13173" y="747"/>
                      <a:pt x="13700" y="910"/>
                    </a:cubicBezTo>
                    <a:cubicBezTo>
                      <a:pt x="15398" y="1439"/>
                      <a:pt x="15398" y="1439"/>
                      <a:pt x="15398" y="1439"/>
                    </a:cubicBezTo>
                    <a:cubicBezTo>
                      <a:pt x="15567" y="1493"/>
                      <a:pt x="15746" y="1357"/>
                      <a:pt x="15789" y="1127"/>
                    </a:cubicBezTo>
                    <a:cubicBezTo>
                      <a:pt x="15831" y="910"/>
                      <a:pt x="15725" y="693"/>
                      <a:pt x="15546" y="639"/>
                    </a:cubicBezTo>
                    <a:cubicBezTo>
                      <a:pt x="13848" y="110"/>
                      <a:pt x="13848" y="110"/>
                      <a:pt x="13848" y="110"/>
                    </a:cubicBezTo>
                    <a:cubicBezTo>
                      <a:pt x="13173" y="-107"/>
                      <a:pt x="12466" y="1"/>
                      <a:pt x="11855" y="408"/>
                    </a:cubicBezTo>
                    <a:cubicBezTo>
                      <a:pt x="11433" y="693"/>
                      <a:pt x="11064" y="1100"/>
                      <a:pt x="10800" y="1601"/>
                    </a:cubicBezTo>
                    <a:cubicBezTo>
                      <a:pt x="10536" y="1100"/>
                      <a:pt x="10167" y="693"/>
                      <a:pt x="9745" y="408"/>
                    </a:cubicBezTo>
                    <a:cubicBezTo>
                      <a:pt x="9134" y="1"/>
                      <a:pt x="8427" y="-107"/>
                      <a:pt x="7752" y="110"/>
                    </a:cubicBezTo>
                    <a:cubicBezTo>
                      <a:pt x="1719" y="1981"/>
                      <a:pt x="1719" y="1981"/>
                      <a:pt x="1719" y="1981"/>
                    </a:cubicBezTo>
                    <a:cubicBezTo>
                      <a:pt x="316" y="1981"/>
                      <a:pt x="316" y="1981"/>
                      <a:pt x="316" y="1981"/>
                    </a:cubicBezTo>
                    <a:cubicBezTo>
                      <a:pt x="148" y="1981"/>
                      <a:pt x="0" y="2171"/>
                      <a:pt x="0" y="2401"/>
                    </a:cubicBezTo>
                    <a:cubicBezTo>
                      <a:pt x="0" y="21086"/>
                      <a:pt x="0" y="21086"/>
                      <a:pt x="0" y="21086"/>
                    </a:cubicBezTo>
                    <a:cubicBezTo>
                      <a:pt x="0" y="21317"/>
                      <a:pt x="148" y="21493"/>
                      <a:pt x="316" y="21493"/>
                    </a:cubicBezTo>
                    <a:cubicBezTo>
                      <a:pt x="4039" y="21493"/>
                      <a:pt x="4039" y="21493"/>
                      <a:pt x="4039" y="21493"/>
                    </a:cubicBezTo>
                    <a:cubicBezTo>
                      <a:pt x="4219" y="21493"/>
                      <a:pt x="4366" y="21317"/>
                      <a:pt x="4366" y="21086"/>
                    </a:cubicBezTo>
                    <a:cubicBezTo>
                      <a:pt x="4366" y="20856"/>
                      <a:pt x="4219" y="20679"/>
                      <a:pt x="4039" y="20679"/>
                    </a:cubicBezTo>
                    <a:cubicBezTo>
                      <a:pt x="643" y="20679"/>
                      <a:pt x="643" y="20679"/>
                      <a:pt x="643" y="20679"/>
                    </a:cubicBezTo>
                    <a:cubicBezTo>
                      <a:pt x="643" y="19852"/>
                      <a:pt x="643" y="19852"/>
                      <a:pt x="643" y="19852"/>
                    </a:cubicBezTo>
                    <a:cubicBezTo>
                      <a:pt x="9197" y="19852"/>
                      <a:pt x="9197" y="19852"/>
                      <a:pt x="9197" y="19852"/>
                    </a:cubicBezTo>
                    <a:cubicBezTo>
                      <a:pt x="9197" y="20679"/>
                      <a:pt x="9197" y="20679"/>
                      <a:pt x="9197" y="20679"/>
                    </a:cubicBezTo>
                    <a:cubicBezTo>
                      <a:pt x="5326" y="20679"/>
                      <a:pt x="5326" y="20679"/>
                      <a:pt x="5326" y="20679"/>
                    </a:cubicBezTo>
                    <a:cubicBezTo>
                      <a:pt x="5147" y="20679"/>
                      <a:pt x="4999" y="20856"/>
                      <a:pt x="4999" y="21086"/>
                    </a:cubicBezTo>
                    <a:cubicBezTo>
                      <a:pt x="4999" y="21317"/>
                      <a:pt x="5147" y="21493"/>
                      <a:pt x="5326" y="21493"/>
                    </a:cubicBezTo>
                    <a:cubicBezTo>
                      <a:pt x="21284" y="21493"/>
                      <a:pt x="21284" y="21493"/>
                      <a:pt x="21284" y="21493"/>
                    </a:cubicBezTo>
                    <a:cubicBezTo>
                      <a:pt x="21452" y="21493"/>
                      <a:pt x="21600" y="21317"/>
                      <a:pt x="21600" y="21086"/>
                    </a:cubicBezTo>
                    <a:cubicBezTo>
                      <a:pt x="21600" y="2401"/>
                      <a:pt x="21600" y="2401"/>
                      <a:pt x="21600" y="2401"/>
                    </a:cubicBezTo>
                    <a:cubicBezTo>
                      <a:pt x="21600" y="2171"/>
                      <a:pt x="21452" y="1981"/>
                      <a:pt x="21284" y="1981"/>
                    </a:cubicBezTo>
                    <a:close/>
                    <a:moveTo>
                      <a:pt x="20957" y="4042"/>
                    </a:moveTo>
                    <a:cubicBezTo>
                      <a:pt x="20957" y="19025"/>
                      <a:pt x="20957" y="19025"/>
                      <a:pt x="20957" y="19025"/>
                    </a:cubicBezTo>
                    <a:cubicBezTo>
                      <a:pt x="20377" y="19025"/>
                      <a:pt x="20377" y="19025"/>
                      <a:pt x="20377" y="19025"/>
                    </a:cubicBezTo>
                    <a:cubicBezTo>
                      <a:pt x="20377" y="2808"/>
                      <a:pt x="20377" y="2808"/>
                      <a:pt x="20377" y="2808"/>
                    </a:cubicBezTo>
                    <a:cubicBezTo>
                      <a:pt x="20957" y="2808"/>
                      <a:pt x="20957" y="2808"/>
                      <a:pt x="20957" y="2808"/>
                    </a:cubicBezTo>
                    <a:lnTo>
                      <a:pt x="20957" y="4042"/>
                    </a:lnTo>
                    <a:close/>
                    <a:moveTo>
                      <a:pt x="11243" y="19025"/>
                    </a:moveTo>
                    <a:cubicBezTo>
                      <a:pt x="11454" y="18564"/>
                      <a:pt x="11770" y="18185"/>
                      <a:pt x="12150" y="17927"/>
                    </a:cubicBezTo>
                    <a:cubicBezTo>
                      <a:pt x="12625" y="17615"/>
                      <a:pt x="13173" y="17534"/>
                      <a:pt x="13700" y="17696"/>
                    </a:cubicBezTo>
                    <a:cubicBezTo>
                      <a:pt x="17972" y="19025"/>
                      <a:pt x="17972" y="19025"/>
                      <a:pt x="17972" y="19025"/>
                    </a:cubicBezTo>
                    <a:lnTo>
                      <a:pt x="11243" y="19025"/>
                    </a:lnTo>
                    <a:close/>
                    <a:moveTo>
                      <a:pt x="3628" y="19025"/>
                    </a:moveTo>
                    <a:cubicBezTo>
                      <a:pt x="7900" y="17696"/>
                      <a:pt x="7900" y="17696"/>
                      <a:pt x="7900" y="17696"/>
                    </a:cubicBezTo>
                    <a:cubicBezTo>
                      <a:pt x="8427" y="17534"/>
                      <a:pt x="8975" y="17615"/>
                      <a:pt x="9450" y="17927"/>
                    </a:cubicBezTo>
                    <a:cubicBezTo>
                      <a:pt x="9830" y="18185"/>
                      <a:pt x="10146" y="18564"/>
                      <a:pt x="10357" y="19025"/>
                    </a:cubicBezTo>
                    <a:lnTo>
                      <a:pt x="3628" y="19025"/>
                    </a:lnTo>
                    <a:close/>
                    <a:moveTo>
                      <a:pt x="10484" y="17886"/>
                    </a:moveTo>
                    <a:cubicBezTo>
                      <a:pt x="10262" y="17615"/>
                      <a:pt x="10020" y="17385"/>
                      <a:pt x="9745" y="17195"/>
                    </a:cubicBezTo>
                    <a:cubicBezTo>
                      <a:pt x="9134" y="16788"/>
                      <a:pt x="8427" y="16679"/>
                      <a:pt x="7752" y="16896"/>
                    </a:cubicBezTo>
                    <a:cubicBezTo>
                      <a:pt x="1867" y="18727"/>
                      <a:pt x="1867" y="18727"/>
                      <a:pt x="1867" y="18727"/>
                    </a:cubicBezTo>
                    <a:cubicBezTo>
                      <a:pt x="1867" y="18090"/>
                      <a:pt x="1867" y="18090"/>
                      <a:pt x="1867" y="18090"/>
                    </a:cubicBezTo>
                    <a:cubicBezTo>
                      <a:pt x="7900" y="16205"/>
                      <a:pt x="7900" y="16205"/>
                      <a:pt x="7900" y="16205"/>
                    </a:cubicBezTo>
                    <a:cubicBezTo>
                      <a:pt x="8427" y="16042"/>
                      <a:pt x="8975" y="16124"/>
                      <a:pt x="9450" y="16449"/>
                    </a:cubicBezTo>
                    <a:cubicBezTo>
                      <a:pt x="9914" y="16747"/>
                      <a:pt x="10273" y="17249"/>
                      <a:pt x="10484" y="17846"/>
                    </a:cubicBezTo>
                    <a:lnTo>
                      <a:pt x="10484" y="17886"/>
                    </a:lnTo>
                    <a:close/>
                    <a:moveTo>
                      <a:pt x="12150" y="16449"/>
                    </a:moveTo>
                    <a:cubicBezTo>
                      <a:pt x="12625" y="16124"/>
                      <a:pt x="13173" y="16042"/>
                      <a:pt x="13700" y="16205"/>
                    </a:cubicBezTo>
                    <a:cubicBezTo>
                      <a:pt x="19733" y="18090"/>
                      <a:pt x="19733" y="18090"/>
                      <a:pt x="19733" y="18090"/>
                    </a:cubicBezTo>
                    <a:cubicBezTo>
                      <a:pt x="19733" y="18727"/>
                      <a:pt x="19733" y="18727"/>
                      <a:pt x="19733" y="18727"/>
                    </a:cubicBezTo>
                    <a:cubicBezTo>
                      <a:pt x="13848" y="16896"/>
                      <a:pt x="13848" y="16896"/>
                      <a:pt x="13848" y="16896"/>
                    </a:cubicBezTo>
                    <a:cubicBezTo>
                      <a:pt x="13173" y="16679"/>
                      <a:pt x="12466" y="16788"/>
                      <a:pt x="11855" y="17195"/>
                    </a:cubicBezTo>
                    <a:cubicBezTo>
                      <a:pt x="11580" y="17385"/>
                      <a:pt x="11338" y="17615"/>
                      <a:pt x="11116" y="17886"/>
                    </a:cubicBezTo>
                    <a:cubicBezTo>
                      <a:pt x="11116" y="17846"/>
                      <a:pt x="11116" y="17846"/>
                      <a:pt x="11116" y="17846"/>
                    </a:cubicBezTo>
                    <a:cubicBezTo>
                      <a:pt x="11327" y="17249"/>
                      <a:pt x="11686" y="16747"/>
                      <a:pt x="12150" y="16449"/>
                    </a:cubicBezTo>
                    <a:close/>
                    <a:moveTo>
                      <a:pt x="7900" y="910"/>
                    </a:moveTo>
                    <a:cubicBezTo>
                      <a:pt x="8427" y="747"/>
                      <a:pt x="8975" y="829"/>
                      <a:pt x="9450" y="1140"/>
                    </a:cubicBezTo>
                    <a:cubicBezTo>
                      <a:pt x="9914" y="1439"/>
                      <a:pt x="10273" y="1940"/>
                      <a:pt x="10484" y="2551"/>
                    </a:cubicBezTo>
                    <a:cubicBezTo>
                      <a:pt x="10484" y="16408"/>
                      <a:pt x="10484" y="16408"/>
                      <a:pt x="10484" y="16408"/>
                    </a:cubicBezTo>
                    <a:cubicBezTo>
                      <a:pt x="10262" y="16124"/>
                      <a:pt x="10020" y="15893"/>
                      <a:pt x="9745" y="15703"/>
                    </a:cubicBezTo>
                    <a:cubicBezTo>
                      <a:pt x="9134" y="15310"/>
                      <a:pt x="8427" y="15201"/>
                      <a:pt x="7752" y="15405"/>
                    </a:cubicBezTo>
                    <a:cubicBezTo>
                      <a:pt x="1867" y="17235"/>
                      <a:pt x="1867" y="17235"/>
                      <a:pt x="1867" y="17235"/>
                    </a:cubicBezTo>
                    <a:cubicBezTo>
                      <a:pt x="1867" y="2781"/>
                      <a:pt x="1867" y="2781"/>
                      <a:pt x="1867" y="2781"/>
                    </a:cubicBezTo>
                    <a:lnTo>
                      <a:pt x="7900" y="910"/>
                    </a:lnTo>
                    <a:close/>
                    <a:moveTo>
                      <a:pt x="643" y="4042"/>
                    </a:moveTo>
                    <a:cubicBezTo>
                      <a:pt x="643" y="2808"/>
                      <a:pt x="643" y="2808"/>
                      <a:pt x="643" y="2808"/>
                    </a:cubicBezTo>
                    <a:cubicBezTo>
                      <a:pt x="1223" y="2808"/>
                      <a:pt x="1223" y="2808"/>
                      <a:pt x="1223" y="2808"/>
                    </a:cubicBezTo>
                    <a:cubicBezTo>
                      <a:pt x="1223" y="19025"/>
                      <a:pt x="1223" y="19025"/>
                      <a:pt x="1223" y="19025"/>
                    </a:cubicBezTo>
                    <a:cubicBezTo>
                      <a:pt x="643" y="19025"/>
                      <a:pt x="643" y="19025"/>
                      <a:pt x="643" y="19025"/>
                    </a:cubicBezTo>
                    <a:lnTo>
                      <a:pt x="643" y="4042"/>
                    </a:lnTo>
                    <a:close/>
                    <a:moveTo>
                      <a:pt x="9840" y="20679"/>
                    </a:moveTo>
                    <a:cubicBezTo>
                      <a:pt x="9840" y="19852"/>
                      <a:pt x="9840" y="19852"/>
                      <a:pt x="9840" y="19852"/>
                    </a:cubicBezTo>
                    <a:cubicBezTo>
                      <a:pt x="11760" y="19852"/>
                      <a:pt x="11760" y="19852"/>
                      <a:pt x="11760" y="19852"/>
                    </a:cubicBezTo>
                    <a:cubicBezTo>
                      <a:pt x="11760" y="20679"/>
                      <a:pt x="11760" y="20679"/>
                      <a:pt x="11760" y="20679"/>
                    </a:cubicBezTo>
                    <a:lnTo>
                      <a:pt x="9840" y="20679"/>
                    </a:lnTo>
                    <a:close/>
                    <a:moveTo>
                      <a:pt x="12403" y="20679"/>
                    </a:moveTo>
                    <a:cubicBezTo>
                      <a:pt x="12403" y="19852"/>
                      <a:pt x="12403" y="19852"/>
                      <a:pt x="12403" y="19852"/>
                    </a:cubicBezTo>
                    <a:cubicBezTo>
                      <a:pt x="20957" y="19852"/>
                      <a:pt x="20957" y="19852"/>
                      <a:pt x="20957" y="19852"/>
                    </a:cubicBezTo>
                    <a:cubicBezTo>
                      <a:pt x="20957" y="20679"/>
                      <a:pt x="20957" y="20679"/>
                      <a:pt x="20957" y="20679"/>
                    </a:cubicBezTo>
                    <a:lnTo>
                      <a:pt x="12403" y="20679"/>
                    </a:lnTo>
                    <a:close/>
                    <a:moveTo>
                      <a:pt x="12403" y="20679"/>
                    </a:moveTo>
                    <a:cubicBezTo>
                      <a:pt x="12403" y="20679"/>
                      <a:pt x="12403" y="20679"/>
                      <a:pt x="12403" y="2067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sp>
        <p:nvSpPr>
          <p:cNvPr id="1327" name="TextBox 28"/>
          <p:cNvSpPr txBox="1"/>
          <p:nvPr/>
        </p:nvSpPr>
        <p:spPr>
          <a:xfrm>
            <a:off x="4552603" y="3792687"/>
            <a:ext cx="156200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Computer Science</a:t>
            </a:r>
          </a:p>
        </p:txBody>
      </p:sp>
      <p:sp>
        <p:nvSpPr>
          <p:cNvPr id="1328" name="TextBox 29"/>
          <p:cNvSpPr txBox="1"/>
          <p:nvPr/>
        </p:nvSpPr>
        <p:spPr>
          <a:xfrm>
            <a:off x="4552603" y="4134760"/>
            <a:ext cx="156200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Computer Science</a:t>
            </a:r>
          </a:p>
        </p:txBody>
      </p:sp>
      <p:sp>
        <p:nvSpPr>
          <p:cNvPr id="1329" name="TextBox 41"/>
          <p:cNvSpPr txBox="1"/>
          <p:nvPr/>
        </p:nvSpPr>
        <p:spPr>
          <a:xfrm>
            <a:off x="6631775" y="3963723"/>
            <a:ext cx="156200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Computer Science</a:t>
            </a:r>
          </a:p>
        </p:txBody>
      </p:sp>
      <p:sp>
        <p:nvSpPr>
          <p:cNvPr id="1330" name="TextBox 46"/>
          <p:cNvSpPr txBox="1"/>
          <p:nvPr/>
        </p:nvSpPr>
        <p:spPr>
          <a:xfrm>
            <a:off x="1134683" y="3652099"/>
            <a:ext cx="208286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 Cannot Live Without Books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8" grpId="7"/>
      <p:bldP build="whole" bldLvl="1" animBg="1" rev="0" advAuto="0" spid="1304" grpId="3"/>
      <p:bldP build="whole" bldLvl="1" animBg="1" rev="0" advAuto="0" spid="1327" grpId="6"/>
      <p:bldP build="whole" bldLvl="1" animBg="1" rev="0" advAuto="0" spid="1305" grpId="2"/>
      <p:bldP build="whole" bldLvl="1" animBg="1" rev="0" advAuto="0" spid="1306" grpId="1"/>
      <p:bldP build="whole" bldLvl="1" animBg="1" rev="0" advAuto="0" spid="1326" grpId="5"/>
      <p:bldP build="whole" bldLvl="1" animBg="1" rev="0" advAuto="0" spid="1330" grpId="4"/>
      <p:bldP build="whole" bldLvl="1" animBg="1" rev="0" advAuto="0" spid="1329" grpId="8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traight Connector 46"/>
          <p:cNvSpPr/>
          <p:nvPr/>
        </p:nvSpPr>
        <p:spPr>
          <a:xfrm>
            <a:off x="5113370" y="4133155"/>
            <a:ext cx="1603888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33" name="Straight Connector 45"/>
          <p:cNvSpPr/>
          <p:nvPr/>
        </p:nvSpPr>
        <p:spPr>
          <a:xfrm>
            <a:off x="5113370" y="3420559"/>
            <a:ext cx="1603888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34" name="Straight Connector 44"/>
          <p:cNvSpPr/>
          <p:nvPr/>
        </p:nvSpPr>
        <p:spPr>
          <a:xfrm>
            <a:off x="5113370" y="2668391"/>
            <a:ext cx="1603888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35" name="Straight Connector 43"/>
          <p:cNvSpPr/>
          <p:nvPr/>
        </p:nvSpPr>
        <p:spPr>
          <a:xfrm>
            <a:off x="5113370" y="1965115"/>
            <a:ext cx="1603888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36" name="Straight Connector 4"/>
          <p:cNvSpPr/>
          <p:nvPr/>
        </p:nvSpPr>
        <p:spPr>
          <a:xfrm>
            <a:off x="4883325" y="1238465"/>
            <a:ext cx="1833933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37" name="TextBox 42"/>
          <p:cNvSpPr txBox="1"/>
          <p:nvPr/>
        </p:nvSpPr>
        <p:spPr>
          <a:xfrm>
            <a:off x="1103919" y="1798253"/>
            <a:ext cx="260636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grpSp>
        <p:nvGrpSpPr>
          <p:cNvPr id="1370" name="Group 2"/>
          <p:cNvGrpSpPr/>
          <p:nvPr/>
        </p:nvGrpSpPr>
        <p:grpSpPr>
          <a:xfrm>
            <a:off x="3094617" y="667815"/>
            <a:ext cx="3192238" cy="4475687"/>
            <a:chOff x="0" y="0"/>
            <a:chExt cx="3192237" cy="4475686"/>
          </a:xfrm>
        </p:grpSpPr>
        <p:sp>
          <p:nvSpPr>
            <p:cNvPr id="1338" name="Freeform 5"/>
            <p:cNvSpPr/>
            <p:nvPr/>
          </p:nvSpPr>
          <p:spPr>
            <a:xfrm>
              <a:off x="0" y="2600189"/>
              <a:ext cx="728744" cy="187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29"/>
                  </a:moveTo>
                  <a:cubicBezTo>
                    <a:pt x="19732" y="10032"/>
                    <a:pt x="19868" y="5281"/>
                    <a:pt x="21600" y="0"/>
                  </a:cubicBezTo>
                  <a:cubicBezTo>
                    <a:pt x="8020" y="4451"/>
                    <a:pt x="1823" y="12098"/>
                    <a:pt x="0" y="21600"/>
                  </a:cubicBezTo>
                  <a:cubicBezTo>
                    <a:pt x="4694" y="18439"/>
                    <a:pt x="12258" y="15842"/>
                    <a:pt x="21600" y="14129"/>
                  </a:cubicBezTo>
                  <a:close/>
                </a:path>
              </a:pathLst>
            </a:custGeom>
            <a:solidFill>
              <a:srgbClr val="5455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39" name="Freeform 6"/>
            <p:cNvSpPr/>
            <p:nvPr/>
          </p:nvSpPr>
          <p:spPr>
            <a:xfrm>
              <a:off x="2463494" y="2592248"/>
              <a:ext cx="728745" cy="187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777" y="12100"/>
                    <a:pt x="13580" y="4458"/>
                    <a:pt x="0" y="0"/>
                  </a:cubicBezTo>
                  <a:cubicBezTo>
                    <a:pt x="1732" y="5272"/>
                    <a:pt x="1868" y="10048"/>
                    <a:pt x="0" y="14152"/>
                  </a:cubicBezTo>
                  <a:cubicBezTo>
                    <a:pt x="9296" y="15851"/>
                    <a:pt x="16906" y="18451"/>
                    <a:pt x="21600" y="21600"/>
                  </a:cubicBezTo>
                  <a:close/>
                </a:path>
              </a:pathLst>
            </a:custGeom>
            <a:solidFill>
              <a:srgbClr val="5455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40" name="Freeform 7"/>
            <p:cNvSpPr/>
            <p:nvPr/>
          </p:nvSpPr>
          <p:spPr>
            <a:xfrm>
              <a:off x="771196" y="2459157"/>
              <a:ext cx="1652621" cy="539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802"/>
                  </a:moveTo>
                  <a:cubicBezTo>
                    <a:pt x="0" y="21109"/>
                    <a:pt x="0" y="21355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355"/>
                    <a:pt x="21600" y="21109"/>
                    <a:pt x="21600" y="20802"/>
                  </a:cubicBezTo>
                  <a:cubicBezTo>
                    <a:pt x="21600" y="14052"/>
                    <a:pt x="21379" y="7057"/>
                    <a:pt x="21017" y="0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221" y="7057"/>
                    <a:pt x="0" y="14052"/>
                    <a:pt x="0" y="2080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41" name="Freeform 8"/>
            <p:cNvSpPr/>
            <p:nvPr/>
          </p:nvSpPr>
          <p:spPr>
            <a:xfrm>
              <a:off x="771196" y="3133800"/>
              <a:ext cx="1652621" cy="663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3" y="21600"/>
                  </a:moveTo>
                  <a:cubicBezTo>
                    <a:pt x="3717" y="18400"/>
                    <a:pt x="7153" y="16650"/>
                    <a:pt x="10810" y="16650"/>
                  </a:cubicBezTo>
                  <a:cubicBezTo>
                    <a:pt x="14447" y="16650"/>
                    <a:pt x="17883" y="18400"/>
                    <a:pt x="20937" y="21600"/>
                  </a:cubicBezTo>
                  <a:cubicBezTo>
                    <a:pt x="21359" y="15500"/>
                    <a:pt x="21600" y="835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50"/>
                    <a:pt x="241" y="15500"/>
                    <a:pt x="663" y="2160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42" name="Freeform 9"/>
            <p:cNvSpPr/>
            <p:nvPr/>
          </p:nvSpPr>
          <p:spPr>
            <a:xfrm>
              <a:off x="970028" y="1018206"/>
              <a:ext cx="1255881" cy="595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31" y="0"/>
                  </a:moveTo>
                  <a:cubicBezTo>
                    <a:pt x="3569" y="0"/>
                    <a:pt x="3569" y="0"/>
                    <a:pt x="3569" y="0"/>
                  </a:cubicBezTo>
                  <a:cubicBezTo>
                    <a:pt x="2327" y="6680"/>
                    <a:pt x="1084" y="13973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516" y="13973"/>
                    <a:pt x="19273" y="6680"/>
                    <a:pt x="1803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43" name="Freeform 10"/>
            <p:cNvSpPr/>
            <p:nvPr/>
          </p:nvSpPr>
          <p:spPr>
            <a:xfrm>
              <a:off x="1177183" y="-1"/>
              <a:ext cx="841571" cy="91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75" y="650"/>
                  </a:moveTo>
                  <a:cubicBezTo>
                    <a:pt x="11175" y="578"/>
                    <a:pt x="11175" y="578"/>
                    <a:pt x="11175" y="578"/>
                  </a:cubicBezTo>
                  <a:cubicBezTo>
                    <a:pt x="10938" y="181"/>
                    <a:pt x="10820" y="0"/>
                    <a:pt x="10820" y="0"/>
                  </a:cubicBezTo>
                  <a:cubicBezTo>
                    <a:pt x="10820" y="0"/>
                    <a:pt x="10820" y="0"/>
                    <a:pt x="10820" y="36"/>
                  </a:cubicBezTo>
                  <a:cubicBezTo>
                    <a:pt x="10780" y="0"/>
                    <a:pt x="10780" y="0"/>
                    <a:pt x="10780" y="0"/>
                  </a:cubicBezTo>
                  <a:cubicBezTo>
                    <a:pt x="10780" y="0"/>
                    <a:pt x="10662" y="181"/>
                    <a:pt x="10425" y="578"/>
                  </a:cubicBezTo>
                  <a:cubicBezTo>
                    <a:pt x="10425" y="650"/>
                    <a:pt x="10425" y="650"/>
                    <a:pt x="10425" y="650"/>
                  </a:cubicBezTo>
                  <a:cubicBezTo>
                    <a:pt x="9082" y="2962"/>
                    <a:pt x="4502" y="11053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98" y="11053"/>
                    <a:pt x="12518" y="2962"/>
                    <a:pt x="11175" y="650"/>
                  </a:cubicBez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44" name="Freeform 11"/>
            <p:cNvSpPr/>
            <p:nvPr/>
          </p:nvSpPr>
          <p:spPr>
            <a:xfrm>
              <a:off x="817435" y="1702668"/>
              <a:ext cx="1561991" cy="650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5" y="0"/>
                  </a:moveTo>
                  <a:cubicBezTo>
                    <a:pt x="1233" y="7030"/>
                    <a:pt x="489" y="14366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090" y="14366"/>
                    <a:pt x="20346" y="7030"/>
                    <a:pt x="19474" y="0"/>
                  </a:cubicBezTo>
                  <a:lnTo>
                    <a:pt x="210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356" name="Group 10"/>
            <p:cNvGrpSpPr/>
            <p:nvPr/>
          </p:nvGrpSpPr>
          <p:grpSpPr>
            <a:xfrm>
              <a:off x="1464565" y="458238"/>
              <a:ext cx="319057" cy="320906"/>
              <a:chOff x="0" y="0"/>
              <a:chExt cx="319056" cy="320905"/>
            </a:xfrm>
          </p:grpSpPr>
          <p:sp>
            <p:nvSpPr>
              <p:cNvPr id="1345" name="Freeform 192"/>
              <p:cNvSpPr/>
              <p:nvPr/>
            </p:nvSpPr>
            <p:spPr>
              <a:xfrm>
                <a:off x="16646" y="30518"/>
                <a:ext cx="58263" cy="5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71" y="21600"/>
                    </a:moveTo>
                    <a:cubicBezTo>
                      <a:pt x="16709" y="21600"/>
                      <a:pt x="21600" y="16709"/>
                      <a:pt x="21600" y="10771"/>
                    </a:cubicBezTo>
                    <a:cubicBezTo>
                      <a:pt x="21600" y="4832"/>
                      <a:pt x="16709" y="0"/>
                      <a:pt x="10771" y="0"/>
                    </a:cubicBezTo>
                    <a:cubicBezTo>
                      <a:pt x="4832" y="0"/>
                      <a:pt x="0" y="4832"/>
                      <a:pt x="0" y="10771"/>
                    </a:cubicBezTo>
                    <a:cubicBezTo>
                      <a:pt x="0" y="16709"/>
                      <a:pt x="4832" y="21600"/>
                      <a:pt x="10771" y="21600"/>
                    </a:cubicBezTo>
                    <a:close/>
                    <a:moveTo>
                      <a:pt x="10771" y="3493"/>
                    </a:moveTo>
                    <a:cubicBezTo>
                      <a:pt x="14788" y="3493"/>
                      <a:pt x="18049" y="6754"/>
                      <a:pt x="18049" y="10771"/>
                    </a:cubicBezTo>
                    <a:cubicBezTo>
                      <a:pt x="18049" y="14788"/>
                      <a:pt x="14788" y="18049"/>
                      <a:pt x="10771" y="18049"/>
                    </a:cubicBezTo>
                    <a:cubicBezTo>
                      <a:pt x="6754" y="18049"/>
                      <a:pt x="3493" y="14788"/>
                      <a:pt x="3493" y="10771"/>
                    </a:cubicBezTo>
                    <a:cubicBezTo>
                      <a:pt x="3493" y="6754"/>
                      <a:pt x="6754" y="3493"/>
                      <a:pt x="10771" y="3493"/>
                    </a:cubicBezTo>
                    <a:close/>
                    <a:moveTo>
                      <a:pt x="10771" y="3493"/>
                    </a:moveTo>
                    <a:cubicBezTo>
                      <a:pt x="10771" y="3493"/>
                      <a:pt x="10771" y="3493"/>
                      <a:pt x="10771" y="349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46" name="Freeform 193"/>
              <p:cNvSpPr/>
              <p:nvPr/>
            </p:nvSpPr>
            <p:spPr>
              <a:xfrm>
                <a:off x="99878" y="30518"/>
                <a:ext cx="58263" cy="5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71" y="0"/>
                    </a:moveTo>
                    <a:cubicBezTo>
                      <a:pt x="4832" y="0"/>
                      <a:pt x="0" y="4832"/>
                      <a:pt x="0" y="10771"/>
                    </a:cubicBezTo>
                    <a:cubicBezTo>
                      <a:pt x="0" y="16709"/>
                      <a:pt x="4832" y="21600"/>
                      <a:pt x="10771" y="21600"/>
                    </a:cubicBezTo>
                    <a:cubicBezTo>
                      <a:pt x="16768" y="21600"/>
                      <a:pt x="21600" y="16709"/>
                      <a:pt x="21600" y="10771"/>
                    </a:cubicBezTo>
                    <a:cubicBezTo>
                      <a:pt x="21600" y="4832"/>
                      <a:pt x="16768" y="0"/>
                      <a:pt x="10771" y="0"/>
                    </a:cubicBezTo>
                    <a:close/>
                    <a:moveTo>
                      <a:pt x="10771" y="18049"/>
                    </a:moveTo>
                    <a:cubicBezTo>
                      <a:pt x="6754" y="18049"/>
                      <a:pt x="3551" y="14788"/>
                      <a:pt x="3551" y="10771"/>
                    </a:cubicBezTo>
                    <a:cubicBezTo>
                      <a:pt x="3551" y="6754"/>
                      <a:pt x="6754" y="3493"/>
                      <a:pt x="10771" y="3493"/>
                    </a:cubicBezTo>
                    <a:cubicBezTo>
                      <a:pt x="14788" y="3493"/>
                      <a:pt x="18049" y="6754"/>
                      <a:pt x="18049" y="10771"/>
                    </a:cubicBezTo>
                    <a:cubicBezTo>
                      <a:pt x="18049" y="14788"/>
                      <a:pt x="14788" y="18049"/>
                      <a:pt x="10771" y="18049"/>
                    </a:cubicBezTo>
                    <a:close/>
                    <a:moveTo>
                      <a:pt x="10771" y="18049"/>
                    </a:moveTo>
                    <a:cubicBezTo>
                      <a:pt x="10771" y="18049"/>
                      <a:pt x="10771" y="18049"/>
                      <a:pt x="10771" y="1804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47" name="Freeform 194"/>
              <p:cNvSpPr/>
              <p:nvPr/>
            </p:nvSpPr>
            <p:spPr>
              <a:xfrm>
                <a:off x="16646" y="101852"/>
                <a:ext cx="5826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7" y="21600"/>
                    </a:move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643"/>
                      <a:pt x="21600" y="10623"/>
                    </a:cubicBezTo>
                    <a:cubicBezTo>
                      <a:pt x="21600" y="4603"/>
                      <a:pt x="20785" y="0"/>
                      <a:pt x="19795" y="0"/>
                    </a:cubicBez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03"/>
                      <a:pt x="0" y="10623"/>
                    </a:cubicBezTo>
                    <a:cubicBezTo>
                      <a:pt x="0" y="16643"/>
                      <a:pt x="757" y="21600"/>
                      <a:pt x="1747" y="21600"/>
                    </a:cubicBezTo>
                    <a:close/>
                    <a:moveTo>
                      <a:pt x="1747" y="21600"/>
                    </a:moveTo>
                    <a:cubicBezTo>
                      <a:pt x="1747" y="21600"/>
                      <a:pt x="1747" y="21600"/>
                      <a:pt x="174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48" name="Freeform 195"/>
              <p:cNvSpPr/>
              <p:nvPr/>
            </p:nvSpPr>
            <p:spPr>
              <a:xfrm>
                <a:off x="16646" y="121272"/>
                <a:ext cx="5826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7" y="21600"/>
                    </a:move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920"/>
                      <a:pt x="21600" y="10800"/>
                    </a:cubicBezTo>
                    <a:cubicBezTo>
                      <a:pt x="21600" y="4680"/>
                      <a:pt x="20785" y="0"/>
                      <a:pt x="19795" y="0"/>
                    </a:cubicBez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80"/>
                      <a:pt x="0" y="10800"/>
                    </a:cubicBezTo>
                    <a:cubicBezTo>
                      <a:pt x="0" y="16920"/>
                      <a:pt x="757" y="21600"/>
                      <a:pt x="1747" y="21600"/>
                    </a:cubicBezTo>
                    <a:close/>
                    <a:moveTo>
                      <a:pt x="1747" y="21600"/>
                    </a:moveTo>
                    <a:cubicBezTo>
                      <a:pt x="1747" y="21600"/>
                      <a:pt x="1747" y="21600"/>
                      <a:pt x="174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49" name="Freeform 196"/>
              <p:cNvSpPr/>
              <p:nvPr/>
            </p:nvSpPr>
            <p:spPr>
              <a:xfrm>
                <a:off x="16646" y="178487"/>
                <a:ext cx="58263" cy="11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713"/>
                    </a:moveTo>
                    <a:cubicBezTo>
                      <a:pt x="0" y="21199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21199"/>
                      <a:pt x="21600" y="20713"/>
                    </a:cubicBezTo>
                    <a:cubicBezTo>
                      <a:pt x="21600" y="887"/>
                      <a:pt x="21600" y="887"/>
                      <a:pt x="21600" y="887"/>
                    </a:cubicBezTo>
                    <a:cubicBezTo>
                      <a:pt x="21600" y="401"/>
                      <a:pt x="20785" y="0"/>
                      <a:pt x="19795" y="0"/>
                    </a:cubicBez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01"/>
                      <a:pt x="0" y="887"/>
                    </a:cubicBezTo>
                    <a:lnTo>
                      <a:pt x="0" y="20713"/>
                    </a:lnTo>
                    <a:close/>
                    <a:moveTo>
                      <a:pt x="3493" y="1745"/>
                    </a:moveTo>
                    <a:cubicBezTo>
                      <a:pt x="18049" y="1745"/>
                      <a:pt x="18049" y="1745"/>
                      <a:pt x="18049" y="1745"/>
                    </a:cubicBezTo>
                    <a:cubicBezTo>
                      <a:pt x="18049" y="19855"/>
                      <a:pt x="18049" y="19855"/>
                      <a:pt x="18049" y="19855"/>
                    </a:cubicBezTo>
                    <a:cubicBezTo>
                      <a:pt x="3493" y="19855"/>
                      <a:pt x="3493" y="19855"/>
                      <a:pt x="3493" y="19855"/>
                    </a:cubicBezTo>
                    <a:lnTo>
                      <a:pt x="3493" y="1745"/>
                    </a:lnTo>
                    <a:close/>
                    <a:moveTo>
                      <a:pt x="3493" y="1745"/>
                    </a:moveTo>
                    <a:cubicBezTo>
                      <a:pt x="3493" y="1745"/>
                      <a:pt x="3493" y="1745"/>
                      <a:pt x="3493" y="174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50" name="Freeform 197"/>
              <p:cNvSpPr/>
              <p:nvPr/>
            </p:nvSpPr>
            <p:spPr>
              <a:xfrm>
                <a:off x="99878" y="178487"/>
                <a:ext cx="58263" cy="11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5" y="0"/>
                    </a:move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01"/>
                      <a:pt x="0" y="887"/>
                    </a:cubicBezTo>
                    <a:cubicBezTo>
                      <a:pt x="0" y="20713"/>
                      <a:pt x="0" y="20713"/>
                      <a:pt x="0" y="20713"/>
                    </a:cubicBezTo>
                    <a:cubicBezTo>
                      <a:pt x="0" y="21199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21199"/>
                      <a:pt x="21600" y="20713"/>
                    </a:cubicBezTo>
                    <a:cubicBezTo>
                      <a:pt x="21600" y="887"/>
                      <a:pt x="21600" y="887"/>
                      <a:pt x="21600" y="887"/>
                    </a:cubicBezTo>
                    <a:cubicBezTo>
                      <a:pt x="21600" y="401"/>
                      <a:pt x="20785" y="0"/>
                      <a:pt x="19795" y="0"/>
                    </a:cubicBezTo>
                    <a:close/>
                    <a:moveTo>
                      <a:pt x="18049" y="19855"/>
                    </a:moveTo>
                    <a:cubicBezTo>
                      <a:pt x="3551" y="19855"/>
                      <a:pt x="3551" y="19855"/>
                      <a:pt x="3551" y="19855"/>
                    </a:cubicBezTo>
                    <a:cubicBezTo>
                      <a:pt x="3551" y="1745"/>
                      <a:pt x="3551" y="1745"/>
                      <a:pt x="3551" y="1745"/>
                    </a:cubicBezTo>
                    <a:cubicBezTo>
                      <a:pt x="18049" y="1745"/>
                      <a:pt x="18049" y="1745"/>
                      <a:pt x="18049" y="1745"/>
                    </a:cubicBezTo>
                    <a:lnTo>
                      <a:pt x="18049" y="19855"/>
                    </a:lnTo>
                    <a:close/>
                    <a:moveTo>
                      <a:pt x="18049" y="19855"/>
                    </a:moveTo>
                    <a:cubicBezTo>
                      <a:pt x="18049" y="19855"/>
                      <a:pt x="18049" y="19855"/>
                      <a:pt x="18049" y="1985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51" name="Freeform 198"/>
              <p:cNvSpPr/>
              <p:nvPr/>
            </p:nvSpPr>
            <p:spPr>
              <a:xfrm>
                <a:off x="99878" y="101852"/>
                <a:ext cx="5826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5" y="0"/>
                    </a:move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03"/>
                      <a:pt x="0" y="10623"/>
                    </a:cubicBezTo>
                    <a:cubicBezTo>
                      <a:pt x="0" y="16643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643"/>
                      <a:pt x="21600" y="10623"/>
                    </a:cubicBezTo>
                    <a:cubicBezTo>
                      <a:pt x="21600" y="4603"/>
                      <a:pt x="20785" y="0"/>
                      <a:pt x="19795" y="0"/>
                    </a:cubicBezTo>
                    <a:close/>
                    <a:moveTo>
                      <a:pt x="19795" y="0"/>
                    </a:moveTo>
                    <a:cubicBezTo>
                      <a:pt x="19795" y="0"/>
                      <a:pt x="19795" y="0"/>
                      <a:pt x="19795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52" name="Freeform 199"/>
              <p:cNvSpPr/>
              <p:nvPr/>
            </p:nvSpPr>
            <p:spPr>
              <a:xfrm>
                <a:off x="99878" y="121272"/>
                <a:ext cx="5826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5" y="0"/>
                    </a:moveTo>
                    <a:cubicBezTo>
                      <a:pt x="1747" y="0"/>
                      <a:pt x="1747" y="0"/>
                      <a:pt x="1747" y="0"/>
                    </a:cubicBezTo>
                    <a:cubicBezTo>
                      <a:pt x="757" y="0"/>
                      <a:pt x="0" y="4680"/>
                      <a:pt x="0" y="10800"/>
                    </a:cubicBezTo>
                    <a:cubicBezTo>
                      <a:pt x="0" y="16920"/>
                      <a:pt x="757" y="21600"/>
                      <a:pt x="1747" y="21600"/>
                    </a:cubicBezTo>
                    <a:cubicBezTo>
                      <a:pt x="19795" y="21600"/>
                      <a:pt x="19795" y="21600"/>
                      <a:pt x="19795" y="21600"/>
                    </a:cubicBezTo>
                    <a:cubicBezTo>
                      <a:pt x="20785" y="21600"/>
                      <a:pt x="21600" y="16920"/>
                      <a:pt x="21600" y="10800"/>
                    </a:cubicBezTo>
                    <a:cubicBezTo>
                      <a:pt x="21600" y="4680"/>
                      <a:pt x="20785" y="0"/>
                      <a:pt x="19795" y="0"/>
                    </a:cubicBezTo>
                    <a:close/>
                    <a:moveTo>
                      <a:pt x="19795" y="0"/>
                    </a:moveTo>
                    <a:cubicBezTo>
                      <a:pt x="19795" y="0"/>
                      <a:pt x="19795" y="0"/>
                      <a:pt x="19795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53" name="Freeform 200"/>
              <p:cNvSpPr/>
              <p:nvPr/>
            </p:nvSpPr>
            <p:spPr>
              <a:xfrm>
                <a:off x="-1" y="0"/>
                <a:ext cx="319058" cy="320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900"/>
                    </a:moveTo>
                    <a:cubicBezTo>
                      <a:pt x="21600" y="5948"/>
                      <a:pt x="21600" y="5948"/>
                      <a:pt x="21600" y="5948"/>
                    </a:cubicBezTo>
                    <a:cubicBezTo>
                      <a:pt x="21600" y="5769"/>
                      <a:pt x="21462" y="5621"/>
                      <a:pt x="21282" y="5621"/>
                    </a:cubicBezTo>
                    <a:cubicBezTo>
                      <a:pt x="21102" y="5621"/>
                      <a:pt x="20964" y="5769"/>
                      <a:pt x="20964" y="5948"/>
                    </a:cubicBezTo>
                    <a:cubicBezTo>
                      <a:pt x="20964" y="18605"/>
                      <a:pt x="20964" y="18605"/>
                      <a:pt x="20964" y="18605"/>
                    </a:cubicBezTo>
                    <a:cubicBezTo>
                      <a:pt x="19725" y="18752"/>
                      <a:pt x="18740" y="19723"/>
                      <a:pt x="18591" y="20957"/>
                    </a:cubicBezTo>
                    <a:cubicBezTo>
                      <a:pt x="11854" y="20957"/>
                      <a:pt x="11854" y="20957"/>
                      <a:pt x="11854" y="20957"/>
                    </a:cubicBezTo>
                    <a:cubicBezTo>
                      <a:pt x="11854" y="643"/>
                      <a:pt x="11854" y="643"/>
                      <a:pt x="11854" y="643"/>
                    </a:cubicBezTo>
                    <a:cubicBezTo>
                      <a:pt x="18591" y="643"/>
                      <a:pt x="18591" y="643"/>
                      <a:pt x="18591" y="643"/>
                    </a:cubicBezTo>
                    <a:cubicBezTo>
                      <a:pt x="18740" y="1877"/>
                      <a:pt x="19725" y="2848"/>
                      <a:pt x="20964" y="2995"/>
                    </a:cubicBezTo>
                    <a:cubicBezTo>
                      <a:pt x="20964" y="4662"/>
                      <a:pt x="20964" y="4662"/>
                      <a:pt x="20964" y="4662"/>
                    </a:cubicBezTo>
                    <a:cubicBezTo>
                      <a:pt x="20964" y="4841"/>
                      <a:pt x="21102" y="4978"/>
                      <a:pt x="21282" y="4978"/>
                    </a:cubicBezTo>
                    <a:cubicBezTo>
                      <a:pt x="21462" y="4978"/>
                      <a:pt x="21600" y="4841"/>
                      <a:pt x="21600" y="4662"/>
                    </a:cubicBezTo>
                    <a:cubicBezTo>
                      <a:pt x="21600" y="1255"/>
                      <a:pt x="21600" y="1255"/>
                      <a:pt x="21600" y="1255"/>
                    </a:cubicBezTo>
                    <a:cubicBezTo>
                      <a:pt x="21600" y="559"/>
                      <a:pt x="21039" y="0"/>
                      <a:pt x="2035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148" y="0"/>
                      <a:pt x="0" y="148"/>
                      <a:pt x="0" y="316"/>
                    </a:cubicBezTo>
                    <a:cubicBezTo>
                      <a:pt x="0" y="21284"/>
                      <a:pt x="0" y="21284"/>
                      <a:pt x="0" y="21284"/>
                    </a:cubicBezTo>
                    <a:cubicBezTo>
                      <a:pt x="0" y="21452"/>
                      <a:pt x="148" y="21600"/>
                      <a:pt x="318" y="21600"/>
                    </a:cubicBezTo>
                    <a:cubicBezTo>
                      <a:pt x="2511" y="21600"/>
                      <a:pt x="2511" y="21600"/>
                      <a:pt x="2511" y="21600"/>
                    </a:cubicBezTo>
                    <a:cubicBezTo>
                      <a:pt x="2691" y="21600"/>
                      <a:pt x="2839" y="21452"/>
                      <a:pt x="2839" y="21284"/>
                    </a:cubicBezTo>
                    <a:cubicBezTo>
                      <a:pt x="2839" y="21104"/>
                      <a:pt x="2691" y="20957"/>
                      <a:pt x="2511" y="20957"/>
                    </a:cubicBezTo>
                    <a:cubicBezTo>
                      <a:pt x="646" y="20957"/>
                      <a:pt x="646" y="20957"/>
                      <a:pt x="646" y="20957"/>
                    </a:cubicBezTo>
                    <a:cubicBezTo>
                      <a:pt x="646" y="643"/>
                      <a:pt x="646" y="643"/>
                      <a:pt x="646" y="643"/>
                    </a:cubicBezTo>
                    <a:cubicBezTo>
                      <a:pt x="5604" y="643"/>
                      <a:pt x="5604" y="643"/>
                      <a:pt x="5604" y="643"/>
                    </a:cubicBezTo>
                    <a:cubicBezTo>
                      <a:pt x="5604" y="20957"/>
                      <a:pt x="5604" y="20957"/>
                      <a:pt x="5604" y="20957"/>
                    </a:cubicBezTo>
                    <a:cubicBezTo>
                      <a:pt x="3803" y="20957"/>
                      <a:pt x="3803" y="20957"/>
                      <a:pt x="3803" y="20957"/>
                    </a:cubicBezTo>
                    <a:cubicBezTo>
                      <a:pt x="3623" y="20957"/>
                      <a:pt x="3475" y="21104"/>
                      <a:pt x="3475" y="21284"/>
                    </a:cubicBezTo>
                    <a:cubicBezTo>
                      <a:pt x="3475" y="21452"/>
                      <a:pt x="3623" y="21600"/>
                      <a:pt x="3803" y="21600"/>
                    </a:cubicBezTo>
                    <a:cubicBezTo>
                      <a:pt x="20350" y="21600"/>
                      <a:pt x="20350" y="21600"/>
                      <a:pt x="20350" y="21600"/>
                    </a:cubicBezTo>
                    <a:cubicBezTo>
                      <a:pt x="21039" y="21600"/>
                      <a:pt x="21600" y="21041"/>
                      <a:pt x="21600" y="20345"/>
                    </a:cubicBezTo>
                    <a:cubicBezTo>
                      <a:pt x="21600" y="20345"/>
                      <a:pt x="21600" y="18900"/>
                      <a:pt x="21600" y="18900"/>
                    </a:cubicBezTo>
                    <a:close/>
                    <a:moveTo>
                      <a:pt x="20964" y="1255"/>
                    </a:moveTo>
                    <a:cubicBezTo>
                      <a:pt x="20964" y="2352"/>
                      <a:pt x="20964" y="2352"/>
                      <a:pt x="20964" y="2352"/>
                    </a:cubicBezTo>
                    <a:cubicBezTo>
                      <a:pt x="20075" y="2215"/>
                      <a:pt x="19375" y="1519"/>
                      <a:pt x="19238" y="643"/>
                    </a:cubicBezTo>
                    <a:cubicBezTo>
                      <a:pt x="20350" y="643"/>
                      <a:pt x="20350" y="643"/>
                      <a:pt x="20350" y="643"/>
                    </a:cubicBezTo>
                    <a:cubicBezTo>
                      <a:pt x="20689" y="643"/>
                      <a:pt x="20964" y="918"/>
                      <a:pt x="20964" y="1255"/>
                    </a:cubicBezTo>
                    <a:close/>
                    <a:moveTo>
                      <a:pt x="6250" y="643"/>
                    </a:moveTo>
                    <a:cubicBezTo>
                      <a:pt x="11208" y="643"/>
                      <a:pt x="11208" y="643"/>
                      <a:pt x="11208" y="643"/>
                    </a:cubicBezTo>
                    <a:cubicBezTo>
                      <a:pt x="11208" y="20957"/>
                      <a:pt x="11208" y="20957"/>
                      <a:pt x="11208" y="20957"/>
                    </a:cubicBezTo>
                    <a:cubicBezTo>
                      <a:pt x="6250" y="20957"/>
                      <a:pt x="6250" y="20957"/>
                      <a:pt x="6250" y="20957"/>
                    </a:cubicBezTo>
                    <a:lnTo>
                      <a:pt x="6250" y="643"/>
                    </a:lnTo>
                    <a:close/>
                    <a:moveTo>
                      <a:pt x="20350" y="20957"/>
                    </a:moveTo>
                    <a:cubicBezTo>
                      <a:pt x="19238" y="20957"/>
                      <a:pt x="19238" y="20957"/>
                      <a:pt x="19238" y="20957"/>
                    </a:cubicBezTo>
                    <a:cubicBezTo>
                      <a:pt x="19375" y="20081"/>
                      <a:pt x="20075" y="19385"/>
                      <a:pt x="20964" y="19248"/>
                    </a:cubicBezTo>
                    <a:cubicBezTo>
                      <a:pt x="20964" y="20345"/>
                      <a:pt x="20964" y="20345"/>
                      <a:pt x="20964" y="20345"/>
                    </a:cubicBezTo>
                    <a:cubicBezTo>
                      <a:pt x="20964" y="20682"/>
                      <a:pt x="20689" y="20957"/>
                      <a:pt x="20350" y="20957"/>
                    </a:cubicBezTo>
                    <a:close/>
                    <a:moveTo>
                      <a:pt x="20350" y="20957"/>
                    </a:moveTo>
                    <a:cubicBezTo>
                      <a:pt x="20350" y="20957"/>
                      <a:pt x="20350" y="20957"/>
                      <a:pt x="20350" y="2095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54" name="Freeform 201"/>
              <p:cNvSpPr/>
              <p:nvPr/>
            </p:nvSpPr>
            <p:spPr>
              <a:xfrm>
                <a:off x="190509" y="75834"/>
                <a:ext cx="103578" cy="53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0" y="0"/>
                    </a:moveTo>
                    <a:cubicBezTo>
                      <a:pt x="456" y="0"/>
                      <a:pt x="0" y="887"/>
                      <a:pt x="0" y="1964"/>
                    </a:cubicBezTo>
                    <a:cubicBezTo>
                      <a:pt x="0" y="19700"/>
                      <a:pt x="0" y="19700"/>
                      <a:pt x="0" y="19700"/>
                    </a:cubicBezTo>
                    <a:cubicBezTo>
                      <a:pt x="0" y="20713"/>
                      <a:pt x="456" y="21600"/>
                      <a:pt x="1010" y="21600"/>
                    </a:cubicBezTo>
                    <a:cubicBezTo>
                      <a:pt x="20623" y="21600"/>
                      <a:pt x="20623" y="21600"/>
                      <a:pt x="20623" y="21600"/>
                    </a:cubicBezTo>
                    <a:cubicBezTo>
                      <a:pt x="21176" y="21600"/>
                      <a:pt x="21600" y="20713"/>
                      <a:pt x="21600" y="19700"/>
                    </a:cubicBezTo>
                    <a:cubicBezTo>
                      <a:pt x="21600" y="1964"/>
                      <a:pt x="21600" y="1964"/>
                      <a:pt x="21600" y="1964"/>
                    </a:cubicBezTo>
                    <a:cubicBezTo>
                      <a:pt x="21600" y="887"/>
                      <a:pt x="21176" y="0"/>
                      <a:pt x="20623" y="0"/>
                    </a:cubicBezTo>
                    <a:lnTo>
                      <a:pt x="1010" y="0"/>
                    </a:lnTo>
                    <a:close/>
                    <a:moveTo>
                      <a:pt x="19645" y="17736"/>
                    </a:moveTo>
                    <a:cubicBezTo>
                      <a:pt x="1987" y="17736"/>
                      <a:pt x="1987" y="17736"/>
                      <a:pt x="1987" y="17736"/>
                    </a:cubicBezTo>
                    <a:cubicBezTo>
                      <a:pt x="1987" y="3864"/>
                      <a:pt x="1987" y="3864"/>
                      <a:pt x="1987" y="3864"/>
                    </a:cubicBezTo>
                    <a:cubicBezTo>
                      <a:pt x="19645" y="3864"/>
                      <a:pt x="19645" y="3864"/>
                      <a:pt x="19645" y="3864"/>
                    </a:cubicBezTo>
                    <a:cubicBezTo>
                      <a:pt x="19645" y="17736"/>
                      <a:pt x="19645" y="17736"/>
                      <a:pt x="19645" y="17736"/>
                    </a:cubicBezTo>
                    <a:close/>
                    <a:moveTo>
                      <a:pt x="19645" y="17736"/>
                    </a:moveTo>
                    <a:cubicBezTo>
                      <a:pt x="19645" y="17736"/>
                      <a:pt x="19645" y="17736"/>
                      <a:pt x="19645" y="1773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55" name="Freeform 202"/>
              <p:cNvSpPr/>
              <p:nvPr/>
            </p:nvSpPr>
            <p:spPr>
              <a:xfrm>
                <a:off x="211779" y="96303"/>
                <a:ext cx="6103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17" y="21600"/>
                    </a:moveTo>
                    <a:cubicBezTo>
                      <a:pt x="19883" y="21600"/>
                      <a:pt x="19883" y="21600"/>
                      <a:pt x="19883" y="21600"/>
                    </a:cubicBezTo>
                    <a:cubicBezTo>
                      <a:pt x="20825" y="21600"/>
                      <a:pt x="21600" y="16997"/>
                      <a:pt x="21600" y="10977"/>
                    </a:cubicBezTo>
                    <a:cubicBezTo>
                      <a:pt x="21600" y="4957"/>
                      <a:pt x="20825" y="0"/>
                      <a:pt x="19883" y="0"/>
                    </a:cubicBezTo>
                    <a:cubicBezTo>
                      <a:pt x="1717" y="0"/>
                      <a:pt x="1717" y="0"/>
                      <a:pt x="1717" y="0"/>
                    </a:cubicBezTo>
                    <a:cubicBezTo>
                      <a:pt x="775" y="0"/>
                      <a:pt x="0" y="4957"/>
                      <a:pt x="0" y="10977"/>
                    </a:cubicBezTo>
                    <a:cubicBezTo>
                      <a:pt x="0" y="16997"/>
                      <a:pt x="775" y="21600"/>
                      <a:pt x="1717" y="21600"/>
                    </a:cubicBezTo>
                    <a:close/>
                    <a:moveTo>
                      <a:pt x="1717" y="21600"/>
                    </a:moveTo>
                    <a:cubicBezTo>
                      <a:pt x="1717" y="21600"/>
                      <a:pt x="1717" y="21600"/>
                      <a:pt x="1717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1359" name="Group 11"/>
            <p:cNvGrpSpPr/>
            <p:nvPr/>
          </p:nvGrpSpPr>
          <p:grpSpPr>
            <a:xfrm>
              <a:off x="1500169" y="1155538"/>
              <a:ext cx="247849" cy="320907"/>
              <a:chOff x="0" y="0"/>
              <a:chExt cx="247847" cy="320906"/>
            </a:xfrm>
          </p:grpSpPr>
          <p:sp>
            <p:nvSpPr>
              <p:cNvPr id="1357" name="Freeform 394"/>
              <p:cNvSpPr/>
              <p:nvPr/>
            </p:nvSpPr>
            <p:spPr>
              <a:xfrm>
                <a:off x="115600" y="0"/>
                <a:ext cx="132248" cy="320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20" y="9819"/>
                    </a:moveTo>
                    <a:cubicBezTo>
                      <a:pt x="20011" y="7773"/>
                      <a:pt x="19550" y="6064"/>
                      <a:pt x="17936" y="4736"/>
                    </a:cubicBezTo>
                    <a:cubicBezTo>
                      <a:pt x="16578" y="3618"/>
                      <a:pt x="14451" y="2837"/>
                      <a:pt x="11761" y="2447"/>
                    </a:cubicBezTo>
                    <a:cubicBezTo>
                      <a:pt x="11761" y="844"/>
                      <a:pt x="11761" y="844"/>
                      <a:pt x="11761" y="844"/>
                    </a:cubicBezTo>
                    <a:cubicBezTo>
                      <a:pt x="11761" y="380"/>
                      <a:pt x="10864" y="0"/>
                      <a:pt x="9711" y="0"/>
                    </a:cubicBezTo>
                    <a:cubicBezTo>
                      <a:pt x="6201" y="0"/>
                      <a:pt x="6201" y="0"/>
                      <a:pt x="6201" y="0"/>
                    </a:cubicBezTo>
                    <a:cubicBezTo>
                      <a:pt x="5073" y="0"/>
                      <a:pt x="4151" y="380"/>
                      <a:pt x="4151" y="844"/>
                    </a:cubicBezTo>
                    <a:cubicBezTo>
                      <a:pt x="4151" y="2837"/>
                      <a:pt x="4151" y="2837"/>
                      <a:pt x="4151" y="2837"/>
                    </a:cubicBezTo>
                    <a:cubicBezTo>
                      <a:pt x="3459" y="3111"/>
                      <a:pt x="2767" y="3502"/>
                      <a:pt x="2178" y="4029"/>
                    </a:cubicBezTo>
                    <a:cubicBezTo>
                      <a:pt x="717" y="5326"/>
                      <a:pt x="0" y="7267"/>
                      <a:pt x="0" y="9809"/>
                    </a:cubicBezTo>
                    <a:cubicBezTo>
                      <a:pt x="0" y="12403"/>
                      <a:pt x="743" y="14850"/>
                      <a:pt x="2127" y="16696"/>
                    </a:cubicBezTo>
                    <a:cubicBezTo>
                      <a:pt x="3100" y="18004"/>
                      <a:pt x="4305" y="18900"/>
                      <a:pt x="5663" y="19364"/>
                    </a:cubicBezTo>
                    <a:cubicBezTo>
                      <a:pt x="5663" y="20651"/>
                      <a:pt x="5663" y="20651"/>
                      <a:pt x="5663" y="20651"/>
                    </a:cubicBezTo>
                    <a:cubicBezTo>
                      <a:pt x="5663" y="21178"/>
                      <a:pt x="6688" y="21600"/>
                      <a:pt x="7969" y="21600"/>
                    </a:cubicBezTo>
                    <a:cubicBezTo>
                      <a:pt x="9224" y="21600"/>
                      <a:pt x="10249" y="21178"/>
                      <a:pt x="10249" y="20651"/>
                    </a:cubicBezTo>
                    <a:cubicBezTo>
                      <a:pt x="10249" y="19364"/>
                      <a:pt x="10249" y="19364"/>
                      <a:pt x="10249" y="19364"/>
                    </a:cubicBezTo>
                    <a:cubicBezTo>
                      <a:pt x="11812" y="18826"/>
                      <a:pt x="13144" y="17729"/>
                      <a:pt x="14169" y="16158"/>
                    </a:cubicBezTo>
                    <a:cubicBezTo>
                      <a:pt x="14272" y="15989"/>
                      <a:pt x="14016" y="15820"/>
                      <a:pt x="13606" y="15768"/>
                    </a:cubicBezTo>
                    <a:cubicBezTo>
                      <a:pt x="13196" y="15725"/>
                      <a:pt x="12760" y="15831"/>
                      <a:pt x="12658" y="16000"/>
                    </a:cubicBezTo>
                    <a:cubicBezTo>
                      <a:pt x="11428" y="17909"/>
                      <a:pt x="9634" y="19100"/>
                      <a:pt x="7969" y="19100"/>
                    </a:cubicBezTo>
                    <a:cubicBezTo>
                      <a:pt x="4996" y="19100"/>
                      <a:pt x="1691" y="15430"/>
                      <a:pt x="1563" y="10125"/>
                    </a:cubicBezTo>
                    <a:cubicBezTo>
                      <a:pt x="14374" y="10125"/>
                      <a:pt x="14374" y="10125"/>
                      <a:pt x="14374" y="10125"/>
                    </a:cubicBezTo>
                    <a:cubicBezTo>
                      <a:pt x="14323" y="11770"/>
                      <a:pt x="13964" y="13373"/>
                      <a:pt x="13324" y="14766"/>
                    </a:cubicBezTo>
                    <a:cubicBezTo>
                      <a:pt x="13247" y="14934"/>
                      <a:pt x="13529" y="15103"/>
                      <a:pt x="13939" y="15135"/>
                    </a:cubicBezTo>
                    <a:cubicBezTo>
                      <a:pt x="14374" y="15177"/>
                      <a:pt x="14784" y="15061"/>
                      <a:pt x="14861" y="14882"/>
                    </a:cubicBezTo>
                    <a:cubicBezTo>
                      <a:pt x="15553" y="13363"/>
                      <a:pt x="15937" y="11602"/>
                      <a:pt x="15937" y="9809"/>
                    </a:cubicBezTo>
                    <a:cubicBezTo>
                      <a:pt x="15937" y="7267"/>
                      <a:pt x="15194" y="5326"/>
                      <a:pt x="13759" y="4029"/>
                    </a:cubicBezTo>
                    <a:cubicBezTo>
                      <a:pt x="13452" y="3776"/>
                      <a:pt x="13144" y="3544"/>
                      <a:pt x="12811" y="3354"/>
                    </a:cubicBezTo>
                    <a:cubicBezTo>
                      <a:pt x="14374" y="3723"/>
                      <a:pt x="15630" y="4293"/>
                      <a:pt x="16527" y="5031"/>
                    </a:cubicBezTo>
                    <a:cubicBezTo>
                      <a:pt x="18013" y="6233"/>
                      <a:pt x="18423" y="7815"/>
                      <a:pt x="17782" y="9724"/>
                    </a:cubicBezTo>
                    <a:cubicBezTo>
                      <a:pt x="17065" y="11865"/>
                      <a:pt x="17347" y="13468"/>
                      <a:pt x="18653" y="14491"/>
                    </a:cubicBezTo>
                    <a:cubicBezTo>
                      <a:pt x="19730" y="15335"/>
                      <a:pt x="21088" y="15483"/>
                      <a:pt x="21241" y="15493"/>
                    </a:cubicBezTo>
                    <a:cubicBezTo>
                      <a:pt x="21574" y="14861"/>
                      <a:pt x="21574" y="14861"/>
                      <a:pt x="21574" y="14861"/>
                    </a:cubicBezTo>
                    <a:cubicBezTo>
                      <a:pt x="21574" y="14861"/>
                      <a:pt x="21574" y="14871"/>
                      <a:pt x="21600" y="14871"/>
                    </a:cubicBezTo>
                    <a:cubicBezTo>
                      <a:pt x="21549" y="14861"/>
                      <a:pt x="17782" y="14375"/>
                      <a:pt x="19320" y="9819"/>
                    </a:cubicBezTo>
                    <a:close/>
                    <a:moveTo>
                      <a:pt x="8686" y="19702"/>
                    </a:moveTo>
                    <a:cubicBezTo>
                      <a:pt x="8686" y="20651"/>
                      <a:pt x="8686" y="20651"/>
                      <a:pt x="8686" y="20651"/>
                    </a:cubicBezTo>
                    <a:cubicBezTo>
                      <a:pt x="8686" y="20820"/>
                      <a:pt x="8379" y="20957"/>
                      <a:pt x="7969" y="20957"/>
                    </a:cubicBezTo>
                    <a:cubicBezTo>
                      <a:pt x="7559" y="20957"/>
                      <a:pt x="7226" y="20820"/>
                      <a:pt x="7226" y="20651"/>
                    </a:cubicBezTo>
                    <a:cubicBezTo>
                      <a:pt x="7226" y="19702"/>
                      <a:pt x="7226" y="19702"/>
                      <a:pt x="7226" y="19702"/>
                    </a:cubicBezTo>
                    <a:cubicBezTo>
                      <a:pt x="7456" y="19723"/>
                      <a:pt x="7712" y="19744"/>
                      <a:pt x="7969" y="19744"/>
                    </a:cubicBezTo>
                    <a:cubicBezTo>
                      <a:pt x="8199" y="19744"/>
                      <a:pt x="8456" y="19723"/>
                      <a:pt x="8686" y="19702"/>
                    </a:cubicBezTo>
                    <a:close/>
                    <a:moveTo>
                      <a:pt x="5714" y="844"/>
                    </a:moveTo>
                    <a:cubicBezTo>
                      <a:pt x="5714" y="728"/>
                      <a:pt x="5919" y="643"/>
                      <a:pt x="6201" y="643"/>
                    </a:cubicBezTo>
                    <a:cubicBezTo>
                      <a:pt x="9711" y="643"/>
                      <a:pt x="9711" y="643"/>
                      <a:pt x="9711" y="643"/>
                    </a:cubicBezTo>
                    <a:cubicBezTo>
                      <a:pt x="9993" y="643"/>
                      <a:pt x="10223" y="728"/>
                      <a:pt x="10223" y="844"/>
                    </a:cubicBezTo>
                    <a:cubicBezTo>
                      <a:pt x="10223" y="2394"/>
                      <a:pt x="10223" y="2394"/>
                      <a:pt x="10223" y="2394"/>
                    </a:cubicBezTo>
                    <a:cubicBezTo>
                      <a:pt x="9404" y="2236"/>
                      <a:pt x="8635" y="2183"/>
                      <a:pt x="7969" y="2183"/>
                    </a:cubicBezTo>
                    <a:cubicBezTo>
                      <a:pt x="7277" y="2183"/>
                      <a:pt x="6508" y="2236"/>
                      <a:pt x="5714" y="2394"/>
                    </a:cubicBezTo>
                    <a:lnTo>
                      <a:pt x="5714" y="844"/>
                    </a:lnTo>
                    <a:close/>
                    <a:moveTo>
                      <a:pt x="14374" y="9482"/>
                    </a:moveTo>
                    <a:cubicBezTo>
                      <a:pt x="1563" y="9482"/>
                      <a:pt x="1563" y="9482"/>
                      <a:pt x="1563" y="9482"/>
                    </a:cubicBezTo>
                    <a:cubicBezTo>
                      <a:pt x="1665" y="5252"/>
                      <a:pt x="3997" y="2827"/>
                      <a:pt x="7969" y="2827"/>
                    </a:cubicBezTo>
                    <a:cubicBezTo>
                      <a:pt x="11940" y="2827"/>
                      <a:pt x="14246" y="5252"/>
                      <a:pt x="14374" y="9482"/>
                    </a:cubicBezTo>
                    <a:close/>
                    <a:moveTo>
                      <a:pt x="14374" y="9482"/>
                    </a:moveTo>
                    <a:cubicBezTo>
                      <a:pt x="14374" y="9482"/>
                      <a:pt x="14374" y="9482"/>
                      <a:pt x="14374" y="948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58" name="Freeform 395"/>
              <p:cNvSpPr/>
              <p:nvPr/>
            </p:nvSpPr>
            <p:spPr>
              <a:xfrm>
                <a:off x="-1" y="0"/>
                <a:ext cx="92482" cy="320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04" y="0"/>
                    </a:moveTo>
                    <a:cubicBezTo>
                      <a:pt x="1096" y="0"/>
                      <a:pt x="1096" y="0"/>
                      <a:pt x="1096" y="0"/>
                    </a:cubicBezTo>
                    <a:cubicBezTo>
                      <a:pt x="512" y="0"/>
                      <a:pt x="0" y="148"/>
                      <a:pt x="0" y="316"/>
                    </a:cubicBezTo>
                    <a:cubicBezTo>
                      <a:pt x="0" y="16358"/>
                      <a:pt x="0" y="16358"/>
                      <a:pt x="0" y="16358"/>
                    </a:cubicBezTo>
                    <a:cubicBezTo>
                      <a:pt x="0" y="16411"/>
                      <a:pt x="37" y="16464"/>
                      <a:pt x="146" y="16516"/>
                    </a:cubicBezTo>
                    <a:cubicBezTo>
                      <a:pt x="9831" y="21442"/>
                      <a:pt x="9831" y="21442"/>
                      <a:pt x="9831" y="21442"/>
                    </a:cubicBezTo>
                    <a:cubicBezTo>
                      <a:pt x="10051" y="21537"/>
                      <a:pt x="10416" y="21600"/>
                      <a:pt x="10818" y="21600"/>
                    </a:cubicBezTo>
                    <a:cubicBezTo>
                      <a:pt x="11220" y="21600"/>
                      <a:pt x="11586" y="21537"/>
                      <a:pt x="11769" y="21442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21454" y="16516"/>
                      <a:pt x="21454" y="16516"/>
                      <a:pt x="21454" y="16516"/>
                    </a:cubicBezTo>
                    <a:cubicBezTo>
                      <a:pt x="21563" y="16464"/>
                      <a:pt x="21600" y="16411"/>
                      <a:pt x="21600" y="16358"/>
                    </a:cubicBezTo>
                    <a:cubicBezTo>
                      <a:pt x="21600" y="316"/>
                      <a:pt x="21600" y="316"/>
                      <a:pt x="21600" y="316"/>
                    </a:cubicBezTo>
                    <a:cubicBezTo>
                      <a:pt x="21600" y="148"/>
                      <a:pt x="21125" y="0"/>
                      <a:pt x="20504" y="0"/>
                    </a:cubicBezTo>
                    <a:close/>
                    <a:moveTo>
                      <a:pt x="19371" y="15567"/>
                    </a:moveTo>
                    <a:cubicBezTo>
                      <a:pt x="18420" y="15641"/>
                      <a:pt x="17543" y="15778"/>
                      <a:pt x="16812" y="15957"/>
                    </a:cubicBezTo>
                    <a:cubicBezTo>
                      <a:pt x="16812" y="643"/>
                      <a:pt x="16812" y="643"/>
                      <a:pt x="16812" y="643"/>
                    </a:cubicBezTo>
                    <a:cubicBezTo>
                      <a:pt x="19371" y="643"/>
                      <a:pt x="19371" y="643"/>
                      <a:pt x="19371" y="643"/>
                    </a:cubicBezTo>
                    <a:lnTo>
                      <a:pt x="19371" y="15567"/>
                    </a:lnTo>
                    <a:close/>
                    <a:moveTo>
                      <a:pt x="4861" y="643"/>
                    </a:moveTo>
                    <a:cubicBezTo>
                      <a:pt x="4861" y="3470"/>
                      <a:pt x="4861" y="3470"/>
                      <a:pt x="4861" y="3470"/>
                    </a:cubicBezTo>
                    <a:cubicBezTo>
                      <a:pt x="4861" y="3639"/>
                      <a:pt x="5373" y="3786"/>
                      <a:pt x="5994" y="3786"/>
                    </a:cubicBezTo>
                    <a:cubicBezTo>
                      <a:pt x="6579" y="3786"/>
                      <a:pt x="7090" y="3639"/>
                      <a:pt x="7090" y="3470"/>
                    </a:cubicBezTo>
                    <a:cubicBezTo>
                      <a:pt x="7090" y="643"/>
                      <a:pt x="7090" y="643"/>
                      <a:pt x="7090" y="643"/>
                    </a:cubicBezTo>
                    <a:cubicBezTo>
                      <a:pt x="14583" y="643"/>
                      <a:pt x="14583" y="643"/>
                      <a:pt x="14583" y="643"/>
                    </a:cubicBezTo>
                    <a:cubicBezTo>
                      <a:pt x="14583" y="15957"/>
                      <a:pt x="14583" y="15957"/>
                      <a:pt x="14583" y="15957"/>
                    </a:cubicBezTo>
                    <a:cubicBezTo>
                      <a:pt x="13596" y="15704"/>
                      <a:pt x="12280" y="15525"/>
                      <a:pt x="10855" y="15525"/>
                    </a:cubicBezTo>
                    <a:cubicBezTo>
                      <a:pt x="9393" y="15525"/>
                      <a:pt x="8114" y="15704"/>
                      <a:pt x="7090" y="15957"/>
                    </a:cubicBezTo>
                    <a:cubicBezTo>
                      <a:pt x="7090" y="4746"/>
                      <a:pt x="7090" y="4746"/>
                      <a:pt x="7090" y="4746"/>
                    </a:cubicBezTo>
                    <a:cubicBezTo>
                      <a:pt x="7090" y="4567"/>
                      <a:pt x="6579" y="4430"/>
                      <a:pt x="5994" y="4430"/>
                    </a:cubicBezTo>
                    <a:cubicBezTo>
                      <a:pt x="5373" y="4430"/>
                      <a:pt x="4861" y="4567"/>
                      <a:pt x="4861" y="4746"/>
                    </a:cubicBezTo>
                    <a:cubicBezTo>
                      <a:pt x="4861" y="15957"/>
                      <a:pt x="4861" y="15957"/>
                      <a:pt x="4861" y="15957"/>
                    </a:cubicBezTo>
                    <a:cubicBezTo>
                      <a:pt x="4130" y="15778"/>
                      <a:pt x="3216" y="15630"/>
                      <a:pt x="2229" y="15567"/>
                    </a:cubicBezTo>
                    <a:cubicBezTo>
                      <a:pt x="2229" y="643"/>
                      <a:pt x="2229" y="643"/>
                      <a:pt x="2229" y="643"/>
                    </a:cubicBezTo>
                    <a:lnTo>
                      <a:pt x="4861" y="643"/>
                    </a:lnTo>
                    <a:close/>
                    <a:moveTo>
                      <a:pt x="10818" y="20630"/>
                    </a:moveTo>
                    <a:cubicBezTo>
                      <a:pt x="8260" y="19343"/>
                      <a:pt x="8260" y="19343"/>
                      <a:pt x="8260" y="19343"/>
                    </a:cubicBezTo>
                    <a:cubicBezTo>
                      <a:pt x="9064" y="19248"/>
                      <a:pt x="9941" y="19206"/>
                      <a:pt x="10818" y="19206"/>
                    </a:cubicBezTo>
                    <a:cubicBezTo>
                      <a:pt x="11659" y="19206"/>
                      <a:pt x="12536" y="19248"/>
                      <a:pt x="13340" y="19343"/>
                    </a:cubicBezTo>
                    <a:lnTo>
                      <a:pt x="10818" y="20630"/>
                    </a:lnTo>
                    <a:close/>
                    <a:moveTo>
                      <a:pt x="14437" y="18773"/>
                    </a:moveTo>
                    <a:cubicBezTo>
                      <a:pt x="13304" y="18636"/>
                      <a:pt x="12061" y="18563"/>
                      <a:pt x="10818" y="18563"/>
                    </a:cubicBezTo>
                    <a:cubicBezTo>
                      <a:pt x="9539" y="18563"/>
                      <a:pt x="8296" y="18636"/>
                      <a:pt x="7163" y="18773"/>
                    </a:cubicBezTo>
                    <a:cubicBezTo>
                      <a:pt x="2229" y="16274"/>
                      <a:pt x="2229" y="16274"/>
                      <a:pt x="2229" y="16274"/>
                    </a:cubicBezTo>
                    <a:cubicBezTo>
                      <a:pt x="2229" y="16232"/>
                      <a:pt x="2229" y="16232"/>
                      <a:pt x="2229" y="16232"/>
                    </a:cubicBezTo>
                    <a:cubicBezTo>
                      <a:pt x="3289" y="16358"/>
                      <a:pt x="4203" y="16632"/>
                      <a:pt x="4642" y="16896"/>
                    </a:cubicBezTo>
                    <a:cubicBezTo>
                      <a:pt x="4897" y="17044"/>
                      <a:pt x="5409" y="17128"/>
                      <a:pt x="5994" y="17128"/>
                    </a:cubicBezTo>
                    <a:cubicBezTo>
                      <a:pt x="6542" y="17128"/>
                      <a:pt x="7054" y="17044"/>
                      <a:pt x="7310" y="16896"/>
                    </a:cubicBezTo>
                    <a:cubicBezTo>
                      <a:pt x="7894" y="16548"/>
                      <a:pt x="9356" y="16168"/>
                      <a:pt x="10855" y="16168"/>
                    </a:cubicBezTo>
                    <a:cubicBezTo>
                      <a:pt x="12353" y="16168"/>
                      <a:pt x="13779" y="16548"/>
                      <a:pt x="14400" y="16896"/>
                    </a:cubicBezTo>
                    <a:cubicBezTo>
                      <a:pt x="14656" y="17044"/>
                      <a:pt x="15131" y="17128"/>
                      <a:pt x="15716" y="17128"/>
                    </a:cubicBezTo>
                    <a:cubicBezTo>
                      <a:pt x="16264" y="17128"/>
                      <a:pt x="16776" y="17044"/>
                      <a:pt x="17031" y="16896"/>
                    </a:cubicBezTo>
                    <a:cubicBezTo>
                      <a:pt x="17470" y="16643"/>
                      <a:pt x="18347" y="16369"/>
                      <a:pt x="19371" y="16242"/>
                    </a:cubicBezTo>
                    <a:cubicBezTo>
                      <a:pt x="19371" y="16274"/>
                      <a:pt x="19371" y="16274"/>
                      <a:pt x="19371" y="16274"/>
                    </a:cubicBezTo>
                    <a:lnTo>
                      <a:pt x="14437" y="18773"/>
                    </a:lnTo>
                    <a:close/>
                    <a:moveTo>
                      <a:pt x="14437" y="18773"/>
                    </a:moveTo>
                    <a:cubicBezTo>
                      <a:pt x="14437" y="18773"/>
                      <a:pt x="14437" y="18773"/>
                      <a:pt x="14437" y="1877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1364" name="Group 12"/>
            <p:cNvGrpSpPr/>
            <p:nvPr/>
          </p:nvGrpSpPr>
          <p:grpSpPr>
            <a:xfrm>
              <a:off x="1463824" y="1859884"/>
              <a:ext cx="320532" cy="319983"/>
              <a:chOff x="0" y="0"/>
              <a:chExt cx="320530" cy="319981"/>
            </a:xfrm>
          </p:grpSpPr>
          <p:sp>
            <p:nvSpPr>
              <p:cNvPr id="1360" name="Freeform 341"/>
              <p:cNvSpPr/>
              <p:nvPr/>
            </p:nvSpPr>
            <p:spPr>
              <a:xfrm>
                <a:off x="0" y="0"/>
                <a:ext cx="198187" cy="210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7" h="21600" fill="norm" stroke="1" extrusionOk="0">
                    <a:moveTo>
                      <a:pt x="10312" y="21407"/>
                    </a:moveTo>
                    <a:cubicBezTo>
                      <a:pt x="10412" y="21536"/>
                      <a:pt x="10562" y="21600"/>
                      <a:pt x="10712" y="21600"/>
                    </a:cubicBezTo>
                    <a:cubicBezTo>
                      <a:pt x="10812" y="21600"/>
                      <a:pt x="10929" y="21568"/>
                      <a:pt x="11013" y="21488"/>
                    </a:cubicBezTo>
                    <a:cubicBezTo>
                      <a:pt x="11246" y="21327"/>
                      <a:pt x="11279" y="21022"/>
                      <a:pt x="11113" y="20814"/>
                    </a:cubicBezTo>
                    <a:cubicBezTo>
                      <a:pt x="8777" y="17861"/>
                      <a:pt x="7426" y="13432"/>
                      <a:pt x="7426" y="8698"/>
                    </a:cubicBezTo>
                    <a:cubicBezTo>
                      <a:pt x="7426" y="979"/>
                      <a:pt x="7426" y="979"/>
                      <a:pt x="7426" y="979"/>
                    </a:cubicBezTo>
                    <a:cubicBezTo>
                      <a:pt x="20620" y="979"/>
                      <a:pt x="20620" y="979"/>
                      <a:pt x="20620" y="979"/>
                    </a:cubicBezTo>
                    <a:cubicBezTo>
                      <a:pt x="20903" y="979"/>
                      <a:pt x="21137" y="754"/>
                      <a:pt x="21137" y="481"/>
                    </a:cubicBezTo>
                    <a:cubicBezTo>
                      <a:pt x="21137" y="225"/>
                      <a:pt x="20903" y="0"/>
                      <a:pt x="20620" y="0"/>
                    </a:cubicBezTo>
                    <a:cubicBezTo>
                      <a:pt x="6926" y="0"/>
                      <a:pt x="6926" y="0"/>
                      <a:pt x="6926" y="0"/>
                    </a:cubicBezTo>
                    <a:cubicBezTo>
                      <a:pt x="6642" y="0"/>
                      <a:pt x="6409" y="225"/>
                      <a:pt x="6409" y="481"/>
                    </a:cubicBezTo>
                    <a:cubicBezTo>
                      <a:pt x="6409" y="1878"/>
                      <a:pt x="6409" y="1878"/>
                      <a:pt x="6409" y="1878"/>
                    </a:cubicBezTo>
                    <a:cubicBezTo>
                      <a:pt x="5742" y="1541"/>
                      <a:pt x="4975" y="1396"/>
                      <a:pt x="4241" y="1476"/>
                    </a:cubicBezTo>
                    <a:cubicBezTo>
                      <a:pt x="3223" y="1573"/>
                      <a:pt x="2322" y="2118"/>
                      <a:pt x="1622" y="3001"/>
                    </a:cubicBezTo>
                    <a:cubicBezTo>
                      <a:pt x="-79" y="5232"/>
                      <a:pt x="-463" y="8200"/>
                      <a:pt x="571" y="11169"/>
                    </a:cubicBezTo>
                    <a:cubicBezTo>
                      <a:pt x="1172" y="12886"/>
                      <a:pt x="2222" y="14491"/>
                      <a:pt x="3590" y="15791"/>
                    </a:cubicBezTo>
                    <a:cubicBezTo>
                      <a:pt x="5008" y="17123"/>
                      <a:pt x="6726" y="18118"/>
                      <a:pt x="8611" y="18695"/>
                    </a:cubicBezTo>
                    <a:cubicBezTo>
                      <a:pt x="9094" y="19674"/>
                      <a:pt x="9661" y="20589"/>
                      <a:pt x="10312" y="21407"/>
                    </a:cubicBezTo>
                    <a:close/>
                    <a:moveTo>
                      <a:pt x="4307" y="15101"/>
                    </a:moveTo>
                    <a:cubicBezTo>
                      <a:pt x="3040" y="13897"/>
                      <a:pt x="2089" y="12437"/>
                      <a:pt x="1539" y="10864"/>
                    </a:cubicBezTo>
                    <a:cubicBezTo>
                      <a:pt x="604" y="8200"/>
                      <a:pt x="938" y="5552"/>
                      <a:pt x="2439" y="3579"/>
                    </a:cubicBezTo>
                    <a:cubicBezTo>
                      <a:pt x="2973" y="2905"/>
                      <a:pt x="3607" y="2519"/>
                      <a:pt x="4357" y="2439"/>
                    </a:cubicBezTo>
                    <a:cubicBezTo>
                      <a:pt x="5058" y="2359"/>
                      <a:pt x="5809" y="2584"/>
                      <a:pt x="6409" y="3017"/>
                    </a:cubicBezTo>
                    <a:cubicBezTo>
                      <a:pt x="6409" y="8698"/>
                      <a:pt x="6409" y="8698"/>
                      <a:pt x="6409" y="8698"/>
                    </a:cubicBezTo>
                    <a:cubicBezTo>
                      <a:pt x="6409" y="11859"/>
                      <a:pt x="6993" y="14876"/>
                      <a:pt x="8060" y="17460"/>
                    </a:cubicBezTo>
                    <a:cubicBezTo>
                      <a:pt x="6659" y="16930"/>
                      <a:pt x="5375" y="16112"/>
                      <a:pt x="4307" y="15101"/>
                    </a:cubicBezTo>
                    <a:close/>
                    <a:moveTo>
                      <a:pt x="4307" y="15101"/>
                    </a:moveTo>
                    <a:cubicBezTo>
                      <a:pt x="4307" y="15101"/>
                      <a:pt x="4307" y="15101"/>
                      <a:pt x="4307" y="15101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61" name="Freeform 342"/>
              <p:cNvSpPr/>
              <p:nvPr/>
            </p:nvSpPr>
            <p:spPr>
              <a:xfrm>
                <a:off x="87209" y="0"/>
                <a:ext cx="233322" cy="319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600" fill="norm" stroke="1" extrusionOk="0">
                    <a:moveTo>
                      <a:pt x="19820" y="1976"/>
                    </a:moveTo>
                    <a:cubicBezTo>
                      <a:pt x="19222" y="1395"/>
                      <a:pt x="18453" y="1036"/>
                      <a:pt x="17585" y="972"/>
                    </a:cubicBezTo>
                    <a:cubicBezTo>
                      <a:pt x="16958" y="919"/>
                      <a:pt x="16303" y="1014"/>
                      <a:pt x="15734" y="1236"/>
                    </a:cubicBezTo>
                    <a:cubicBezTo>
                      <a:pt x="15734" y="317"/>
                      <a:pt x="15734" y="317"/>
                      <a:pt x="15734" y="317"/>
                    </a:cubicBezTo>
                    <a:cubicBezTo>
                      <a:pt x="15734" y="148"/>
                      <a:pt x="15534" y="0"/>
                      <a:pt x="15292" y="0"/>
                    </a:cubicBezTo>
                    <a:cubicBezTo>
                      <a:pt x="11434" y="0"/>
                      <a:pt x="11434" y="0"/>
                      <a:pt x="11434" y="0"/>
                    </a:cubicBezTo>
                    <a:cubicBezTo>
                      <a:pt x="11192" y="0"/>
                      <a:pt x="11006" y="148"/>
                      <a:pt x="11006" y="317"/>
                    </a:cubicBezTo>
                    <a:cubicBezTo>
                      <a:pt x="11006" y="497"/>
                      <a:pt x="11192" y="645"/>
                      <a:pt x="11434" y="645"/>
                    </a:cubicBezTo>
                    <a:cubicBezTo>
                      <a:pt x="14865" y="645"/>
                      <a:pt x="14865" y="645"/>
                      <a:pt x="14865" y="645"/>
                    </a:cubicBezTo>
                    <a:cubicBezTo>
                      <a:pt x="14865" y="5728"/>
                      <a:pt x="14865" y="5728"/>
                      <a:pt x="14865" y="5728"/>
                    </a:cubicBezTo>
                    <a:cubicBezTo>
                      <a:pt x="14865" y="8063"/>
                      <a:pt x="14239" y="10272"/>
                      <a:pt x="13043" y="12089"/>
                    </a:cubicBezTo>
                    <a:cubicBezTo>
                      <a:pt x="11903" y="13833"/>
                      <a:pt x="10309" y="15080"/>
                      <a:pt x="8572" y="15598"/>
                    </a:cubicBezTo>
                    <a:cubicBezTo>
                      <a:pt x="8444" y="15640"/>
                      <a:pt x="8344" y="15724"/>
                      <a:pt x="8315" y="15820"/>
                    </a:cubicBezTo>
                    <a:cubicBezTo>
                      <a:pt x="8287" y="15925"/>
                      <a:pt x="8315" y="16031"/>
                      <a:pt x="8415" y="16105"/>
                    </a:cubicBezTo>
                    <a:cubicBezTo>
                      <a:pt x="8799" y="16432"/>
                      <a:pt x="8999" y="16845"/>
                      <a:pt x="8999" y="17267"/>
                    </a:cubicBezTo>
                    <a:cubicBezTo>
                      <a:pt x="8999" y="17426"/>
                      <a:pt x="8970" y="17595"/>
                      <a:pt x="8913" y="17743"/>
                    </a:cubicBezTo>
                    <a:cubicBezTo>
                      <a:pt x="8785" y="18092"/>
                      <a:pt x="8871" y="18451"/>
                      <a:pt x="9155" y="18736"/>
                    </a:cubicBezTo>
                    <a:cubicBezTo>
                      <a:pt x="9454" y="19022"/>
                      <a:pt x="9882" y="19180"/>
                      <a:pt x="10366" y="19180"/>
                    </a:cubicBezTo>
                    <a:cubicBezTo>
                      <a:pt x="11505" y="19180"/>
                      <a:pt x="12445" y="19877"/>
                      <a:pt x="12445" y="20723"/>
                    </a:cubicBezTo>
                    <a:cubicBezTo>
                      <a:pt x="12445" y="20955"/>
                      <a:pt x="12445" y="20955"/>
                      <a:pt x="12445" y="20955"/>
                    </a:cubicBezTo>
                    <a:cubicBezTo>
                      <a:pt x="854" y="20955"/>
                      <a:pt x="854" y="20955"/>
                      <a:pt x="854" y="20955"/>
                    </a:cubicBezTo>
                    <a:cubicBezTo>
                      <a:pt x="854" y="20723"/>
                      <a:pt x="854" y="20723"/>
                      <a:pt x="854" y="20723"/>
                    </a:cubicBezTo>
                    <a:cubicBezTo>
                      <a:pt x="854" y="19877"/>
                      <a:pt x="1794" y="19180"/>
                      <a:pt x="2933" y="19180"/>
                    </a:cubicBezTo>
                    <a:cubicBezTo>
                      <a:pt x="6251" y="19180"/>
                      <a:pt x="6251" y="19180"/>
                      <a:pt x="6251" y="19180"/>
                    </a:cubicBezTo>
                    <a:cubicBezTo>
                      <a:pt x="6479" y="19180"/>
                      <a:pt x="6678" y="19043"/>
                      <a:pt x="6678" y="18863"/>
                    </a:cubicBezTo>
                    <a:cubicBezTo>
                      <a:pt x="6678" y="18683"/>
                      <a:pt x="6479" y="18546"/>
                      <a:pt x="6251" y="18546"/>
                    </a:cubicBezTo>
                    <a:cubicBezTo>
                      <a:pt x="4300" y="18546"/>
                      <a:pt x="4300" y="18546"/>
                      <a:pt x="4300" y="18546"/>
                    </a:cubicBezTo>
                    <a:cubicBezTo>
                      <a:pt x="4457" y="18292"/>
                      <a:pt x="4485" y="18018"/>
                      <a:pt x="4385" y="17743"/>
                    </a:cubicBezTo>
                    <a:cubicBezTo>
                      <a:pt x="4329" y="17595"/>
                      <a:pt x="4300" y="17426"/>
                      <a:pt x="4300" y="17267"/>
                    </a:cubicBezTo>
                    <a:cubicBezTo>
                      <a:pt x="4300" y="16845"/>
                      <a:pt x="4499" y="16432"/>
                      <a:pt x="4884" y="16105"/>
                    </a:cubicBezTo>
                    <a:cubicBezTo>
                      <a:pt x="4984" y="16031"/>
                      <a:pt x="5012" y="15925"/>
                      <a:pt x="4984" y="15820"/>
                    </a:cubicBezTo>
                    <a:cubicBezTo>
                      <a:pt x="4955" y="15724"/>
                      <a:pt x="4855" y="15640"/>
                      <a:pt x="4727" y="15598"/>
                    </a:cubicBezTo>
                    <a:cubicBezTo>
                      <a:pt x="4015" y="15386"/>
                      <a:pt x="3318" y="15048"/>
                      <a:pt x="2677" y="14604"/>
                    </a:cubicBezTo>
                    <a:cubicBezTo>
                      <a:pt x="2492" y="14477"/>
                      <a:pt x="2221" y="14488"/>
                      <a:pt x="2065" y="14615"/>
                    </a:cubicBezTo>
                    <a:cubicBezTo>
                      <a:pt x="1894" y="14752"/>
                      <a:pt x="1908" y="14953"/>
                      <a:pt x="2079" y="15069"/>
                    </a:cubicBezTo>
                    <a:cubicBezTo>
                      <a:pt x="2663" y="15471"/>
                      <a:pt x="3261" y="15788"/>
                      <a:pt x="3901" y="16020"/>
                    </a:cubicBezTo>
                    <a:cubicBezTo>
                      <a:pt x="3588" y="16401"/>
                      <a:pt x="3432" y="16823"/>
                      <a:pt x="3432" y="17267"/>
                    </a:cubicBezTo>
                    <a:cubicBezTo>
                      <a:pt x="3432" y="17489"/>
                      <a:pt x="3474" y="17711"/>
                      <a:pt x="3560" y="17923"/>
                    </a:cubicBezTo>
                    <a:cubicBezTo>
                      <a:pt x="3617" y="18070"/>
                      <a:pt x="3574" y="18229"/>
                      <a:pt x="3446" y="18356"/>
                    </a:cubicBezTo>
                    <a:cubicBezTo>
                      <a:pt x="3332" y="18472"/>
                      <a:pt x="3132" y="18546"/>
                      <a:pt x="2933" y="18546"/>
                    </a:cubicBezTo>
                    <a:cubicBezTo>
                      <a:pt x="1310" y="18546"/>
                      <a:pt x="0" y="19518"/>
                      <a:pt x="0" y="20723"/>
                    </a:cubicBezTo>
                    <a:cubicBezTo>
                      <a:pt x="0" y="21272"/>
                      <a:pt x="0" y="21272"/>
                      <a:pt x="0" y="21272"/>
                    </a:cubicBezTo>
                    <a:cubicBezTo>
                      <a:pt x="0" y="21452"/>
                      <a:pt x="185" y="21600"/>
                      <a:pt x="427" y="21600"/>
                    </a:cubicBezTo>
                    <a:cubicBezTo>
                      <a:pt x="12872" y="21600"/>
                      <a:pt x="12872" y="21600"/>
                      <a:pt x="12872" y="21600"/>
                    </a:cubicBezTo>
                    <a:cubicBezTo>
                      <a:pt x="13114" y="21600"/>
                      <a:pt x="13299" y="21452"/>
                      <a:pt x="13299" y="21272"/>
                    </a:cubicBezTo>
                    <a:cubicBezTo>
                      <a:pt x="13299" y="20723"/>
                      <a:pt x="13299" y="20723"/>
                      <a:pt x="13299" y="20723"/>
                    </a:cubicBezTo>
                    <a:cubicBezTo>
                      <a:pt x="13299" y="19518"/>
                      <a:pt x="11989" y="18546"/>
                      <a:pt x="10366" y="18546"/>
                    </a:cubicBezTo>
                    <a:cubicBezTo>
                      <a:pt x="10166" y="18546"/>
                      <a:pt x="9967" y="18472"/>
                      <a:pt x="9853" y="18356"/>
                    </a:cubicBezTo>
                    <a:cubicBezTo>
                      <a:pt x="9725" y="18229"/>
                      <a:pt x="9682" y="18070"/>
                      <a:pt x="9739" y="17923"/>
                    </a:cubicBezTo>
                    <a:cubicBezTo>
                      <a:pt x="9825" y="17711"/>
                      <a:pt x="9867" y="17489"/>
                      <a:pt x="9867" y="17267"/>
                    </a:cubicBezTo>
                    <a:cubicBezTo>
                      <a:pt x="9867" y="16823"/>
                      <a:pt x="9711" y="16401"/>
                      <a:pt x="9397" y="16020"/>
                    </a:cubicBezTo>
                    <a:cubicBezTo>
                      <a:pt x="11206" y="15344"/>
                      <a:pt x="12758" y="14023"/>
                      <a:pt x="13854" y="12311"/>
                    </a:cubicBezTo>
                    <a:cubicBezTo>
                      <a:pt x="15463" y="11931"/>
                      <a:pt x="16944" y="11276"/>
                      <a:pt x="18140" y="10398"/>
                    </a:cubicBezTo>
                    <a:cubicBezTo>
                      <a:pt x="19308" y="9542"/>
                      <a:pt x="20205" y="8486"/>
                      <a:pt x="20717" y="7355"/>
                    </a:cubicBezTo>
                    <a:cubicBezTo>
                      <a:pt x="21600" y="5400"/>
                      <a:pt x="21273" y="3445"/>
                      <a:pt x="19820" y="1976"/>
                    </a:cubicBezTo>
                    <a:close/>
                    <a:moveTo>
                      <a:pt x="19891" y="7154"/>
                    </a:moveTo>
                    <a:cubicBezTo>
                      <a:pt x="19421" y="8190"/>
                      <a:pt x="18610" y="9151"/>
                      <a:pt x="17528" y="9944"/>
                    </a:cubicBezTo>
                    <a:cubicBezTo>
                      <a:pt x="16616" y="10610"/>
                      <a:pt x="15520" y="11149"/>
                      <a:pt x="14324" y="11508"/>
                    </a:cubicBezTo>
                    <a:cubicBezTo>
                      <a:pt x="15221" y="9817"/>
                      <a:pt x="15734" y="7831"/>
                      <a:pt x="15734" y="5728"/>
                    </a:cubicBezTo>
                    <a:cubicBezTo>
                      <a:pt x="15734" y="1987"/>
                      <a:pt x="15734" y="1987"/>
                      <a:pt x="15734" y="1987"/>
                    </a:cubicBezTo>
                    <a:cubicBezTo>
                      <a:pt x="16246" y="1701"/>
                      <a:pt x="16887" y="1553"/>
                      <a:pt x="17485" y="1606"/>
                    </a:cubicBezTo>
                    <a:cubicBezTo>
                      <a:pt x="18126" y="1659"/>
                      <a:pt x="18667" y="1913"/>
                      <a:pt x="19122" y="2357"/>
                    </a:cubicBezTo>
                    <a:cubicBezTo>
                      <a:pt x="20404" y="3656"/>
                      <a:pt x="20689" y="5400"/>
                      <a:pt x="19891" y="7154"/>
                    </a:cubicBezTo>
                    <a:close/>
                    <a:moveTo>
                      <a:pt x="19891" y="7154"/>
                    </a:moveTo>
                    <a:cubicBezTo>
                      <a:pt x="19891" y="7154"/>
                      <a:pt x="19891" y="7154"/>
                      <a:pt x="19891" y="7154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62" name="Freeform 343"/>
              <p:cNvSpPr/>
              <p:nvPr/>
            </p:nvSpPr>
            <p:spPr>
              <a:xfrm>
                <a:off x="93683" y="44390"/>
                <a:ext cx="133172" cy="1424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12"/>
                    </a:moveTo>
                    <a:cubicBezTo>
                      <a:pt x="0" y="16763"/>
                      <a:pt x="4851" y="21600"/>
                      <a:pt x="10800" y="21600"/>
                    </a:cubicBezTo>
                    <a:cubicBezTo>
                      <a:pt x="16749" y="21600"/>
                      <a:pt x="21600" y="16763"/>
                      <a:pt x="21600" y="10812"/>
                    </a:cubicBezTo>
                    <a:cubicBezTo>
                      <a:pt x="21600" y="4861"/>
                      <a:pt x="16749" y="0"/>
                      <a:pt x="10800" y="0"/>
                    </a:cubicBezTo>
                    <a:cubicBezTo>
                      <a:pt x="4851" y="0"/>
                      <a:pt x="0" y="4861"/>
                      <a:pt x="0" y="10812"/>
                    </a:cubicBezTo>
                    <a:close/>
                    <a:moveTo>
                      <a:pt x="20043" y="10812"/>
                    </a:moveTo>
                    <a:cubicBezTo>
                      <a:pt x="20043" y="15957"/>
                      <a:pt x="15906" y="20154"/>
                      <a:pt x="10800" y="20154"/>
                    </a:cubicBezTo>
                    <a:cubicBezTo>
                      <a:pt x="5694" y="20154"/>
                      <a:pt x="1557" y="15957"/>
                      <a:pt x="1557" y="10812"/>
                    </a:cubicBezTo>
                    <a:cubicBezTo>
                      <a:pt x="1557" y="5643"/>
                      <a:pt x="5694" y="1446"/>
                      <a:pt x="10800" y="1446"/>
                    </a:cubicBezTo>
                    <a:cubicBezTo>
                      <a:pt x="15906" y="1446"/>
                      <a:pt x="20043" y="5643"/>
                      <a:pt x="20043" y="10812"/>
                    </a:cubicBezTo>
                    <a:close/>
                    <a:moveTo>
                      <a:pt x="20043" y="10812"/>
                    </a:moveTo>
                    <a:cubicBezTo>
                      <a:pt x="20043" y="10812"/>
                      <a:pt x="20043" y="10812"/>
                      <a:pt x="20043" y="1081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63" name="Freeform 344"/>
              <p:cNvSpPr/>
              <p:nvPr/>
            </p:nvSpPr>
            <p:spPr>
              <a:xfrm>
                <a:off x="115244" y="68435"/>
                <a:ext cx="90050" cy="86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2" h="21530" fill="norm" stroke="1" extrusionOk="0">
                    <a:moveTo>
                      <a:pt x="9725" y="664"/>
                    </a:moveTo>
                    <a:cubicBezTo>
                      <a:pt x="7007" y="6406"/>
                      <a:pt x="7007" y="6406"/>
                      <a:pt x="7007" y="6406"/>
                    </a:cubicBezTo>
                    <a:cubicBezTo>
                      <a:pt x="974" y="7343"/>
                      <a:pt x="974" y="7343"/>
                      <a:pt x="974" y="7343"/>
                    </a:cubicBezTo>
                    <a:cubicBezTo>
                      <a:pt x="527" y="7382"/>
                      <a:pt x="192" y="7695"/>
                      <a:pt x="43" y="8124"/>
                    </a:cubicBezTo>
                    <a:cubicBezTo>
                      <a:pt x="-69" y="8554"/>
                      <a:pt x="43" y="9062"/>
                      <a:pt x="341" y="9374"/>
                    </a:cubicBezTo>
                    <a:cubicBezTo>
                      <a:pt x="4698" y="13827"/>
                      <a:pt x="4698" y="13827"/>
                      <a:pt x="4698" y="13827"/>
                    </a:cubicBezTo>
                    <a:cubicBezTo>
                      <a:pt x="3692" y="20155"/>
                      <a:pt x="3692" y="20155"/>
                      <a:pt x="3692" y="20155"/>
                    </a:cubicBezTo>
                    <a:cubicBezTo>
                      <a:pt x="3618" y="20584"/>
                      <a:pt x="3767" y="21053"/>
                      <a:pt x="4139" y="21327"/>
                    </a:cubicBezTo>
                    <a:cubicBezTo>
                      <a:pt x="4474" y="21561"/>
                      <a:pt x="4959" y="21600"/>
                      <a:pt x="5331" y="21405"/>
                    </a:cubicBezTo>
                    <a:cubicBezTo>
                      <a:pt x="10731" y="18436"/>
                      <a:pt x="10731" y="18436"/>
                      <a:pt x="10731" y="18436"/>
                    </a:cubicBezTo>
                    <a:cubicBezTo>
                      <a:pt x="16131" y="21405"/>
                      <a:pt x="16131" y="21405"/>
                      <a:pt x="16131" y="21405"/>
                    </a:cubicBezTo>
                    <a:cubicBezTo>
                      <a:pt x="16317" y="21483"/>
                      <a:pt x="16503" y="21522"/>
                      <a:pt x="16652" y="21522"/>
                    </a:cubicBezTo>
                    <a:cubicBezTo>
                      <a:pt x="16913" y="21522"/>
                      <a:pt x="17137" y="21444"/>
                      <a:pt x="17323" y="21327"/>
                    </a:cubicBezTo>
                    <a:cubicBezTo>
                      <a:pt x="17695" y="21053"/>
                      <a:pt x="17844" y="20584"/>
                      <a:pt x="17770" y="20155"/>
                    </a:cubicBezTo>
                    <a:cubicBezTo>
                      <a:pt x="16764" y="13827"/>
                      <a:pt x="16764" y="13827"/>
                      <a:pt x="16764" y="13827"/>
                    </a:cubicBezTo>
                    <a:cubicBezTo>
                      <a:pt x="21121" y="9374"/>
                      <a:pt x="21121" y="9374"/>
                      <a:pt x="21121" y="9374"/>
                    </a:cubicBezTo>
                    <a:cubicBezTo>
                      <a:pt x="21419" y="9062"/>
                      <a:pt x="21531" y="8554"/>
                      <a:pt x="21419" y="8124"/>
                    </a:cubicBezTo>
                    <a:cubicBezTo>
                      <a:pt x="21270" y="7734"/>
                      <a:pt x="20935" y="7382"/>
                      <a:pt x="20488" y="7343"/>
                    </a:cubicBezTo>
                    <a:cubicBezTo>
                      <a:pt x="14455" y="6406"/>
                      <a:pt x="14455" y="6406"/>
                      <a:pt x="14455" y="6406"/>
                    </a:cubicBezTo>
                    <a:cubicBezTo>
                      <a:pt x="11737" y="664"/>
                      <a:pt x="11737" y="664"/>
                      <a:pt x="11737" y="664"/>
                    </a:cubicBezTo>
                    <a:cubicBezTo>
                      <a:pt x="11550" y="273"/>
                      <a:pt x="11178" y="0"/>
                      <a:pt x="10731" y="0"/>
                    </a:cubicBezTo>
                    <a:cubicBezTo>
                      <a:pt x="10284" y="0"/>
                      <a:pt x="9912" y="273"/>
                      <a:pt x="9725" y="664"/>
                    </a:cubicBezTo>
                    <a:close/>
                    <a:moveTo>
                      <a:pt x="12668" y="8007"/>
                    </a:moveTo>
                    <a:cubicBezTo>
                      <a:pt x="12854" y="8359"/>
                      <a:pt x="13152" y="8632"/>
                      <a:pt x="13524" y="8671"/>
                    </a:cubicBezTo>
                    <a:cubicBezTo>
                      <a:pt x="17919" y="9335"/>
                      <a:pt x="17919" y="9335"/>
                      <a:pt x="17919" y="9335"/>
                    </a:cubicBezTo>
                    <a:cubicBezTo>
                      <a:pt x="14753" y="12577"/>
                      <a:pt x="14753" y="12577"/>
                      <a:pt x="14753" y="12577"/>
                    </a:cubicBezTo>
                    <a:cubicBezTo>
                      <a:pt x="14492" y="12851"/>
                      <a:pt x="14343" y="13241"/>
                      <a:pt x="14418" y="13632"/>
                    </a:cubicBezTo>
                    <a:cubicBezTo>
                      <a:pt x="15163" y="18202"/>
                      <a:pt x="15163" y="18202"/>
                      <a:pt x="15163" y="18202"/>
                    </a:cubicBezTo>
                    <a:cubicBezTo>
                      <a:pt x="11252" y="16014"/>
                      <a:pt x="11252" y="16014"/>
                      <a:pt x="11252" y="16014"/>
                    </a:cubicBezTo>
                    <a:cubicBezTo>
                      <a:pt x="10917" y="15858"/>
                      <a:pt x="10545" y="15858"/>
                      <a:pt x="10210" y="16014"/>
                    </a:cubicBezTo>
                    <a:cubicBezTo>
                      <a:pt x="6299" y="18202"/>
                      <a:pt x="6299" y="18202"/>
                      <a:pt x="6299" y="18202"/>
                    </a:cubicBezTo>
                    <a:cubicBezTo>
                      <a:pt x="7044" y="13632"/>
                      <a:pt x="7044" y="13632"/>
                      <a:pt x="7044" y="13632"/>
                    </a:cubicBezTo>
                    <a:cubicBezTo>
                      <a:pt x="7119" y="13241"/>
                      <a:pt x="6970" y="12851"/>
                      <a:pt x="6709" y="12577"/>
                    </a:cubicBezTo>
                    <a:cubicBezTo>
                      <a:pt x="3543" y="9335"/>
                      <a:pt x="3543" y="9335"/>
                      <a:pt x="3543" y="9335"/>
                    </a:cubicBezTo>
                    <a:cubicBezTo>
                      <a:pt x="7938" y="8671"/>
                      <a:pt x="7938" y="8671"/>
                      <a:pt x="7938" y="8671"/>
                    </a:cubicBezTo>
                    <a:cubicBezTo>
                      <a:pt x="8310" y="8632"/>
                      <a:pt x="8608" y="8359"/>
                      <a:pt x="8794" y="8007"/>
                    </a:cubicBezTo>
                    <a:cubicBezTo>
                      <a:pt x="10731" y="3867"/>
                      <a:pt x="10731" y="3867"/>
                      <a:pt x="10731" y="3867"/>
                    </a:cubicBezTo>
                    <a:lnTo>
                      <a:pt x="12668" y="8007"/>
                    </a:lnTo>
                    <a:close/>
                    <a:moveTo>
                      <a:pt x="12668" y="8007"/>
                    </a:moveTo>
                    <a:cubicBezTo>
                      <a:pt x="12668" y="8007"/>
                      <a:pt x="12668" y="8007"/>
                      <a:pt x="12668" y="8007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365" name="Freeform 49"/>
            <p:cNvSpPr/>
            <p:nvPr/>
          </p:nvSpPr>
          <p:spPr>
            <a:xfrm>
              <a:off x="1463640" y="2594758"/>
              <a:ext cx="320907" cy="26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fill="norm" stroke="1" extrusionOk="0">
                  <a:moveTo>
                    <a:pt x="21389" y="4910"/>
                  </a:moveTo>
                  <a:cubicBezTo>
                    <a:pt x="14565" y="1729"/>
                    <a:pt x="14565" y="1729"/>
                    <a:pt x="14565" y="1729"/>
                  </a:cubicBezTo>
                  <a:cubicBezTo>
                    <a:pt x="14396" y="1652"/>
                    <a:pt x="14217" y="1755"/>
                    <a:pt x="14154" y="1948"/>
                  </a:cubicBezTo>
                  <a:cubicBezTo>
                    <a:pt x="14091" y="2154"/>
                    <a:pt x="14164" y="2386"/>
                    <a:pt x="14333" y="2463"/>
                  </a:cubicBezTo>
                  <a:cubicBezTo>
                    <a:pt x="20377" y="5271"/>
                    <a:pt x="20377" y="5271"/>
                    <a:pt x="20377" y="5271"/>
                  </a:cubicBezTo>
                  <a:cubicBezTo>
                    <a:pt x="16189" y="7216"/>
                    <a:pt x="16189" y="7216"/>
                    <a:pt x="16189" y="7216"/>
                  </a:cubicBezTo>
                  <a:cubicBezTo>
                    <a:pt x="10937" y="4318"/>
                    <a:pt x="10937" y="4318"/>
                    <a:pt x="10937" y="4318"/>
                  </a:cubicBezTo>
                  <a:cubicBezTo>
                    <a:pt x="10768" y="4228"/>
                    <a:pt x="10579" y="4305"/>
                    <a:pt x="10505" y="4511"/>
                  </a:cubicBezTo>
                  <a:cubicBezTo>
                    <a:pt x="10431" y="4704"/>
                    <a:pt x="10505" y="4936"/>
                    <a:pt x="10663" y="5026"/>
                  </a:cubicBezTo>
                  <a:cubicBezTo>
                    <a:pt x="15346" y="7615"/>
                    <a:pt x="15346" y="7615"/>
                    <a:pt x="15346" y="7615"/>
                  </a:cubicBezTo>
                  <a:cubicBezTo>
                    <a:pt x="10800" y="9727"/>
                    <a:pt x="10800" y="9727"/>
                    <a:pt x="10800" y="9727"/>
                  </a:cubicBezTo>
                  <a:cubicBezTo>
                    <a:pt x="1223" y="5271"/>
                    <a:pt x="1223" y="5271"/>
                    <a:pt x="1223" y="5271"/>
                  </a:cubicBezTo>
                  <a:cubicBezTo>
                    <a:pt x="10800" y="814"/>
                    <a:pt x="10800" y="814"/>
                    <a:pt x="10800" y="814"/>
                  </a:cubicBezTo>
                  <a:cubicBezTo>
                    <a:pt x="13162" y="1909"/>
                    <a:pt x="13162" y="1909"/>
                    <a:pt x="13162" y="1909"/>
                  </a:cubicBezTo>
                  <a:cubicBezTo>
                    <a:pt x="13321" y="1986"/>
                    <a:pt x="13511" y="1883"/>
                    <a:pt x="13574" y="1690"/>
                  </a:cubicBezTo>
                  <a:cubicBezTo>
                    <a:pt x="13637" y="1484"/>
                    <a:pt x="13553" y="1252"/>
                    <a:pt x="13384" y="1175"/>
                  </a:cubicBezTo>
                  <a:cubicBezTo>
                    <a:pt x="10916" y="29"/>
                    <a:pt x="10916" y="29"/>
                    <a:pt x="10916" y="29"/>
                  </a:cubicBezTo>
                  <a:cubicBezTo>
                    <a:pt x="10842" y="-10"/>
                    <a:pt x="10758" y="-10"/>
                    <a:pt x="10684" y="29"/>
                  </a:cubicBezTo>
                  <a:cubicBezTo>
                    <a:pt x="211" y="4910"/>
                    <a:pt x="211" y="4910"/>
                    <a:pt x="211" y="4910"/>
                  </a:cubicBezTo>
                  <a:cubicBezTo>
                    <a:pt x="84" y="4962"/>
                    <a:pt x="0" y="5116"/>
                    <a:pt x="0" y="5271"/>
                  </a:cubicBezTo>
                  <a:cubicBezTo>
                    <a:pt x="0" y="7061"/>
                    <a:pt x="0" y="7061"/>
                    <a:pt x="0" y="7061"/>
                  </a:cubicBezTo>
                  <a:cubicBezTo>
                    <a:pt x="0" y="7229"/>
                    <a:pt x="84" y="7370"/>
                    <a:pt x="211" y="7435"/>
                  </a:cubicBezTo>
                  <a:cubicBezTo>
                    <a:pt x="3480" y="8955"/>
                    <a:pt x="3480" y="8955"/>
                    <a:pt x="3480" y="8955"/>
                  </a:cubicBezTo>
                  <a:cubicBezTo>
                    <a:pt x="3480" y="10307"/>
                    <a:pt x="3480" y="10307"/>
                    <a:pt x="3480" y="10307"/>
                  </a:cubicBezTo>
                  <a:cubicBezTo>
                    <a:pt x="3480" y="10526"/>
                    <a:pt x="3618" y="10706"/>
                    <a:pt x="3797" y="10706"/>
                  </a:cubicBezTo>
                  <a:cubicBezTo>
                    <a:pt x="3976" y="10706"/>
                    <a:pt x="4124" y="10526"/>
                    <a:pt x="4124" y="10307"/>
                  </a:cubicBezTo>
                  <a:cubicBezTo>
                    <a:pt x="4124" y="9251"/>
                    <a:pt x="4124" y="9251"/>
                    <a:pt x="4124" y="9251"/>
                  </a:cubicBezTo>
                  <a:cubicBezTo>
                    <a:pt x="10684" y="12303"/>
                    <a:pt x="10684" y="12303"/>
                    <a:pt x="10684" y="12303"/>
                  </a:cubicBezTo>
                  <a:cubicBezTo>
                    <a:pt x="10726" y="12329"/>
                    <a:pt x="10758" y="12329"/>
                    <a:pt x="10800" y="12329"/>
                  </a:cubicBezTo>
                  <a:cubicBezTo>
                    <a:pt x="10842" y="12329"/>
                    <a:pt x="10874" y="12329"/>
                    <a:pt x="10916" y="12303"/>
                  </a:cubicBezTo>
                  <a:cubicBezTo>
                    <a:pt x="15862" y="9998"/>
                    <a:pt x="15862" y="9998"/>
                    <a:pt x="15862" y="9998"/>
                  </a:cubicBezTo>
                  <a:cubicBezTo>
                    <a:pt x="15862" y="16206"/>
                    <a:pt x="15862" y="16206"/>
                    <a:pt x="15862" y="16206"/>
                  </a:cubicBezTo>
                  <a:cubicBezTo>
                    <a:pt x="14312" y="17198"/>
                    <a:pt x="12572" y="17739"/>
                    <a:pt x="10800" y="17739"/>
                  </a:cubicBezTo>
                  <a:cubicBezTo>
                    <a:pt x="8385" y="17739"/>
                    <a:pt x="6022" y="16747"/>
                    <a:pt x="4124" y="14931"/>
                  </a:cubicBezTo>
                  <a:cubicBezTo>
                    <a:pt x="4124" y="11878"/>
                    <a:pt x="4124" y="11878"/>
                    <a:pt x="4124" y="11878"/>
                  </a:cubicBezTo>
                  <a:cubicBezTo>
                    <a:pt x="4124" y="11659"/>
                    <a:pt x="3976" y="11479"/>
                    <a:pt x="3797" y="11479"/>
                  </a:cubicBezTo>
                  <a:cubicBezTo>
                    <a:pt x="3618" y="11479"/>
                    <a:pt x="3480" y="11659"/>
                    <a:pt x="3480" y="11878"/>
                  </a:cubicBezTo>
                  <a:cubicBezTo>
                    <a:pt x="3480" y="15124"/>
                    <a:pt x="3480" y="15124"/>
                    <a:pt x="3480" y="15124"/>
                  </a:cubicBezTo>
                  <a:cubicBezTo>
                    <a:pt x="3480" y="15240"/>
                    <a:pt x="3523" y="15356"/>
                    <a:pt x="3596" y="15433"/>
                  </a:cubicBezTo>
                  <a:cubicBezTo>
                    <a:pt x="5632" y="17417"/>
                    <a:pt x="8195" y="18512"/>
                    <a:pt x="10800" y="18512"/>
                  </a:cubicBezTo>
                  <a:cubicBezTo>
                    <a:pt x="12561" y="18512"/>
                    <a:pt x="14291" y="18022"/>
                    <a:pt x="15862" y="17082"/>
                  </a:cubicBezTo>
                  <a:cubicBezTo>
                    <a:pt x="15862" y="18666"/>
                    <a:pt x="15862" y="18666"/>
                    <a:pt x="15862" y="18666"/>
                  </a:cubicBezTo>
                  <a:cubicBezTo>
                    <a:pt x="15346" y="18847"/>
                    <a:pt x="14966" y="19413"/>
                    <a:pt x="14966" y="20109"/>
                  </a:cubicBezTo>
                  <a:cubicBezTo>
                    <a:pt x="14966" y="20920"/>
                    <a:pt x="15514" y="21590"/>
                    <a:pt x="16179" y="21590"/>
                  </a:cubicBezTo>
                  <a:cubicBezTo>
                    <a:pt x="16854" y="21590"/>
                    <a:pt x="17402" y="20920"/>
                    <a:pt x="17402" y="20109"/>
                  </a:cubicBezTo>
                  <a:cubicBezTo>
                    <a:pt x="17402" y="19413"/>
                    <a:pt x="17023" y="18847"/>
                    <a:pt x="16506" y="18666"/>
                  </a:cubicBezTo>
                  <a:cubicBezTo>
                    <a:pt x="16506" y="16670"/>
                    <a:pt x="16506" y="16670"/>
                    <a:pt x="16506" y="16670"/>
                  </a:cubicBezTo>
                  <a:cubicBezTo>
                    <a:pt x="17023" y="16309"/>
                    <a:pt x="17529" y="15897"/>
                    <a:pt x="18004" y="15433"/>
                  </a:cubicBezTo>
                  <a:cubicBezTo>
                    <a:pt x="18077" y="15356"/>
                    <a:pt x="18120" y="15240"/>
                    <a:pt x="18120" y="15124"/>
                  </a:cubicBezTo>
                  <a:cubicBezTo>
                    <a:pt x="18120" y="8955"/>
                    <a:pt x="18120" y="8955"/>
                    <a:pt x="18120" y="8955"/>
                  </a:cubicBezTo>
                  <a:cubicBezTo>
                    <a:pt x="21389" y="7435"/>
                    <a:pt x="21389" y="7435"/>
                    <a:pt x="21389" y="7435"/>
                  </a:cubicBezTo>
                  <a:cubicBezTo>
                    <a:pt x="21516" y="7370"/>
                    <a:pt x="21600" y="7229"/>
                    <a:pt x="21600" y="7061"/>
                  </a:cubicBezTo>
                  <a:cubicBezTo>
                    <a:pt x="21600" y="5271"/>
                    <a:pt x="21600" y="5271"/>
                    <a:pt x="21600" y="5271"/>
                  </a:cubicBezTo>
                  <a:cubicBezTo>
                    <a:pt x="21600" y="5116"/>
                    <a:pt x="21516" y="4962"/>
                    <a:pt x="21389" y="4910"/>
                  </a:cubicBezTo>
                  <a:close/>
                  <a:moveTo>
                    <a:pt x="16759" y="20109"/>
                  </a:moveTo>
                  <a:cubicBezTo>
                    <a:pt x="16759" y="20495"/>
                    <a:pt x="16506" y="20804"/>
                    <a:pt x="16179" y="20804"/>
                  </a:cubicBezTo>
                  <a:cubicBezTo>
                    <a:pt x="15862" y="20804"/>
                    <a:pt x="15609" y="20495"/>
                    <a:pt x="15609" y="20109"/>
                  </a:cubicBezTo>
                  <a:cubicBezTo>
                    <a:pt x="15609" y="19709"/>
                    <a:pt x="15862" y="19400"/>
                    <a:pt x="16179" y="19400"/>
                  </a:cubicBezTo>
                  <a:cubicBezTo>
                    <a:pt x="16506" y="19400"/>
                    <a:pt x="16759" y="19709"/>
                    <a:pt x="16759" y="20109"/>
                  </a:cubicBezTo>
                  <a:close/>
                  <a:moveTo>
                    <a:pt x="643" y="5838"/>
                  </a:moveTo>
                  <a:cubicBezTo>
                    <a:pt x="10484" y="10423"/>
                    <a:pt x="10484" y="10423"/>
                    <a:pt x="10484" y="10423"/>
                  </a:cubicBezTo>
                  <a:cubicBezTo>
                    <a:pt x="10484" y="11376"/>
                    <a:pt x="10484" y="11376"/>
                    <a:pt x="10484" y="11376"/>
                  </a:cubicBezTo>
                  <a:cubicBezTo>
                    <a:pt x="643" y="6791"/>
                    <a:pt x="643" y="6791"/>
                    <a:pt x="643" y="6791"/>
                  </a:cubicBezTo>
                  <a:lnTo>
                    <a:pt x="643" y="5838"/>
                  </a:lnTo>
                  <a:close/>
                  <a:moveTo>
                    <a:pt x="11116" y="11376"/>
                  </a:moveTo>
                  <a:cubicBezTo>
                    <a:pt x="11116" y="10423"/>
                    <a:pt x="11116" y="10423"/>
                    <a:pt x="11116" y="10423"/>
                  </a:cubicBezTo>
                  <a:cubicBezTo>
                    <a:pt x="15862" y="8220"/>
                    <a:pt x="15862" y="8220"/>
                    <a:pt x="15862" y="8220"/>
                  </a:cubicBezTo>
                  <a:cubicBezTo>
                    <a:pt x="15862" y="9161"/>
                    <a:pt x="15862" y="9161"/>
                    <a:pt x="15862" y="9161"/>
                  </a:cubicBezTo>
                  <a:lnTo>
                    <a:pt x="11116" y="11376"/>
                  </a:lnTo>
                  <a:close/>
                  <a:moveTo>
                    <a:pt x="17476" y="14931"/>
                  </a:moveTo>
                  <a:cubicBezTo>
                    <a:pt x="17170" y="15227"/>
                    <a:pt x="16843" y="15511"/>
                    <a:pt x="16506" y="15755"/>
                  </a:cubicBezTo>
                  <a:cubicBezTo>
                    <a:pt x="16506" y="9702"/>
                    <a:pt x="16506" y="9702"/>
                    <a:pt x="16506" y="9702"/>
                  </a:cubicBezTo>
                  <a:cubicBezTo>
                    <a:pt x="17476" y="9251"/>
                    <a:pt x="17476" y="9251"/>
                    <a:pt x="17476" y="9251"/>
                  </a:cubicBezTo>
                  <a:lnTo>
                    <a:pt x="17476" y="14931"/>
                  </a:lnTo>
                  <a:close/>
                  <a:moveTo>
                    <a:pt x="16506" y="8864"/>
                  </a:moveTo>
                  <a:cubicBezTo>
                    <a:pt x="16506" y="7911"/>
                    <a:pt x="16506" y="7911"/>
                    <a:pt x="16506" y="7911"/>
                  </a:cubicBezTo>
                  <a:cubicBezTo>
                    <a:pt x="20957" y="5838"/>
                    <a:pt x="20957" y="5838"/>
                    <a:pt x="20957" y="5838"/>
                  </a:cubicBezTo>
                  <a:cubicBezTo>
                    <a:pt x="20957" y="6791"/>
                    <a:pt x="20957" y="6791"/>
                    <a:pt x="20957" y="6791"/>
                  </a:cubicBezTo>
                  <a:lnTo>
                    <a:pt x="16506" y="8864"/>
                  </a:lnTo>
                  <a:close/>
                  <a:moveTo>
                    <a:pt x="16506" y="8864"/>
                  </a:moveTo>
                  <a:cubicBezTo>
                    <a:pt x="16506" y="8864"/>
                    <a:pt x="16506" y="8864"/>
                    <a:pt x="16506" y="8864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369" name="Group 14"/>
            <p:cNvGrpSpPr/>
            <p:nvPr/>
          </p:nvGrpSpPr>
          <p:grpSpPr>
            <a:xfrm>
              <a:off x="1463177" y="3217956"/>
              <a:ext cx="319670" cy="319982"/>
              <a:chOff x="0" y="0"/>
              <a:chExt cx="319668" cy="319981"/>
            </a:xfrm>
          </p:grpSpPr>
          <p:sp>
            <p:nvSpPr>
              <p:cNvPr id="1366" name="Freeform 228"/>
              <p:cNvSpPr/>
              <p:nvPr/>
            </p:nvSpPr>
            <p:spPr>
              <a:xfrm>
                <a:off x="27744" y="27744"/>
                <a:ext cx="186051" cy="1858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1600" fill="norm" stroke="1" extrusionOk="0">
                    <a:moveTo>
                      <a:pt x="10297" y="0"/>
                    </a:moveTo>
                    <a:cubicBezTo>
                      <a:pt x="7541" y="0"/>
                      <a:pt x="4958" y="1109"/>
                      <a:pt x="3016" y="3164"/>
                    </a:cubicBezTo>
                    <a:cubicBezTo>
                      <a:pt x="1057" y="5200"/>
                      <a:pt x="0" y="7909"/>
                      <a:pt x="0" y="10800"/>
                    </a:cubicBezTo>
                    <a:cubicBezTo>
                      <a:pt x="0" y="13691"/>
                      <a:pt x="1057" y="16400"/>
                      <a:pt x="3016" y="18436"/>
                    </a:cubicBezTo>
                    <a:cubicBezTo>
                      <a:pt x="4958" y="20473"/>
                      <a:pt x="7541" y="21600"/>
                      <a:pt x="10297" y="21600"/>
                    </a:cubicBezTo>
                    <a:cubicBezTo>
                      <a:pt x="13054" y="21600"/>
                      <a:pt x="15637" y="20491"/>
                      <a:pt x="17578" y="18436"/>
                    </a:cubicBezTo>
                    <a:cubicBezTo>
                      <a:pt x="21600" y="14218"/>
                      <a:pt x="21600" y="7364"/>
                      <a:pt x="17578" y="3164"/>
                    </a:cubicBezTo>
                    <a:cubicBezTo>
                      <a:pt x="15637" y="1109"/>
                      <a:pt x="13054" y="0"/>
                      <a:pt x="10297" y="0"/>
                    </a:cubicBezTo>
                    <a:close/>
                    <a:moveTo>
                      <a:pt x="16833" y="17655"/>
                    </a:moveTo>
                    <a:cubicBezTo>
                      <a:pt x="15082" y="19491"/>
                      <a:pt x="12759" y="20491"/>
                      <a:pt x="10297" y="20491"/>
                    </a:cubicBezTo>
                    <a:cubicBezTo>
                      <a:pt x="7818" y="20491"/>
                      <a:pt x="5495" y="19491"/>
                      <a:pt x="3762" y="17655"/>
                    </a:cubicBezTo>
                    <a:cubicBezTo>
                      <a:pt x="2011" y="15818"/>
                      <a:pt x="1040" y="13382"/>
                      <a:pt x="1040" y="10800"/>
                    </a:cubicBezTo>
                    <a:cubicBezTo>
                      <a:pt x="1040" y="8200"/>
                      <a:pt x="2011" y="5764"/>
                      <a:pt x="3762" y="3945"/>
                    </a:cubicBezTo>
                    <a:cubicBezTo>
                      <a:pt x="5495" y="2109"/>
                      <a:pt x="7818" y="1091"/>
                      <a:pt x="10297" y="1091"/>
                    </a:cubicBezTo>
                    <a:cubicBezTo>
                      <a:pt x="12759" y="1091"/>
                      <a:pt x="15082" y="2109"/>
                      <a:pt x="16833" y="3945"/>
                    </a:cubicBezTo>
                    <a:cubicBezTo>
                      <a:pt x="20439" y="7727"/>
                      <a:pt x="20439" y="13873"/>
                      <a:pt x="16833" y="17655"/>
                    </a:cubicBezTo>
                    <a:close/>
                    <a:moveTo>
                      <a:pt x="16833" y="17655"/>
                    </a:moveTo>
                    <a:cubicBezTo>
                      <a:pt x="16833" y="17655"/>
                      <a:pt x="16833" y="17655"/>
                      <a:pt x="16833" y="1765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67" name="Freeform 229"/>
              <p:cNvSpPr/>
              <p:nvPr/>
            </p:nvSpPr>
            <p:spPr>
              <a:xfrm>
                <a:off x="59187" y="76052"/>
                <a:ext cx="123000" cy="89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81" fill="norm" stroke="1" extrusionOk="0">
                    <a:moveTo>
                      <a:pt x="14180" y="139"/>
                    </a:moveTo>
                    <a:cubicBezTo>
                      <a:pt x="12916" y="-272"/>
                      <a:pt x="11652" y="251"/>
                      <a:pt x="10800" y="1447"/>
                    </a:cubicBezTo>
                    <a:cubicBezTo>
                      <a:pt x="9948" y="251"/>
                      <a:pt x="8656" y="-272"/>
                      <a:pt x="7392" y="139"/>
                    </a:cubicBezTo>
                    <a:cubicBezTo>
                      <a:pt x="660" y="2381"/>
                      <a:pt x="660" y="2381"/>
                      <a:pt x="660" y="2381"/>
                    </a:cubicBezTo>
                    <a:cubicBezTo>
                      <a:pt x="275" y="2493"/>
                      <a:pt x="0" y="2942"/>
                      <a:pt x="0" y="3465"/>
                    </a:cubicBezTo>
                    <a:cubicBezTo>
                      <a:pt x="0" y="20132"/>
                      <a:pt x="0" y="20132"/>
                      <a:pt x="0" y="20132"/>
                    </a:cubicBezTo>
                    <a:cubicBezTo>
                      <a:pt x="0" y="20468"/>
                      <a:pt x="137" y="20805"/>
                      <a:pt x="330" y="21029"/>
                    </a:cubicBezTo>
                    <a:cubicBezTo>
                      <a:pt x="522" y="21253"/>
                      <a:pt x="797" y="21328"/>
                      <a:pt x="1044" y="21253"/>
                    </a:cubicBezTo>
                    <a:cubicBezTo>
                      <a:pt x="7805" y="19011"/>
                      <a:pt x="7805" y="19011"/>
                      <a:pt x="7805" y="19011"/>
                    </a:cubicBezTo>
                    <a:cubicBezTo>
                      <a:pt x="8739" y="18712"/>
                      <a:pt x="9673" y="19347"/>
                      <a:pt x="10031" y="20543"/>
                    </a:cubicBezTo>
                    <a:cubicBezTo>
                      <a:pt x="10140" y="20992"/>
                      <a:pt x="10470" y="21253"/>
                      <a:pt x="10800" y="21253"/>
                    </a:cubicBezTo>
                    <a:cubicBezTo>
                      <a:pt x="11130" y="21253"/>
                      <a:pt x="11460" y="20992"/>
                      <a:pt x="11569" y="20543"/>
                    </a:cubicBezTo>
                    <a:cubicBezTo>
                      <a:pt x="11927" y="19347"/>
                      <a:pt x="12861" y="18712"/>
                      <a:pt x="13795" y="19011"/>
                    </a:cubicBezTo>
                    <a:cubicBezTo>
                      <a:pt x="20556" y="21253"/>
                      <a:pt x="20556" y="21253"/>
                      <a:pt x="20556" y="21253"/>
                    </a:cubicBezTo>
                    <a:cubicBezTo>
                      <a:pt x="20611" y="21253"/>
                      <a:pt x="20693" y="21253"/>
                      <a:pt x="20748" y="21253"/>
                    </a:cubicBezTo>
                    <a:cubicBezTo>
                      <a:pt x="20940" y="21253"/>
                      <a:pt x="21133" y="21179"/>
                      <a:pt x="21270" y="21029"/>
                    </a:cubicBezTo>
                    <a:cubicBezTo>
                      <a:pt x="21463" y="20805"/>
                      <a:pt x="21600" y="20468"/>
                      <a:pt x="21600" y="20132"/>
                    </a:cubicBezTo>
                    <a:cubicBezTo>
                      <a:pt x="21600" y="3465"/>
                      <a:pt x="21600" y="3465"/>
                      <a:pt x="21600" y="3465"/>
                    </a:cubicBezTo>
                    <a:cubicBezTo>
                      <a:pt x="21600" y="2942"/>
                      <a:pt x="21325" y="2493"/>
                      <a:pt x="20940" y="2381"/>
                    </a:cubicBezTo>
                    <a:lnTo>
                      <a:pt x="14180" y="139"/>
                    </a:lnTo>
                    <a:close/>
                    <a:moveTo>
                      <a:pt x="7392" y="16806"/>
                    </a:moveTo>
                    <a:cubicBezTo>
                      <a:pt x="1676" y="18675"/>
                      <a:pt x="1676" y="18675"/>
                      <a:pt x="1676" y="18675"/>
                    </a:cubicBezTo>
                    <a:cubicBezTo>
                      <a:pt x="1676" y="4362"/>
                      <a:pt x="1676" y="4362"/>
                      <a:pt x="1676" y="4362"/>
                    </a:cubicBezTo>
                    <a:cubicBezTo>
                      <a:pt x="7805" y="2344"/>
                      <a:pt x="7805" y="2344"/>
                      <a:pt x="7805" y="2344"/>
                    </a:cubicBezTo>
                    <a:cubicBezTo>
                      <a:pt x="8684" y="2082"/>
                      <a:pt x="9563" y="2643"/>
                      <a:pt x="9976" y="3727"/>
                    </a:cubicBezTo>
                    <a:cubicBezTo>
                      <a:pt x="9976" y="17255"/>
                      <a:pt x="9976" y="17255"/>
                      <a:pt x="9976" y="17255"/>
                    </a:cubicBezTo>
                    <a:cubicBezTo>
                      <a:pt x="9206" y="16694"/>
                      <a:pt x="8299" y="16507"/>
                      <a:pt x="7392" y="16806"/>
                    </a:cubicBezTo>
                    <a:close/>
                    <a:moveTo>
                      <a:pt x="19924" y="18675"/>
                    </a:moveTo>
                    <a:cubicBezTo>
                      <a:pt x="14180" y="16806"/>
                      <a:pt x="14180" y="16806"/>
                      <a:pt x="14180" y="16806"/>
                    </a:cubicBezTo>
                    <a:cubicBezTo>
                      <a:pt x="13905" y="16694"/>
                      <a:pt x="13631" y="16657"/>
                      <a:pt x="13328" y="16657"/>
                    </a:cubicBezTo>
                    <a:cubicBezTo>
                      <a:pt x="12724" y="16657"/>
                      <a:pt x="12147" y="16881"/>
                      <a:pt x="11624" y="17255"/>
                    </a:cubicBezTo>
                    <a:cubicBezTo>
                      <a:pt x="11624" y="3727"/>
                      <a:pt x="11624" y="3727"/>
                      <a:pt x="11624" y="3727"/>
                    </a:cubicBezTo>
                    <a:cubicBezTo>
                      <a:pt x="12037" y="2643"/>
                      <a:pt x="12916" y="2082"/>
                      <a:pt x="13795" y="2344"/>
                    </a:cubicBezTo>
                    <a:cubicBezTo>
                      <a:pt x="19924" y="4362"/>
                      <a:pt x="19924" y="4362"/>
                      <a:pt x="19924" y="4362"/>
                    </a:cubicBezTo>
                    <a:lnTo>
                      <a:pt x="19924" y="18675"/>
                    </a:lnTo>
                    <a:close/>
                    <a:moveTo>
                      <a:pt x="19924" y="18675"/>
                    </a:moveTo>
                    <a:cubicBezTo>
                      <a:pt x="19924" y="18675"/>
                      <a:pt x="19924" y="18675"/>
                      <a:pt x="19924" y="1867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368" name="Freeform 230"/>
              <p:cNvSpPr/>
              <p:nvPr/>
            </p:nvSpPr>
            <p:spPr>
              <a:xfrm>
                <a:off x="0" y="0"/>
                <a:ext cx="319669" cy="319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5" h="21600" fill="norm" stroke="1" extrusionOk="0">
                    <a:moveTo>
                      <a:pt x="21180" y="18599"/>
                    </a:moveTo>
                    <a:cubicBezTo>
                      <a:pt x="20802" y="17563"/>
                      <a:pt x="20047" y="16454"/>
                      <a:pt x="19060" y="15460"/>
                    </a:cubicBezTo>
                    <a:cubicBezTo>
                      <a:pt x="18388" y="14784"/>
                      <a:pt x="17664" y="14213"/>
                      <a:pt x="16929" y="13801"/>
                    </a:cubicBezTo>
                    <a:cubicBezTo>
                      <a:pt x="17013" y="13653"/>
                      <a:pt x="17076" y="13516"/>
                      <a:pt x="17139" y="13378"/>
                    </a:cubicBezTo>
                    <a:cubicBezTo>
                      <a:pt x="17496" y="12565"/>
                      <a:pt x="17486" y="11910"/>
                      <a:pt x="17118" y="11529"/>
                    </a:cubicBezTo>
                    <a:cubicBezTo>
                      <a:pt x="16772" y="11180"/>
                      <a:pt x="16195" y="11149"/>
                      <a:pt x="15471" y="11423"/>
                    </a:cubicBezTo>
                    <a:cubicBezTo>
                      <a:pt x="16247" y="9659"/>
                      <a:pt x="16394" y="7640"/>
                      <a:pt x="15796" y="5728"/>
                    </a:cubicBezTo>
                    <a:cubicBezTo>
                      <a:pt x="15743" y="5559"/>
                      <a:pt x="15565" y="5463"/>
                      <a:pt x="15397" y="5516"/>
                    </a:cubicBezTo>
                    <a:cubicBezTo>
                      <a:pt x="15229" y="5569"/>
                      <a:pt x="15135" y="5749"/>
                      <a:pt x="15187" y="5918"/>
                    </a:cubicBezTo>
                    <a:cubicBezTo>
                      <a:pt x="16006" y="8581"/>
                      <a:pt x="15303" y="11466"/>
                      <a:pt x="13340" y="13431"/>
                    </a:cubicBezTo>
                    <a:cubicBezTo>
                      <a:pt x="11934" y="14847"/>
                      <a:pt x="10065" y="15629"/>
                      <a:pt x="8082" y="15629"/>
                    </a:cubicBezTo>
                    <a:cubicBezTo>
                      <a:pt x="6098" y="15629"/>
                      <a:pt x="4219" y="14847"/>
                      <a:pt x="2823" y="13431"/>
                    </a:cubicBezTo>
                    <a:cubicBezTo>
                      <a:pt x="1417" y="12015"/>
                      <a:pt x="640" y="10134"/>
                      <a:pt x="640" y="8137"/>
                    </a:cubicBezTo>
                    <a:cubicBezTo>
                      <a:pt x="640" y="6140"/>
                      <a:pt x="1417" y="4248"/>
                      <a:pt x="2823" y="2843"/>
                    </a:cubicBezTo>
                    <a:cubicBezTo>
                      <a:pt x="4230" y="1427"/>
                      <a:pt x="6098" y="645"/>
                      <a:pt x="8082" y="645"/>
                    </a:cubicBezTo>
                    <a:cubicBezTo>
                      <a:pt x="10065" y="645"/>
                      <a:pt x="11934" y="1427"/>
                      <a:pt x="13340" y="2843"/>
                    </a:cubicBezTo>
                    <a:cubicBezTo>
                      <a:pt x="13896" y="3392"/>
                      <a:pt x="14348" y="4026"/>
                      <a:pt x="14704" y="4713"/>
                    </a:cubicBezTo>
                    <a:cubicBezTo>
                      <a:pt x="14788" y="4872"/>
                      <a:pt x="14977" y="4935"/>
                      <a:pt x="15135" y="4850"/>
                    </a:cubicBezTo>
                    <a:cubicBezTo>
                      <a:pt x="15292" y="4766"/>
                      <a:pt x="15355" y="4576"/>
                      <a:pt x="15271" y="4417"/>
                    </a:cubicBezTo>
                    <a:cubicBezTo>
                      <a:pt x="14893" y="3667"/>
                      <a:pt x="14390" y="2980"/>
                      <a:pt x="13791" y="2378"/>
                    </a:cubicBezTo>
                    <a:cubicBezTo>
                      <a:pt x="12269" y="845"/>
                      <a:pt x="10244" y="0"/>
                      <a:pt x="8082" y="0"/>
                    </a:cubicBezTo>
                    <a:cubicBezTo>
                      <a:pt x="5920" y="0"/>
                      <a:pt x="3894" y="845"/>
                      <a:pt x="2372" y="2378"/>
                    </a:cubicBezTo>
                    <a:cubicBezTo>
                      <a:pt x="840" y="3921"/>
                      <a:pt x="0" y="5960"/>
                      <a:pt x="0" y="8137"/>
                    </a:cubicBezTo>
                    <a:cubicBezTo>
                      <a:pt x="0" y="10314"/>
                      <a:pt x="840" y="12353"/>
                      <a:pt x="2372" y="13886"/>
                    </a:cubicBezTo>
                    <a:cubicBezTo>
                      <a:pt x="3894" y="15429"/>
                      <a:pt x="5920" y="16274"/>
                      <a:pt x="8082" y="16274"/>
                    </a:cubicBezTo>
                    <a:cubicBezTo>
                      <a:pt x="9226" y="16274"/>
                      <a:pt x="10338" y="16031"/>
                      <a:pt x="11346" y="15587"/>
                    </a:cubicBezTo>
                    <a:cubicBezTo>
                      <a:pt x="11073" y="16306"/>
                      <a:pt x="11104" y="16887"/>
                      <a:pt x="11451" y="17236"/>
                    </a:cubicBezTo>
                    <a:cubicBezTo>
                      <a:pt x="11640" y="17426"/>
                      <a:pt x="11902" y="17521"/>
                      <a:pt x="12227" y="17521"/>
                    </a:cubicBezTo>
                    <a:cubicBezTo>
                      <a:pt x="12532" y="17521"/>
                      <a:pt x="12889" y="17426"/>
                      <a:pt x="13287" y="17257"/>
                    </a:cubicBezTo>
                    <a:cubicBezTo>
                      <a:pt x="13424" y="17193"/>
                      <a:pt x="13560" y="17130"/>
                      <a:pt x="13707" y="17045"/>
                    </a:cubicBezTo>
                    <a:cubicBezTo>
                      <a:pt x="14117" y="17785"/>
                      <a:pt x="14683" y="18514"/>
                      <a:pt x="15355" y="19191"/>
                    </a:cubicBezTo>
                    <a:cubicBezTo>
                      <a:pt x="15586" y="19423"/>
                      <a:pt x="15838" y="19656"/>
                      <a:pt x="16079" y="19856"/>
                    </a:cubicBezTo>
                    <a:cubicBezTo>
                      <a:pt x="16142" y="19909"/>
                      <a:pt x="16216" y="19941"/>
                      <a:pt x="16289" y="19941"/>
                    </a:cubicBezTo>
                    <a:cubicBezTo>
                      <a:pt x="16373" y="19941"/>
                      <a:pt x="16468" y="19899"/>
                      <a:pt x="16531" y="19825"/>
                    </a:cubicBezTo>
                    <a:cubicBezTo>
                      <a:pt x="16646" y="19687"/>
                      <a:pt x="16625" y="19486"/>
                      <a:pt x="16489" y="19370"/>
                    </a:cubicBezTo>
                    <a:cubicBezTo>
                      <a:pt x="16258" y="19169"/>
                      <a:pt x="16027" y="18958"/>
                      <a:pt x="15806" y="18736"/>
                    </a:cubicBezTo>
                    <a:cubicBezTo>
                      <a:pt x="15166" y="18092"/>
                      <a:pt x="14631" y="17394"/>
                      <a:pt x="14243" y="16707"/>
                    </a:cubicBezTo>
                    <a:cubicBezTo>
                      <a:pt x="14683" y="16411"/>
                      <a:pt x="15114" y="16041"/>
                      <a:pt x="15523" y="15629"/>
                    </a:cubicBezTo>
                    <a:cubicBezTo>
                      <a:pt x="15943" y="15217"/>
                      <a:pt x="16300" y="14784"/>
                      <a:pt x="16594" y="14340"/>
                    </a:cubicBezTo>
                    <a:cubicBezTo>
                      <a:pt x="17276" y="14731"/>
                      <a:pt x="17969" y="15270"/>
                      <a:pt x="18609" y="15915"/>
                    </a:cubicBezTo>
                    <a:cubicBezTo>
                      <a:pt x="19532" y="16845"/>
                      <a:pt x="20236" y="17880"/>
                      <a:pt x="20582" y="18821"/>
                    </a:cubicBezTo>
                    <a:cubicBezTo>
                      <a:pt x="20897" y="19677"/>
                      <a:pt x="20886" y="20353"/>
                      <a:pt x="20550" y="20691"/>
                    </a:cubicBezTo>
                    <a:cubicBezTo>
                      <a:pt x="20047" y="21198"/>
                      <a:pt x="18808" y="20955"/>
                      <a:pt x="17465" y="20089"/>
                    </a:cubicBezTo>
                    <a:cubicBezTo>
                      <a:pt x="17318" y="19994"/>
                      <a:pt x="17118" y="20036"/>
                      <a:pt x="17024" y="20184"/>
                    </a:cubicBezTo>
                    <a:cubicBezTo>
                      <a:pt x="16929" y="20342"/>
                      <a:pt x="16971" y="20533"/>
                      <a:pt x="17118" y="20628"/>
                    </a:cubicBezTo>
                    <a:cubicBezTo>
                      <a:pt x="18105" y="21272"/>
                      <a:pt x="19039" y="21600"/>
                      <a:pt x="19784" y="21600"/>
                    </a:cubicBezTo>
                    <a:cubicBezTo>
                      <a:pt x="20288" y="21600"/>
                      <a:pt x="20708" y="21452"/>
                      <a:pt x="21002" y="21146"/>
                    </a:cubicBezTo>
                    <a:cubicBezTo>
                      <a:pt x="21537" y="20617"/>
                      <a:pt x="21600" y="19708"/>
                      <a:pt x="21180" y="18599"/>
                    </a:cubicBezTo>
                    <a:close/>
                    <a:moveTo>
                      <a:pt x="15072" y="15175"/>
                    </a:moveTo>
                    <a:cubicBezTo>
                      <a:pt x="13623" y="16644"/>
                      <a:pt x="12227" y="17098"/>
                      <a:pt x="11902" y="16781"/>
                    </a:cubicBezTo>
                    <a:cubicBezTo>
                      <a:pt x="11713" y="16591"/>
                      <a:pt x="11766" y="15978"/>
                      <a:pt x="12322" y="15069"/>
                    </a:cubicBezTo>
                    <a:cubicBezTo>
                      <a:pt x="12847" y="14742"/>
                      <a:pt x="13340" y="14340"/>
                      <a:pt x="13791" y="13886"/>
                    </a:cubicBezTo>
                    <a:cubicBezTo>
                      <a:pt x="14243" y="13431"/>
                      <a:pt x="14641" y="12935"/>
                      <a:pt x="14967" y="12406"/>
                    </a:cubicBezTo>
                    <a:cubicBezTo>
                      <a:pt x="15869" y="11846"/>
                      <a:pt x="16478" y="11793"/>
                      <a:pt x="16667" y="11984"/>
                    </a:cubicBezTo>
                    <a:cubicBezTo>
                      <a:pt x="16824" y="12153"/>
                      <a:pt x="16783" y="12586"/>
                      <a:pt x="16552" y="13125"/>
                    </a:cubicBezTo>
                    <a:cubicBezTo>
                      <a:pt x="16268" y="13769"/>
                      <a:pt x="15743" y="14509"/>
                      <a:pt x="15072" y="15175"/>
                    </a:cubicBezTo>
                    <a:close/>
                    <a:moveTo>
                      <a:pt x="15072" y="15175"/>
                    </a:moveTo>
                    <a:cubicBezTo>
                      <a:pt x="15072" y="15175"/>
                      <a:pt x="15072" y="15175"/>
                      <a:pt x="15072" y="15175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sp>
        <p:nvSpPr>
          <p:cNvPr id="1371" name="TextBox 48"/>
          <p:cNvSpPr txBox="1"/>
          <p:nvPr/>
        </p:nvSpPr>
        <p:spPr>
          <a:xfrm>
            <a:off x="7075162" y="1032679"/>
            <a:ext cx="14848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Insert Your </a:t>
            </a:r>
          </a:p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Subtitle Here</a:t>
            </a:r>
          </a:p>
        </p:txBody>
      </p:sp>
      <p:sp>
        <p:nvSpPr>
          <p:cNvPr id="1372" name="TextBox 50"/>
          <p:cNvSpPr txBox="1"/>
          <p:nvPr/>
        </p:nvSpPr>
        <p:spPr>
          <a:xfrm>
            <a:off x="7075162" y="1760365"/>
            <a:ext cx="14848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Insert Your </a:t>
            </a:r>
          </a:p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Subtitle Here</a:t>
            </a:r>
          </a:p>
        </p:txBody>
      </p:sp>
      <p:sp>
        <p:nvSpPr>
          <p:cNvPr id="1373" name="TextBox 51"/>
          <p:cNvSpPr txBox="1"/>
          <p:nvPr/>
        </p:nvSpPr>
        <p:spPr>
          <a:xfrm>
            <a:off x="7075162" y="2467254"/>
            <a:ext cx="14848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Insert Your </a:t>
            </a:r>
          </a:p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Subtitle Here</a:t>
            </a:r>
          </a:p>
        </p:txBody>
      </p:sp>
      <p:sp>
        <p:nvSpPr>
          <p:cNvPr id="1374" name="TextBox 52"/>
          <p:cNvSpPr txBox="1"/>
          <p:nvPr/>
        </p:nvSpPr>
        <p:spPr>
          <a:xfrm>
            <a:off x="7075162" y="3203159"/>
            <a:ext cx="14848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Insert Your </a:t>
            </a:r>
          </a:p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Subtitle Here</a:t>
            </a:r>
          </a:p>
        </p:txBody>
      </p:sp>
      <p:sp>
        <p:nvSpPr>
          <p:cNvPr id="1375" name="TextBox 53"/>
          <p:cNvSpPr txBox="1"/>
          <p:nvPr/>
        </p:nvSpPr>
        <p:spPr>
          <a:xfrm>
            <a:off x="7075162" y="3924605"/>
            <a:ext cx="14848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Insert Your </a:t>
            </a:r>
          </a:p>
          <a:p>
            <a:pPr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Subtitle Here</a:t>
            </a:r>
          </a:p>
        </p:txBody>
      </p:sp>
      <p:sp>
        <p:nvSpPr>
          <p:cNvPr id="1376" name="Oval 7"/>
          <p:cNvSpPr/>
          <p:nvPr/>
        </p:nvSpPr>
        <p:spPr>
          <a:xfrm>
            <a:off x="6680165" y="1172667"/>
            <a:ext cx="137915" cy="137915"/>
          </a:xfrm>
          <a:prstGeom prst="ellipse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377" name="Oval 54"/>
          <p:cNvSpPr/>
          <p:nvPr/>
        </p:nvSpPr>
        <p:spPr>
          <a:xfrm>
            <a:off x="6680165" y="1896159"/>
            <a:ext cx="137915" cy="13791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378" name="Oval 55"/>
          <p:cNvSpPr/>
          <p:nvPr/>
        </p:nvSpPr>
        <p:spPr>
          <a:xfrm>
            <a:off x="6680165" y="2598988"/>
            <a:ext cx="137915" cy="137915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379" name="Oval 56"/>
          <p:cNvSpPr/>
          <p:nvPr/>
        </p:nvSpPr>
        <p:spPr>
          <a:xfrm>
            <a:off x="6680165" y="3351603"/>
            <a:ext cx="137915" cy="1379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380" name="Oval 57"/>
          <p:cNvSpPr/>
          <p:nvPr/>
        </p:nvSpPr>
        <p:spPr>
          <a:xfrm>
            <a:off x="6680165" y="4065042"/>
            <a:ext cx="137915" cy="13791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381" name="Rectangle 58"/>
          <p:cNvSpPr txBox="1"/>
          <p:nvPr/>
        </p:nvSpPr>
        <p:spPr>
          <a:xfrm>
            <a:off x="1119452" y="2639599"/>
            <a:ext cx="192944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2" grpId="2"/>
      <p:bldP build="whole" bldLvl="1" animBg="1" rev="0" advAuto="0" spid="1371" grpId="1"/>
      <p:bldP build="whole" bldLvl="1" animBg="1" rev="0" advAuto="0" spid="1374" grpId="4"/>
      <p:bldP build="whole" bldLvl="1" animBg="1" rev="0" advAuto="0" spid="1381" grpId="6"/>
      <p:bldP build="whole" bldLvl="1" animBg="1" rev="0" advAuto="0" spid="1373" grpId="3"/>
      <p:bldP build="whole" bldLvl="1" animBg="1" rev="0" advAuto="0" spid="1375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33"/>
          <p:cNvSpPr txBox="1"/>
          <p:nvPr/>
        </p:nvSpPr>
        <p:spPr>
          <a:xfrm>
            <a:off x="1149138" y="2451909"/>
            <a:ext cx="2691345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9" name="TextBox 34"/>
          <p:cNvSpPr txBox="1"/>
          <p:nvPr/>
        </p:nvSpPr>
        <p:spPr>
          <a:xfrm>
            <a:off x="1149136" y="2219383"/>
            <a:ext cx="324206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Student Exchange Between Countries</a:t>
            </a:r>
          </a:p>
        </p:txBody>
      </p:sp>
      <p:grpSp>
        <p:nvGrpSpPr>
          <p:cNvPr id="153" name="Group 1"/>
          <p:cNvGrpSpPr/>
          <p:nvPr/>
        </p:nvGrpSpPr>
        <p:grpSpPr>
          <a:xfrm>
            <a:off x="5040084" y="1562274"/>
            <a:ext cx="4103916" cy="3366915"/>
            <a:chOff x="0" y="0"/>
            <a:chExt cx="4103914" cy="3366913"/>
          </a:xfrm>
        </p:grpSpPr>
        <p:sp>
          <p:nvSpPr>
            <p:cNvPr id="130" name="Freeform 5"/>
            <p:cNvSpPr/>
            <p:nvPr/>
          </p:nvSpPr>
          <p:spPr>
            <a:xfrm>
              <a:off x="134202" y="3249288"/>
              <a:ext cx="82892" cy="11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91"/>
                  </a:moveTo>
                  <a:cubicBezTo>
                    <a:pt x="10800" y="21600"/>
                    <a:pt x="10800" y="21600"/>
                    <a:pt x="10800" y="21600"/>
                  </a:cubicBezTo>
                  <a:cubicBezTo>
                    <a:pt x="21600" y="891"/>
                    <a:pt x="21600" y="891"/>
                    <a:pt x="21600" y="891"/>
                  </a:cubicBezTo>
                  <a:cubicBezTo>
                    <a:pt x="18106" y="445"/>
                    <a:pt x="14612" y="0"/>
                    <a:pt x="10800" y="0"/>
                  </a:cubicBezTo>
                  <a:cubicBezTo>
                    <a:pt x="6988" y="0"/>
                    <a:pt x="3494" y="445"/>
                    <a:pt x="0" y="891"/>
                  </a:cubicBezTo>
                  <a:close/>
                </a:path>
              </a:pathLst>
            </a:custGeom>
            <a:solidFill>
              <a:srgbClr val="2D2D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1" name="Freeform 6"/>
            <p:cNvSpPr/>
            <p:nvPr/>
          </p:nvSpPr>
          <p:spPr>
            <a:xfrm>
              <a:off x="0" y="637858"/>
              <a:ext cx="176043" cy="2252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38"/>
                  </a:moveTo>
                  <a:lnTo>
                    <a:pt x="0" y="20638"/>
                  </a:lnTo>
                  <a:lnTo>
                    <a:pt x="0" y="15468"/>
                  </a:lnTo>
                  <a:lnTo>
                    <a:pt x="21600" y="15468"/>
                  </a:lnTo>
                  <a:lnTo>
                    <a:pt x="21600" y="13537"/>
                  </a:lnTo>
                  <a:lnTo>
                    <a:pt x="0" y="13537"/>
                  </a:lnTo>
                  <a:lnTo>
                    <a:pt x="0" y="8358"/>
                  </a:lnTo>
                  <a:lnTo>
                    <a:pt x="21600" y="8358"/>
                  </a:lnTo>
                  <a:lnTo>
                    <a:pt x="21600" y="6435"/>
                  </a:lnTo>
                  <a:lnTo>
                    <a:pt x="0" y="6435"/>
                  </a:lnTo>
                  <a:lnTo>
                    <a:pt x="0" y="1257"/>
                  </a:lnTo>
                  <a:lnTo>
                    <a:pt x="21600" y="125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0638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2" name="Rectangle 7"/>
            <p:cNvSpPr/>
            <p:nvPr/>
          </p:nvSpPr>
          <p:spPr>
            <a:xfrm>
              <a:off x="176042" y="2049356"/>
              <a:ext cx="175254" cy="201305"/>
            </a:xfrm>
            <a:prstGeom prst="rect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3" name="Rectangle 8"/>
            <p:cNvSpPr/>
            <p:nvPr/>
          </p:nvSpPr>
          <p:spPr>
            <a:xfrm>
              <a:off x="176042" y="2789840"/>
              <a:ext cx="175254" cy="100258"/>
            </a:xfrm>
            <a:prstGeom prst="rect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4" name="Rectangle 9"/>
            <p:cNvSpPr/>
            <p:nvPr/>
          </p:nvSpPr>
          <p:spPr>
            <a:xfrm>
              <a:off x="176042" y="1308872"/>
              <a:ext cx="175254" cy="200515"/>
            </a:xfrm>
            <a:prstGeom prst="rect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5" name="Rectangle 10"/>
            <p:cNvSpPr/>
            <p:nvPr/>
          </p:nvSpPr>
          <p:spPr>
            <a:xfrm>
              <a:off x="176042" y="637858"/>
              <a:ext cx="175254" cy="131046"/>
            </a:xfrm>
            <a:prstGeom prst="rect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6" name="Freeform 11"/>
            <p:cNvSpPr/>
            <p:nvPr/>
          </p:nvSpPr>
          <p:spPr>
            <a:xfrm>
              <a:off x="176042" y="-1"/>
              <a:ext cx="175254" cy="52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3114"/>
                    <a:pt x="21600" y="3114"/>
                    <a:pt x="21600" y="3114"/>
                  </a:cubicBezTo>
                  <a:cubicBezTo>
                    <a:pt x="21600" y="1407"/>
                    <a:pt x="17100" y="0"/>
                    <a:pt x="115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7" name="Freeform 12"/>
            <p:cNvSpPr/>
            <p:nvPr/>
          </p:nvSpPr>
          <p:spPr>
            <a:xfrm>
              <a:off x="0" y="-1"/>
              <a:ext cx="176043" cy="52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200" y="0"/>
                    <a:pt x="10200" y="0"/>
                    <a:pt x="10200" y="0"/>
                  </a:cubicBezTo>
                  <a:cubicBezTo>
                    <a:pt x="4500" y="0"/>
                    <a:pt x="0" y="1407"/>
                    <a:pt x="0" y="311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8" name="Rectangle 13"/>
            <p:cNvSpPr/>
            <p:nvPr/>
          </p:nvSpPr>
          <p:spPr>
            <a:xfrm>
              <a:off x="176042" y="524180"/>
              <a:ext cx="175254" cy="11367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9" name="Rectangle 14"/>
            <p:cNvSpPr/>
            <p:nvPr/>
          </p:nvSpPr>
          <p:spPr>
            <a:xfrm>
              <a:off x="0" y="524180"/>
              <a:ext cx="176043" cy="113678"/>
            </a:xfrm>
            <a:prstGeom prst="rect">
              <a:avLst/>
            </a:prstGeom>
            <a:solidFill>
              <a:srgbClr val="C8C8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0" name="Freeform 15"/>
            <p:cNvSpPr/>
            <p:nvPr/>
          </p:nvSpPr>
          <p:spPr>
            <a:xfrm>
              <a:off x="0" y="2890097"/>
              <a:ext cx="176043" cy="363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311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800" y="14159"/>
                    <a:pt x="10800" y="14159"/>
                    <a:pt x="10800" y="14159"/>
                  </a:cubicBezTo>
                  <a:cubicBezTo>
                    <a:pt x="16500" y="21600"/>
                    <a:pt x="16500" y="21600"/>
                    <a:pt x="16500" y="21600"/>
                  </a:cubicBezTo>
                  <a:cubicBezTo>
                    <a:pt x="16500" y="21600"/>
                    <a:pt x="16500" y="21600"/>
                    <a:pt x="16500" y="21600"/>
                  </a:cubicBezTo>
                  <a:cubicBezTo>
                    <a:pt x="16500" y="21600"/>
                    <a:pt x="16500" y="21600"/>
                    <a:pt x="16500" y="21600"/>
                  </a:cubicBezTo>
                  <a:cubicBezTo>
                    <a:pt x="18150" y="21456"/>
                    <a:pt x="19800" y="21311"/>
                    <a:pt x="21600" y="21311"/>
                  </a:cubicBezTo>
                  <a:close/>
                </a:path>
              </a:pathLst>
            </a:custGeom>
            <a:solidFill>
              <a:srgbClr val="C1E3C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1" name="Freeform 16"/>
            <p:cNvSpPr/>
            <p:nvPr/>
          </p:nvSpPr>
          <p:spPr>
            <a:xfrm>
              <a:off x="134202" y="3245306"/>
              <a:ext cx="4184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976" y="0"/>
                    <a:pt x="6988" y="108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6988" y="10800"/>
                    <a:pt x="13976" y="0"/>
                    <a:pt x="21600" y="0"/>
                  </a:cubicBezTo>
                  <a:close/>
                </a:path>
              </a:pathLst>
            </a:custGeom>
            <a:solidFill>
              <a:srgbClr val="F1BA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2" name="Freeform 17"/>
            <p:cNvSpPr/>
            <p:nvPr/>
          </p:nvSpPr>
          <p:spPr>
            <a:xfrm>
              <a:off x="176042" y="2890097"/>
              <a:ext cx="175254" cy="363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11"/>
                  </a:moveTo>
                  <a:cubicBezTo>
                    <a:pt x="1800" y="21311"/>
                    <a:pt x="3450" y="21456"/>
                    <a:pt x="5100" y="21600"/>
                  </a:cubicBezTo>
                  <a:cubicBezTo>
                    <a:pt x="5100" y="21600"/>
                    <a:pt x="5100" y="21600"/>
                    <a:pt x="5100" y="21600"/>
                  </a:cubicBezTo>
                  <a:cubicBezTo>
                    <a:pt x="5100" y="21600"/>
                    <a:pt x="5100" y="21600"/>
                    <a:pt x="5100" y="21600"/>
                  </a:cubicBezTo>
                  <a:cubicBezTo>
                    <a:pt x="10800" y="14159"/>
                    <a:pt x="10800" y="14159"/>
                    <a:pt x="10800" y="1415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311"/>
                  </a:lnTo>
                  <a:close/>
                </a:path>
              </a:pathLst>
            </a:custGeom>
            <a:solidFill>
              <a:srgbClr val="EAF6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3" name="Freeform 18"/>
            <p:cNvSpPr/>
            <p:nvPr/>
          </p:nvSpPr>
          <p:spPr>
            <a:xfrm>
              <a:off x="176042" y="3245306"/>
              <a:ext cx="4105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624" y="0"/>
                    <a:pt x="14612" y="108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612" y="10800"/>
                    <a:pt x="7624" y="0"/>
                    <a:pt x="0" y="0"/>
                  </a:cubicBezTo>
                  <a:close/>
                </a:path>
              </a:pathLst>
            </a:custGeom>
            <a:solidFill>
              <a:srgbClr val="F8CD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4" name="Rectangle 19"/>
            <p:cNvSpPr/>
            <p:nvPr/>
          </p:nvSpPr>
          <p:spPr>
            <a:xfrm>
              <a:off x="351296" y="768902"/>
              <a:ext cx="2381020" cy="539970"/>
            </a:xfrm>
            <a:prstGeom prst="rect">
              <a:avLst/>
            </a:prstGeom>
            <a:solidFill>
              <a:srgbClr val="F5AB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" name="Rectangle 20"/>
            <p:cNvSpPr/>
            <p:nvPr/>
          </p:nvSpPr>
          <p:spPr>
            <a:xfrm>
              <a:off x="0" y="768903"/>
              <a:ext cx="176043" cy="5399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" name="Rectangle 21"/>
            <p:cNvSpPr/>
            <p:nvPr/>
          </p:nvSpPr>
          <p:spPr>
            <a:xfrm>
              <a:off x="176042" y="768903"/>
              <a:ext cx="175254" cy="539970"/>
            </a:xfrm>
            <a:prstGeom prst="rect">
              <a:avLst/>
            </a:prstGeom>
            <a:solidFill>
              <a:srgbClr val="F8C7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" name="Rectangle 22"/>
            <p:cNvSpPr/>
            <p:nvPr/>
          </p:nvSpPr>
          <p:spPr>
            <a:xfrm>
              <a:off x="351295" y="1509386"/>
              <a:ext cx="3058081" cy="53997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" name="Rectangle 23"/>
            <p:cNvSpPr/>
            <p:nvPr/>
          </p:nvSpPr>
          <p:spPr>
            <a:xfrm>
              <a:off x="0" y="1509387"/>
              <a:ext cx="176043" cy="53997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9" name="Rectangle 24"/>
            <p:cNvSpPr/>
            <p:nvPr/>
          </p:nvSpPr>
          <p:spPr>
            <a:xfrm>
              <a:off x="176042" y="1509387"/>
              <a:ext cx="175254" cy="539970"/>
            </a:xfrm>
            <a:prstGeom prst="rect">
              <a:avLst/>
            </a:prstGeom>
            <a:solidFill>
              <a:srgbClr val="64D3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" name="Rectangle 25"/>
            <p:cNvSpPr/>
            <p:nvPr/>
          </p:nvSpPr>
          <p:spPr>
            <a:xfrm>
              <a:off x="351295" y="2250660"/>
              <a:ext cx="3752620" cy="53918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" name="Rectangle 26"/>
            <p:cNvSpPr/>
            <p:nvPr/>
          </p:nvSpPr>
          <p:spPr>
            <a:xfrm>
              <a:off x="0" y="2250660"/>
              <a:ext cx="176043" cy="539181"/>
            </a:xfrm>
            <a:prstGeom prst="rect">
              <a:avLst/>
            </a:prstGeom>
            <a:solidFill>
              <a:srgbClr val="45B5B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" name="Rectangle 27"/>
            <p:cNvSpPr/>
            <p:nvPr/>
          </p:nvSpPr>
          <p:spPr>
            <a:xfrm>
              <a:off x="176042" y="2250660"/>
              <a:ext cx="175254" cy="539181"/>
            </a:xfrm>
            <a:prstGeom prst="rect">
              <a:avLst/>
            </a:prstGeom>
            <a:solidFill>
              <a:srgbClr val="B2E2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54" name="TextBox 27"/>
          <p:cNvSpPr txBox="1"/>
          <p:nvPr/>
        </p:nvSpPr>
        <p:spPr>
          <a:xfrm>
            <a:off x="1149136" y="882135"/>
            <a:ext cx="502484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155" name="TextBox 28"/>
          <p:cNvSpPr txBox="1"/>
          <p:nvPr/>
        </p:nvSpPr>
        <p:spPr>
          <a:xfrm>
            <a:off x="5612354" y="2381871"/>
            <a:ext cx="19074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FFFF"/>
                </a:solidFill>
              </a:defRPr>
            </a:pPr>
            <a:r>
              <a:t>40% </a:t>
            </a:r>
            <a:r>
              <a:rPr sz="1500">
                <a:latin typeface="Poppins ExtraBold"/>
                <a:ea typeface="Poppins ExtraBold"/>
                <a:cs typeface="Poppins ExtraBold"/>
                <a:sym typeface="Poppins ExtraBold"/>
              </a:rPr>
              <a:t>England</a:t>
            </a:r>
          </a:p>
        </p:txBody>
      </p:sp>
      <p:sp>
        <p:nvSpPr>
          <p:cNvPr id="156" name="TextBox 29"/>
          <p:cNvSpPr txBox="1"/>
          <p:nvPr/>
        </p:nvSpPr>
        <p:spPr>
          <a:xfrm>
            <a:off x="5612354" y="3122354"/>
            <a:ext cx="19074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FFFF"/>
                </a:solidFill>
              </a:defRPr>
            </a:pPr>
            <a:r>
              <a:t>72% </a:t>
            </a:r>
            <a:r>
              <a:rPr sz="1500">
                <a:latin typeface="Poppins ExtraBold"/>
                <a:ea typeface="Poppins ExtraBold"/>
                <a:cs typeface="Poppins ExtraBold"/>
                <a:sym typeface="Poppins ExtraBold"/>
              </a:rPr>
              <a:t>Written</a:t>
            </a:r>
          </a:p>
        </p:txBody>
      </p:sp>
      <p:sp>
        <p:nvSpPr>
          <p:cNvPr id="157" name="TextBox 30"/>
          <p:cNvSpPr txBox="1"/>
          <p:nvPr/>
        </p:nvSpPr>
        <p:spPr>
          <a:xfrm>
            <a:off x="5612354" y="3863233"/>
            <a:ext cx="19074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FFFF"/>
                </a:solidFill>
              </a:defRPr>
            </a:pPr>
            <a:r>
              <a:t>85% </a:t>
            </a:r>
            <a:r>
              <a:rPr sz="1000">
                <a:latin typeface="Poppins ExtraBold"/>
                <a:ea typeface="Poppins ExtraBold"/>
                <a:cs typeface="Poppins ExtraBold"/>
                <a:sym typeface="Poppins ExtraBold"/>
              </a:rPr>
              <a:t>Subtitle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7"/>
      <p:bldP build="whole" bldLvl="1" animBg="1" rev="0" advAuto="0" spid="156" grpId="6"/>
      <p:bldP build="whole" bldLvl="1" animBg="1" rev="0" advAuto="0" spid="128" grpId="3"/>
      <p:bldP build="whole" bldLvl="1" animBg="1" rev="0" advAuto="0" spid="154" grpId="1"/>
      <p:bldP build="whole" bldLvl="1" animBg="1" rev="0" advAuto="0" spid="155" grpId="5"/>
      <p:bldP build="whole" bldLvl="1" animBg="1" rev="0" advAuto="0" spid="129" grpId="2"/>
      <p:bldP build="whole" bldLvl="1" animBg="1" rev="0" advAuto="0" spid="153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TextBox 1"/>
          <p:cNvSpPr txBox="1"/>
          <p:nvPr/>
        </p:nvSpPr>
        <p:spPr>
          <a:xfrm>
            <a:off x="1711378" y="893020"/>
            <a:ext cx="572124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grpSp>
        <p:nvGrpSpPr>
          <p:cNvPr id="1390" name="Group 73"/>
          <p:cNvGrpSpPr/>
          <p:nvPr/>
        </p:nvGrpSpPr>
        <p:grpSpPr>
          <a:xfrm>
            <a:off x="2334621" y="1617786"/>
            <a:ext cx="2379504" cy="548922"/>
            <a:chOff x="0" y="0"/>
            <a:chExt cx="2379502" cy="548921"/>
          </a:xfrm>
        </p:grpSpPr>
        <p:grpSp>
          <p:nvGrpSpPr>
            <p:cNvPr id="1388" name="Group 8"/>
            <p:cNvGrpSpPr/>
            <p:nvPr/>
          </p:nvGrpSpPr>
          <p:grpSpPr>
            <a:xfrm>
              <a:off x="-1" y="0"/>
              <a:ext cx="2379504" cy="548922"/>
              <a:chOff x="0" y="0"/>
              <a:chExt cx="2379502" cy="548920"/>
            </a:xfrm>
          </p:grpSpPr>
          <p:sp>
            <p:nvSpPr>
              <p:cNvPr id="1384" name="Freeform 8"/>
              <p:cNvSpPr/>
              <p:nvPr/>
            </p:nvSpPr>
            <p:spPr>
              <a:xfrm>
                <a:off x="-1" y="13617"/>
                <a:ext cx="2237380" cy="5353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3237" y="21600"/>
                    </a:lnTo>
                    <a:lnTo>
                      <a:pt x="0" y="10747"/>
                    </a:lnTo>
                    <a:lnTo>
                      <a:pt x="3237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1387" name="Group 10"/>
              <p:cNvGrpSpPr/>
              <p:nvPr/>
            </p:nvGrpSpPr>
            <p:grpSpPr>
              <a:xfrm>
                <a:off x="2095254" y="0"/>
                <a:ext cx="284249" cy="548921"/>
                <a:chOff x="0" y="0"/>
                <a:chExt cx="284247" cy="548920"/>
              </a:xfrm>
            </p:grpSpPr>
            <p:sp>
              <p:nvSpPr>
                <p:cNvPr id="1385" name="Freeform 9"/>
                <p:cNvSpPr/>
                <p:nvPr/>
              </p:nvSpPr>
              <p:spPr>
                <a:xfrm>
                  <a:off x="-1" y="0"/>
                  <a:ext cx="142125" cy="5489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131" y="0"/>
                        <a:pt x="10131" y="0"/>
                        <a:pt x="10131" y="0"/>
                      </a:cubicBezTo>
                      <a:cubicBezTo>
                        <a:pt x="4588" y="0"/>
                        <a:pt x="0" y="1381"/>
                        <a:pt x="0" y="3107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94F1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386" name="Freeform 10"/>
                <p:cNvSpPr/>
                <p:nvPr/>
              </p:nvSpPr>
              <p:spPr>
                <a:xfrm>
                  <a:off x="142123" y="0"/>
                  <a:ext cx="142125" cy="5489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21600" y="3107"/>
                        <a:pt x="21600" y="3107"/>
                        <a:pt x="21600" y="3107"/>
                      </a:cubicBezTo>
                      <a:cubicBezTo>
                        <a:pt x="21600" y="1381"/>
                        <a:pt x="17204" y="0"/>
                        <a:pt x="1146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86340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1389" name="TextBox 32"/>
            <p:cNvSpPr txBox="1"/>
            <p:nvPr/>
          </p:nvSpPr>
          <p:spPr>
            <a:xfrm>
              <a:off x="373733" y="156484"/>
              <a:ext cx="15336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Your Subtitle Here</a:t>
              </a:r>
            </a:p>
          </p:txBody>
        </p:sp>
      </p:grpSp>
      <p:grpSp>
        <p:nvGrpSpPr>
          <p:cNvPr id="1397" name="Group 75"/>
          <p:cNvGrpSpPr/>
          <p:nvPr/>
        </p:nvGrpSpPr>
        <p:grpSpPr>
          <a:xfrm>
            <a:off x="2334621" y="2693509"/>
            <a:ext cx="2379503" cy="550623"/>
            <a:chOff x="0" y="0"/>
            <a:chExt cx="2379501" cy="550622"/>
          </a:xfrm>
        </p:grpSpPr>
        <p:grpSp>
          <p:nvGrpSpPr>
            <p:cNvPr id="1395" name="Group 26"/>
            <p:cNvGrpSpPr/>
            <p:nvPr/>
          </p:nvGrpSpPr>
          <p:grpSpPr>
            <a:xfrm>
              <a:off x="-1" y="-1"/>
              <a:ext cx="2379503" cy="550624"/>
              <a:chOff x="0" y="0"/>
              <a:chExt cx="2379501" cy="550622"/>
            </a:xfrm>
          </p:grpSpPr>
          <p:sp>
            <p:nvSpPr>
              <p:cNvPr id="1391" name="Freeform 20"/>
              <p:cNvSpPr/>
              <p:nvPr/>
            </p:nvSpPr>
            <p:spPr>
              <a:xfrm>
                <a:off x="-1" y="13617"/>
                <a:ext cx="2237380" cy="521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3237" y="21600"/>
                    </a:lnTo>
                    <a:lnTo>
                      <a:pt x="0" y="10747"/>
                    </a:lnTo>
                    <a:lnTo>
                      <a:pt x="3237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1394" name="Group 28"/>
              <p:cNvGrpSpPr/>
              <p:nvPr/>
            </p:nvGrpSpPr>
            <p:grpSpPr>
              <a:xfrm>
                <a:off x="2095254" y="-1"/>
                <a:ext cx="284248" cy="550624"/>
                <a:chOff x="0" y="0"/>
                <a:chExt cx="284246" cy="550622"/>
              </a:xfrm>
            </p:grpSpPr>
            <p:sp>
              <p:nvSpPr>
                <p:cNvPr id="1392" name="Rectangle 21"/>
                <p:cNvSpPr/>
                <p:nvPr/>
              </p:nvSpPr>
              <p:spPr>
                <a:xfrm>
                  <a:off x="-1" y="-1"/>
                  <a:ext cx="142124" cy="550624"/>
                </a:xfrm>
                <a:prstGeom prst="rect">
                  <a:avLst/>
                </a:prstGeom>
                <a:solidFill>
                  <a:srgbClr val="45B5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393" name="Rectangle 22"/>
                <p:cNvSpPr/>
                <p:nvPr/>
              </p:nvSpPr>
              <p:spPr>
                <a:xfrm>
                  <a:off x="142123" y="-1"/>
                  <a:ext cx="142124" cy="550624"/>
                </a:xfrm>
                <a:prstGeom prst="rect">
                  <a:avLst/>
                </a:prstGeom>
                <a:solidFill>
                  <a:srgbClr val="2E78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1396" name="TextBox 33"/>
            <p:cNvSpPr txBox="1"/>
            <p:nvPr/>
          </p:nvSpPr>
          <p:spPr>
            <a:xfrm>
              <a:off x="373733" y="159043"/>
              <a:ext cx="15336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Your Subtitle Here</a:t>
              </a:r>
            </a:p>
          </p:txBody>
        </p:sp>
      </p:grpSp>
      <p:grpSp>
        <p:nvGrpSpPr>
          <p:cNvPr id="1404" name="Group 74"/>
          <p:cNvGrpSpPr/>
          <p:nvPr/>
        </p:nvGrpSpPr>
        <p:grpSpPr>
          <a:xfrm>
            <a:off x="4429876" y="2153088"/>
            <a:ext cx="2379502" cy="550623"/>
            <a:chOff x="0" y="0"/>
            <a:chExt cx="2379501" cy="550622"/>
          </a:xfrm>
        </p:grpSpPr>
        <p:grpSp>
          <p:nvGrpSpPr>
            <p:cNvPr id="1402" name="Group 3"/>
            <p:cNvGrpSpPr/>
            <p:nvPr/>
          </p:nvGrpSpPr>
          <p:grpSpPr>
            <a:xfrm>
              <a:off x="-1" y="-1"/>
              <a:ext cx="2379503" cy="550624"/>
              <a:chOff x="0" y="0"/>
              <a:chExt cx="2379501" cy="550622"/>
            </a:xfrm>
          </p:grpSpPr>
          <p:sp>
            <p:nvSpPr>
              <p:cNvPr id="1398" name="Freeform 5"/>
              <p:cNvSpPr/>
              <p:nvPr/>
            </p:nvSpPr>
            <p:spPr>
              <a:xfrm>
                <a:off x="142122" y="14467"/>
                <a:ext cx="2237380" cy="52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8363" y="21600"/>
                    </a:lnTo>
                    <a:lnTo>
                      <a:pt x="21600" y="10747"/>
                    </a:lnTo>
                    <a:lnTo>
                      <a:pt x="18363" y="0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1401" name="Group 5"/>
              <p:cNvGrpSpPr/>
              <p:nvPr/>
            </p:nvGrpSpPr>
            <p:grpSpPr>
              <a:xfrm>
                <a:off x="-1" y="-1"/>
                <a:ext cx="284248" cy="550624"/>
                <a:chOff x="0" y="0"/>
                <a:chExt cx="284246" cy="550622"/>
              </a:xfrm>
            </p:grpSpPr>
            <p:sp>
              <p:nvSpPr>
                <p:cNvPr id="1399" name="Freeform 6"/>
                <p:cNvSpPr/>
                <p:nvPr/>
              </p:nvSpPr>
              <p:spPr>
                <a:xfrm>
                  <a:off x="-1" y="-1"/>
                  <a:ext cx="142125" cy="550624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400" name="Freeform 7"/>
                <p:cNvSpPr/>
                <p:nvPr/>
              </p:nvSpPr>
              <p:spPr>
                <a:xfrm>
                  <a:off x="142122" y="-1"/>
                  <a:ext cx="142125" cy="550624"/>
                </a:xfrm>
                <a:prstGeom prst="rect">
                  <a:avLst/>
                </a:prstGeom>
                <a:solidFill>
                  <a:srgbClr val="F7D8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1403" name="TextBox 34"/>
            <p:cNvSpPr txBox="1"/>
            <p:nvPr/>
          </p:nvSpPr>
          <p:spPr>
            <a:xfrm>
              <a:off x="493973" y="155226"/>
              <a:ext cx="15336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Your Subtitle Here</a:t>
              </a:r>
            </a:p>
          </p:txBody>
        </p:sp>
      </p:grpSp>
      <p:grpSp>
        <p:nvGrpSpPr>
          <p:cNvPr id="1411" name="Group 76"/>
          <p:cNvGrpSpPr/>
          <p:nvPr/>
        </p:nvGrpSpPr>
        <p:grpSpPr>
          <a:xfrm>
            <a:off x="4429876" y="3226272"/>
            <a:ext cx="2379502" cy="550623"/>
            <a:chOff x="0" y="0"/>
            <a:chExt cx="2379501" cy="550622"/>
          </a:xfrm>
        </p:grpSpPr>
        <p:grpSp>
          <p:nvGrpSpPr>
            <p:cNvPr id="1409" name="Group 13"/>
            <p:cNvGrpSpPr/>
            <p:nvPr/>
          </p:nvGrpSpPr>
          <p:grpSpPr>
            <a:xfrm>
              <a:off x="-1" y="-1"/>
              <a:ext cx="2379503" cy="550624"/>
              <a:chOff x="0" y="0"/>
              <a:chExt cx="2379501" cy="550622"/>
            </a:xfrm>
          </p:grpSpPr>
          <p:sp>
            <p:nvSpPr>
              <p:cNvPr id="1405" name="Freeform 11"/>
              <p:cNvSpPr/>
              <p:nvPr/>
            </p:nvSpPr>
            <p:spPr>
              <a:xfrm>
                <a:off x="142122" y="15318"/>
                <a:ext cx="2237380" cy="52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8363" y="21600"/>
                    </a:lnTo>
                    <a:lnTo>
                      <a:pt x="21600" y="10747"/>
                    </a:lnTo>
                    <a:lnTo>
                      <a:pt x="18363" y="0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1408" name="Group 15"/>
              <p:cNvGrpSpPr/>
              <p:nvPr/>
            </p:nvGrpSpPr>
            <p:grpSpPr>
              <a:xfrm>
                <a:off x="-1" y="-1"/>
                <a:ext cx="284247" cy="550624"/>
                <a:chOff x="0" y="0"/>
                <a:chExt cx="284245" cy="550622"/>
              </a:xfrm>
            </p:grpSpPr>
            <p:sp>
              <p:nvSpPr>
                <p:cNvPr id="1406" name="Rectangle 12"/>
                <p:cNvSpPr/>
                <p:nvPr/>
              </p:nvSpPr>
              <p:spPr>
                <a:xfrm>
                  <a:off x="0" y="-1"/>
                  <a:ext cx="142123" cy="550624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407" name="Rectangle 13"/>
                <p:cNvSpPr/>
                <p:nvPr/>
              </p:nvSpPr>
              <p:spPr>
                <a:xfrm>
                  <a:off x="142122" y="-1"/>
                  <a:ext cx="142124" cy="550624"/>
                </a:xfrm>
                <a:prstGeom prst="rect">
                  <a:avLst/>
                </a:prstGeom>
                <a:solidFill>
                  <a:srgbClr val="1D6A6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1410" name="TextBox 36"/>
            <p:cNvSpPr txBox="1"/>
            <p:nvPr/>
          </p:nvSpPr>
          <p:spPr>
            <a:xfrm>
              <a:off x="493973" y="159894"/>
              <a:ext cx="15336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Your Subtitle Here</a:t>
              </a:r>
            </a:p>
          </p:txBody>
        </p:sp>
      </p:grpSp>
      <p:grpSp>
        <p:nvGrpSpPr>
          <p:cNvPr id="1421" name="Group 77"/>
          <p:cNvGrpSpPr/>
          <p:nvPr/>
        </p:nvGrpSpPr>
        <p:grpSpPr>
          <a:xfrm>
            <a:off x="2334622" y="3760730"/>
            <a:ext cx="2379503" cy="896995"/>
            <a:chOff x="0" y="0"/>
            <a:chExt cx="2379502" cy="896993"/>
          </a:xfrm>
        </p:grpSpPr>
        <p:grpSp>
          <p:nvGrpSpPr>
            <p:cNvPr id="1419" name="Group 18"/>
            <p:cNvGrpSpPr/>
            <p:nvPr/>
          </p:nvGrpSpPr>
          <p:grpSpPr>
            <a:xfrm>
              <a:off x="-1" y="-1"/>
              <a:ext cx="2379504" cy="896995"/>
              <a:chOff x="0" y="0"/>
              <a:chExt cx="2379502" cy="896993"/>
            </a:xfrm>
          </p:grpSpPr>
          <p:sp>
            <p:nvSpPr>
              <p:cNvPr id="1412" name="Freeform 14"/>
              <p:cNvSpPr/>
              <p:nvPr/>
            </p:nvSpPr>
            <p:spPr>
              <a:xfrm>
                <a:off x="-1" y="21276"/>
                <a:ext cx="2237380" cy="521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3237" y="21600"/>
                    </a:lnTo>
                    <a:lnTo>
                      <a:pt x="0" y="10747"/>
                    </a:lnTo>
                    <a:lnTo>
                      <a:pt x="3237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grpSp>
            <p:nvGrpSpPr>
              <p:cNvPr id="1418" name="Group 20"/>
              <p:cNvGrpSpPr/>
              <p:nvPr/>
            </p:nvGrpSpPr>
            <p:grpSpPr>
              <a:xfrm>
                <a:off x="2095254" y="-1"/>
                <a:ext cx="284249" cy="896995"/>
                <a:chOff x="0" y="0"/>
                <a:chExt cx="284247" cy="896993"/>
              </a:xfrm>
            </p:grpSpPr>
            <p:sp>
              <p:nvSpPr>
                <p:cNvPr id="1413" name="Freeform 15"/>
                <p:cNvSpPr/>
                <p:nvPr/>
              </p:nvSpPr>
              <p:spPr>
                <a:xfrm>
                  <a:off x="109784" y="788912"/>
                  <a:ext cx="66382" cy="108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05"/>
                      </a:moveTo>
                      <a:cubicBezTo>
                        <a:pt x="18340" y="251"/>
                        <a:pt x="14672" y="0"/>
                        <a:pt x="10596" y="0"/>
                      </a:cubicBezTo>
                      <a:cubicBezTo>
                        <a:pt x="6928" y="0"/>
                        <a:pt x="3260" y="251"/>
                        <a:pt x="0" y="1005"/>
                      </a:cubicBezTo>
                      <a:cubicBezTo>
                        <a:pt x="10596" y="21600"/>
                        <a:pt x="10596" y="21600"/>
                        <a:pt x="10596" y="21600"/>
                      </a:cubicBezTo>
                      <a:lnTo>
                        <a:pt x="21600" y="1005"/>
                      </a:lnTo>
                      <a:close/>
                    </a:path>
                  </a:pathLst>
                </a:custGeom>
                <a:solidFill>
                  <a:srgbClr val="2D2D2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414" name="Freeform 16"/>
                <p:cNvSpPr/>
                <p:nvPr/>
              </p:nvSpPr>
              <p:spPr>
                <a:xfrm>
                  <a:off x="-1" y="462113"/>
                  <a:ext cx="142125" cy="3319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896" y="14101"/>
                        <a:pt x="10896" y="14101"/>
                        <a:pt x="10896" y="14101"/>
                      </a:cubicBezTo>
                      <a:cubicBezTo>
                        <a:pt x="16630" y="21600"/>
                        <a:pt x="16630" y="21600"/>
                        <a:pt x="16630" y="21600"/>
                      </a:cubicBezTo>
                      <a:cubicBezTo>
                        <a:pt x="18159" y="21355"/>
                        <a:pt x="19880" y="21274"/>
                        <a:pt x="21600" y="21274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1BA8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415" name="Freeform 17"/>
                <p:cNvSpPr/>
                <p:nvPr/>
              </p:nvSpPr>
              <p:spPr>
                <a:xfrm>
                  <a:off x="142123" y="462113"/>
                  <a:ext cx="142125" cy="3319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161" y="21600"/>
                      </a:moveTo>
                      <a:cubicBezTo>
                        <a:pt x="10896" y="14101"/>
                        <a:pt x="10896" y="14101"/>
                        <a:pt x="10896" y="14101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274"/>
                        <a:pt x="0" y="21274"/>
                        <a:pt x="0" y="21274"/>
                      </a:cubicBezTo>
                      <a:cubicBezTo>
                        <a:pt x="1912" y="21274"/>
                        <a:pt x="3632" y="21355"/>
                        <a:pt x="5161" y="21600"/>
                      </a:cubicBezTo>
                      <a:close/>
                    </a:path>
                  </a:pathLst>
                </a:custGeom>
                <a:solidFill>
                  <a:srgbClr val="F8CDA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416" name="Rectangle 18"/>
                <p:cNvSpPr/>
                <p:nvPr/>
              </p:nvSpPr>
              <p:spPr>
                <a:xfrm>
                  <a:off x="-1" y="0"/>
                  <a:ext cx="142124" cy="462114"/>
                </a:xfrm>
                <a:prstGeom prst="rect">
                  <a:avLst/>
                </a:prstGeom>
                <a:solidFill>
                  <a:srgbClr val="72948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  <p:sp>
              <p:nvSpPr>
                <p:cNvPr id="1417" name="Freeform 19"/>
                <p:cNvSpPr/>
                <p:nvPr/>
              </p:nvSpPr>
              <p:spPr>
                <a:xfrm>
                  <a:off x="142123" y="-1"/>
                  <a:ext cx="142125" cy="462115"/>
                </a:xfrm>
                <a:prstGeom prst="rect">
                  <a:avLst/>
                </a:prstGeom>
                <a:solidFill>
                  <a:srgbClr val="4B645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/>
                  </a:pPr>
                </a:p>
              </p:txBody>
            </p:sp>
          </p:grpSp>
        </p:grpSp>
        <p:sp>
          <p:nvSpPr>
            <p:cNvPr id="1420" name="TextBox 37"/>
            <p:cNvSpPr txBox="1"/>
            <p:nvPr/>
          </p:nvSpPr>
          <p:spPr>
            <a:xfrm>
              <a:off x="373733" y="166703"/>
              <a:ext cx="15336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Your Subtitle Here</a:t>
              </a:r>
            </a:p>
          </p:txBody>
        </p:sp>
      </p:grpSp>
      <p:grpSp>
        <p:nvGrpSpPr>
          <p:cNvPr id="1427" name="Group 38"/>
          <p:cNvGrpSpPr/>
          <p:nvPr/>
        </p:nvGrpSpPr>
        <p:grpSpPr>
          <a:xfrm>
            <a:off x="1643938" y="1595318"/>
            <a:ext cx="487761" cy="487253"/>
            <a:chOff x="0" y="0"/>
            <a:chExt cx="487760" cy="487251"/>
          </a:xfrm>
        </p:grpSpPr>
        <p:sp>
          <p:nvSpPr>
            <p:cNvPr id="1422" name="Oval 10"/>
            <p:cNvSpPr/>
            <p:nvPr/>
          </p:nvSpPr>
          <p:spPr>
            <a:xfrm>
              <a:off x="-1" y="0"/>
              <a:ext cx="487762" cy="48725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426" name="Group 40"/>
            <p:cNvGrpSpPr/>
            <p:nvPr/>
          </p:nvGrpSpPr>
          <p:grpSpPr>
            <a:xfrm>
              <a:off x="141856" y="150129"/>
              <a:ext cx="204046" cy="186994"/>
              <a:chOff x="0" y="0"/>
              <a:chExt cx="204045" cy="186992"/>
            </a:xfrm>
          </p:grpSpPr>
          <p:sp>
            <p:nvSpPr>
              <p:cNvPr id="1423" name="Freeform 108"/>
              <p:cNvSpPr/>
              <p:nvPr/>
            </p:nvSpPr>
            <p:spPr>
              <a:xfrm>
                <a:off x="0" y="-1"/>
                <a:ext cx="204046" cy="186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43" y="0"/>
                    </a:moveTo>
                    <a:cubicBezTo>
                      <a:pt x="5326" y="0"/>
                      <a:pt x="5326" y="0"/>
                      <a:pt x="5326" y="0"/>
                    </a:cubicBezTo>
                    <a:cubicBezTo>
                      <a:pt x="5147" y="0"/>
                      <a:pt x="5010" y="161"/>
                      <a:pt x="5010" y="346"/>
                    </a:cubicBezTo>
                    <a:cubicBezTo>
                      <a:pt x="5010" y="542"/>
                      <a:pt x="5147" y="703"/>
                      <a:pt x="5326" y="703"/>
                    </a:cubicBezTo>
                    <a:cubicBezTo>
                      <a:pt x="19543" y="703"/>
                      <a:pt x="19543" y="703"/>
                      <a:pt x="19543" y="703"/>
                    </a:cubicBezTo>
                    <a:cubicBezTo>
                      <a:pt x="20324" y="703"/>
                      <a:pt x="20957" y="1395"/>
                      <a:pt x="20957" y="2248"/>
                    </a:cubicBezTo>
                    <a:cubicBezTo>
                      <a:pt x="20957" y="14719"/>
                      <a:pt x="20957" y="14719"/>
                      <a:pt x="20957" y="14719"/>
                    </a:cubicBezTo>
                    <a:cubicBezTo>
                      <a:pt x="20957" y="15572"/>
                      <a:pt x="20324" y="16263"/>
                      <a:pt x="19543" y="16263"/>
                    </a:cubicBezTo>
                    <a:cubicBezTo>
                      <a:pt x="2057" y="16263"/>
                      <a:pt x="2057" y="16263"/>
                      <a:pt x="2057" y="16263"/>
                    </a:cubicBezTo>
                    <a:cubicBezTo>
                      <a:pt x="1276" y="16263"/>
                      <a:pt x="643" y="15572"/>
                      <a:pt x="643" y="14719"/>
                    </a:cubicBezTo>
                    <a:cubicBezTo>
                      <a:pt x="643" y="2248"/>
                      <a:pt x="643" y="2248"/>
                      <a:pt x="643" y="2248"/>
                    </a:cubicBezTo>
                    <a:cubicBezTo>
                      <a:pt x="643" y="1395"/>
                      <a:pt x="1276" y="703"/>
                      <a:pt x="2057" y="703"/>
                    </a:cubicBezTo>
                    <a:cubicBezTo>
                      <a:pt x="4039" y="703"/>
                      <a:pt x="4039" y="703"/>
                      <a:pt x="4039" y="703"/>
                    </a:cubicBezTo>
                    <a:cubicBezTo>
                      <a:pt x="4219" y="703"/>
                      <a:pt x="4366" y="542"/>
                      <a:pt x="4366" y="346"/>
                    </a:cubicBezTo>
                    <a:cubicBezTo>
                      <a:pt x="4366" y="161"/>
                      <a:pt x="4219" y="0"/>
                      <a:pt x="4039" y="0"/>
                    </a:cubicBezTo>
                    <a:cubicBezTo>
                      <a:pt x="2057" y="0"/>
                      <a:pt x="2057" y="0"/>
                      <a:pt x="2057" y="0"/>
                    </a:cubicBezTo>
                    <a:cubicBezTo>
                      <a:pt x="918" y="0"/>
                      <a:pt x="0" y="1003"/>
                      <a:pt x="0" y="2248"/>
                    </a:cubicBezTo>
                    <a:cubicBezTo>
                      <a:pt x="0" y="14719"/>
                      <a:pt x="0" y="14719"/>
                      <a:pt x="0" y="14719"/>
                    </a:cubicBezTo>
                    <a:cubicBezTo>
                      <a:pt x="0" y="15964"/>
                      <a:pt x="918" y="16966"/>
                      <a:pt x="2057" y="16966"/>
                    </a:cubicBezTo>
                    <a:cubicBezTo>
                      <a:pt x="7214" y="16966"/>
                      <a:pt x="7214" y="16966"/>
                      <a:pt x="7214" y="16966"/>
                    </a:cubicBezTo>
                    <a:cubicBezTo>
                      <a:pt x="6581" y="19214"/>
                      <a:pt x="6581" y="19214"/>
                      <a:pt x="6581" y="19214"/>
                    </a:cubicBezTo>
                    <a:cubicBezTo>
                      <a:pt x="5411" y="19214"/>
                      <a:pt x="5411" y="19214"/>
                      <a:pt x="5411" y="19214"/>
                    </a:cubicBezTo>
                    <a:cubicBezTo>
                      <a:pt x="4809" y="19214"/>
                      <a:pt x="4314" y="19744"/>
                      <a:pt x="4314" y="20401"/>
                    </a:cubicBezTo>
                    <a:cubicBezTo>
                      <a:pt x="4314" y="21058"/>
                      <a:pt x="4809" y="21600"/>
                      <a:pt x="5411" y="21600"/>
                    </a:cubicBezTo>
                    <a:cubicBezTo>
                      <a:pt x="16189" y="21600"/>
                      <a:pt x="16189" y="21600"/>
                      <a:pt x="16189" y="21600"/>
                    </a:cubicBezTo>
                    <a:cubicBezTo>
                      <a:pt x="16791" y="21600"/>
                      <a:pt x="17286" y="21058"/>
                      <a:pt x="17286" y="20401"/>
                    </a:cubicBezTo>
                    <a:cubicBezTo>
                      <a:pt x="17286" y="19744"/>
                      <a:pt x="16791" y="19214"/>
                      <a:pt x="16189" y="19214"/>
                    </a:cubicBezTo>
                    <a:cubicBezTo>
                      <a:pt x="15019" y="19214"/>
                      <a:pt x="15019" y="19214"/>
                      <a:pt x="15019" y="19214"/>
                    </a:cubicBezTo>
                    <a:cubicBezTo>
                      <a:pt x="14386" y="16966"/>
                      <a:pt x="14386" y="16966"/>
                      <a:pt x="14386" y="16966"/>
                    </a:cubicBezTo>
                    <a:cubicBezTo>
                      <a:pt x="19543" y="16966"/>
                      <a:pt x="19543" y="16966"/>
                      <a:pt x="19543" y="16966"/>
                    </a:cubicBezTo>
                    <a:cubicBezTo>
                      <a:pt x="20682" y="16966"/>
                      <a:pt x="21600" y="15964"/>
                      <a:pt x="21600" y="14719"/>
                    </a:cubicBezTo>
                    <a:cubicBezTo>
                      <a:pt x="21600" y="2248"/>
                      <a:pt x="21600" y="2248"/>
                      <a:pt x="21600" y="2248"/>
                    </a:cubicBezTo>
                    <a:cubicBezTo>
                      <a:pt x="21600" y="1003"/>
                      <a:pt x="20682" y="0"/>
                      <a:pt x="19543" y="0"/>
                    </a:cubicBezTo>
                    <a:close/>
                    <a:moveTo>
                      <a:pt x="16643" y="20401"/>
                    </a:moveTo>
                    <a:cubicBezTo>
                      <a:pt x="16643" y="20678"/>
                      <a:pt x="16443" y="20897"/>
                      <a:pt x="16189" y="20897"/>
                    </a:cubicBezTo>
                    <a:cubicBezTo>
                      <a:pt x="5411" y="20897"/>
                      <a:pt x="5411" y="20897"/>
                      <a:pt x="5411" y="20897"/>
                    </a:cubicBezTo>
                    <a:cubicBezTo>
                      <a:pt x="5157" y="20897"/>
                      <a:pt x="4957" y="20678"/>
                      <a:pt x="4957" y="20401"/>
                    </a:cubicBezTo>
                    <a:cubicBezTo>
                      <a:pt x="4957" y="20136"/>
                      <a:pt x="5157" y="19917"/>
                      <a:pt x="5411" y="19917"/>
                    </a:cubicBezTo>
                    <a:cubicBezTo>
                      <a:pt x="16189" y="19917"/>
                      <a:pt x="16189" y="19917"/>
                      <a:pt x="16189" y="19917"/>
                    </a:cubicBezTo>
                    <a:cubicBezTo>
                      <a:pt x="16443" y="19917"/>
                      <a:pt x="16643" y="20136"/>
                      <a:pt x="16643" y="20401"/>
                    </a:cubicBezTo>
                    <a:close/>
                    <a:moveTo>
                      <a:pt x="14344" y="19214"/>
                    </a:moveTo>
                    <a:cubicBezTo>
                      <a:pt x="7256" y="19214"/>
                      <a:pt x="7256" y="19214"/>
                      <a:pt x="7256" y="19214"/>
                    </a:cubicBezTo>
                    <a:cubicBezTo>
                      <a:pt x="7889" y="16966"/>
                      <a:pt x="7889" y="16966"/>
                      <a:pt x="7889" y="16966"/>
                    </a:cubicBezTo>
                    <a:cubicBezTo>
                      <a:pt x="13711" y="16966"/>
                      <a:pt x="13711" y="16966"/>
                      <a:pt x="13711" y="16966"/>
                    </a:cubicBezTo>
                    <a:lnTo>
                      <a:pt x="14344" y="19214"/>
                    </a:lnTo>
                    <a:close/>
                    <a:moveTo>
                      <a:pt x="14344" y="19214"/>
                    </a:moveTo>
                    <a:cubicBezTo>
                      <a:pt x="14344" y="19214"/>
                      <a:pt x="14344" y="19214"/>
                      <a:pt x="14344" y="19214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24" name="Freeform 109"/>
              <p:cNvSpPr/>
              <p:nvPr/>
            </p:nvSpPr>
            <p:spPr>
              <a:xfrm>
                <a:off x="15876" y="16464"/>
                <a:ext cx="172293" cy="10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212" y="16952"/>
                    </a:moveTo>
                    <a:cubicBezTo>
                      <a:pt x="21425" y="16952"/>
                      <a:pt x="21600" y="16666"/>
                      <a:pt x="21600" y="16338"/>
                    </a:cubicBezTo>
                    <a:cubicBezTo>
                      <a:pt x="21600" y="676"/>
                      <a:pt x="21600" y="676"/>
                      <a:pt x="21600" y="676"/>
                    </a:cubicBezTo>
                    <a:cubicBezTo>
                      <a:pt x="21600" y="307"/>
                      <a:pt x="21412" y="0"/>
                      <a:pt x="21187" y="0"/>
                    </a:cubicBezTo>
                    <a:cubicBezTo>
                      <a:pt x="413" y="0"/>
                      <a:pt x="413" y="0"/>
                      <a:pt x="413" y="0"/>
                    </a:cubicBezTo>
                    <a:cubicBezTo>
                      <a:pt x="188" y="0"/>
                      <a:pt x="0" y="307"/>
                      <a:pt x="0" y="676"/>
                    </a:cubicBezTo>
                    <a:cubicBezTo>
                      <a:pt x="0" y="20965"/>
                      <a:pt x="0" y="20965"/>
                      <a:pt x="0" y="20965"/>
                    </a:cubicBezTo>
                    <a:cubicBezTo>
                      <a:pt x="0" y="21313"/>
                      <a:pt x="175" y="21600"/>
                      <a:pt x="388" y="21600"/>
                    </a:cubicBezTo>
                    <a:cubicBezTo>
                      <a:pt x="21212" y="21600"/>
                      <a:pt x="21212" y="21600"/>
                      <a:pt x="21212" y="21600"/>
                    </a:cubicBezTo>
                    <a:cubicBezTo>
                      <a:pt x="21425" y="21600"/>
                      <a:pt x="21600" y="21313"/>
                      <a:pt x="21600" y="20965"/>
                    </a:cubicBezTo>
                    <a:cubicBezTo>
                      <a:pt x="21600" y="18816"/>
                      <a:pt x="21600" y="18816"/>
                      <a:pt x="21600" y="18816"/>
                    </a:cubicBezTo>
                    <a:cubicBezTo>
                      <a:pt x="21600" y="18488"/>
                      <a:pt x="21425" y="18201"/>
                      <a:pt x="21212" y="18201"/>
                    </a:cubicBezTo>
                    <a:cubicBezTo>
                      <a:pt x="21011" y="18201"/>
                      <a:pt x="20836" y="18488"/>
                      <a:pt x="20836" y="18816"/>
                    </a:cubicBezTo>
                    <a:cubicBezTo>
                      <a:pt x="20836" y="20351"/>
                      <a:pt x="20836" y="20351"/>
                      <a:pt x="20836" y="20351"/>
                    </a:cubicBezTo>
                    <a:cubicBezTo>
                      <a:pt x="764" y="20351"/>
                      <a:pt x="764" y="20351"/>
                      <a:pt x="764" y="20351"/>
                    </a:cubicBezTo>
                    <a:cubicBezTo>
                      <a:pt x="764" y="1249"/>
                      <a:pt x="764" y="1249"/>
                      <a:pt x="764" y="1249"/>
                    </a:cubicBezTo>
                    <a:cubicBezTo>
                      <a:pt x="20836" y="1249"/>
                      <a:pt x="20836" y="1249"/>
                      <a:pt x="20836" y="1249"/>
                    </a:cubicBezTo>
                    <a:cubicBezTo>
                      <a:pt x="20836" y="16338"/>
                      <a:pt x="20836" y="16338"/>
                      <a:pt x="20836" y="16338"/>
                    </a:cubicBezTo>
                    <a:cubicBezTo>
                      <a:pt x="20836" y="16686"/>
                      <a:pt x="21011" y="16952"/>
                      <a:pt x="21212" y="16952"/>
                    </a:cubicBezTo>
                    <a:close/>
                    <a:moveTo>
                      <a:pt x="21212" y="16952"/>
                    </a:moveTo>
                    <a:cubicBezTo>
                      <a:pt x="21212" y="16952"/>
                      <a:pt x="21212" y="16952"/>
                      <a:pt x="21212" y="16952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25" name="Freeform 110"/>
              <p:cNvSpPr/>
              <p:nvPr/>
            </p:nvSpPr>
            <p:spPr>
              <a:xfrm>
                <a:off x="95675" y="124015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79" h="17688" fill="norm" stroke="1" extrusionOk="0">
                    <a:moveTo>
                      <a:pt x="18061" y="4045"/>
                    </a:moveTo>
                    <a:cubicBezTo>
                      <a:pt x="16097" y="834"/>
                      <a:pt x="11843" y="-625"/>
                      <a:pt x="7915" y="251"/>
                    </a:cubicBezTo>
                    <a:cubicBezTo>
                      <a:pt x="3661" y="834"/>
                      <a:pt x="388" y="4045"/>
                      <a:pt x="61" y="8132"/>
                    </a:cubicBezTo>
                    <a:cubicBezTo>
                      <a:pt x="-921" y="16013"/>
                      <a:pt x="10206" y="20975"/>
                      <a:pt x="16752" y="15137"/>
                    </a:cubicBezTo>
                    <a:cubicBezTo>
                      <a:pt x="20352" y="12218"/>
                      <a:pt x="20679" y="7548"/>
                      <a:pt x="18061" y="4045"/>
                    </a:cubicBezTo>
                    <a:close/>
                    <a:moveTo>
                      <a:pt x="18061" y="4045"/>
                    </a:moveTo>
                    <a:cubicBezTo>
                      <a:pt x="18061" y="4045"/>
                      <a:pt x="18061" y="4045"/>
                      <a:pt x="18061" y="4045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430" name="Group 44"/>
          <p:cNvGrpSpPr/>
          <p:nvPr/>
        </p:nvGrpSpPr>
        <p:grpSpPr>
          <a:xfrm>
            <a:off x="6974153" y="2138198"/>
            <a:ext cx="486745" cy="487253"/>
            <a:chOff x="0" y="0"/>
            <a:chExt cx="486744" cy="487251"/>
          </a:xfrm>
        </p:grpSpPr>
        <p:sp>
          <p:nvSpPr>
            <p:cNvPr id="1428" name="Oval 11"/>
            <p:cNvSpPr/>
            <p:nvPr/>
          </p:nvSpPr>
          <p:spPr>
            <a:xfrm>
              <a:off x="-1" y="0"/>
              <a:ext cx="486746" cy="48725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29" name="Freeform 318"/>
            <p:cNvSpPr/>
            <p:nvPr/>
          </p:nvSpPr>
          <p:spPr>
            <a:xfrm>
              <a:off x="155246" y="137752"/>
              <a:ext cx="176252" cy="21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25" y="14607"/>
                  </a:moveTo>
                  <a:cubicBezTo>
                    <a:pt x="18994" y="13658"/>
                    <a:pt x="18994" y="13658"/>
                    <a:pt x="18994" y="13658"/>
                  </a:cubicBezTo>
                  <a:cubicBezTo>
                    <a:pt x="20608" y="12213"/>
                    <a:pt x="21600" y="10273"/>
                    <a:pt x="21600" y="8142"/>
                  </a:cubicBezTo>
                  <a:cubicBezTo>
                    <a:pt x="21600" y="7109"/>
                    <a:pt x="21371" y="6096"/>
                    <a:pt x="20913" y="5147"/>
                  </a:cubicBezTo>
                  <a:cubicBezTo>
                    <a:pt x="20837" y="4978"/>
                    <a:pt x="20608" y="4894"/>
                    <a:pt x="20418" y="4968"/>
                  </a:cubicBezTo>
                  <a:cubicBezTo>
                    <a:pt x="20214" y="5031"/>
                    <a:pt x="20113" y="5221"/>
                    <a:pt x="20202" y="5379"/>
                  </a:cubicBezTo>
                  <a:cubicBezTo>
                    <a:pt x="20621" y="6254"/>
                    <a:pt x="20824" y="7182"/>
                    <a:pt x="20824" y="8142"/>
                  </a:cubicBezTo>
                  <a:cubicBezTo>
                    <a:pt x="20824" y="9091"/>
                    <a:pt x="20608" y="9998"/>
                    <a:pt x="20227" y="10832"/>
                  </a:cubicBezTo>
                  <a:cubicBezTo>
                    <a:pt x="19617" y="10652"/>
                    <a:pt x="19223" y="10262"/>
                    <a:pt x="18981" y="9608"/>
                  </a:cubicBezTo>
                  <a:cubicBezTo>
                    <a:pt x="18714" y="8880"/>
                    <a:pt x="18676" y="7963"/>
                    <a:pt x="18638" y="7066"/>
                  </a:cubicBezTo>
                  <a:cubicBezTo>
                    <a:pt x="18587" y="5780"/>
                    <a:pt x="18536" y="4567"/>
                    <a:pt x="17799" y="3955"/>
                  </a:cubicBezTo>
                  <a:cubicBezTo>
                    <a:pt x="17468" y="3681"/>
                    <a:pt x="16909" y="3449"/>
                    <a:pt x="16032" y="3850"/>
                  </a:cubicBezTo>
                  <a:cubicBezTo>
                    <a:pt x="15510" y="4082"/>
                    <a:pt x="14976" y="4493"/>
                    <a:pt x="14404" y="4925"/>
                  </a:cubicBezTo>
                  <a:cubicBezTo>
                    <a:pt x="13069" y="5948"/>
                    <a:pt x="12141" y="6571"/>
                    <a:pt x="11417" y="5970"/>
                  </a:cubicBezTo>
                  <a:cubicBezTo>
                    <a:pt x="10082" y="4862"/>
                    <a:pt x="10832" y="3291"/>
                    <a:pt x="11569" y="1772"/>
                  </a:cubicBezTo>
                  <a:cubicBezTo>
                    <a:pt x="11747" y="1382"/>
                    <a:pt x="11925" y="1002"/>
                    <a:pt x="12078" y="643"/>
                  </a:cubicBezTo>
                  <a:cubicBezTo>
                    <a:pt x="15053" y="717"/>
                    <a:pt x="17773" y="1993"/>
                    <a:pt x="19401" y="4082"/>
                  </a:cubicBezTo>
                  <a:cubicBezTo>
                    <a:pt x="19515" y="4229"/>
                    <a:pt x="19744" y="4282"/>
                    <a:pt x="19935" y="4177"/>
                  </a:cubicBezTo>
                  <a:cubicBezTo>
                    <a:pt x="20113" y="4082"/>
                    <a:pt x="20163" y="3892"/>
                    <a:pt x="20049" y="3734"/>
                  </a:cubicBezTo>
                  <a:cubicBezTo>
                    <a:pt x="18231" y="1392"/>
                    <a:pt x="15142" y="0"/>
                    <a:pt x="11785" y="0"/>
                  </a:cubicBezTo>
                  <a:cubicBezTo>
                    <a:pt x="9217" y="0"/>
                    <a:pt x="6878" y="823"/>
                    <a:pt x="5136" y="2162"/>
                  </a:cubicBezTo>
                  <a:cubicBezTo>
                    <a:pt x="4005" y="1223"/>
                    <a:pt x="4005" y="1223"/>
                    <a:pt x="4005" y="1223"/>
                  </a:cubicBezTo>
                  <a:cubicBezTo>
                    <a:pt x="4005" y="1223"/>
                    <a:pt x="4005" y="1223"/>
                    <a:pt x="4005" y="1223"/>
                  </a:cubicBezTo>
                  <a:cubicBezTo>
                    <a:pt x="3992" y="1223"/>
                    <a:pt x="3992" y="1223"/>
                    <a:pt x="3992" y="1223"/>
                  </a:cubicBezTo>
                  <a:cubicBezTo>
                    <a:pt x="2873" y="285"/>
                    <a:pt x="2873" y="285"/>
                    <a:pt x="2873" y="285"/>
                  </a:cubicBezTo>
                  <a:cubicBezTo>
                    <a:pt x="2721" y="158"/>
                    <a:pt x="2479" y="158"/>
                    <a:pt x="2327" y="285"/>
                  </a:cubicBezTo>
                  <a:cubicBezTo>
                    <a:pt x="2174" y="411"/>
                    <a:pt x="2174" y="612"/>
                    <a:pt x="2327" y="738"/>
                  </a:cubicBezTo>
                  <a:cubicBezTo>
                    <a:pt x="3178" y="1455"/>
                    <a:pt x="3178" y="1455"/>
                    <a:pt x="3178" y="1455"/>
                  </a:cubicBezTo>
                  <a:cubicBezTo>
                    <a:pt x="1131" y="3270"/>
                    <a:pt x="0" y="5632"/>
                    <a:pt x="0" y="8142"/>
                  </a:cubicBezTo>
                  <a:cubicBezTo>
                    <a:pt x="0" y="10758"/>
                    <a:pt x="1220" y="13205"/>
                    <a:pt x="3458" y="15050"/>
                  </a:cubicBezTo>
                  <a:cubicBezTo>
                    <a:pt x="5365" y="16643"/>
                    <a:pt x="7819" y="17613"/>
                    <a:pt x="10463" y="17856"/>
                  </a:cubicBezTo>
                  <a:cubicBezTo>
                    <a:pt x="10463" y="19269"/>
                    <a:pt x="10463" y="19269"/>
                    <a:pt x="10463" y="19269"/>
                  </a:cubicBezTo>
                  <a:cubicBezTo>
                    <a:pt x="6268" y="19269"/>
                    <a:pt x="6268" y="19269"/>
                    <a:pt x="6268" y="19269"/>
                  </a:cubicBezTo>
                  <a:cubicBezTo>
                    <a:pt x="5492" y="19269"/>
                    <a:pt x="4857" y="19796"/>
                    <a:pt x="4857" y="20440"/>
                  </a:cubicBezTo>
                  <a:cubicBezTo>
                    <a:pt x="4857" y="21073"/>
                    <a:pt x="5492" y="21600"/>
                    <a:pt x="6268" y="21600"/>
                  </a:cubicBezTo>
                  <a:cubicBezTo>
                    <a:pt x="15434" y="21600"/>
                    <a:pt x="15434" y="21600"/>
                    <a:pt x="15434" y="21600"/>
                  </a:cubicBezTo>
                  <a:cubicBezTo>
                    <a:pt x="16210" y="21600"/>
                    <a:pt x="16832" y="21073"/>
                    <a:pt x="16832" y="20440"/>
                  </a:cubicBezTo>
                  <a:cubicBezTo>
                    <a:pt x="16832" y="19796"/>
                    <a:pt x="16210" y="19269"/>
                    <a:pt x="15434" y="19269"/>
                  </a:cubicBezTo>
                  <a:cubicBezTo>
                    <a:pt x="11239" y="19269"/>
                    <a:pt x="11239" y="19269"/>
                    <a:pt x="11239" y="19269"/>
                  </a:cubicBezTo>
                  <a:cubicBezTo>
                    <a:pt x="11239" y="17909"/>
                    <a:pt x="11239" y="17909"/>
                    <a:pt x="11239" y="17909"/>
                  </a:cubicBezTo>
                  <a:cubicBezTo>
                    <a:pt x="11417" y="17919"/>
                    <a:pt x="11607" y="17919"/>
                    <a:pt x="11785" y="17919"/>
                  </a:cubicBezTo>
                  <a:cubicBezTo>
                    <a:pt x="14811" y="17919"/>
                    <a:pt x="17659" y="16980"/>
                    <a:pt x="19846" y="15282"/>
                  </a:cubicBezTo>
                  <a:cubicBezTo>
                    <a:pt x="20710" y="15989"/>
                    <a:pt x="20710" y="15989"/>
                    <a:pt x="20710" y="15989"/>
                  </a:cubicBezTo>
                  <a:cubicBezTo>
                    <a:pt x="20786" y="16052"/>
                    <a:pt x="20888" y="16084"/>
                    <a:pt x="20977" y="16084"/>
                  </a:cubicBezTo>
                  <a:cubicBezTo>
                    <a:pt x="21079" y="16084"/>
                    <a:pt x="21180" y="16052"/>
                    <a:pt x="21257" y="15989"/>
                  </a:cubicBezTo>
                  <a:cubicBezTo>
                    <a:pt x="21409" y="15862"/>
                    <a:pt x="21409" y="15662"/>
                    <a:pt x="21257" y="15536"/>
                  </a:cubicBezTo>
                  <a:lnTo>
                    <a:pt x="20125" y="14607"/>
                  </a:lnTo>
                  <a:close/>
                  <a:moveTo>
                    <a:pt x="16070" y="20440"/>
                  </a:moveTo>
                  <a:cubicBezTo>
                    <a:pt x="16070" y="20725"/>
                    <a:pt x="15777" y="20957"/>
                    <a:pt x="15434" y="20957"/>
                  </a:cubicBezTo>
                  <a:cubicBezTo>
                    <a:pt x="6268" y="20957"/>
                    <a:pt x="6268" y="20957"/>
                    <a:pt x="6268" y="20957"/>
                  </a:cubicBezTo>
                  <a:cubicBezTo>
                    <a:pt x="5924" y="20957"/>
                    <a:pt x="5632" y="20725"/>
                    <a:pt x="5632" y="20440"/>
                  </a:cubicBezTo>
                  <a:cubicBezTo>
                    <a:pt x="5632" y="20145"/>
                    <a:pt x="5924" y="19912"/>
                    <a:pt x="6268" y="19912"/>
                  </a:cubicBezTo>
                  <a:cubicBezTo>
                    <a:pt x="15434" y="19912"/>
                    <a:pt x="15434" y="19912"/>
                    <a:pt x="15434" y="19912"/>
                  </a:cubicBezTo>
                  <a:cubicBezTo>
                    <a:pt x="15777" y="19912"/>
                    <a:pt x="16070" y="20145"/>
                    <a:pt x="16070" y="20440"/>
                  </a:cubicBezTo>
                  <a:close/>
                  <a:moveTo>
                    <a:pt x="9942" y="3997"/>
                  </a:moveTo>
                  <a:cubicBezTo>
                    <a:pt x="9802" y="4989"/>
                    <a:pt x="10107" y="5790"/>
                    <a:pt x="10870" y="6423"/>
                  </a:cubicBezTo>
                  <a:cubicBezTo>
                    <a:pt x="11467" y="6908"/>
                    <a:pt x="12192" y="6982"/>
                    <a:pt x="13018" y="6634"/>
                  </a:cubicBezTo>
                  <a:cubicBezTo>
                    <a:pt x="13667" y="6360"/>
                    <a:pt x="14315" y="5875"/>
                    <a:pt x="14925" y="5400"/>
                  </a:cubicBezTo>
                  <a:cubicBezTo>
                    <a:pt x="16197" y="4430"/>
                    <a:pt x="16832" y="4061"/>
                    <a:pt x="17252" y="4409"/>
                  </a:cubicBezTo>
                  <a:cubicBezTo>
                    <a:pt x="17773" y="4841"/>
                    <a:pt x="17824" y="5980"/>
                    <a:pt x="17862" y="7088"/>
                  </a:cubicBezTo>
                  <a:cubicBezTo>
                    <a:pt x="17900" y="8026"/>
                    <a:pt x="17939" y="8986"/>
                    <a:pt x="18244" y="9798"/>
                  </a:cubicBezTo>
                  <a:cubicBezTo>
                    <a:pt x="18549" y="10621"/>
                    <a:pt x="19108" y="11169"/>
                    <a:pt x="19922" y="11422"/>
                  </a:cubicBezTo>
                  <a:cubicBezTo>
                    <a:pt x="19235" y="12582"/>
                    <a:pt x="18193" y="13584"/>
                    <a:pt x="16909" y="14312"/>
                  </a:cubicBezTo>
                  <a:cubicBezTo>
                    <a:pt x="16769" y="13426"/>
                    <a:pt x="16235" y="11728"/>
                    <a:pt x="14277" y="11211"/>
                  </a:cubicBezTo>
                  <a:cubicBezTo>
                    <a:pt x="12942" y="10853"/>
                    <a:pt x="11734" y="11475"/>
                    <a:pt x="10667" y="12013"/>
                  </a:cubicBezTo>
                  <a:cubicBezTo>
                    <a:pt x="9484" y="12635"/>
                    <a:pt x="8912" y="12857"/>
                    <a:pt x="8404" y="12445"/>
                  </a:cubicBezTo>
                  <a:cubicBezTo>
                    <a:pt x="7806" y="11939"/>
                    <a:pt x="7895" y="11359"/>
                    <a:pt x="8111" y="10452"/>
                  </a:cubicBezTo>
                  <a:cubicBezTo>
                    <a:pt x="8149" y="10315"/>
                    <a:pt x="8175" y="10167"/>
                    <a:pt x="8213" y="10020"/>
                  </a:cubicBezTo>
                  <a:cubicBezTo>
                    <a:pt x="8238" y="9840"/>
                    <a:pt x="8098" y="9682"/>
                    <a:pt x="7895" y="9650"/>
                  </a:cubicBezTo>
                  <a:cubicBezTo>
                    <a:pt x="7679" y="9619"/>
                    <a:pt x="7475" y="9735"/>
                    <a:pt x="7450" y="9914"/>
                  </a:cubicBezTo>
                  <a:cubicBezTo>
                    <a:pt x="7412" y="10051"/>
                    <a:pt x="7386" y="10188"/>
                    <a:pt x="7348" y="10325"/>
                  </a:cubicBezTo>
                  <a:cubicBezTo>
                    <a:pt x="7145" y="11211"/>
                    <a:pt x="6929" y="12118"/>
                    <a:pt x="7870" y="12899"/>
                  </a:cubicBezTo>
                  <a:cubicBezTo>
                    <a:pt x="8315" y="13268"/>
                    <a:pt x="8861" y="13373"/>
                    <a:pt x="9510" y="13226"/>
                  </a:cubicBezTo>
                  <a:cubicBezTo>
                    <a:pt x="10018" y="13110"/>
                    <a:pt x="10539" y="12846"/>
                    <a:pt x="11073" y="12561"/>
                  </a:cubicBezTo>
                  <a:cubicBezTo>
                    <a:pt x="12040" y="12066"/>
                    <a:pt x="13044" y="11549"/>
                    <a:pt x="14048" y="11823"/>
                  </a:cubicBezTo>
                  <a:cubicBezTo>
                    <a:pt x="15803" y="12287"/>
                    <a:pt x="16121" y="14101"/>
                    <a:pt x="16184" y="14692"/>
                  </a:cubicBezTo>
                  <a:cubicBezTo>
                    <a:pt x="14875" y="15293"/>
                    <a:pt x="13387" y="15641"/>
                    <a:pt x="11785" y="15641"/>
                  </a:cubicBezTo>
                  <a:cubicBezTo>
                    <a:pt x="6853" y="15641"/>
                    <a:pt x="2835" y="12350"/>
                    <a:pt x="2746" y="8279"/>
                  </a:cubicBezTo>
                  <a:cubicBezTo>
                    <a:pt x="3496" y="7720"/>
                    <a:pt x="4971" y="7088"/>
                    <a:pt x="6077" y="7235"/>
                  </a:cubicBezTo>
                  <a:cubicBezTo>
                    <a:pt x="6611" y="7320"/>
                    <a:pt x="6992" y="7562"/>
                    <a:pt x="7247" y="8005"/>
                  </a:cubicBezTo>
                  <a:cubicBezTo>
                    <a:pt x="7399" y="8269"/>
                    <a:pt x="7488" y="8543"/>
                    <a:pt x="7526" y="8838"/>
                  </a:cubicBezTo>
                  <a:cubicBezTo>
                    <a:pt x="7539" y="9007"/>
                    <a:pt x="7717" y="9134"/>
                    <a:pt x="7908" y="9134"/>
                  </a:cubicBezTo>
                  <a:cubicBezTo>
                    <a:pt x="7920" y="9134"/>
                    <a:pt x="7933" y="9134"/>
                    <a:pt x="7946" y="9134"/>
                  </a:cubicBezTo>
                  <a:cubicBezTo>
                    <a:pt x="8162" y="9113"/>
                    <a:pt x="8315" y="8954"/>
                    <a:pt x="8289" y="8786"/>
                  </a:cubicBezTo>
                  <a:cubicBezTo>
                    <a:pt x="8251" y="8406"/>
                    <a:pt x="8137" y="8058"/>
                    <a:pt x="7946" y="7720"/>
                  </a:cubicBezTo>
                  <a:cubicBezTo>
                    <a:pt x="7577" y="7098"/>
                    <a:pt x="6980" y="6718"/>
                    <a:pt x="6204" y="6613"/>
                  </a:cubicBezTo>
                  <a:cubicBezTo>
                    <a:pt x="5047" y="6444"/>
                    <a:pt x="3712" y="6908"/>
                    <a:pt x="2784" y="7436"/>
                  </a:cubicBezTo>
                  <a:cubicBezTo>
                    <a:pt x="2861" y="6845"/>
                    <a:pt x="3000" y="6275"/>
                    <a:pt x="3229" y="5738"/>
                  </a:cubicBezTo>
                  <a:cubicBezTo>
                    <a:pt x="4551" y="5674"/>
                    <a:pt x="5988" y="5179"/>
                    <a:pt x="7119" y="4366"/>
                  </a:cubicBezTo>
                  <a:cubicBezTo>
                    <a:pt x="8416" y="3449"/>
                    <a:pt x="9166" y="2236"/>
                    <a:pt x="9243" y="939"/>
                  </a:cubicBezTo>
                  <a:cubicBezTo>
                    <a:pt x="9891" y="791"/>
                    <a:pt x="10565" y="686"/>
                    <a:pt x="11251" y="654"/>
                  </a:cubicBezTo>
                  <a:cubicBezTo>
                    <a:pt x="11137" y="939"/>
                    <a:pt x="10997" y="1234"/>
                    <a:pt x="10844" y="1540"/>
                  </a:cubicBezTo>
                  <a:cubicBezTo>
                    <a:pt x="10463" y="2341"/>
                    <a:pt x="10056" y="3175"/>
                    <a:pt x="9942" y="3997"/>
                  </a:cubicBezTo>
                  <a:close/>
                  <a:moveTo>
                    <a:pt x="8442" y="1171"/>
                  </a:moveTo>
                  <a:cubicBezTo>
                    <a:pt x="8302" y="2194"/>
                    <a:pt x="7666" y="3143"/>
                    <a:pt x="6611" y="3881"/>
                  </a:cubicBezTo>
                  <a:cubicBezTo>
                    <a:pt x="5721" y="4525"/>
                    <a:pt x="4602" y="4946"/>
                    <a:pt x="3547" y="5073"/>
                  </a:cubicBezTo>
                  <a:cubicBezTo>
                    <a:pt x="4501" y="3301"/>
                    <a:pt x="6268" y="1898"/>
                    <a:pt x="8442" y="1171"/>
                  </a:cubicBezTo>
                  <a:close/>
                  <a:moveTo>
                    <a:pt x="11785" y="17276"/>
                  </a:moveTo>
                  <a:cubicBezTo>
                    <a:pt x="8963" y="17276"/>
                    <a:pt x="6141" y="16379"/>
                    <a:pt x="4005" y="14607"/>
                  </a:cubicBezTo>
                  <a:cubicBezTo>
                    <a:pt x="1920" y="12878"/>
                    <a:pt x="776" y="10579"/>
                    <a:pt x="776" y="8142"/>
                  </a:cubicBezTo>
                  <a:cubicBezTo>
                    <a:pt x="776" y="5811"/>
                    <a:pt x="1818" y="3607"/>
                    <a:pt x="3725" y="1909"/>
                  </a:cubicBezTo>
                  <a:cubicBezTo>
                    <a:pt x="4590" y="2616"/>
                    <a:pt x="4590" y="2616"/>
                    <a:pt x="4590" y="2616"/>
                  </a:cubicBezTo>
                  <a:cubicBezTo>
                    <a:pt x="2962" y="4071"/>
                    <a:pt x="1971" y="6012"/>
                    <a:pt x="1971" y="8142"/>
                  </a:cubicBezTo>
                  <a:cubicBezTo>
                    <a:pt x="1971" y="12625"/>
                    <a:pt x="6382" y="16284"/>
                    <a:pt x="11785" y="16284"/>
                  </a:cubicBezTo>
                  <a:cubicBezTo>
                    <a:pt x="14353" y="16284"/>
                    <a:pt x="16693" y="15462"/>
                    <a:pt x="18447" y="14112"/>
                  </a:cubicBezTo>
                  <a:cubicBezTo>
                    <a:pt x="19299" y="14829"/>
                    <a:pt x="19299" y="14829"/>
                    <a:pt x="19299" y="14829"/>
                  </a:cubicBezTo>
                  <a:cubicBezTo>
                    <a:pt x="17188" y="16453"/>
                    <a:pt x="14493" y="17276"/>
                    <a:pt x="11785" y="17276"/>
                  </a:cubicBezTo>
                  <a:close/>
                  <a:moveTo>
                    <a:pt x="11785" y="17276"/>
                  </a:moveTo>
                  <a:cubicBezTo>
                    <a:pt x="11785" y="17276"/>
                    <a:pt x="11785" y="17276"/>
                    <a:pt x="11785" y="1727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437" name="Group 47"/>
          <p:cNvGrpSpPr/>
          <p:nvPr/>
        </p:nvGrpSpPr>
        <p:grpSpPr>
          <a:xfrm>
            <a:off x="6970645" y="3290149"/>
            <a:ext cx="487761" cy="486745"/>
            <a:chOff x="0" y="0"/>
            <a:chExt cx="487760" cy="486744"/>
          </a:xfrm>
        </p:grpSpPr>
        <p:sp>
          <p:nvSpPr>
            <p:cNvPr id="1431" name="Oval 14"/>
            <p:cNvSpPr/>
            <p:nvPr/>
          </p:nvSpPr>
          <p:spPr>
            <a:xfrm>
              <a:off x="-1" y="-1"/>
              <a:ext cx="487762" cy="48674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436" name="Group 49"/>
            <p:cNvGrpSpPr/>
            <p:nvPr/>
          </p:nvGrpSpPr>
          <p:grpSpPr>
            <a:xfrm>
              <a:off x="157145" y="141348"/>
              <a:ext cx="173469" cy="204048"/>
              <a:chOff x="0" y="0"/>
              <a:chExt cx="173467" cy="204046"/>
            </a:xfrm>
          </p:grpSpPr>
          <p:sp>
            <p:nvSpPr>
              <p:cNvPr id="1432" name="Freeform 367"/>
              <p:cNvSpPr/>
              <p:nvPr/>
            </p:nvSpPr>
            <p:spPr>
              <a:xfrm>
                <a:off x="68798" y="71270"/>
                <a:ext cx="1587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211" y="21600"/>
                    </a:moveTo>
                    <a:cubicBezTo>
                      <a:pt x="17389" y="21600"/>
                      <a:pt x="17389" y="21600"/>
                      <a:pt x="17389" y="21600"/>
                    </a:cubicBezTo>
                    <a:cubicBezTo>
                      <a:pt x="19698" y="21600"/>
                      <a:pt x="21600" y="16643"/>
                      <a:pt x="21600" y="10623"/>
                    </a:cubicBezTo>
                    <a:cubicBezTo>
                      <a:pt x="21600" y="4957"/>
                      <a:pt x="19698" y="0"/>
                      <a:pt x="17389" y="0"/>
                    </a:cubicBezTo>
                    <a:cubicBezTo>
                      <a:pt x="4211" y="0"/>
                      <a:pt x="4211" y="0"/>
                      <a:pt x="4211" y="0"/>
                    </a:cubicBezTo>
                    <a:cubicBezTo>
                      <a:pt x="1902" y="0"/>
                      <a:pt x="0" y="4957"/>
                      <a:pt x="0" y="10623"/>
                    </a:cubicBezTo>
                    <a:cubicBezTo>
                      <a:pt x="0" y="16643"/>
                      <a:pt x="1902" y="21600"/>
                      <a:pt x="4211" y="21600"/>
                    </a:cubicBezTo>
                    <a:close/>
                    <a:moveTo>
                      <a:pt x="4211" y="21600"/>
                    </a:moveTo>
                    <a:cubicBezTo>
                      <a:pt x="4211" y="21600"/>
                      <a:pt x="4211" y="21600"/>
                      <a:pt x="4211" y="2160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33" name="Freeform 368"/>
              <p:cNvSpPr/>
              <p:nvPr/>
            </p:nvSpPr>
            <p:spPr>
              <a:xfrm>
                <a:off x="0" y="-1"/>
                <a:ext cx="173468" cy="204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88" y="4314"/>
                    </a:moveTo>
                    <a:cubicBezTo>
                      <a:pt x="16523" y="95"/>
                      <a:pt x="16523" y="95"/>
                      <a:pt x="16523" y="95"/>
                    </a:cubicBezTo>
                    <a:cubicBezTo>
                      <a:pt x="16448" y="32"/>
                      <a:pt x="16349" y="0"/>
                      <a:pt x="16250" y="0"/>
                    </a:cubicBezTo>
                    <a:cubicBezTo>
                      <a:pt x="2086" y="0"/>
                      <a:pt x="2086" y="0"/>
                      <a:pt x="2086" y="0"/>
                    </a:cubicBezTo>
                    <a:cubicBezTo>
                      <a:pt x="1887" y="0"/>
                      <a:pt x="1713" y="148"/>
                      <a:pt x="1713" y="316"/>
                    </a:cubicBezTo>
                    <a:cubicBezTo>
                      <a:pt x="1713" y="4978"/>
                      <a:pt x="1713" y="4978"/>
                      <a:pt x="1713" y="4978"/>
                    </a:cubicBezTo>
                    <a:cubicBezTo>
                      <a:pt x="732" y="5168"/>
                      <a:pt x="0" y="5906"/>
                      <a:pt x="0" y="6792"/>
                    </a:cubicBezTo>
                    <a:cubicBezTo>
                      <a:pt x="0" y="17234"/>
                      <a:pt x="0" y="17234"/>
                      <a:pt x="0" y="17234"/>
                    </a:cubicBezTo>
                    <a:cubicBezTo>
                      <a:pt x="0" y="18109"/>
                      <a:pt x="732" y="18858"/>
                      <a:pt x="1713" y="19037"/>
                    </a:cubicBezTo>
                    <a:cubicBezTo>
                      <a:pt x="1713" y="21284"/>
                      <a:pt x="1713" y="21284"/>
                      <a:pt x="1713" y="21284"/>
                    </a:cubicBezTo>
                    <a:cubicBezTo>
                      <a:pt x="1713" y="21452"/>
                      <a:pt x="1887" y="21600"/>
                      <a:pt x="2086" y="21600"/>
                    </a:cubicBezTo>
                    <a:cubicBezTo>
                      <a:pt x="5760" y="21600"/>
                      <a:pt x="5760" y="21600"/>
                      <a:pt x="5760" y="21600"/>
                    </a:cubicBezTo>
                    <a:cubicBezTo>
                      <a:pt x="5971" y="21600"/>
                      <a:pt x="6145" y="21452"/>
                      <a:pt x="6145" y="21284"/>
                    </a:cubicBezTo>
                    <a:cubicBezTo>
                      <a:pt x="6145" y="21104"/>
                      <a:pt x="5971" y="20957"/>
                      <a:pt x="5760" y="20957"/>
                    </a:cubicBezTo>
                    <a:cubicBezTo>
                      <a:pt x="2470" y="20957"/>
                      <a:pt x="2470" y="20957"/>
                      <a:pt x="2470" y="20957"/>
                    </a:cubicBezTo>
                    <a:cubicBezTo>
                      <a:pt x="2470" y="19079"/>
                      <a:pt x="2470" y="19079"/>
                      <a:pt x="2470" y="19079"/>
                    </a:cubicBezTo>
                    <a:cubicBezTo>
                      <a:pt x="10154" y="19079"/>
                      <a:pt x="10154" y="19079"/>
                      <a:pt x="10154" y="19079"/>
                    </a:cubicBezTo>
                    <a:cubicBezTo>
                      <a:pt x="11359" y="19079"/>
                      <a:pt x="12339" y="18257"/>
                      <a:pt x="12339" y="17234"/>
                    </a:cubicBezTo>
                    <a:cubicBezTo>
                      <a:pt x="12339" y="6792"/>
                      <a:pt x="12339" y="6792"/>
                      <a:pt x="12339" y="6792"/>
                    </a:cubicBezTo>
                    <a:cubicBezTo>
                      <a:pt x="12339" y="5769"/>
                      <a:pt x="11359" y="4936"/>
                      <a:pt x="10154" y="4936"/>
                    </a:cubicBezTo>
                    <a:cubicBezTo>
                      <a:pt x="2470" y="4936"/>
                      <a:pt x="2470" y="4936"/>
                      <a:pt x="2470" y="4936"/>
                    </a:cubicBezTo>
                    <a:cubicBezTo>
                      <a:pt x="2470" y="643"/>
                      <a:pt x="2470" y="643"/>
                      <a:pt x="2470" y="643"/>
                    </a:cubicBezTo>
                    <a:cubicBezTo>
                      <a:pt x="15877" y="643"/>
                      <a:pt x="15877" y="643"/>
                      <a:pt x="15877" y="643"/>
                    </a:cubicBezTo>
                    <a:cubicBezTo>
                      <a:pt x="15877" y="4546"/>
                      <a:pt x="15877" y="4546"/>
                      <a:pt x="15877" y="4546"/>
                    </a:cubicBezTo>
                    <a:cubicBezTo>
                      <a:pt x="15877" y="4714"/>
                      <a:pt x="16039" y="4862"/>
                      <a:pt x="16250" y="4862"/>
                    </a:cubicBezTo>
                    <a:cubicBezTo>
                      <a:pt x="20843" y="4862"/>
                      <a:pt x="20843" y="4862"/>
                      <a:pt x="20843" y="4862"/>
                    </a:cubicBezTo>
                    <a:cubicBezTo>
                      <a:pt x="20843" y="7045"/>
                      <a:pt x="20843" y="7045"/>
                      <a:pt x="20843" y="7045"/>
                    </a:cubicBezTo>
                    <a:cubicBezTo>
                      <a:pt x="20843" y="7225"/>
                      <a:pt x="21017" y="7372"/>
                      <a:pt x="21215" y="7372"/>
                    </a:cubicBezTo>
                    <a:cubicBezTo>
                      <a:pt x="21426" y="7372"/>
                      <a:pt x="21600" y="7225"/>
                      <a:pt x="21600" y="7045"/>
                    </a:cubicBezTo>
                    <a:cubicBezTo>
                      <a:pt x="21600" y="4546"/>
                      <a:pt x="21600" y="4546"/>
                      <a:pt x="21600" y="4546"/>
                    </a:cubicBezTo>
                    <a:cubicBezTo>
                      <a:pt x="21600" y="4461"/>
                      <a:pt x="21563" y="4377"/>
                      <a:pt x="21488" y="4314"/>
                    </a:cubicBezTo>
                    <a:close/>
                    <a:moveTo>
                      <a:pt x="5785" y="9555"/>
                    </a:moveTo>
                    <a:cubicBezTo>
                      <a:pt x="5785" y="11327"/>
                      <a:pt x="5785" y="11327"/>
                      <a:pt x="5785" y="11327"/>
                    </a:cubicBezTo>
                    <a:cubicBezTo>
                      <a:pt x="3650" y="11327"/>
                      <a:pt x="3650" y="11327"/>
                      <a:pt x="3650" y="11327"/>
                    </a:cubicBezTo>
                    <a:cubicBezTo>
                      <a:pt x="3650" y="9555"/>
                      <a:pt x="3650" y="9555"/>
                      <a:pt x="3650" y="9555"/>
                    </a:cubicBezTo>
                    <a:lnTo>
                      <a:pt x="5785" y="9555"/>
                    </a:lnTo>
                    <a:close/>
                    <a:moveTo>
                      <a:pt x="8690" y="9555"/>
                    </a:moveTo>
                    <a:cubicBezTo>
                      <a:pt x="8690" y="11327"/>
                      <a:pt x="8690" y="11327"/>
                      <a:pt x="8690" y="11327"/>
                    </a:cubicBezTo>
                    <a:cubicBezTo>
                      <a:pt x="6542" y="11327"/>
                      <a:pt x="6542" y="11327"/>
                      <a:pt x="6542" y="11327"/>
                    </a:cubicBezTo>
                    <a:cubicBezTo>
                      <a:pt x="6542" y="9555"/>
                      <a:pt x="6542" y="9555"/>
                      <a:pt x="6542" y="9555"/>
                    </a:cubicBezTo>
                    <a:lnTo>
                      <a:pt x="8690" y="9555"/>
                    </a:lnTo>
                    <a:close/>
                    <a:moveTo>
                      <a:pt x="11582" y="9555"/>
                    </a:moveTo>
                    <a:cubicBezTo>
                      <a:pt x="11582" y="11327"/>
                      <a:pt x="11582" y="11327"/>
                      <a:pt x="11582" y="11327"/>
                    </a:cubicBezTo>
                    <a:cubicBezTo>
                      <a:pt x="9434" y="11327"/>
                      <a:pt x="9434" y="11327"/>
                      <a:pt x="9434" y="11327"/>
                    </a:cubicBezTo>
                    <a:cubicBezTo>
                      <a:pt x="9434" y="9555"/>
                      <a:pt x="9434" y="9555"/>
                      <a:pt x="9434" y="9555"/>
                    </a:cubicBezTo>
                    <a:lnTo>
                      <a:pt x="11582" y="9555"/>
                    </a:lnTo>
                    <a:close/>
                    <a:moveTo>
                      <a:pt x="2892" y="13732"/>
                    </a:moveTo>
                    <a:cubicBezTo>
                      <a:pt x="757" y="13732"/>
                      <a:pt x="757" y="13732"/>
                      <a:pt x="757" y="13732"/>
                    </a:cubicBezTo>
                    <a:cubicBezTo>
                      <a:pt x="757" y="11960"/>
                      <a:pt x="757" y="11960"/>
                      <a:pt x="757" y="11960"/>
                    </a:cubicBezTo>
                    <a:cubicBezTo>
                      <a:pt x="2892" y="11960"/>
                      <a:pt x="2892" y="11960"/>
                      <a:pt x="2892" y="11960"/>
                    </a:cubicBezTo>
                    <a:lnTo>
                      <a:pt x="2892" y="13732"/>
                    </a:lnTo>
                    <a:close/>
                    <a:moveTo>
                      <a:pt x="3650" y="11960"/>
                    </a:moveTo>
                    <a:cubicBezTo>
                      <a:pt x="5785" y="11960"/>
                      <a:pt x="5785" y="11960"/>
                      <a:pt x="5785" y="11960"/>
                    </a:cubicBezTo>
                    <a:cubicBezTo>
                      <a:pt x="5785" y="13732"/>
                      <a:pt x="5785" y="13732"/>
                      <a:pt x="5785" y="13732"/>
                    </a:cubicBezTo>
                    <a:cubicBezTo>
                      <a:pt x="3650" y="13732"/>
                      <a:pt x="3650" y="13732"/>
                      <a:pt x="3650" y="13732"/>
                    </a:cubicBezTo>
                    <a:lnTo>
                      <a:pt x="3650" y="11960"/>
                    </a:lnTo>
                    <a:close/>
                    <a:moveTo>
                      <a:pt x="757" y="14375"/>
                    </a:moveTo>
                    <a:cubicBezTo>
                      <a:pt x="2892" y="14375"/>
                      <a:pt x="2892" y="14375"/>
                      <a:pt x="2892" y="14375"/>
                    </a:cubicBezTo>
                    <a:cubicBezTo>
                      <a:pt x="2892" y="16137"/>
                      <a:pt x="2892" y="16137"/>
                      <a:pt x="2892" y="16137"/>
                    </a:cubicBezTo>
                    <a:cubicBezTo>
                      <a:pt x="757" y="16137"/>
                      <a:pt x="757" y="16137"/>
                      <a:pt x="757" y="16137"/>
                    </a:cubicBezTo>
                    <a:lnTo>
                      <a:pt x="757" y="14375"/>
                    </a:lnTo>
                    <a:close/>
                    <a:moveTo>
                      <a:pt x="3650" y="14375"/>
                    </a:moveTo>
                    <a:cubicBezTo>
                      <a:pt x="5785" y="14375"/>
                      <a:pt x="5785" y="14375"/>
                      <a:pt x="5785" y="14375"/>
                    </a:cubicBezTo>
                    <a:cubicBezTo>
                      <a:pt x="5785" y="16137"/>
                      <a:pt x="5785" y="16137"/>
                      <a:pt x="5785" y="16137"/>
                    </a:cubicBezTo>
                    <a:cubicBezTo>
                      <a:pt x="3650" y="16137"/>
                      <a:pt x="3650" y="16137"/>
                      <a:pt x="3650" y="16137"/>
                    </a:cubicBezTo>
                    <a:lnTo>
                      <a:pt x="3650" y="14375"/>
                    </a:lnTo>
                    <a:close/>
                    <a:moveTo>
                      <a:pt x="5785" y="16780"/>
                    </a:moveTo>
                    <a:cubicBezTo>
                      <a:pt x="5785" y="18446"/>
                      <a:pt x="5785" y="18446"/>
                      <a:pt x="5785" y="18446"/>
                    </a:cubicBezTo>
                    <a:cubicBezTo>
                      <a:pt x="3650" y="18446"/>
                      <a:pt x="3650" y="18446"/>
                      <a:pt x="3650" y="18446"/>
                    </a:cubicBezTo>
                    <a:cubicBezTo>
                      <a:pt x="3650" y="16780"/>
                      <a:pt x="3650" y="16780"/>
                      <a:pt x="3650" y="16780"/>
                    </a:cubicBezTo>
                    <a:lnTo>
                      <a:pt x="5785" y="16780"/>
                    </a:lnTo>
                    <a:close/>
                    <a:moveTo>
                      <a:pt x="6542" y="16780"/>
                    </a:moveTo>
                    <a:cubicBezTo>
                      <a:pt x="8690" y="16780"/>
                      <a:pt x="8690" y="16780"/>
                      <a:pt x="8690" y="16780"/>
                    </a:cubicBezTo>
                    <a:cubicBezTo>
                      <a:pt x="8690" y="18446"/>
                      <a:pt x="8690" y="18446"/>
                      <a:pt x="8690" y="18446"/>
                    </a:cubicBezTo>
                    <a:cubicBezTo>
                      <a:pt x="6542" y="18446"/>
                      <a:pt x="6542" y="18446"/>
                      <a:pt x="6542" y="18446"/>
                    </a:cubicBezTo>
                    <a:lnTo>
                      <a:pt x="6542" y="16780"/>
                    </a:lnTo>
                    <a:close/>
                    <a:moveTo>
                      <a:pt x="8690" y="16137"/>
                    </a:moveTo>
                    <a:cubicBezTo>
                      <a:pt x="6542" y="16137"/>
                      <a:pt x="6542" y="16137"/>
                      <a:pt x="6542" y="16137"/>
                    </a:cubicBezTo>
                    <a:cubicBezTo>
                      <a:pt x="6542" y="14375"/>
                      <a:pt x="6542" y="14375"/>
                      <a:pt x="6542" y="14375"/>
                    </a:cubicBezTo>
                    <a:cubicBezTo>
                      <a:pt x="8690" y="14375"/>
                      <a:pt x="8690" y="14375"/>
                      <a:pt x="8690" y="14375"/>
                    </a:cubicBezTo>
                    <a:lnTo>
                      <a:pt x="8690" y="16137"/>
                    </a:lnTo>
                    <a:close/>
                    <a:moveTo>
                      <a:pt x="6542" y="13732"/>
                    </a:moveTo>
                    <a:cubicBezTo>
                      <a:pt x="6542" y="11960"/>
                      <a:pt x="6542" y="11960"/>
                      <a:pt x="6542" y="11960"/>
                    </a:cubicBezTo>
                    <a:cubicBezTo>
                      <a:pt x="8690" y="11960"/>
                      <a:pt x="8690" y="11960"/>
                      <a:pt x="8690" y="11960"/>
                    </a:cubicBezTo>
                    <a:cubicBezTo>
                      <a:pt x="8690" y="13732"/>
                      <a:pt x="8690" y="13732"/>
                      <a:pt x="8690" y="13732"/>
                    </a:cubicBezTo>
                    <a:lnTo>
                      <a:pt x="6542" y="13732"/>
                    </a:lnTo>
                    <a:close/>
                    <a:moveTo>
                      <a:pt x="9434" y="11960"/>
                    </a:moveTo>
                    <a:cubicBezTo>
                      <a:pt x="11582" y="11960"/>
                      <a:pt x="11582" y="11960"/>
                      <a:pt x="11582" y="11960"/>
                    </a:cubicBezTo>
                    <a:cubicBezTo>
                      <a:pt x="11582" y="13732"/>
                      <a:pt x="11582" y="13732"/>
                      <a:pt x="11582" y="13732"/>
                    </a:cubicBezTo>
                    <a:cubicBezTo>
                      <a:pt x="9434" y="13732"/>
                      <a:pt x="9434" y="13732"/>
                      <a:pt x="9434" y="13732"/>
                    </a:cubicBezTo>
                    <a:lnTo>
                      <a:pt x="9434" y="11960"/>
                    </a:lnTo>
                    <a:close/>
                    <a:moveTo>
                      <a:pt x="2892" y="11327"/>
                    </a:moveTo>
                    <a:cubicBezTo>
                      <a:pt x="757" y="11327"/>
                      <a:pt x="757" y="11327"/>
                      <a:pt x="757" y="11327"/>
                    </a:cubicBezTo>
                    <a:cubicBezTo>
                      <a:pt x="757" y="9555"/>
                      <a:pt x="757" y="9555"/>
                      <a:pt x="757" y="9555"/>
                    </a:cubicBezTo>
                    <a:cubicBezTo>
                      <a:pt x="2892" y="9555"/>
                      <a:pt x="2892" y="9555"/>
                      <a:pt x="2892" y="9555"/>
                    </a:cubicBezTo>
                    <a:lnTo>
                      <a:pt x="2892" y="11327"/>
                    </a:lnTo>
                    <a:close/>
                    <a:moveTo>
                      <a:pt x="757" y="17234"/>
                    </a:moveTo>
                    <a:cubicBezTo>
                      <a:pt x="757" y="16780"/>
                      <a:pt x="757" y="16780"/>
                      <a:pt x="757" y="16780"/>
                    </a:cubicBezTo>
                    <a:cubicBezTo>
                      <a:pt x="2892" y="16780"/>
                      <a:pt x="2892" y="16780"/>
                      <a:pt x="2892" y="16780"/>
                    </a:cubicBezTo>
                    <a:cubicBezTo>
                      <a:pt x="2892" y="18446"/>
                      <a:pt x="2892" y="18446"/>
                      <a:pt x="2892" y="18446"/>
                    </a:cubicBezTo>
                    <a:cubicBezTo>
                      <a:pt x="2185" y="18446"/>
                      <a:pt x="2185" y="18446"/>
                      <a:pt x="2185" y="18446"/>
                    </a:cubicBezTo>
                    <a:cubicBezTo>
                      <a:pt x="1390" y="18446"/>
                      <a:pt x="757" y="17898"/>
                      <a:pt x="757" y="17234"/>
                    </a:cubicBezTo>
                    <a:close/>
                    <a:moveTo>
                      <a:pt x="10154" y="18446"/>
                    </a:moveTo>
                    <a:cubicBezTo>
                      <a:pt x="9434" y="18446"/>
                      <a:pt x="9434" y="18446"/>
                      <a:pt x="9434" y="18446"/>
                    </a:cubicBezTo>
                    <a:cubicBezTo>
                      <a:pt x="9434" y="14375"/>
                      <a:pt x="9434" y="14375"/>
                      <a:pt x="9434" y="14375"/>
                    </a:cubicBezTo>
                    <a:cubicBezTo>
                      <a:pt x="11582" y="14375"/>
                      <a:pt x="11582" y="14375"/>
                      <a:pt x="11582" y="14375"/>
                    </a:cubicBezTo>
                    <a:cubicBezTo>
                      <a:pt x="11582" y="17234"/>
                      <a:pt x="11582" y="17234"/>
                      <a:pt x="11582" y="17234"/>
                    </a:cubicBezTo>
                    <a:cubicBezTo>
                      <a:pt x="11582" y="17898"/>
                      <a:pt x="10937" y="18446"/>
                      <a:pt x="10154" y="18446"/>
                    </a:cubicBezTo>
                    <a:close/>
                    <a:moveTo>
                      <a:pt x="11582" y="6792"/>
                    </a:moveTo>
                    <a:cubicBezTo>
                      <a:pt x="11582" y="8912"/>
                      <a:pt x="11582" y="8912"/>
                      <a:pt x="11582" y="8912"/>
                    </a:cubicBezTo>
                    <a:cubicBezTo>
                      <a:pt x="757" y="8912"/>
                      <a:pt x="757" y="8912"/>
                      <a:pt x="757" y="8912"/>
                    </a:cubicBezTo>
                    <a:cubicBezTo>
                      <a:pt x="757" y="6792"/>
                      <a:pt x="757" y="6792"/>
                      <a:pt x="757" y="6792"/>
                    </a:cubicBezTo>
                    <a:cubicBezTo>
                      <a:pt x="757" y="6128"/>
                      <a:pt x="1390" y="5579"/>
                      <a:pt x="2185" y="5579"/>
                    </a:cubicBezTo>
                    <a:cubicBezTo>
                      <a:pt x="10154" y="5579"/>
                      <a:pt x="10154" y="5579"/>
                      <a:pt x="10154" y="5579"/>
                    </a:cubicBezTo>
                    <a:cubicBezTo>
                      <a:pt x="10937" y="5579"/>
                      <a:pt x="11582" y="6128"/>
                      <a:pt x="11582" y="6792"/>
                    </a:cubicBezTo>
                    <a:close/>
                    <a:moveTo>
                      <a:pt x="16634" y="1097"/>
                    </a:moveTo>
                    <a:cubicBezTo>
                      <a:pt x="20309" y="4219"/>
                      <a:pt x="20309" y="4219"/>
                      <a:pt x="20309" y="4219"/>
                    </a:cubicBezTo>
                    <a:cubicBezTo>
                      <a:pt x="16634" y="4219"/>
                      <a:pt x="16634" y="4219"/>
                      <a:pt x="16634" y="4219"/>
                    </a:cubicBezTo>
                    <a:lnTo>
                      <a:pt x="16634" y="1097"/>
                    </a:lnTo>
                    <a:close/>
                    <a:moveTo>
                      <a:pt x="16634" y="1097"/>
                    </a:moveTo>
                    <a:cubicBezTo>
                      <a:pt x="16634" y="1097"/>
                      <a:pt x="16634" y="1097"/>
                      <a:pt x="16634" y="1097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34" name="Freeform 369"/>
              <p:cNvSpPr/>
              <p:nvPr/>
            </p:nvSpPr>
            <p:spPr>
              <a:xfrm>
                <a:off x="55274" y="75855"/>
                <a:ext cx="118194" cy="128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34" y="0"/>
                    </a:moveTo>
                    <a:cubicBezTo>
                      <a:pt x="20743" y="0"/>
                      <a:pt x="20487" y="235"/>
                      <a:pt x="20487" y="519"/>
                    </a:cubicBezTo>
                    <a:cubicBezTo>
                      <a:pt x="20487" y="20578"/>
                      <a:pt x="20487" y="20578"/>
                      <a:pt x="20487" y="20578"/>
                    </a:cubicBezTo>
                    <a:cubicBezTo>
                      <a:pt x="547" y="20578"/>
                      <a:pt x="547" y="20578"/>
                      <a:pt x="547" y="20578"/>
                    </a:cubicBezTo>
                    <a:cubicBezTo>
                      <a:pt x="237" y="20578"/>
                      <a:pt x="0" y="20812"/>
                      <a:pt x="0" y="21097"/>
                    </a:cubicBezTo>
                    <a:cubicBezTo>
                      <a:pt x="0" y="21365"/>
                      <a:pt x="237" y="21600"/>
                      <a:pt x="547" y="21600"/>
                    </a:cubicBezTo>
                    <a:cubicBezTo>
                      <a:pt x="21034" y="21600"/>
                      <a:pt x="21034" y="21600"/>
                      <a:pt x="21034" y="21600"/>
                    </a:cubicBezTo>
                    <a:cubicBezTo>
                      <a:pt x="21345" y="21600"/>
                      <a:pt x="21600" y="21365"/>
                      <a:pt x="21600" y="21097"/>
                    </a:cubicBezTo>
                    <a:cubicBezTo>
                      <a:pt x="21600" y="519"/>
                      <a:pt x="21600" y="519"/>
                      <a:pt x="21600" y="519"/>
                    </a:cubicBezTo>
                    <a:cubicBezTo>
                      <a:pt x="21600" y="235"/>
                      <a:pt x="21345" y="0"/>
                      <a:pt x="21034" y="0"/>
                    </a:cubicBezTo>
                    <a:close/>
                    <a:moveTo>
                      <a:pt x="21034" y="0"/>
                    </a:moveTo>
                    <a:cubicBezTo>
                      <a:pt x="21034" y="0"/>
                      <a:pt x="21034" y="0"/>
                      <a:pt x="21034" y="0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35" name="Freeform 370"/>
              <p:cNvSpPr/>
              <p:nvPr/>
            </p:nvSpPr>
            <p:spPr>
              <a:xfrm>
                <a:off x="129365" y="61155"/>
                <a:ext cx="29991" cy="128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11653" y="21600"/>
                      <a:pt x="12363" y="21483"/>
                      <a:pt x="12718" y="21316"/>
                    </a:cubicBezTo>
                    <a:cubicBezTo>
                      <a:pt x="21387" y="16976"/>
                      <a:pt x="21387" y="16976"/>
                      <a:pt x="21387" y="16976"/>
                    </a:cubicBezTo>
                    <a:cubicBezTo>
                      <a:pt x="21529" y="16909"/>
                      <a:pt x="21600" y="16843"/>
                      <a:pt x="21600" y="16759"/>
                    </a:cubicBezTo>
                    <a:cubicBezTo>
                      <a:pt x="21600" y="1319"/>
                      <a:pt x="21600" y="1319"/>
                      <a:pt x="21600" y="1319"/>
                    </a:cubicBezTo>
                    <a:cubicBezTo>
                      <a:pt x="21600" y="601"/>
                      <a:pt x="19113" y="0"/>
                      <a:pt x="16058" y="0"/>
                    </a:cubicBezTo>
                    <a:cubicBezTo>
                      <a:pt x="5542" y="0"/>
                      <a:pt x="5542" y="0"/>
                      <a:pt x="5542" y="0"/>
                    </a:cubicBezTo>
                    <a:cubicBezTo>
                      <a:pt x="2487" y="0"/>
                      <a:pt x="0" y="601"/>
                      <a:pt x="0" y="1319"/>
                    </a:cubicBezTo>
                    <a:cubicBezTo>
                      <a:pt x="0" y="16759"/>
                      <a:pt x="0" y="16759"/>
                      <a:pt x="0" y="16759"/>
                    </a:cubicBezTo>
                    <a:cubicBezTo>
                      <a:pt x="0" y="16843"/>
                      <a:pt x="71" y="16909"/>
                      <a:pt x="213" y="16976"/>
                    </a:cubicBezTo>
                    <a:cubicBezTo>
                      <a:pt x="8811" y="21316"/>
                      <a:pt x="8811" y="21316"/>
                      <a:pt x="8811" y="21316"/>
                    </a:cubicBezTo>
                    <a:cubicBezTo>
                      <a:pt x="9166" y="21483"/>
                      <a:pt x="9947" y="21600"/>
                      <a:pt x="10800" y="21600"/>
                    </a:cubicBezTo>
                    <a:close/>
                    <a:moveTo>
                      <a:pt x="10800" y="19897"/>
                    </a:moveTo>
                    <a:cubicBezTo>
                      <a:pt x="5542" y="17277"/>
                      <a:pt x="5542" y="17277"/>
                      <a:pt x="5542" y="17277"/>
                    </a:cubicBezTo>
                    <a:cubicBezTo>
                      <a:pt x="16058" y="17277"/>
                      <a:pt x="16058" y="17277"/>
                      <a:pt x="16058" y="17277"/>
                    </a:cubicBezTo>
                    <a:lnTo>
                      <a:pt x="10800" y="19897"/>
                    </a:lnTo>
                    <a:close/>
                    <a:moveTo>
                      <a:pt x="17266" y="16258"/>
                    </a:moveTo>
                    <a:cubicBezTo>
                      <a:pt x="4334" y="16258"/>
                      <a:pt x="4334" y="16258"/>
                      <a:pt x="4334" y="16258"/>
                    </a:cubicBezTo>
                    <a:cubicBezTo>
                      <a:pt x="4334" y="4807"/>
                      <a:pt x="4334" y="4807"/>
                      <a:pt x="4334" y="4807"/>
                    </a:cubicBezTo>
                    <a:cubicBezTo>
                      <a:pt x="17266" y="4807"/>
                      <a:pt x="17266" y="4807"/>
                      <a:pt x="17266" y="4807"/>
                    </a:cubicBezTo>
                    <a:lnTo>
                      <a:pt x="17266" y="16258"/>
                    </a:lnTo>
                    <a:close/>
                    <a:moveTo>
                      <a:pt x="5542" y="1018"/>
                    </a:moveTo>
                    <a:cubicBezTo>
                      <a:pt x="16058" y="1018"/>
                      <a:pt x="16058" y="1018"/>
                      <a:pt x="16058" y="1018"/>
                    </a:cubicBezTo>
                    <a:cubicBezTo>
                      <a:pt x="16697" y="1018"/>
                      <a:pt x="17266" y="1152"/>
                      <a:pt x="17266" y="1319"/>
                    </a:cubicBezTo>
                    <a:cubicBezTo>
                      <a:pt x="17266" y="3806"/>
                      <a:pt x="17266" y="3806"/>
                      <a:pt x="17266" y="3806"/>
                    </a:cubicBezTo>
                    <a:cubicBezTo>
                      <a:pt x="4334" y="3806"/>
                      <a:pt x="4334" y="3806"/>
                      <a:pt x="4334" y="3806"/>
                    </a:cubicBezTo>
                    <a:cubicBezTo>
                      <a:pt x="4334" y="1319"/>
                      <a:pt x="4334" y="1319"/>
                      <a:pt x="4334" y="1319"/>
                    </a:cubicBezTo>
                    <a:cubicBezTo>
                      <a:pt x="4334" y="1152"/>
                      <a:pt x="4832" y="1018"/>
                      <a:pt x="5542" y="1018"/>
                    </a:cubicBezTo>
                    <a:close/>
                    <a:moveTo>
                      <a:pt x="5542" y="1018"/>
                    </a:moveTo>
                    <a:cubicBezTo>
                      <a:pt x="5542" y="1018"/>
                      <a:pt x="5542" y="1018"/>
                      <a:pt x="5542" y="1018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443" name="Group 72"/>
          <p:cNvGrpSpPr/>
          <p:nvPr/>
        </p:nvGrpSpPr>
        <p:grpSpPr>
          <a:xfrm>
            <a:off x="1634933" y="3771646"/>
            <a:ext cx="487761" cy="486745"/>
            <a:chOff x="0" y="0"/>
            <a:chExt cx="487760" cy="486744"/>
          </a:xfrm>
        </p:grpSpPr>
        <p:sp>
          <p:nvSpPr>
            <p:cNvPr id="1438" name="Oval 12"/>
            <p:cNvSpPr/>
            <p:nvPr/>
          </p:nvSpPr>
          <p:spPr>
            <a:xfrm>
              <a:off x="-1" y="-1"/>
              <a:ext cx="487762" cy="48674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442" name="Group 56"/>
            <p:cNvGrpSpPr/>
            <p:nvPr/>
          </p:nvGrpSpPr>
          <p:grpSpPr>
            <a:xfrm>
              <a:off x="148728" y="119246"/>
              <a:ext cx="190302" cy="248251"/>
              <a:chOff x="0" y="0"/>
              <a:chExt cx="190300" cy="248249"/>
            </a:xfrm>
          </p:grpSpPr>
          <p:sp>
            <p:nvSpPr>
              <p:cNvPr id="1439" name="Freeform 388"/>
              <p:cNvSpPr/>
              <p:nvPr/>
            </p:nvSpPr>
            <p:spPr>
              <a:xfrm>
                <a:off x="-1" y="-1"/>
                <a:ext cx="190302" cy="248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91" y="19596"/>
                    </a:moveTo>
                    <a:cubicBezTo>
                      <a:pt x="18335" y="19596"/>
                      <a:pt x="18335" y="19596"/>
                      <a:pt x="18335" y="19596"/>
                    </a:cubicBezTo>
                    <a:cubicBezTo>
                      <a:pt x="18101" y="19596"/>
                      <a:pt x="17922" y="19744"/>
                      <a:pt x="17922" y="19923"/>
                    </a:cubicBezTo>
                    <a:cubicBezTo>
                      <a:pt x="17922" y="20102"/>
                      <a:pt x="18101" y="20239"/>
                      <a:pt x="18335" y="20239"/>
                    </a:cubicBezTo>
                    <a:cubicBezTo>
                      <a:pt x="20291" y="20239"/>
                      <a:pt x="20291" y="20239"/>
                      <a:pt x="20291" y="20239"/>
                    </a:cubicBezTo>
                    <a:cubicBezTo>
                      <a:pt x="20553" y="20239"/>
                      <a:pt x="20760" y="20408"/>
                      <a:pt x="20760" y="20598"/>
                    </a:cubicBezTo>
                    <a:cubicBezTo>
                      <a:pt x="20760" y="20798"/>
                      <a:pt x="20553" y="20957"/>
                      <a:pt x="20291" y="20957"/>
                    </a:cubicBezTo>
                    <a:cubicBezTo>
                      <a:pt x="5028" y="20957"/>
                      <a:pt x="5028" y="20957"/>
                      <a:pt x="5028" y="20957"/>
                    </a:cubicBezTo>
                    <a:cubicBezTo>
                      <a:pt x="4766" y="20957"/>
                      <a:pt x="4560" y="20798"/>
                      <a:pt x="4560" y="20598"/>
                    </a:cubicBezTo>
                    <a:cubicBezTo>
                      <a:pt x="4560" y="20408"/>
                      <a:pt x="4766" y="20239"/>
                      <a:pt x="5028" y="20239"/>
                    </a:cubicBezTo>
                    <a:cubicBezTo>
                      <a:pt x="16655" y="20239"/>
                      <a:pt x="16655" y="20239"/>
                      <a:pt x="16655" y="20239"/>
                    </a:cubicBezTo>
                    <a:cubicBezTo>
                      <a:pt x="16889" y="20239"/>
                      <a:pt x="17082" y="20102"/>
                      <a:pt x="17082" y="19923"/>
                    </a:cubicBezTo>
                    <a:cubicBezTo>
                      <a:pt x="17082" y="19744"/>
                      <a:pt x="16889" y="19596"/>
                      <a:pt x="16655" y="19596"/>
                    </a:cubicBezTo>
                    <a:cubicBezTo>
                      <a:pt x="15236" y="19596"/>
                      <a:pt x="15236" y="19596"/>
                      <a:pt x="15236" y="19596"/>
                    </a:cubicBezTo>
                    <a:cubicBezTo>
                      <a:pt x="15236" y="19005"/>
                      <a:pt x="15236" y="19005"/>
                      <a:pt x="15236" y="19005"/>
                    </a:cubicBezTo>
                    <a:cubicBezTo>
                      <a:pt x="16186" y="18805"/>
                      <a:pt x="16875" y="18151"/>
                      <a:pt x="16916" y="17381"/>
                    </a:cubicBezTo>
                    <a:cubicBezTo>
                      <a:pt x="17054" y="17381"/>
                      <a:pt x="17054" y="17381"/>
                      <a:pt x="17054" y="17381"/>
                    </a:cubicBezTo>
                    <a:cubicBezTo>
                      <a:pt x="18060" y="17381"/>
                      <a:pt x="18886" y="16748"/>
                      <a:pt x="18886" y="15979"/>
                    </a:cubicBezTo>
                    <a:cubicBezTo>
                      <a:pt x="18886" y="15209"/>
                      <a:pt x="18060" y="14576"/>
                      <a:pt x="17054" y="14576"/>
                    </a:cubicBezTo>
                    <a:cubicBezTo>
                      <a:pt x="10800" y="14576"/>
                      <a:pt x="10800" y="14576"/>
                      <a:pt x="10800" y="14576"/>
                    </a:cubicBezTo>
                    <a:cubicBezTo>
                      <a:pt x="8072" y="14576"/>
                      <a:pt x="5855" y="12888"/>
                      <a:pt x="5855" y="10800"/>
                    </a:cubicBezTo>
                    <a:cubicBezTo>
                      <a:pt x="5855" y="8712"/>
                      <a:pt x="8072" y="7024"/>
                      <a:pt x="10800" y="7024"/>
                    </a:cubicBezTo>
                    <a:cubicBezTo>
                      <a:pt x="11833" y="7024"/>
                      <a:pt x="11833" y="7024"/>
                      <a:pt x="11833" y="7024"/>
                    </a:cubicBezTo>
                    <a:cubicBezTo>
                      <a:pt x="11833" y="10020"/>
                      <a:pt x="11833" y="10020"/>
                      <a:pt x="11833" y="10020"/>
                    </a:cubicBezTo>
                    <a:cubicBezTo>
                      <a:pt x="11833" y="10188"/>
                      <a:pt x="12012" y="10336"/>
                      <a:pt x="12246" y="10336"/>
                    </a:cubicBezTo>
                    <a:cubicBezTo>
                      <a:pt x="12549" y="10336"/>
                      <a:pt x="12549" y="10336"/>
                      <a:pt x="12549" y="10336"/>
                    </a:cubicBezTo>
                    <a:cubicBezTo>
                      <a:pt x="12549" y="11707"/>
                      <a:pt x="12549" y="11707"/>
                      <a:pt x="12549" y="11707"/>
                    </a:cubicBezTo>
                    <a:cubicBezTo>
                      <a:pt x="12549" y="11886"/>
                      <a:pt x="12742" y="12034"/>
                      <a:pt x="12977" y="12034"/>
                    </a:cubicBezTo>
                    <a:cubicBezTo>
                      <a:pt x="14120" y="12034"/>
                      <a:pt x="14120" y="12034"/>
                      <a:pt x="14120" y="12034"/>
                    </a:cubicBezTo>
                    <a:cubicBezTo>
                      <a:pt x="14120" y="12867"/>
                      <a:pt x="14120" y="12867"/>
                      <a:pt x="14120" y="12867"/>
                    </a:cubicBezTo>
                    <a:cubicBezTo>
                      <a:pt x="14120" y="13046"/>
                      <a:pt x="14313" y="13184"/>
                      <a:pt x="14533" y="13184"/>
                    </a:cubicBezTo>
                    <a:cubicBezTo>
                      <a:pt x="16104" y="13184"/>
                      <a:pt x="16104" y="13184"/>
                      <a:pt x="16104" y="13184"/>
                    </a:cubicBezTo>
                    <a:cubicBezTo>
                      <a:pt x="16338" y="13184"/>
                      <a:pt x="16517" y="13046"/>
                      <a:pt x="16517" y="12867"/>
                    </a:cubicBezTo>
                    <a:cubicBezTo>
                      <a:pt x="16517" y="10336"/>
                      <a:pt x="16517" y="10336"/>
                      <a:pt x="16517" y="10336"/>
                    </a:cubicBezTo>
                    <a:cubicBezTo>
                      <a:pt x="16834" y="10336"/>
                      <a:pt x="16834" y="10336"/>
                      <a:pt x="16834" y="10336"/>
                    </a:cubicBezTo>
                    <a:cubicBezTo>
                      <a:pt x="17054" y="10336"/>
                      <a:pt x="17247" y="10188"/>
                      <a:pt x="17247" y="10020"/>
                    </a:cubicBezTo>
                    <a:cubicBezTo>
                      <a:pt x="17247" y="1656"/>
                      <a:pt x="17247" y="1656"/>
                      <a:pt x="17247" y="1656"/>
                    </a:cubicBezTo>
                    <a:cubicBezTo>
                      <a:pt x="17247" y="1477"/>
                      <a:pt x="17054" y="1339"/>
                      <a:pt x="16834" y="1339"/>
                    </a:cubicBezTo>
                    <a:cubicBezTo>
                      <a:pt x="16352" y="1339"/>
                      <a:pt x="16352" y="1339"/>
                      <a:pt x="16352" y="1339"/>
                    </a:cubicBezTo>
                    <a:cubicBezTo>
                      <a:pt x="16352" y="643"/>
                      <a:pt x="16352" y="643"/>
                      <a:pt x="16352" y="643"/>
                    </a:cubicBezTo>
                    <a:cubicBezTo>
                      <a:pt x="16834" y="643"/>
                      <a:pt x="16834" y="643"/>
                      <a:pt x="16834" y="643"/>
                    </a:cubicBezTo>
                    <a:cubicBezTo>
                      <a:pt x="17054" y="643"/>
                      <a:pt x="17247" y="496"/>
                      <a:pt x="17247" y="316"/>
                    </a:cubicBezTo>
                    <a:cubicBezTo>
                      <a:pt x="17247" y="148"/>
                      <a:pt x="17054" y="0"/>
                      <a:pt x="16834" y="0"/>
                    </a:cubicBezTo>
                    <a:cubicBezTo>
                      <a:pt x="12246" y="0"/>
                      <a:pt x="12246" y="0"/>
                      <a:pt x="12246" y="0"/>
                    </a:cubicBezTo>
                    <a:cubicBezTo>
                      <a:pt x="12012" y="0"/>
                      <a:pt x="11833" y="148"/>
                      <a:pt x="11833" y="316"/>
                    </a:cubicBezTo>
                    <a:cubicBezTo>
                      <a:pt x="11833" y="496"/>
                      <a:pt x="12012" y="643"/>
                      <a:pt x="12246" y="643"/>
                    </a:cubicBezTo>
                    <a:cubicBezTo>
                      <a:pt x="12729" y="643"/>
                      <a:pt x="12729" y="643"/>
                      <a:pt x="12729" y="643"/>
                    </a:cubicBezTo>
                    <a:cubicBezTo>
                      <a:pt x="12729" y="1339"/>
                      <a:pt x="12729" y="1339"/>
                      <a:pt x="12729" y="1339"/>
                    </a:cubicBezTo>
                    <a:cubicBezTo>
                      <a:pt x="12246" y="1339"/>
                      <a:pt x="12246" y="1339"/>
                      <a:pt x="12246" y="1339"/>
                    </a:cubicBezTo>
                    <a:cubicBezTo>
                      <a:pt x="12012" y="1339"/>
                      <a:pt x="11833" y="1477"/>
                      <a:pt x="11833" y="1656"/>
                    </a:cubicBezTo>
                    <a:cubicBezTo>
                      <a:pt x="11833" y="2531"/>
                      <a:pt x="11833" y="2531"/>
                      <a:pt x="11833" y="2531"/>
                    </a:cubicBezTo>
                    <a:cubicBezTo>
                      <a:pt x="10800" y="2531"/>
                      <a:pt x="10800" y="2531"/>
                      <a:pt x="10800" y="2531"/>
                    </a:cubicBezTo>
                    <a:cubicBezTo>
                      <a:pt x="9009" y="2531"/>
                      <a:pt x="7246" y="2879"/>
                      <a:pt x="5676" y="3523"/>
                    </a:cubicBezTo>
                    <a:cubicBezTo>
                      <a:pt x="5469" y="3607"/>
                      <a:pt x="5400" y="3797"/>
                      <a:pt x="5510" y="3955"/>
                    </a:cubicBezTo>
                    <a:cubicBezTo>
                      <a:pt x="5579" y="4061"/>
                      <a:pt x="5731" y="4124"/>
                      <a:pt x="5882" y="4124"/>
                    </a:cubicBezTo>
                    <a:cubicBezTo>
                      <a:pt x="5951" y="4124"/>
                      <a:pt x="6006" y="4113"/>
                      <a:pt x="6075" y="4082"/>
                    </a:cubicBezTo>
                    <a:cubicBezTo>
                      <a:pt x="7521" y="3491"/>
                      <a:pt x="9147" y="3175"/>
                      <a:pt x="10800" y="3175"/>
                    </a:cubicBezTo>
                    <a:cubicBezTo>
                      <a:pt x="11833" y="3175"/>
                      <a:pt x="11833" y="3175"/>
                      <a:pt x="11833" y="3175"/>
                    </a:cubicBezTo>
                    <a:cubicBezTo>
                      <a:pt x="11833" y="6381"/>
                      <a:pt x="11833" y="6381"/>
                      <a:pt x="11833" y="6381"/>
                    </a:cubicBezTo>
                    <a:cubicBezTo>
                      <a:pt x="10800" y="6381"/>
                      <a:pt x="10800" y="6381"/>
                      <a:pt x="10800" y="6381"/>
                    </a:cubicBezTo>
                    <a:cubicBezTo>
                      <a:pt x="7618" y="6381"/>
                      <a:pt x="5028" y="8364"/>
                      <a:pt x="5028" y="10800"/>
                    </a:cubicBezTo>
                    <a:cubicBezTo>
                      <a:pt x="5028" y="13131"/>
                      <a:pt x="7384" y="15040"/>
                      <a:pt x="10373" y="15209"/>
                    </a:cubicBezTo>
                    <a:cubicBezTo>
                      <a:pt x="10373" y="18415"/>
                      <a:pt x="10373" y="18415"/>
                      <a:pt x="10373" y="18415"/>
                    </a:cubicBezTo>
                    <a:cubicBezTo>
                      <a:pt x="5083" y="18246"/>
                      <a:pt x="840" y="14892"/>
                      <a:pt x="840" y="10800"/>
                    </a:cubicBezTo>
                    <a:cubicBezTo>
                      <a:pt x="840" y="8406"/>
                      <a:pt x="2259" y="6202"/>
                      <a:pt x="4739" y="4746"/>
                    </a:cubicBezTo>
                    <a:cubicBezTo>
                      <a:pt x="4932" y="4641"/>
                      <a:pt x="4959" y="4440"/>
                      <a:pt x="4821" y="4293"/>
                    </a:cubicBezTo>
                    <a:cubicBezTo>
                      <a:pt x="4684" y="4155"/>
                      <a:pt x="4422" y="4134"/>
                      <a:pt x="4229" y="4240"/>
                    </a:cubicBezTo>
                    <a:cubicBezTo>
                      <a:pt x="2948" y="4989"/>
                      <a:pt x="1873" y="5980"/>
                      <a:pt x="1157" y="7077"/>
                    </a:cubicBezTo>
                    <a:cubicBezTo>
                      <a:pt x="386" y="8237"/>
                      <a:pt x="0" y="9492"/>
                      <a:pt x="0" y="10800"/>
                    </a:cubicBezTo>
                    <a:cubicBezTo>
                      <a:pt x="0" y="15251"/>
                      <a:pt x="4615" y="18889"/>
                      <a:pt x="10373" y="19058"/>
                    </a:cubicBezTo>
                    <a:cubicBezTo>
                      <a:pt x="10373" y="19596"/>
                      <a:pt x="10373" y="19596"/>
                      <a:pt x="10373" y="19596"/>
                    </a:cubicBezTo>
                    <a:cubicBezTo>
                      <a:pt x="5028" y="19596"/>
                      <a:pt x="5028" y="19596"/>
                      <a:pt x="5028" y="19596"/>
                    </a:cubicBezTo>
                    <a:cubicBezTo>
                      <a:pt x="4312" y="19596"/>
                      <a:pt x="3719" y="20050"/>
                      <a:pt x="3719" y="20598"/>
                    </a:cubicBezTo>
                    <a:cubicBezTo>
                      <a:pt x="3719" y="21146"/>
                      <a:pt x="4312" y="21600"/>
                      <a:pt x="5028" y="21600"/>
                    </a:cubicBezTo>
                    <a:cubicBezTo>
                      <a:pt x="20291" y="21600"/>
                      <a:pt x="20291" y="21600"/>
                      <a:pt x="20291" y="21600"/>
                    </a:cubicBezTo>
                    <a:cubicBezTo>
                      <a:pt x="21008" y="21600"/>
                      <a:pt x="21600" y="21146"/>
                      <a:pt x="21600" y="20598"/>
                    </a:cubicBezTo>
                    <a:cubicBezTo>
                      <a:pt x="21600" y="20050"/>
                      <a:pt x="21008" y="19596"/>
                      <a:pt x="20291" y="19596"/>
                    </a:cubicBezTo>
                    <a:close/>
                    <a:moveTo>
                      <a:pt x="13390" y="11391"/>
                    </a:moveTo>
                    <a:cubicBezTo>
                      <a:pt x="13390" y="10336"/>
                      <a:pt x="13390" y="10336"/>
                      <a:pt x="13390" y="10336"/>
                    </a:cubicBezTo>
                    <a:cubicBezTo>
                      <a:pt x="14120" y="10336"/>
                      <a:pt x="14120" y="10336"/>
                      <a:pt x="14120" y="10336"/>
                    </a:cubicBezTo>
                    <a:cubicBezTo>
                      <a:pt x="14120" y="11391"/>
                      <a:pt x="14120" y="11391"/>
                      <a:pt x="14120" y="11391"/>
                    </a:cubicBezTo>
                    <a:lnTo>
                      <a:pt x="13390" y="11391"/>
                    </a:lnTo>
                    <a:close/>
                    <a:moveTo>
                      <a:pt x="15690" y="12540"/>
                    </a:moveTo>
                    <a:cubicBezTo>
                      <a:pt x="14960" y="12540"/>
                      <a:pt x="14960" y="12540"/>
                      <a:pt x="14960" y="12540"/>
                    </a:cubicBezTo>
                    <a:cubicBezTo>
                      <a:pt x="14960" y="10336"/>
                      <a:pt x="14960" y="10336"/>
                      <a:pt x="14960" y="10336"/>
                    </a:cubicBezTo>
                    <a:cubicBezTo>
                      <a:pt x="15690" y="10336"/>
                      <a:pt x="15690" y="10336"/>
                      <a:pt x="15690" y="10336"/>
                    </a:cubicBezTo>
                    <a:lnTo>
                      <a:pt x="15690" y="12540"/>
                    </a:lnTo>
                    <a:close/>
                    <a:moveTo>
                      <a:pt x="13555" y="643"/>
                    </a:moveTo>
                    <a:cubicBezTo>
                      <a:pt x="15511" y="643"/>
                      <a:pt x="15511" y="643"/>
                      <a:pt x="15511" y="643"/>
                    </a:cubicBezTo>
                    <a:cubicBezTo>
                      <a:pt x="15511" y="1339"/>
                      <a:pt x="15511" y="1339"/>
                      <a:pt x="15511" y="1339"/>
                    </a:cubicBezTo>
                    <a:cubicBezTo>
                      <a:pt x="13555" y="1339"/>
                      <a:pt x="13555" y="1339"/>
                      <a:pt x="13555" y="1339"/>
                    </a:cubicBezTo>
                    <a:lnTo>
                      <a:pt x="13555" y="643"/>
                    </a:lnTo>
                    <a:close/>
                    <a:moveTo>
                      <a:pt x="12673" y="1983"/>
                    </a:moveTo>
                    <a:cubicBezTo>
                      <a:pt x="16407" y="1983"/>
                      <a:pt x="16407" y="1983"/>
                      <a:pt x="16407" y="1983"/>
                    </a:cubicBezTo>
                    <a:cubicBezTo>
                      <a:pt x="16407" y="9693"/>
                      <a:pt x="16407" y="9693"/>
                      <a:pt x="16407" y="9693"/>
                    </a:cubicBezTo>
                    <a:cubicBezTo>
                      <a:pt x="12673" y="9693"/>
                      <a:pt x="12673" y="9693"/>
                      <a:pt x="12673" y="9693"/>
                    </a:cubicBezTo>
                    <a:lnTo>
                      <a:pt x="12673" y="1983"/>
                    </a:lnTo>
                    <a:close/>
                    <a:moveTo>
                      <a:pt x="14643" y="18425"/>
                    </a:moveTo>
                    <a:cubicBezTo>
                      <a:pt x="11213" y="18425"/>
                      <a:pt x="11213" y="18425"/>
                      <a:pt x="11213" y="18425"/>
                    </a:cubicBezTo>
                    <a:cubicBezTo>
                      <a:pt x="11213" y="17381"/>
                      <a:pt x="11213" y="17381"/>
                      <a:pt x="11213" y="17381"/>
                    </a:cubicBezTo>
                    <a:cubicBezTo>
                      <a:pt x="16076" y="17381"/>
                      <a:pt x="16076" y="17381"/>
                      <a:pt x="16076" y="17381"/>
                    </a:cubicBezTo>
                    <a:cubicBezTo>
                      <a:pt x="16035" y="17961"/>
                      <a:pt x="15415" y="18425"/>
                      <a:pt x="14643" y="18425"/>
                    </a:cubicBezTo>
                    <a:close/>
                    <a:moveTo>
                      <a:pt x="18046" y="15979"/>
                    </a:moveTo>
                    <a:cubicBezTo>
                      <a:pt x="18046" y="16400"/>
                      <a:pt x="17605" y="16738"/>
                      <a:pt x="17054" y="16738"/>
                    </a:cubicBezTo>
                    <a:cubicBezTo>
                      <a:pt x="11213" y="16738"/>
                      <a:pt x="11213" y="16738"/>
                      <a:pt x="11213" y="16738"/>
                    </a:cubicBezTo>
                    <a:cubicBezTo>
                      <a:pt x="11213" y="15219"/>
                      <a:pt x="11213" y="15219"/>
                      <a:pt x="11213" y="15219"/>
                    </a:cubicBezTo>
                    <a:cubicBezTo>
                      <a:pt x="17054" y="15219"/>
                      <a:pt x="17054" y="15219"/>
                      <a:pt x="17054" y="15219"/>
                    </a:cubicBezTo>
                    <a:cubicBezTo>
                      <a:pt x="17605" y="15219"/>
                      <a:pt x="18046" y="15557"/>
                      <a:pt x="18046" y="15979"/>
                    </a:cubicBezTo>
                    <a:close/>
                    <a:moveTo>
                      <a:pt x="11213" y="19069"/>
                    </a:moveTo>
                    <a:cubicBezTo>
                      <a:pt x="14395" y="19069"/>
                      <a:pt x="14395" y="19069"/>
                      <a:pt x="14395" y="19069"/>
                    </a:cubicBezTo>
                    <a:cubicBezTo>
                      <a:pt x="14395" y="19596"/>
                      <a:pt x="14395" y="19596"/>
                      <a:pt x="14395" y="19596"/>
                    </a:cubicBezTo>
                    <a:cubicBezTo>
                      <a:pt x="11213" y="19596"/>
                      <a:pt x="11213" y="19596"/>
                      <a:pt x="11213" y="19596"/>
                    </a:cubicBezTo>
                    <a:lnTo>
                      <a:pt x="11213" y="19069"/>
                    </a:lnTo>
                    <a:close/>
                    <a:moveTo>
                      <a:pt x="11213" y="19069"/>
                    </a:moveTo>
                    <a:cubicBezTo>
                      <a:pt x="11213" y="19069"/>
                      <a:pt x="11213" y="19069"/>
                      <a:pt x="11213" y="19069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40" name="Freeform 389"/>
              <p:cNvSpPr/>
              <p:nvPr/>
            </p:nvSpPr>
            <p:spPr>
              <a:xfrm>
                <a:off x="75118" y="44355"/>
                <a:ext cx="25041" cy="25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48"/>
                    </a:moveTo>
                    <a:cubicBezTo>
                      <a:pt x="21600" y="4800"/>
                      <a:pt x="16800" y="0"/>
                      <a:pt x="10852" y="0"/>
                    </a:cubicBezTo>
                    <a:cubicBezTo>
                      <a:pt x="4904" y="0"/>
                      <a:pt x="0" y="4800"/>
                      <a:pt x="0" y="10748"/>
                    </a:cubicBezTo>
                    <a:cubicBezTo>
                      <a:pt x="0" y="16696"/>
                      <a:pt x="4904" y="21600"/>
                      <a:pt x="10852" y="21600"/>
                    </a:cubicBezTo>
                    <a:cubicBezTo>
                      <a:pt x="16800" y="21600"/>
                      <a:pt x="21600" y="16696"/>
                      <a:pt x="21600" y="10748"/>
                    </a:cubicBezTo>
                    <a:close/>
                    <a:moveTo>
                      <a:pt x="6365" y="10748"/>
                    </a:moveTo>
                    <a:cubicBezTo>
                      <a:pt x="6365" y="8348"/>
                      <a:pt x="8348" y="6365"/>
                      <a:pt x="10852" y="6365"/>
                    </a:cubicBezTo>
                    <a:cubicBezTo>
                      <a:pt x="13252" y="6365"/>
                      <a:pt x="15235" y="8348"/>
                      <a:pt x="15235" y="10748"/>
                    </a:cubicBezTo>
                    <a:cubicBezTo>
                      <a:pt x="15235" y="13252"/>
                      <a:pt x="13252" y="15235"/>
                      <a:pt x="10852" y="15235"/>
                    </a:cubicBezTo>
                    <a:cubicBezTo>
                      <a:pt x="8348" y="15235"/>
                      <a:pt x="6365" y="13252"/>
                      <a:pt x="6365" y="10748"/>
                    </a:cubicBezTo>
                    <a:close/>
                    <a:moveTo>
                      <a:pt x="6365" y="10748"/>
                    </a:moveTo>
                    <a:cubicBezTo>
                      <a:pt x="6365" y="10748"/>
                      <a:pt x="6365" y="10748"/>
                      <a:pt x="6365" y="10748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41" name="Freeform 390"/>
              <p:cNvSpPr/>
              <p:nvPr/>
            </p:nvSpPr>
            <p:spPr>
              <a:xfrm>
                <a:off x="62956" y="178138"/>
                <a:ext cx="25041" cy="25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48"/>
                    </a:moveTo>
                    <a:cubicBezTo>
                      <a:pt x="21600" y="4800"/>
                      <a:pt x="16777" y="0"/>
                      <a:pt x="10800" y="0"/>
                    </a:cubicBezTo>
                    <a:cubicBezTo>
                      <a:pt x="4823" y="0"/>
                      <a:pt x="0" y="4800"/>
                      <a:pt x="0" y="10748"/>
                    </a:cubicBezTo>
                    <a:cubicBezTo>
                      <a:pt x="0" y="16696"/>
                      <a:pt x="4823" y="21600"/>
                      <a:pt x="10800" y="21600"/>
                    </a:cubicBezTo>
                    <a:cubicBezTo>
                      <a:pt x="16777" y="21600"/>
                      <a:pt x="21600" y="16696"/>
                      <a:pt x="21600" y="10748"/>
                    </a:cubicBezTo>
                    <a:close/>
                    <a:moveTo>
                      <a:pt x="6291" y="10748"/>
                    </a:moveTo>
                    <a:cubicBezTo>
                      <a:pt x="6291" y="8348"/>
                      <a:pt x="8283" y="6365"/>
                      <a:pt x="10800" y="6365"/>
                    </a:cubicBezTo>
                    <a:cubicBezTo>
                      <a:pt x="13212" y="6365"/>
                      <a:pt x="15309" y="8348"/>
                      <a:pt x="15309" y="10748"/>
                    </a:cubicBezTo>
                    <a:cubicBezTo>
                      <a:pt x="15309" y="13252"/>
                      <a:pt x="13212" y="15235"/>
                      <a:pt x="10800" y="15235"/>
                    </a:cubicBezTo>
                    <a:cubicBezTo>
                      <a:pt x="8283" y="15235"/>
                      <a:pt x="6291" y="13252"/>
                      <a:pt x="6291" y="10748"/>
                    </a:cubicBezTo>
                    <a:close/>
                    <a:moveTo>
                      <a:pt x="6291" y="10748"/>
                    </a:moveTo>
                    <a:cubicBezTo>
                      <a:pt x="6291" y="10748"/>
                      <a:pt x="6291" y="10748"/>
                      <a:pt x="6291" y="10748"/>
                    </a:cubicBezTo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1451" name="Group 68"/>
          <p:cNvGrpSpPr/>
          <p:nvPr/>
        </p:nvGrpSpPr>
        <p:grpSpPr>
          <a:xfrm>
            <a:off x="1640957" y="2703710"/>
            <a:ext cx="487253" cy="486237"/>
            <a:chOff x="0" y="0"/>
            <a:chExt cx="487251" cy="486236"/>
          </a:xfrm>
        </p:grpSpPr>
        <p:sp>
          <p:nvSpPr>
            <p:cNvPr id="1444" name="Oval 15"/>
            <p:cNvSpPr/>
            <p:nvPr/>
          </p:nvSpPr>
          <p:spPr>
            <a:xfrm>
              <a:off x="0" y="-1"/>
              <a:ext cx="487252" cy="4862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450" name="Group 62"/>
            <p:cNvGrpSpPr/>
            <p:nvPr/>
          </p:nvGrpSpPr>
          <p:grpSpPr>
            <a:xfrm>
              <a:off x="141896" y="141388"/>
              <a:ext cx="203459" cy="203459"/>
              <a:chOff x="0" y="0"/>
              <a:chExt cx="203458" cy="203458"/>
            </a:xfrm>
          </p:grpSpPr>
          <p:sp>
            <p:nvSpPr>
              <p:cNvPr id="1445" name="Freeform 414"/>
              <p:cNvSpPr/>
              <p:nvPr/>
            </p:nvSpPr>
            <p:spPr>
              <a:xfrm>
                <a:off x="0" y="0"/>
                <a:ext cx="203459" cy="203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284" y="0"/>
                    </a:moveTo>
                    <a:cubicBezTo>
                      <a:pt x="4514" y="0"/>
                      <a:pt x="4514" y="0"/>
                      <a:pt x="4514" y="0"/>
                    </a:cubicBezTo>
                    <a:cubicBezTo>
                      <a:pt x="4335" y="0"/>
                      <a:pt x="4187" y="148"/>
                      <a:pt x="4187" y="316"/>
                    </a:cubicBezTo>
                    <a:cubicBezTo>
                      <a:pt x="4187" y="496"/>
                      <a:pt x="4335" y="643"/>
                      <a:pt x="4514" y="643"/>
                    </a:cubicBezTo>
                    <a:cubicBezTo>
                      <a:pt x="20957" y="643"/>
                      <a:pt x="20957" y="643"/>
                      <a:pt x="20957" y="643"/>
                    </a:cubicBezTo>
                    <a:cubicBezTo>
                      <a:pt x="20957" y="2711"/>
                      <a:pt x="20957" y="2711"/>
                      <a:pt x="20957" y="2711"/>
                    </a:cubicBezTo>
                    <a:cubicBezTo>
                      <a:pt x="643" y="2711"/>
                      <a:pt x="643" y="2711"/>
                      <a:pt x="643" y="2711"/>
                    </a:cubicBezTo>
                    <a:cubicBezTo>
                      <a:pt x="643" y="643"/>
                      <a:pt x="643" y="643"/>
                      <a:pt x="643" y="643"/>
                    </a:cubicBezTo>
                    <a:cubicBezTo>
                      <a:pt x="3227" y="643"/>
                      <a:pt x="3227" y="643"/>
                      <a:pt x="3227" y="643"/>
                    </a:cubicBezTo>
                    <a:cubicBezTo>
                      <a:pt x="3407" y="643"/>
                      <a:pt x="3554" y="496"/>
                      <a:pt x="3554" y="316"/>
                    </a:cubicBezTo>
                    <a:cubicBezTo>
                      <a:pt x="3554" y="148"/>
                      <a:pt x="3407" y="0"/>
                      <a:pt x="3227" y="0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148" y="0"/>
                      <a:pt x="0" y="148"/>
                      <a:pt x="0" y="316"/>
                    </a:cubicBezTo>
                    <a:cubicBezTo>
                      <a:pt x="0" y="3027"/>
                      <a:pt x="0" y="3027"/>
                      <a:pt x="0" y="3027"/>
                    </a:cubicBezTo>
                    <a:cubicBezTo>
                      <a:pt x="0" y="3206"/>
                      <a:pt x="148" y="3343"/>
                      <a:pt x="316" y="3343"/>
                    </a:cubicBezTo>
                    <a:cubicBezTo>
                      <a:pt x="1255" y="3343"/>
                      <a:pt x="1255" y="3343"/>
                      <a:pt x="1255" y="3343"/>
                    </a:cubicBezTo>
                    <a:cubicBezTo>
                      <a:pt x="1255" y="10663"/>
                      <a:pt x="1255" y="10663"/>
                      <a:pt x="1255" y="10663"/>
                    </a:cubicBezTo>
                    <a:cubicBezTo>
                      <a:pt x="601" y="11148"/>
                      <a:pt x="169" y="11929"/>
                      <a:pt x="169" y="12804"/>
                    </a:cubicBezTo>
                    <a:cubicBezTo>
                      <a:pt x="169" y="15240"/>
                      <a:pt x="169" y="15240"/>
                      <a:pt x="169" y="15240"/>
                    </a:cubicBezTo>
                    <a:cubicBezTo>
                      <a:pt x="169" y="16116"/>
                      <a:pt x="601" y="16886"/>
                      <a:pt x="1255" y="17371"/>
                    </a:cubicBezTo>
                    <a:cubicBezTo>
                      <a:pt x="1255" y="21284"/>
                      <a:pt x="1255" y="21284"/>
                      <a:pt x="1255" y="21284"/>
                    </a:cubicBezTo>
                    <a:cubicBezTo>
                      <a:pt x="1255" y="21452"/>
                      <a:pt x="1392" y="21600"/>
                      <a:pt x="1571" y="21600"/>
                    </a:cubicBezTo>
                    <a:cubicBezTo>
                      <a:pt x="20029" y="21600"/>
                      <a:pt x="20029" y="21600"/>
                      <a:pt x="20029" y="21600"/>
                    </a:cubicBezTo>
                    <a:cubicBezTo>
                      <a:pt x="20208" y="21600"/>
                      <a:pt x="20345" y="21452"/>
                      <a:pt x="20345" y="21284"/>
                    </a:cubicBezTo>
                    <a:cubicBezTo>
                      <a:pt x="20345" y="17371"/>
                      <a:pt x="20345" y="17371"/>
                      <a:pt x="20345" y="17371"/>
                    </a:cubicBezTo>
                    <a:cubicBezTo>
                      <a:pt x="20999" y="16886"/>
                      <a:pt x="21431" y="16116"/>
                      <a:pt x="21431" y="15240"/>
                    </a:cubicBezTo>
                    <a:cubicBezTo>
                      <a:pt x="21431" y="12804"/>
                      <a:pt x="21431" y="12804"/>
                      <a:pt x="21431" y="12804"/>
                    </a:cubicBezTo>
                    <a:cubicBezTo>
                      <a:pt x="21431" y="11929"/>
                      <a:pt x="20999" y="11148"/>
                      <a:pt x="20345" y="10663"/>
                    </a:cubicBezTo>
                    <a:cubicBezTo>
                      <a:pt x="20345" y="7351"/>
                      <a:pt x="20345" y="7351"/>
                      <a:pt x="20345" y="7351"/>
                    </a:cubicBezTo>
                    <a:cubicBezTo>
                      <a:pt x="20345" y="7172"/>
                      <a:pt x="20208" y="7024"/>
                      <a:pt x="20029" y="7024"/>
                    </a:cubicBezTo>
                    <a:cubicBezTo>
                      <a:pt x="19849" y="7024"/>
                      <a:pt x="19702" y="7172"/>
                      <a:pt x="19702" y="7351"/>
                    </a:cubicBezTo>
                    <a:cubicBezTo>
                      <a:pt x="19702" y="10315"/>
                      <a:pt x="19702" y="10315"/>
                      <a:pt x="19702" y="10315"/>
                    </a:cubicBezTo>
                    <a:cubicBezTo>
                      <a:pt x="19417" y="10209"/>
                      <a:pt x="19100" y="10146"/>
                      <a:pt x="18773" y="10146"/>
                    </a:cubicBezTo>
                    <a:cubicBezTo>
                      <a:pt x="17318" y="10146"/>
                      <a:pt x="16126" y="11338"/>
                      <a:pt x="16126" y="12804"/>
                    </a:cubicBezTo>
                    <a:cubicBezTo>
                      <a:pt x="16126" y="15240"/>
                      <a:pt x="16126" y="15240"/>
                      <a:pt x="16126" y="15240"/>
                    </a:cubicBezTo>
                    <a:cubicBezTo>
                      <a:pt x="16126" y="16590"/>
                      <a:pt x="17149" y="17708"/>
                      <a:pt x="18457" y="17866"/>
                    </a:cubicBezTo>
                    <a:cubicBezTo>
                      <a:pt x="18457" y="20957"/>
                      <a:pt x="18457" y="20957"/>
                      <a:pt x="18457" y="20957"/>
                    </a:cubicBezTo>
                    <a:cubicBezTo>
                      <a:pt x="13932" y="20957"/>
                      <a:pt x="13932" y="20957"/>
                      <a:pt x="13932" y="20957"/>
                    </a:cubicBezTo>
                    <a:cubicBezTo>
                      <a:pt x="13932" y="13848"/>
                      <a:pt x="13932" y="13848"/>
                      <a:pt x="13932" y="13848"/>
                    </a:cubicBezTo>
                    <a:cubicBezTo>
                      <a:pt x="14607" y="13848"/>
                      <a:pt x="14607" y="13848"/>
                      <a:pt x="14607" y="13848"/>
                    </a:cubicBezTo>
                    <a:cubicBezTo>
                      <a:pt x="14776" y="13848"/>
                      <a:pt x="14924" y="13700"/>
                      <a:pt x="14924" y="13521"/>
                    </a:cubicBezTo>
                    <a:cubicBezTo>
                      <a:pt x="14924" y="12066"/>
                      <a:pt x="14924" y="12066"/>
                      <a:pt x="14924" y="12066"/>
                    </a:cubicBezTo>
                    <a:cubicBezTo>
                      <a:pt x="14924" y="11886"/>
                      <a:pt x="14776" y="11749"/>
                      <a:pt x="14607" y="11749"/>
                    </a:cubicBezTo>
                    <a:cubicBezTo>
                      <a:pt x="6993" y="11749"/>
                      <a:pt x="6993" y="11749"/>
                      <a:pt x="6993" y="11749"/>
                    </a:cubicBezTo>
                    <a:cubicBezTo>
                      <a:pt x="6824" y="11749"/>
                      <a:pt x="6676" y="11886"/>
                      <a:pt x="6676" y="12066"/>
                    </a:cubicBezTo>
                    <a:cubicBezTo>
                      <a:pt x="6676" y="13521"/>
                      <a:pt x="6676" y="13521"/>
                      <a:pt x="6676" y="13521"/>
                    </a:cubicBezTo>
                    <a:cubicBezTo>
                      <a:pt x="6676" y="13700"/>
                      <a:pt x="6824" y="13848"/>
                      <a:pt x="6993" y="13848"/>
                    </a:cubicBezTo>
                    <a:cubicBezTo>
                      <a:pt x="7668" y="13848"/>
                      <a:pt x="7668" y="13848"/>
                      <a:pt x="7668" y="13848"/>
                    </a:cubicBezTo>
                    <a:cubicBezTo>
                      <a:pt x="7668" y="18594"/>
                      <a:pt x="7668" y="18594"/>
                      <a:pt x="7668" y="18594"/>
                    </a:cubicBezTo>
                    <a:cubicBezTo>
                      <a:pt x="7668" y="18773"/>
                      <a:pt x="7815" y="18921"/>
                      <a:pt x="7995" y="18921"/>
                    </a:cubicBezTo>
                    <a:cubicBezTo>
                      <a:pt x="8163" y="18921"/>
                      <a:pt x="8311" y="18773"/>
                      <a:pt x="8311" y="18594"/>
                    </a:cubicBezTo>
                    <a:cubicBezTo>
                      <a:pt x="8311" y="13848"/>
                      <a:pt x="8311" y="13848"/>
                      <a:pt x="8311" y="13848"/>
                    </a:cubicBezTo>
                    <a:cubicBezTo>
                      <a:pt x="10484" y="13848"/>
                      <a:pt x="10484" y="13848"/>
                      <a:pt x="10484" y="13848"/>
                    </a:cubicBezTo>
                    <a:cubicBezTo>
                      <a:pt x="10484" y="16938"/>
                      <a:pt x="10484" y="16938"/>
                      <a:pt x="10484" y="16938"/>
                    </a:cubicBezTo>
                    <a:cubicBezTo>
                      <a:pt x="9998" y="16938"/>
                      <a:pt x="9998" y="16938"/>
                      <a:pt x="9998" y="16938"/>
                    </a:cubicBezTo>
                    <a:cubicBezTo>
                      <a:pt x="9819" y="16938"/>
                      <a:pt x="9682" y="17086"/>
                      <a:pt x="9682" y="17265"/>
                    </a:cubicBezTo>
                    <a:cubicBezTo>
                      <a:pt x="9682" y="17434"/>
                      <a:pt x="9819" y="17582"/>
                      <a:pt x="9998" y="17582"/>
                    </a:cubicBezTo>
                    <a:cubicBezTo>
                      <a:pt x="10484" y="17582"/>
                      <a:pt x="10484" y="17582"/>
                      <a:pt x="10484" y="17582"/>
                    </a:cubicBezTo>
                    <a:cubicBezTo>
                      <a:pt x="10484" y="20957"/>
                      <a:pt x="10484" y="20957"/>
                      <a:pt x="10484" y="20957"/>
                    </a:cubicBezTo>
                    <a:cubicBezTo>
                      <a:pt x="8311" y="20957"/>
                      <a:pt x="8311" y="20957"/>
                      <a:pt x="8311" y="20957"/>
                    </a:cubicBezTo>
                    <a:cubicBezTo>
                      <a:pt x="8311" y="19881"/>
                      <a:pt x="8311" y="19881"/>
                      <a:pt x="8311" y="19881"/>
                    </a:cubicBezTo>
                    <a:cubicBezTo>
                      <a:pt x="8311" y="19702"/>
                      <a:pt x="8163" y="19554"/>
                      <a:pt x="7995" y="19554"/>
                    </a:cubicBezTo>
                    <a:cubicBezTo>
                      <a:pt x="7815" y="19554"/>
                      <a:pt x="7668" y="19702"/>
                      <a:pt x="7668" y="19881"/>
                    </a:cubicBezTo>
                    <a:cubicBezTo>
                      <a:pt x="7668" y="20957"/>
                      <a:pt x="7668" y="20957"/>
                      <a:pt x="7668" y="20957"/>
                    </a:cubicBezTo>
                    <a:cubicBezTo>
                      <a:pt x="3143" y="20957"/>
                      <a:pt x="3143" y="20957"/>
                      <a:pt x="3143" y="20957"/>
                    </a:cubicBezTo>
                    <a:cubicBezTo>
                      <a:pt x="3143" y="17866"/>
                      <a:pt x="3143" y="17866"/>
                      <a:pt x="3143" y="17866"/>
                    </a:cubicBezTo>
                    <a:cubicBezTo>
                      <a:pt x="4451" y="17708"/>
                      <a:pt x="5474" y="16590"/>
                      <a:pt x="5474" y="15240"/>
                    </a:cubicBezTo>
                    <a:cubicBezTo>
                      <a:pt x="5474" y="12804"/>
                      <a:pt x="5474" y="12804"/>
                      <a:pt x="5474" y="12804"/>
                    </a:cubicBezTo>
                    <a:cubicBezTo>
                      <a:pt x="5474" y="11338"/>
                      <a:pt x="4282" y="10146"/>
                      <a:pt x="2827" y="10146"/>
                    </a:cubicBezTo>
                    <a:cubicBezTo>
                      <a:pt x="2500" y="10146"/>
                      <a:pt x="2183" y="10209"/>
                      <a:pt x="1898" y="10315"/>
                    </a:cubicBezTo>
                    <a:cubicBezTo>
                      <a:pt x="1898" y="3343"/>
                      <a:pt x="1898" y="3343"/>
                      <a:pt x="1898" y="3343"/>
                    </a:cubicBezTo>
                    <a:cubicBezTo>
                      <a:pt x="19702" y="3343"/>
                      <a:pt x="19702" y="3343"/>
                      <a:pt x="19702" y="3343"/>
                    </a:cubicBezTo>
                    <a:cubicBezTo>
                      <a:pt x="19702" y="6064"/>
                      <a:pt x="19702" y="6064"/>
                      <a:pt x="19702" y="6064"/>
                    </a:cubicBezTo>
                    <a:cubicBezTo>
                      <a:pt x="19702" y="6244"/>
                      <a:pt x="19849" y="6381"/>
                      <a:pt x="20029" y="6381"/>
                    </a:cubicBezTo>
                    <a:cubicBezTo>
                      <a:pt x="20208" y="6381"/>
                      <a:pt x="20345" y="6244"/>
                      <a:pt x="20345" y="6064"/>
                    </a:cubicBezTo>
                    <a:cubicBezTo>
                      <a:pt x="20345" y="3343"/>
                      <a:pt x="20345" y="3343"/>
                      <a:pt x="20345" y="3343"/>
                    </a:cubicBezTo>
                    <a:cubicBezTo>
                      <a:pt x="21284" y="3343"/>
                      <a:pt x="21284" y="3343"/>
                      <a:pt x="21284" y="3343"/>
                    </a:cubicBezTo>
                    <a:cubicBezTo>
                      <a:pt x="21452" y="3343"/>
                      <a:pt x="21600" y="3206"/>
                      <a:pt x="21600" y="3027"/>
                    </a:cubicBezTo>
                    <a:cubicBezTo>
                      <a:pt x="21600" y="316"/>
                      <a:pt x="21600" y="316"/>
                      <a:pt x="21600" y="316"/>
                    </a:cubicBezTo>
                    <a:cubicBezTo>
                      <a:pt x="21600" y="148"/>
                      <a:pt x="21452" y="0"/>
                      <a:pt x="21284" y="0"/>
                    </a:cubicBezTo>
                    <a:close/>
                    <a:moveTo>
                      <a:pt x="16770" y="15240"/>
                    </a:moveTo>
                    <a:cubicBezTo>
                      <a:pt x="16770" y="12804"/>
                      <a:pt x="16770" y="12804"/>
                      <a:pt x="16770" y="12804"/>
                    </a:cubicBezTo>
                    <a:cubicBezTo>
                      <a:pt x="16770" y="11696"/>
                      <a:pt x="17666" y="10789"/>
                      <a:pt x="18773" y="10789"/>
                    </a:cubicBezTo>
                    <a:cubicBezTo>
                      <a:pt x="19881" y="10789"/>
                      <a:pt x="20788" y="11696"/>
                      <a:pt x="20788" y="12804"/>
                    </a:cubicBezTo>
                    <a:cubicBezTo>
                      <a:pt x="20788" y="15240"/>
                      <a:pt x="20788" y="15240"/>
                      <a:pt x="20788" y="15240"/>
                    </a:cubicBezTo>
                    <a:cubicBezTo>
                      <a:pt x="20788" y="16348"/>
                      <a:pt x="19881" y="17244"/>
                      <a:pt x="18773" y="17244"/>
                    </a:cubicBezTo>
                    <a:cubicBezTo>
                      <a:pt x="17666" y="17244"/>
                      <a:pt x="16770" y="16348"/>
                      <a:pt x="16770" y="15240"/>
                    </a:cubicBezTo>
                    <a:close/>
                    <a:moveTo>
                      <a:pt x="19100" y="17866"/>
                    </a:moveTo>
                    <a:cubicBezTo>
                      <a:pt x="19311" y="17845"/>
                      <a:pt x="19512" y="17793"/>
                      <a:pt x="19702" y="17719"/>
                    </a:cubicBezTo>
                    <a:cubicBezTo>
                      <a:pt x="19702" y="20957"/>
                      <a:pt x="19702" y="20957"/>
                      <a:pt x="19702" y="20957"/>
                    </a:cubicBezTo>
                    <a:cubicBezTo>
                      <a:pt x="19100" y="20957"/>
                      <a:pt x="19100" y="20957"/>
                      <a:pt x="19100" y="20957"/>
                    </a:cubicBezTo>
                    <a:lnTo>
                      <a:pt x="19100" y="17866"/>
                    </a:lnTo>
                    <a:close/>
                    <a:moveTo>
                      <a:pt x="7995" y="13205"/>
                    </a:moveTo>
                    <a:cubicBezTo>
                      <a:pt x="7320" y="13205"/>
                      <a:pt x="7320" y="13205"/>
                      <a:pt x="7320" y="13205"/>
                    </a:cubicBezTo>
                    <a:cubicBezTo>
                      <a:pt x="7320" y="12382"/>
                      <a:pt x="7320" y="12382"/>
                      <a:pt x="7320" y="12382"/>
                    </a:cubicBezTo>
                    <a:cubicBezTo>
                      <a:pt x="14280" y="12382"/>
                      <a:pt x="14280" y="12382"/>
                      <a:pt x="14280" y="12382"/>
                    </a:cubicBezTo>
                    <a:cubicBezTo>
                      <a:pt x="14280" y="13205"/>
                      <a:pt x="14280" y="13205"/>
                      <a:pt x="14280" y="13205"/>
                    </a:cubicBezTo>
                    <a:lnTo>
                      <a:pt x="7995" y="13205"/>
                    </a:lnTo>
                    <a:close/>
                    <a:moveTo>
                      <a:pt x="11116" y="17582"/>
                    </a:moveTo>
                    <a:cubicBezTo>
                      <a:pt x="11602" y="17582"/>
                      <a:pt x="11602" y="17582"/>
                      <a:pt x="11602" y="17582"/>
                    </a:cubicBezTo>
                    <a:cubicBezTo>
                      <a:pt x="11781" y="17582"/>
                      <a:pt x="11918" y="17434"/>
                      <a:pt x="11918" y="17265"/>
                    </a:cubicBezTo>
                    <a:cubicBezTo>
                      <a:pt x="11918" y="17086"/>
                      <a:pt x="11781" y="16938"/>
                      <a:pt x="11602" y="16938"/>
                    </a:cubicBezTo>
                    <a:cubicBezTo>
                      <a:pt x="11116" y="16938"/>
                      <a:pt x="11116" y="16938"/>
                      <a:pt x="11116" y="16938"/>
                    </a:cubicBezTo>
                    <a:cubicBezTo>
                      <a:pt x="11116" y="13848"/>
                      <a:pt x="11116" y="13848"/>
                      <a:pt x="11116" y="13848"/>
                    </a:cubicBezTo>
                    <a:cubicBezTo>
                      <a:pt x="13289" y="13848"/>
                      <a:pt x="13289" y="13848"/>
                      <a:pt x="13289" y="13848"/>
                    </a:cubicBezTo>
                    <a:cubicBezTo>
                      <a:pt x="13289" y="20957"/>
                      <a:pt x="13289" y="20957"/>
                      <a:pt x="13289" y="20957"/>
                    </a:cubicBezTo>
                    <a:cubicBezTo>
                      <a:pt x="11116" y="20957"/>
                      <a:pt x="11116" y="20957"/>
                      <a:pt x="11116" y="20957"/>
                    </a:cubicBezTo>
                    <a:lnTo>
                      <a:pt x="11116" y="17582"/>
                    </a:lnTo>
                    <a:close/>
                    <a:moveTo>
                      <a:pt x="1898" y="20957"/>
                    </a:moveTo>
                    <a:cubicBezTo>
                      <a:pt x="1898" y="17719"/>
                      <a:pt x="1898" y="17719"/>
                      <a:pt x="1898" y="17719"/>
                    </a:cubicBezTo>
                    <a:cubicBezTo>
                      <a:pt x="2088" y="17793"/>
                      <a:pt x="2289" y="17845"/>
                      <a:pt x="2500" y="17866"/>
                    </a:cubicBezTo>
                    <a:cubicBezTo>
                      <a:pt x="2500" y="20957"/>
                      <a:pt x="2500" y="20957"/>
                      <a:pt x="2500" y="20957"/>
                    </a:cubicBezTo>
                    <a:lnTo>
                      <a:pt x="1898" y="20957"/>
                    </a:lnTo>
                    <a:close/>
                    <a:moveTo>
                      <a:pt x="2827" y="10789"/>
                    </a:moveTo>
                    <a:cubicBezTo>
                      <a:pt x="3934" y="10789"/>
                      <a:pt x="4830" y="11696"/>
                      <a:pt x="4830" y="12804"/>
                    </a:cubicBezTo>
                    <a:cubicBezTo>
                      <a:pt x="4830" y="15240"/>
                      <a:pt x="4830" y="15240"/>
                      <a:pt x="4830" y="15240"/>
                    </a:cubicBezTo>
                    <a:cubicBezTo>
                      <a:pt x="4830" y="16348"/>
                      <a:pt x="3934" y="17244"/>
                      <a:pt x="2827" y="17244"/>
                    </a:cubicBezTo>
                    <a:cubicBezTo>
                      <a:pt x="1719" y="17244"/>
                      <a:pt x="812" y="16348"/>
                      <a:pt x="812" y="15240"/>
                    </a:cubicBezTo>
                    <a:cubicBezTo>
                      <a:pt x="812" y="12804"/>
                      <a:pt x="812" y="12804"/>
                      <a:pt x="812" y="12804"/>
                    </a:cubicBezTo>
                    <a:cubicBezTo>
                      <a:pt x="812" y="11696"/>
                      <a:pt x="1719" y="10789"/>
                      <a:pt x="2827" y="10789"/>
                    </a:cubicBezTo>
                    <a:close/>
                    <a:moveTo>
                      <a:pt x="2827" y="10789"/>
                    </a:moveTo>
                    <a:cubicBezTo>
                      <a:pt x="2827" y="10789"/>
                      <a:pt x="2827" y="10789"/>
                      <a:pt x="2827" y="10789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46" name="Freeform 415"/>
              <p:cNvSpPr/>
              <p:nvPr/>
            </p:nvSpPr>
            <p:spPr>
              <a:xfrm>
                <a:off x="28813" y="42338"/>
                <a:ext cx="28815" cy="4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34" y="0"/>
                    </a:moveTo>
                    <a:cubicBezTo>
                      <a:pt x="968" y="0"/>
                      <a:pt x="0" y="652"/>
                      <a:pt x="0" y="1443"/>
                    </a:cubicBezTo>
                    <a:cubicBezTo>
                      <a:pt x="0" y="20157"/>
                      <a:pt x="0" y="20157"/>
                      <a:pt x="0" y="20157"/>
                    </a:cubicBezTo>
                    <a:cubicBezTo>
                      <a:pt x="0" y="20948"/>
                      <a:pt x="968" y="21600"/>
                      <a:pt x="2234" y="21600"/>
                    </a:cubicBezTo>
                    <a:cubicBezTo>
                      <a:pt x="19366" y="21600"/>
                      <a:pt x="19366" y="21600"/>
                      <a:pt x="19366" y="21600"/>
                    </a:cubicBezTo>
                    <a:cubicBezTo>
                      <a:pt x="20632" y="21600"/>
                      <a:pt x="21600" y="20948"/>
                      <a:pt x="21600" y="20157"/>
                    </a:cubicBezTo>
                    <a:cubicBezTo>
                      <a:pt x="21600" y="1443"/>
                      <a:pt x="21600" y="1443"/>
                      <a:pt x="21600" y="1443"/>
                    </a:cubicBezTo>
                    <a:cubicBezTo>
                      <a:pt x="21600" y="652"/>
                      <a:pt x="20632" y="0"/>
                      <a:pt x="19366" y="0"/>
                    </a:cubicBezTo>
                    <a:lnTo>
                      <a:pt x="2234" y="0"/>
                    </a:lnTo>
                    <a:close/>
                    <a:moveTo>
                      <a:pt x="17131" y="18760"/>
                    </a:moveTo>
                    <a:cubicBezTo>
                      <a:pt x="4469" y="18760"/>
                      <a:pt x="4469" y="18760"/>
                      <a:pt x="4469" y="18760"/>
                    </a:cubicBezTo>
                    <a:cubicBezTo>
                      <a:pt x="4469" y="2840"/>
                      <a:pt x="4469" y="2840"/>
                      <a:pt x="4469" y="2840"/>
                    </a:cubicBezTo>
                    <a:cubicBezTo>
                      <a:pt x="17131" y="2840"/>
                      <a:pt x="17131" y="2840"/>
                      <a:pt x="17131" y="2840"/>
                    </a:cubicBezTo>
                    <a:lnTo>
                      <a:pt x="17131" y="18760"/>
                    </a:lnTo>
                    <a:close/>
                    <a:moveTo>
                      <a:pt x="17131" y="18760"/>
                    </a:moveTo>
                    <a:cubicBezTo>
                      <a:pt x="17131" y="18760"/>
                      <a:pt x="17131" y="18760"/>
                      <a:pt x="17131" y="1876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47" name="Freeform 416"/>
              <p:cNvSpPr/>
              <p:nvPr/>
            </p:nvSpPr>
            <p:spPr>
              <a:xfrm>
                <a:off x="67623" y="42338"/>
                <a:ext cx="28815" cy="4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01" y="0"/>
                    </a:moveTo>
                    <a:cubicBezTo>
                      <a:pt x="1039" y="0"/>
                      <a:pt x="0" y="652"/>
                      <a:pt x="0" y="1443"/>
                    </a:cubicBezTo>
                    <a:cubicBezTo>
                      <a:pt x="0" y="20157"/>
                      <a:pt x="0" y="20157"/>
                      <a:pt x="0" y="20157"/>
                    </a:cubicBezTo>
                    <a:cubicBezTo>
                      <a:pt x="0" y="20948"/>
                      <a:pt x="1039" y="21600"/>
                      <a:pt x="2301" y="21600"/>
                    </a:cubicBezTo>
                    <a:cubicBezTo>
                      <a:pt x="19373" y="21600"/>
                      <a:pt x="19373" y="21600"/>
                      <a:pt x="19373" y="21600"/>
                    </a:cubicBezTo>
                    <a:cubicBezTo>
                      <a:pt x="20561" y="21600"/>
                      <a:pt x="21600" y="20948"/>
                      <a:pt x="21600" y="20157"/>
                    </a:cubicBezTo>
                    <a:cubicBezTo>
                      <a:pt x="21600" y="1443"/>
                      <a:pt x="21600" y="1443"/>
                      <a:pt x="21600" y="1443"/>
                    </a:cubicBezTo>
                    <a:cubicBezTo>
                      <a:pt x="21600" y="652"/>
                      <a:pt x="20561" y="0"/>
                      <a:pt x="19373" y="0"/>
                    </a:cubicBezTo>
                    <a:lnTo>
                      <a:pt x="2301" y="0"/>
                    </a:lnTo>
                    <a:close/>
                    <a:moveTo>
                      <a:pt x="17072" y="18760"/>
                    </a:moveTo>
                    <a:cubicBezTo>
                      <a:pt x="4528" y="18760"/>
                      <a:pt x="4528" y="18760"/>
                      <a:pt x="4528" y="18760"/>
                    </a:cubicBezTo>
                    <a:cubicBezTo>
                      <a:pt x="4528" y="2840"/>
                      <a:pt x="4528" y="2840"/>
                      <a:pt x="4528" y="2840"/>
                    </a:cubicBezTo>
                    <a:cubicBezTo>
                      <a:pt x="17072" y="2840"/>
                      <a:pt x="17072" y="2840"/>
                      <a:pt x="17072" y="2840"/>
                    </a:cubicBezTo>
                    <a:lnTo>
                      <a:pt x="17072" y="18760"/>
                    </a:lnTo>
                    <a:close/>
                    <a:moveTo>
                      <a:pt x="17072" y="18760"/>
                    </a:moveTo>
                    <a:cubicBezTo>
                      <a:pt x="17072" y="18760"/>
                      <a:pt x="17072" y="18760"/>
                      <a:pt x="17072" y="1876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48" name="Freeform 417"/>
              <p:cNvSpPr/>
              <p:nvPr/>
            </p:nvSpPr>
            <p:spPr>
              <a:xfrm>
                <a:off x="107021" y="42338"/>
                <a:ext cx="28815" cy="4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27" y="0"/>
                    </a:moveTo>
                    <a:cubicBezTo>
                      <a:pt x="1039" y="0"/>
                      <a:pt x="0" y="652"/>
                      <a:pt x="0" y="1443"/>
                    </a:cubicBezTo>
                    <a:cubicBezTo>
                      <a:pt x="0" y="20157"/>
                      <a:pt x="0" y="20157"/>
                      <a:pt x="0" y="20157"/>
                    </a:cubicBezTo>
                    <a:cubicBezTo>
                      <a:pt x="0" y="20948"/>
                      <a:pt x="1039" y="21600"/>
                      <a:pt x="2227" y="21600"/>
                    </a:cubicBezTo>
                    <a:cubicBezTo>
                      <a:pt x="19299" y="21600"/>
                      <a:pt x="19299" y="21600"/>
                      <a:pt x="19299" y="21600"/>
                    </a:cubicBezTo>
                    <a:cubicBezTo>
                      <a:pt x="20561" y="21600"/>
                      <a:pt x="21600" y="20948"/>
                      <a:pt x="21600" y="20157"/>
                    </a:cubicBezTo>
                    <a:cubicBezTo>
                      <a:pt x="21600" y="1443"/>
                      <a:pt x="21600" y="1443"/>
                      <a:pt x="21600" y="1443"/>
                    </a:cubicBezTo>
                    <a:cubicBezTo>
                      <a:pt x="21600" y="652"/>
                      <a:pt x="20561" y="0"/>
                      <a:pt x="19299" y="0"/>
                    </a:cubicBezTo>
                    <a:lnTo>
                      <a:pt x="2227" y="0"/>
                    </a:lnTo>
                    <a:close/>
                    <a:moveTo>
                      <a:pt x="17072" y="18760"/>
                    </a:moveTo>
                    <a:cubicBezTo>
                      <a:pt x="4528" y="18760"/>
                      <a:pt x="4528" y="18760"/>
                      <a:pt x="4528" y="18760"/>
                    </a:cubicBezTo>
                    <a:cubicBezTo>
                      <a:pt x="4528" y="2840"/>
                      <a:pt x="4528" y="2840"/>
                      <a:pt x="4528" y="2840"/>
                    </a:cubicBezTo>
                    <a:cubicBezTo>
                      <a:pt x="17072" y="2840"/>
                      <a:pt x="17072" y="2840"/>
                      <a:pt x="17072" y="2840"/>
                    </a:cubicBezTo>
                    <a:lnTo>
                      <a:pt x="17072" y="18760"/>
                    </a:lnTo>
                    <a:close/>
                    <a:moveTo>
                      <a:pt x="17072" y="18760"/>
                    </a:moveTo>
                    <a:cubicBezTo>
                      <a:pt x="17072" y="18760"/>
                      <a:pt x="17072" y="18760"/>
                      <a:pt x="17072" y="1876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449" name="Freeform 418"/>
              <p:cNvSpPr/>
              <p:nvPr/>
            </p:nvSpPr>
            <p:spPr>
              <a:xfrm>
                <a:off x="145831" y="42338"/>
                <a:ext cx="28815" cy="4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34" y="0"/>
                    </a:moveTo>
                    <a:cubicBezTo>
                      <a:pt x="968" y="0"/>
                      <a:pt x="0" y="652"/>
                      <a:pt x="0" y="1443"/>
                    </a:cubicBezTo>
                    <a:cubicBezTo>
                      <a:pt x="0" y="20157"/>
                      <a:pt x="0" y="20157"/>
                      <a:pt x="0" y="20157"/>
                    </a:cubicBezTo>
                    <a:cubicBezTo>
                      <a:pt x="0" y="20948"/>
                      <a:pt x="968" y="21600"/>
                      <a:pt x="2234" y="21600"/>
                    </a:cubicBezTo>
                    <a:cubicBezTo>
                      <a:pt x="19366" y="21600"/>
                      <a:pt x="19366" y="21600"/>
                      <a:pt x="19366" y="21600"/>
                    </a:cubicBezTo>
                    <a:cubicBezTo>
                      <a:pt x="20632" y="21600"/>
                      <a:pt x="21600" y="20948"/>
                      <a:pt x="21600" y="20157"/>
                    </a:cubicBezTo>
                    <a:cubicBezTo>
                      <a:pt x="21600" y="1443"/>
                      <a:pt x="21600" y="1443"/>
                      <a:pt x="21600" y="1443"/>
                    </a:cubicBezTo>
                    <a:cubicBezTo>
                      <a:pt x="21600" y="652"/>
                      <a:pt x="20632" y="0"/>
                      <a:pt x="19366" y="0"/>
                    </a:cubicBezTo>
                    <a:lnTo>
                      <a:pt x="2234" y="0"/>
                    </a:lnTo>
                    <a:close/>
                    <a:moveTo>
                      <a:pt x="17131" y="18760"/>
                    </a:moveTo>
                    <a:cubicBezTo>
                      <a:pt x="4469" y="18760"/>
                      <a:pt x="4469" y="18760"/>
                      <a:pt x="4469" y="18760"/>
                    </a:cubicBezTo>
                    <a:cubicBezTo>
                      <a:pt x="4469" y="2840"/>
                      <a:pt x="4469" y="2840"/>
                      <a:pt x="4469" y="2840"/>
                    </a:cubicBezTo>
                    <a:cubicBezTo>
                      <a:pt x="17131" y="2840"/>
                      <a:pt x="17131" y="2840"/>
                      <a:pt x="17131" y="2840"/>
                    </a:cubicBezTo>
                    <a:lnTo>
                      <a:pt x="17131" y="18760"/>
                    </a:lnTo>
                    <a:close/>
                    <a:moveTo>
                      <a:pt x="17131" y="18760"/>
                    </a:moveTo>
                    <a:cubicBezTo>
                      <a:pt x="17131" y="18760"/>
                      <a:pt x="17131" y="18760"/>
                      <a:pt x="17131" y="1876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9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Class="entr" nodeType="after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7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1" grpId="10"/>
      <p:bldP build="whole" bldLvl="1" animBg="1" rev="0" advAuto="0" spid="1443" grpId="11"/>
      <p:bldP build="whole" bldLvl="1" animBg="1" rev="0" advAuto="0" spid="1404" grpId="4"/>
      <p:bldP build="whole" bldLvl="1" animBg="1" rev="0" advAuto="0" spid="1427" grpId="3"/>
      <p:bldP build="whole" bldLvl="1" animBg="1" rev="0" advAuto="0" spid="1451" grpId="7"/>
      <p:bldP build="whole" bldLvl="1" animBg="1" rev="0" advAuto="0" spid="1383" grpId="1"/>
      <p:bldP build="whole" bldLvl="1" animBg="1" rev="0" advAuto="0" spid="1430" grpId="5"/>
      <p:bldP build="whole" bldLvl="1" animBg="1" rev="0" advAuto="0" spid="1437" grpId="9"/>
      <p:bldP build="whole" bldLvl="1" animBg="1" rev="0" advAuto="0" spid="1411" grpId="8"/>
      <p:bldP build="whole" bldLvl="1" animBg="1" rev="0" advAuto="0" spid="1397" grpId="6"/>
      <p:bldP build="whole" bldLvl="1" animBg="1" rev="0" advAuto="0" spid="1390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roup 451"/>
          <p:cNvGrpSpPr/>
          <p:nvPr/>
        </p:nvGrpSpPr>
        <p:grpSpPr>
          <a:xfrm>
            <a:off x="1153716" y="839391"/>
            <a:ext cx="413148" cy="276226"/>
            <a:chOff x="0" y="0"/>
            <a:chExt cx="413147" cy="276225"/>
          </a:xfrm>
        </p:grpSpPr>
        <p:sp>
          <p:nvSpPr>
            <p:cNvPr id="1453" name="Freeform 5"/>
            <p:cNvSpPr/>
            <p:nvPr/>
          </p:nvSpPr>
          <p:spPr>
            <a:xfrm>
              <a:off x="0" y="0"/>
              <a:ext cx="413148" cy="27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33" y="0"/>
                  </a:moveTo>
                  <a:cubicBezTo>
                    <a:pt x="1867" y="0"/>
                    <a:pt x="1867" y="0"/>
                    <a:pt x="1867" y="0"/>
                  </a:cubicBezTo>
                  <a:cubicBezTo>
                    <a:pt x="833" y="0"/>
                    <a:pt x="0" y="1241"/>
                    <a:pt x="0" y="2781"/>
                  </a:cubicBezTo>
                  <a:cubicBezTo>
                    <a:pt x="0" y="18819"/>
                    <a:pt x="0" y="18819"/>
                    <a:pt x="0" y="18819"/>
                  </a:cubicBezTo>
                  <a:cubicBezTo>
                    <a:pt x="0" y="20343"/>
                    <a:pt x="833" y="21600"/>
                    <a:pt x="1867" y="21600"/>
                  </a:cubicBezTo>
                  <a:cubicBezTo>
                    <a:pt x="19733" y="21600"/>
                    <a:pt x="19733" y="21600"/>
                    <a:pt x="19733" y="21600"/>
                  </a:cubicBezTo>
                  <a:cubicBezTo>
                    <a:pt x="20767" y="21600"/>
                    <a:pt x="21600" y="20343"/>
                    <a:pt x="21600" y="18819"/>
                  </a:cubicBezTo>
                  <a:cubicBezTo>
                    <a:pt x="21600" y="2781"/>
                    <a:pt x="21600" y="2781"/>
                    <a:pt x="21600" y="2781"/>
                  </a:cubicBezTo>
                  <a:cubicBezTo>
                    <a:pt x="21600" y="1241"/>
                    <a:pt x="20767" y="0"/>
                    <a:pt x="19733" y="0"/>
                  </a:cubicBezTo>
                  <a:close/>
                  <a:moveTo>
                    <a:pt x="20957" y="18819"/>
                  </a:moveTo>
                  <a:cubicBezTo>
                    <a:pt x="20957" y="19825"/>
                    <a:pt x="20408" y="20642"/>
                    <a:pt x="19733" y="20642"/>
                  </a:cubicBezTo>
                  <a:cubicBezTo>
                    <a:pt x="1867" y="20642"/>
                    <a:pt x="1867" y="20642"/>
                    <a:pt x="1867" y="20642"/>
                  </a:cubicBezTo>
                  <a:cubicBezTo>
                    <a:pt x="1192" y="20642"/>
                    <a:pt x="643" y="19825"/>
                    <a:pt x="643" y="18819"/>
                  </a:cubicBezTo>
                  <a:cubicBezTo>
                    <a:pt x="643" y="2781"/>
                    <a:pt x="643" y="2781"/>
                    <a:pt x="643" y="2781"/>
                  </a:cubicBezTo>
                  <a:cubicBezTo>
                    <a:pt x="643" y="1775"/>
                    <a:pt x="1192" y="958"/>
                    <a:pt x="1867" y="958"/>
                  </a:cubicBezTo>
                  <a:cubicBezTo>
                    <a:pt x="19733" y="958"/>
                    <a:pt x="19733" y="958"/>
                    <a:pt x="19733" y="958"/>
                  </a:cubicBezTo>
                  <a:cubicBezTo>
                    <a:pt x="20408" y="958"/>
                    <a:pt x="20957" y="1775"/>
                    <a:pt x="20957" y="2781"/>
                  </a:cubicBezTo>
                  <a:lnTo>
                    <a:pt x="20957" y="18819"/>
                  </a:lnTo>
                  <a:close/>
                  <a:moveTo>
                    <a:pt x="20957" y="18819"/>
                  </a:moveTo>
                  <a:cubicBezTo>
                    <a:pt x="20957" y="18819"/>
                    <a:pt x="20957" y="18819"/>
                    <a:pt x="20957" y="1881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4" name="Freeform 6"/>
            <p:cNvSpPr/>
            <p:nvPr/>
          </p:nvSpPr>
          <p:spPr>
            <a:xfrm>
              <a:off x="34527" y="48815"/>
              <a:ext cx="154783" cy="173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27" y="0"/>
                  </a:moveTo>
                  <a:cubicBezTo>
                    <a:pt x="873" y="0"/>
                    <a:pt x="873" y="0"/>
                    <a:pt x="873" y="0"/>
                  </a:cubicBezTo>
                  <a:cubicBezTo>
                    <a:pt x="394" y="0"/>
                    <a:pt x="0" y="350"/>
                    <a:pt x="0" y="775"/>
                  </a:cubicBezTo>
                  <a:cubicBezTo>
                    <a:pt x="0" y="2600"/>
                    <a:pt x="0" y="2600"/>
                    <a:pt x="0" y="2600"/>
                  </a:cubicBezTo>
                  <a:cubicBezTo>
                    <a:pt x="0" y="3025"/>
                    <a:pt x="394" y="3350"/>
                    <a:pt x="873" y="3350"/>
                  </a:cubicBezTo>
                  <a:cubicBezTo>
                    <a:pt x="1352" y="3350"/>
                    <a:pt x="1718" y="3025"/>
                    <a:pt x="1718" y="2600"/>
                  </a:cubicBezTo>
                  <a:cubicBezTo>
                    <a:pt x="1718" y="1525"/>
                    <a:pt x="1718" y="1525"/>
                    <a:pt x="1718" y="1525"/>
                  </a:cubicBezTo>
                  <a:cubicBezTo>
                    <a:pt x="19882" y="1525"/>
                    <a:pt x="19882" y="1525"/>
                    <a:pt x="19882" y="1525"/>
                  </a:cubicBezTo>
                  <a:cubicBezTo>
                    <a:pt x="19882" y="20075"/>
                    <a:pt x="19882" y="20075"/>
                    <a:pt x="19882" y="20075"/>
                  </a:cubicBezTo>
                  <a:cubicBezTo>
                    <a:pt x="1718" y="20075"/>
                    <a:pt x="1718" y="20075"/>
                    <a:pt x="1718" y="20075"/>
                  </a:cubicBezTo>
                  <a:cubicBezTo>
                    <a:pt x="1718" y="5625"/>
                    <a:pt x="1718" y="5625"/>
                    <a:pt x="1718" y="5625"/>
                  </a:cubicBezTo>
                  <a:cubicBezTo>
                    <a:pt x="1718" y="5225"/>
                    <a:pt x="1352" y="4875"/>
                    <a:pt x="873" y="4875"/>
                  </a:cubicBezTo>
                  <a:cubicBezTo>
                    <a:pt x="394" y="4875"/>
                    <a:pt x="0" y="5225"/>
                    <a:pt x="0" y="5625"/>
                  </a:cubicBezTo>
                  <a:cubicBezTo>
                    <a:pt x="0" y="20850"/>
                    <a:pt x="0" y="20850"/>
                    <a:pt x="0" y="20850"/>
                  </a:cubicBezTo>
                  <a:cubicBezTo>
                    <a:pt x="0" y="21275"/>
                    <a:pt x="394" y="21600"/>
                    <a:pt x="873" y="21600"/>
                  </a:cubicBezTo>
                  <a:cubicBezTo>
                    <a:pt x="20727" y="21600"/>
                    <a:pt x="20727" y="21600"/>
                    <a:pt x="20727" y="21600"/>
                  </a:cubicBezTo>
                  <a:cubicBezTo>
                    <a:pt x="21206" y="21600"/>
                    <a:pt x="21600" y="21275"/>
                    <a:pt x="21600" y="20850"/>
                  </a:cubicBezTo>
                  <a:cubicBezTo>
                    <a:pt x="21600" y="775"/>
                    <a:pt x="21600" y="775"/>
                    <a:pt x="21600" y="775"/>
                  </a:cubicBezTo>
                  <a:cubicBezTo>
                    <a:pt x="21600" y="350"/>
                    <a:pt x="21206" y="0"/>
                    <a:pt x="20727" y="0"/>
                  </a:cubicBezTo>
                  <a:close/>
                  <a:moveTo>
                    <a:pt x="20727" y="0"/>
                  </a:moveTo>
                  <a:cubicBezTo>
                    <a:pt x="20727" y="0"/>
                    <a:pt x="20727" y="0"/>
                    <a:pt x="207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5" name="Freeform 7"/>
            <p:cNvSpPr/>
            <p:nvPr/>
          </p:nvSpPr>
          <p:spPr>
            <a:xfrm>
              <a:off x="213121" y="62706"/>
              <a:ext cx="1666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87" y="0"/>
                  </a:moveTo>
                  <a:cubicBezTo>
                    <a:pt x="813" y="0"/>
                    <a:pt x="813" y="0"/>
                    <a:pt x="813" y="0"/>
                  </a:cubicBezTo>
                  <a:cubicBezTo>
                    <a:pt x="367" y="0"/>
                    <a:pt x="0" y="4603"/>
                    <a:pt x="0" y="10623"/>
                  </a:cubicBezTo>
                  <a:cubicBezTo>
                    <a:pt x="0" y="16643"/>
                    <a:pt x="367" y="21600"/>
                    <a:pt x="813" y="21600"/>
                  </a:cubicBezTo>
                  <a:cubicBezTo>
                    <a:pt x="20787" y="21600"/>
                    <a:pt x="20787" y="21600"/>
                    <a:pt x="20787" y="21600"/>
                  </a:cubicBezTo>
                  <a:cubicBezTo>
                    <a:pt x="21233" y="21600"/>
                    <a:pt x="21600" y="16643"/>
                    <a:pt x="21600" y="10623"/>
                  </a:cubicBezTo>
                  <a:cubicBezTo>
                    <a:pt x="21600" y="4603"/>
                    <a:pt x="21233" y="0"/>
                    <a:pt x="20787" y="0"/>
                  </a:cubicBezTo>
                  <a:close/>
                  <a:moveTo>
                    <a:pt x="20787" y="0"/>
                  </a:moveTo>
                  <a:cubicBezTo>
                    <a:pt x="20787" y="0"/>
                    <a:pt x="20787" y="0"/>
                    <a:pt x="2078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6" name="Freeform 8"/>
            <p:cNvSpPr/>
            <p:nvPr/>
          </p:nvSpPr>
          <p:spPr>
            <a:xfrm>
              <a:off x="333375" y="106759"/>
              <a:ext cx="4643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01" y="0"/>
                  </a:moveTo>
                  <a:cubicBezTo>
                    <a:pt x="2805" y="0"/>
                    <a:pt x="2805" y="0"/>
                    <a:pt x="2805" y="0"/>
                  </a:cubicBezTo>
                  <a:cubicBezTo>
                    <a:pt x="1216" y="0"/>
                    <a:pt x="0" y="4957"/>
                    <a:pt x="0" y="10977"/>
                  </a:cubicBezTo>
                  <a:cubicBezTo>
                    <a:pt x="0" y="16997"/>
                    <a:pt x="1216" y="21600"/>
                    <a:pt x="2805" y="21600"/>
                  </a:cubicBezTo>
                  <a:cubicBezTo>
                    <a:pt x="18701" y="21600"/>
                    <a:pt x="18701" y="21600"/>
                    <a:pt x="18701" y="21600"/>
                  </a:cubicBezTo>
                  <a:cubicBezTo>
                    <a:pt x="20291" y="21600"/>
                    <a:pt x="21600" y="16997"/>
                    <a:pt x="21600" y="10977"/>
                  </a:cubicBezTo>
                  <a:cubicBezTo>
                    <a:pt x="21600" y="4957"/>
                    <a:pt x="20291" y="0"/>
                    <a:pt x="18701" y="0"/>
                  </a:cubicBezTo>
                  <a:close/>
                  <a:moveTo>
                    <a:pt x="18701" y="0"/>
                  </a:moveTo>
                  <a:cubicBezTo>
                    <a:pt x="18701" y="0"/>
                    <a:pt x="18701" y="0"/>
                    <a:pt x="18701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7" name="Freeform 9"/>
            <p:cNvSpPr/>
            <p:nvPr/>
          </p:nvSpPr>
          <p:spPr>
            <a:xfrm>
              <a:off x="213121" y="106759"/>
              <a:ext cx="10834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59" y="21600"/>
                  </a:moveTo>
                  <a:cubicBezTo>
                    <a:pt x="20341" y="21600"/>
                    <a:pt x="20341" y="21600"/>
                    <a:pt x="20341" y="21600"/>
                  </a:cubicBezTo>
                  <a:cubicBezTo>
                    <a:pt x="21032" y="21600"/>
                    <a:pt x="21600" y="16997"/>
                    <a:pt x="21600" y="10977"/>
                  </a:cubicBezTo>
                  <a:cubicBezTo>
                    <a:pt x="21600" y="4957"/>
                    <a:pt x="21032" y="0"/>
                    <a:pt x="20341" y="0"/>
                  </a:cubicBezTo>
                  <a:cubicBezTo>
                    <a:pt x="1259" y="0"/>
                    <a:pt x="1259" y="0"/>
                    <a:pt x="1259" y="0"/>
                  </a:cubicBezTo>
                  <a:cubicBezTo>
                    <a:pt x="568" y="0"/>
                    <a:pt x="0" y="4957"/>
                    <a:pt x="0" y="10977"/>
                  </a:cubicBezTo>
                  <a:cubicBezTo>
                    <a:pt x="0" y="16997"/>
                    <a:pt x="568" y="21600"/>
                    <a:pt x="1259" y="21600"/>
                  </a:cubicBezTo>
                  <a:close/>
                  <a:moveTo>
                    <a:pt x="1259" y="21600"/>
                  </a:moveTo>
                  <a:cubicBezTo>
                    <a:pt x="1259" y="21600"/>
                    <a:pt x="1259" y="21600"/>
                    <a:pt x="1259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8" name="Freeform 10"/>
            <p:cNvSpPr/>
            <p:nvPr/>
          </p:nvSpPr>
          <p:spPr>
            <a:xfrm>
              <a:off x="213121" y="151209"/>
              <a:ext cx="166689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87" y="0"/>
                  </a:moveTo>
                  <a:cubicBezTo>
                    <a:pt x="813" y="0"/>
                    <a:pt x="813" y="0"/>
                    <a:pt x="813" y="0"/>
                  </a:cubicBezTo>
                  <a:cubicBezTo>
                    <a:pt x="367" y="0"/>
                    <a:pt x="0" y="4957"/>
                    <a:pt x="0" y="10977"/>
                  </a:cubicBezTo>
                  <a:cubicBezTo>
                    <a:pt x="0" y="16643"/>
                    <a:pt x="367" y="21600"/>
                    <a:pt x="813" y="21600"/>
                  </a:cubicBezTo>
                  <a:cubicBezTo>
                    <a:pt x="20787" y="21600"/>
                    <a:pt x="20787" y="21600"/>
                    <a:pt x="20787" y="21600"/>
                  </a:cubicBezTo>
                  <a:cubicBezTo>
                    <a:pt x="21233" y="21600"/>
                    <a:pt x="21600" y="16643"/>
                    <a:pt x="21600" y="10977"/>
                  </a:cubicBezTo>
                  <a:cubicBezTo>
                    <a:pt x="21600" y="4957"/>
                    <a:pt x="21233" y="0"/>
                    <a:pt x="20787" y="0"/>
                  </a:cubicBezTo>
                  <a:close/>
                  <a:moveTo>
                    <a:pt x="20787" y="0"/>
                  </a:moveTo>
                  <a:cubicBezTo>
                    <a:pt x="20787" y="0"/>
                    <a:pt x="20787" y="0"/>
                    <a:pt x="2078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9" name="Freeform 11"/>
            <p:cNvSpPr/>
            <p:nvPr/>
          </p:nvSpPr>
          <p:spPr>
            <a:xfrm>
              <a:off x="213121" y="196056"/>
              <a:ext cx="9644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6" y="0"/>
                  </a:moveTo>
                  <a:cubicBezTo>
                    <a:pt x="1410" y="0"/>
                    <a:pt x="1410" y="0"/>
                    <a:pt x="1410" y="0"/>
                  </a:cubicBezTo>
                  <a:cubicBezTo>
                    <a:pt x="637" y="0"/>
                    <a:pt x="0" y="4603"/>
                    <a:pt x="0" y="10623"/>
                  </a:cubicBezTo>
                  <a:cubicBezTo>
                    <a:pt x="0" y="16643"/>
                    <a:pt x="637" y="21600"/>
                    <a:pt x="1410" y="21600"/>
                  </a:cubicBezTo>
                  <a:cubicBezTo>
                    <a:pt x="20236" y="21600"/>
                    <a:pt x="20236" y="21600"/>
                    <a:pt x="20236" y="21600"/>
                  </a:cubicBezTo>
                  <a:cubicBezTo>
                    <a:pt x="20963" y="21600"/>
                    <a:pt x="21600" y="16643"/>
                    <a:pt x="21600" y="10623"/>
                  </a:cubicBezTo>
                  <a:cubicBezTo>
                    <a:pt x="21600" y="4603"/>
                    <a:pt x="20963" y="0"/>
                    <a:pt x="20236" y="0"/>
                  </a:cubicBezTo>
                  <a:close/>
                  <a:moveTo>
                    <a:pt x="20236" y="0"/>
                  </a:moveTo>
                  <a:cubicBezTo>
                    <a:pt x="20236" y="0"/>
                    <a:pt x="20236" y="0"/>
                    <a:pt x="20236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0" name="Freeform 12"/>
            <p:cNvSpPr/>
            <p:nvPr/>
          </p:nvSpPr>
          <p:spPr>
            <a:xfrm>
              <a:off x="69056" y="80962"/>
              <a:ext cx="86916" cy="121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00"/>
                  </a:moveTo>
                  <a:cubicBezTo>
                    <a:pt x="0" y="21103"/>
                    <a:pt x="659" y="21600"/>
                    <a:pt x="1521" y="21600"/>
                  </a:cubicBezTo>
                  <a:cubicBezTo>
                    <a:pt x="2383" y="21600"/>
                    <a:pt x="3093" y="21103"/>
                    <a:pt x="3093" y="20500"/>
                  </a:cubicBezTo>
                  <a:cubicBezTo>
                    <a:pt x="3093" y="17557"/>
                    <a:pt x="6541" y="15109"/>
                    <a:pt x="10800" y="15109"/>
                  </a:cubicBezTo>
                  <a:cubicBezTo>
                    <a:pt x="15059" y="15109"/>
                    <a:pt x="18507" y="17557"/>
                    <a:pt x="18507" y="20500"/>
                  </a:cubicBezTo>
                  <a:cubicBezTo>
                    <a:pt x="18507" y="21103"/>
                    <a:pt x="19166" y="21600"/>
                    <a:pt x="20028" y="21600"/>
                  </a:cubicBezTo>
                  <a:cubicBezTo>
                    <a:pt x="20890" y="21600"/>
                    <a:pt x="21600" y="21103"/>
                    <a:pt x="21600" y="20500"/>
                  </a:cubicBezTo>
                  <a:cubicBezTo>
                    <a:pt x="21600" y="17769"/>
                    <a:pt x="19470" y="15358"/>
                    <a:pt x="16327" y="14045"/>
                  </a:cubicBezTo>
                  <a:cubicBezTo>
                    <a:pt x="19470" y="12733"/>
                    <a:pt x="21600" y="10321"/>
                    <a:pt x="21600" y="7555"/>
                  </a:cubicBezTo>
                  <a:cubicBezTo>
                    <a:pt x="21600" y="3405"/>
                    <a:pt x="16732" y="0"/>
                    <a:pt x="10800" y="0"/>
                  </a:cubicBezTo>
                  <a:cubicBezTo>
                    <a:pt x="4817" y="0"/>
                    <a:pt x="0" y="3405"/>
                    <a:pt x="0" y="7555"/>
                  </a:cubicBezTo>
                  <a:cubicBezTo>
                    <a:pt x="0" y="10321"/>
                    <a:pt x="2079" y="12733"/>
                    <a:pt x="5223" y="14045"/>
                  </a:cubicBezTo>
                  <a:cubicBezTo>
                    <a:pt x="2079" y="15358"/>
                    <a:pt x="0" y="17769"/>
                    <a:pt x="0" y="20500"/>
                  </a:cubicBezTo>
                  <a:close/>
                  <a:moveTo>
                    <a:pt x="3093" y="7555"/>
                  </a:moveTo>
                  <a:cubicBezTo>
                    <a:pt x="3093" y="4611"/>
                    <a:pt x="6541" y="2164"/>
                    <a:pt x="10800" y="2164"/>
                  </a:cubicBezTo>
                  <a:cubicBezTo>
                    <a:pt x="15059" y="2164"/>
                    <a:pt x="18507" y="4611"/>
                    <a:pt x="18507" y="7555"/>
                  </a:cubicBezTo>
                  <a:cubicBezTo>
                    <a:pt x="18507" y="10534"/>
                    <a:pt x="15059" y="12946"/>
                    <a:pt x="10800" y="12946"/>
                  </a:cubicBezTo>
                  <a:cubicBezTo>
                    <a:pt x="6541" y="12946"/>
                    <a:pt x="3093" y="10534"/>
                    <a:pt x="3093" y="7555"/>
                  </a:cubicBezTo>
                  <a:close/>
                  <a:moveTo>
                    <a:pt x="3093" y="7555"/>
                  </a:moveTo>
                  <a:cubicBezTo>
                    <a:pt x="3093" y="7555"/>
                    <a:pt x="3093" y="7555"/>
                    <a:pt x="3093" y="755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462" name="Freeform 16"/>
          <p:cNvSpPr/>
          <p:nvPr/>
        </p:nvSpPr>
        <p:spPr>
          <a:xfrm>
            <a:off x="1902618" y="882254"/>
            <a:ext cx="411957" cy="276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fill="norm" stroke="1" extrusionOk="0">
                <a:moveTo>
                  <a:pt x="20471" y="11765"/>
                </a:moveTo>
                <a:cubicBezTo>
                  <a:pt x="20640" y="11765"/>
                  <a:pt x="20640" y="11765"/>
                  <a:pt x="20640" y="11765"/>
                </a:cubicBezTo>
                <a:cubicBezTo>
                  <a:pt x="20893" y="11765"/>
                  <a:pt x="21136" y="11624"/>
                  <a:pt x="21315" y="11357"/>
                </a:cubicBezTo>
                <a:cubicBezTo>
                  <a:pt x="21495" y="11075"/>
                  <a:pt x="21600" y="10714"/>
                  <a:pt x="21600" y="10337"/>
                </a:cubicBezTo>
                <a:cubicBezTo>
                  <a:pt x="21600" y="9553"/>
                  <a:pt x="21168" y="8910"/>
                  <a:pt x="20640" y="8910"/>
                </a:cubicBezTo>
                <a:cubicBezTo>
                  <a:pt x="20250" y="8910"/>
                  <a:pt x="20250" y="8910"/>
                  <a:pt x="20250" y="8910"/>
                </a:cubicBezTo>
                <a:cubicBezTo>
                  <a:pt x="20377" y="8753"/>
                  <a:pt x="20514" y="8596"/>
                  <a:pt x="20630" y="8424"/>
                </a:cubicBezTo>
                <a:cubicBezTo>
                  <a:pt x="21263" y="7482"/>
                  <a:pt x="21600" y="6243"/>
                  <a:pt x="21600" y="4910"/>
                </a:cubicBezTo>
                <a:cubicBezTo>
                  <a:pt x="21589" y="2212"/>
                  <a:pt x="20092" y="0"/>
                  <a:pt x="18236" y="0"/>
                </a:cubicBezTo>
                <a:cubicBezTo>
                  <a:pt x="15103" y="0"/>
                  <a:pt x="15103" y="0"/>
                  <a:pt x="15103" y="0"/>
                </a:cubicBezTo>
                <a:cubicBezTo>
                  <a:pt x="14924" y="0"/>
                  <a:pt x="14776" y="220"/>
                  <a:pt x="14776" y="471"/>
                </a:cubicBezTo>
                <a:cubicBezTo>
                  <a:pt x="14776" y="737"/>
                  <a:pt x="14924" y="957"/>
                  <a:pt x="15103" y="957"/>
                </a:cubicBezTo>
                <a:cubicBezTo>
                  <a:pt x="18236" y="957"/>
                  <a:pt x="18236" y="957"/>
                  <a:pt x="18236" y="957"/>
                </a:cubicBezTo>
                <a:cubicBezTo>
                  <a:pt x="19733" y="957"/>
                  <a:pt x="20957" y="2729"/>
                  <a:pt x="20957" y="4910"/>
                </a:cubicBezTo>
                <a:cubicBezTo>
                  <a:pt x="20957" y="5976"/>
                  <a:pt x="20682" y="6980"/>
                  <a:pt x="20176" y="7749"/>
                </a:cubicBezTo>
                <a:cubicBezTo>
                  <a:pt x="19670" y="8486"/>
                  <a:pt x="18995" y="8910"/>
                  <a:pt x="18288" y="8910"/>
                </a:cubicBezTo>
                <a:cubicBezTo>
                  <a:pt x="960" y="8910"/>
                  <a:pt x="960" y="8910"/>
                  <a:pt x="960" y="8910"/>
                </a:cubicBezTo>
                <a:cubicBezTo>
                  <a:pt x="780" y="8910"/>
                  <a:pt x="643" y="8690"/>
                  <a:pt x="643" y="8424"/>
                </a:cubicBezTo>
                <a:cubicBezTo>
                  <a:pt x="643" y="8173"/>
                  <a:pt x="780" y="7953"/>
                  <a:pt x="960" y="7953"/>
                </a:cubicBezTo>
                <a:cubicBezTo>
                  <a:pt x="18257" y="7953"/>
                  <a:pt x="18257" y="7953"/>
                  <a:pt x="18257" y="7953"/>
                </a:cubicBezTo>
                <a:cubicBezTo>
                  <a:pt x="19364" y="7953"/>
                  <a:pt x="20292" y="6635"/>
                  <a:pt x="20313" y="5004"/>
                </a:cubicBezTo>
                <a:cubicBezTo>
                  <a:pt x="20334" y="4188"/>
                  <a:pt x="20123" y="3404"/>
                  <a:pt x="19733" y="2824"/>
                </a:cubicBezTo>
                <a:cubicBezTo>
                  <a:pt x="19354" y="2227"/>
                  <a:pt x="18837" y="1914"/>
                  <a:pt x="18288" y="1914"/>
                </a:cubicBezTo>
                <a:cubicBezTo>
                  <a:pt x="960" y="1914"/>
                  <a:pt x="960" y="1914"/>
                  <a:pt x="960" y="1914"/>
                </a:cubicBezTo>
                <a:cubicBezTo>
                  <a:pt x="780" y="1914"/>
                  <a:pt x="643" y="1694"/>
                  <a:pt x="643" y="1427"/>
                </a:cubicBezTo>
                <a:cubicBezTo>
                  <a:pt x="643" y="1161"/>
                  <a:pt x="780" y="957"/>
                  <a:pt x="960" y="957"/>
                </a:cubicBezTo>
                <a:cubicBezTo>
                  <a:pt x="13816" y="957"/>
                  <a:pt x="13816" y="957"/>
                  <a:pt x="13816" y="957"/>
                </a:cubicBezTo>
                <a:cubicBezTo>
                  <a:pt x="13996" y="957"/>
                  <a:pt x="14133" y="737"/>
                  <a:pt x="14133" y="471"/>
                </a:cubicBezTo>
                <a:cubicBezTo>
                  <a:pt x="14133" y="220"/>
                  <a:pt x="13996" y="0"/>
                  <a:pt x="13816" y="0"/>
                </a:cubicBezTo>
                <a:cubicBezTo>
                  <a:pt x="960" y="0"/>
                  <a:pt x="960" y="0"/>
                  <a:pt x="960" y="0"/>
                </a:cubicBezTo>
                <a:cubicBezTo>
                  <a:pt x="432" y="0"/>
                  <a:pt x="0" y="643"/>
                  <a:pt x="0" y="1427"/>
                </a:cubicBezTo>
                <a:cubicBezTo>
                  <a:pt x="0" y="2227"/>
                  <a:pt x="432" y="2855"/>
                  <a:pt x="960" y="2855"/>
                </a:cubicBezTo>
                <a:cubicBezTo>
                  <a:pt x="1129" y="2855"/>
                  <a:pt x="1129" y="2855"/>
                  <a:pt x="1129" y="2855"/>
                </a:cubicBezTo>
                <a:cubicBezTo>
                  <a:pt x="1656" y="4125"/>
                  <a:pt x="1656" y="5725"/>
                  <a:pt x="1129" y="6996"/>
                </a:cubicBezTo>
                <a:cubicBezTo>
                  <a:pt x="960" y="6996"/>
                  <a:pt x="960" y="6996"/>
                  <a:pt x="960" y="6996"/>
                </a:cubicBezTo>
                <a:cubicBezTo>
                  <a:pt x="432" y="6996"/>
                  <a:pt x="0" y="7639"/>
                  <a:pt x="0" y="8424"/>
                </a:cubicBezTo>
                <a:cubicBezTo>
                  <a:pt x="0" y="9224"/>
                  <a:pt x="432" y="9867"/>
                  <a:pt x="960" y="9867"/>
                </a:cubicBezTo>
                <a:cubicBezTo>
                  <a:pt x="1382" y="9867"/>
                  <a:pt x="1382" y="9867"/>
                  <a:pt x="1382" y="9867"/>
                </a:cubicBezTo>
                <a:cubicBezTo>
                  <a:pt x="548" y="10761"/>
                  <a:pt x="0" y="12204"/>
                  <a:pt x="0" y="13820"/>
                </a:cubicBezTo>
                <a:cubicBezTo>
                  <a:pt x="0" y="15137"/>
                  <a:pt x="337" y="16392"/>
                  <a:pt x="970" y="17318"/>
                </a:cubicBezTo>
                <a:cubicBezTo>
                  <a:pt x="1593" y="18259"/>
                  <a:pt x="2426" y="18761"/>
                  <a:pt x="3312" y="18761"/>
                </a:cubicBezTo>
                <a:cubicBezTo>
                  <a:pt x="13816" y="18761"/>
                  <a:pt x="13816" y="18761"/>
                  <a:pt x="13816" y="18761"/>
                </a:cubicBezTo>
                <a:cubicBezTo>
                  <a:pt x="13816" y="21098"/>
                  <a:pt x="13816" y="21098"/>
                  <a:pt x="13816" y="21098"/>
                </a:cubicBezTo>
                <a:cubicBezTo>
                  <a:pt x="13816" y="21271"/>
                  <a:pt x="13880" y="21443"/>
                  <a:pt x="13985" y="21522"/>
                </a:cubicBezTo>
                <a:cubicBezTo>
                  <a:pt x="14080" y="21600"/>
                  <a:pt x="14207" y="21600"/>
                  <a:pt x="14302" y="21506"/>
                </a:cubicBezTo>
                <a:cubicBezTo>
                  <a:pt x="15936" y="20047"/>
                  <a:pt x="15936" y="20047"/>
                  <a:pt x="15936" y="20047"/>
                </a:cubicBezTo>
                <a:cubicBezTo>
                  <a:pt x="17561" y="21506"/>
                  <a:pt x="17561" y="21506"/>
                  <a:pt x="17561" y="21506"/>
                </a:cubicBezTo>
                <a:cubicBezTo>
                  <a:pt x="17613" y="21553"/>
                  <a:pt x="17677" y="21584"/>
                  <a:pt x="17729" y="21584"/>
                </a:cubicBezTo>
                <a:cubicBezTo>
                  <a:pt x="17782" y="21584"/>
                  <a:pt x="17835" y="21569"/>
                  <a:pt x="17888" y="21522"/>
                </a:cubicBezTo>
                <a:cubicBezTo>
                  <a:pt x="17993" y="21443"/>
                  <a:pt x="18056" y="21271"/>
                  <a:pt x="18056" y="21098"/>
                </a:cubicBezTo>
                <a:cubicBezTo>
                  <a:pt x="18056" y="18761"/>
                  <a:pt x="18056" y="18761"/>
                  <a:pt x="18056" y="18761"/>
                </a:cubicBezTo>
                <a:cubicBezTo>
                  <a:pt x="20640" y="18761"/>
                  <a:pt x="20640" y="18761"/>
                  <a:pt x="20640" y="18761"/>
                </a:cubicBezTo>
                <a:cubicBezTo>
                  <a:pt x="20893" y="18761"/>
                  <a:pt x="21136" y="18620"/>
                  <a:pt x="21315" y="18353"/>
                </a:cubicBezTo>
                <a:cubicBezTo>
                  <a:pt x="21495" y="18071"/>
                  <a:pt x="21600" y="17725"/>
                  <a:pt x="21600" y="17333"/>
                </a:cubicBezTo>
                <a:cubicBezTo>
                  <a:pt x="21600" y="16549"/>
                  <a:pt x="21168" y="15906"/>
                  <a:pt x="20640" y="15906"/>
                </a:cubicBezTo>
                <a:cubicBezTo>
                  <a:pt x="20471" y="15906"/>
                  <a:pt x="20471" y="15906"/>
                  <a:pt x="20471" y="15906"/>
                </a:cubicBezTo>
                <a:cubicBezTo>
                  <a:pt x="19944" y="14635"/>
                  <a:pt x="19944" y="13035"/>
                  <a:pt x="20471" y="11765"/>
                </a:cubicBezTo>
                <a:close/>
                <a:moveTo>
                  <a:pt x="2057" y="6196"/>
                </a:moveTo>
                <a:cubicBezTo>
                  <a:pt x="17814" y="6196"/>
                  <a:pt x="17814" y="6196"/>
                  <a:pt x="17814" y="6196"/>
                </a:cubicBezTo>
                <a:cubicBezTo>
                  <a:pt x="17993" y="6196"/>
                  <a:pt x="18141" y="5992"/>
                  <a:pt x="18141" y="5725"/>
                </a:cubicBezTo>
                <a:cubicBezTo>
                  <a:pt x="18141" y="5459"/>
                  <a:pt x="17993" y="5255"/>
                  <a:pt x="17814" y="5255"/>
                </a:cubicBezTo>
                <a:cubicBezTo>
                  <a:pt x="2162" y="5255"/>
                  <a:pt x="2162" y="5255"/>
                  <a:pt x="2162" y="5255"/>
                </a:cubicBezTo>
                <a:cubicBezTo>
                  <a:pt x="2162" y="5035"/>
                  <a:pt x="2162" y="4831"/>
                  <a:pt x="2162" y="4612"/>
                </a:cubicBezTo>
                <a:cubicBezTo>
                  <a:pt x="17814" y="4612"/>
                  <a:pt x="17814" y="4612"/>
                  <a:pt x="17814" y="4612"/>
                </a:cubicBezTo>
                <a:cubicBezTo>
                  <a:pt x="17993" y="4612"/>
                  <a:pt x="18141" y="4392"/>
                  <a:pt x="18141" y="4141"/>
                </a:cubicBezTo>
                <a:cubicBezTo>
                  <a:pt x="18141" y="3875"/>
                  <a:pt x="17993" y="3655"/>
                  <a:pt x="17814" y="3655"/>
                </a:cubicBezTo>
                <a:cubicBezTo>
                  <a:pt x="2057" y="3655"/>
                  <a:pt x="2057" y="3655"/>
                  <a:pt x="2057" y="3655"/>
                </a:cubicBezTo>
                <a:cubicBezTo>
                  <a:pt x="2004" y="3388"/>
                  <a:pt x="1941" y="3122"/>
                  <a:pt x="1856" y="2855"/>
                </a:cubicBezTo>
                <a:cubicBezTo>
                  <a:pt x="18288" y="2855"/>
                  <a:pt x="18288" y="2855"/>
                  <a:pt x="18288" y="2855"/>
                </a:cubicBezTo>
                <a:cubicBezTo>
                  <a:pt x="18657" y="2855"/>
                  <a:pt x="19016" y="3090"/>
                  <a:pt x="19280" y="3482"/>
                </a:cubicBezTo>
                <a:cubicBezTo>
                  <a:pt x="19543" y="3890"/>
                  <a:pt x="19680" y="4424"/>
                  <a:pt x="19670" y="4973"/>
                </a:cubicBezTo>
                <a:cubicBezTo>
                  <a:pt x="19659" y="6086"/>
                  <a:pt x="19016" y="6996"/>
                  <a:pt x="18257" y="6996"/>
                </a:cubicBezTo>
                <a:cubicBezTo>
                  <a:pt x="1856" y="6996"/>
                  <a:pt x="1856" y="6996"/>
                  <a:pt x="1856" y="6996"/>
                </a:cubicBezTo>
                <a:cubicBezTo>
                  <a:pt x="1941" y="6745"/>
                  <a:pt x="2004" y="6478"/>
                  <a:pt x="2057" y="6196"/>
                </a:cubicBezTo>
                <a:close/>
                <a:moveTo>
                  <a:pt x="18056" y="13522"/>
                </a:moveTo>
                <a:cubicBezTo>
                  <a:pt x="19438" y="13522"/>
                  <a:pt x="19438" y="13522"/>
                  <a:pt x="19438" y="13522"/>
                </a:cubicBezTo>
                <a:cubicBezTo>
                  <a:pt x="19438" y="13725"/>
                  <a:pt x="19438" y="13945"/>
                  <a:pt x="19438" y="14149"/>
                </a:cubicBezTo>
                <a:cubicBezTo>
                  <a:pt x="18056" y="14149"/>
                  <a:pt x="18056" y="14149"/>
                  <a:pt x="18056" y="14149"/>
                </a:cubicBezTo>
                <a:lnTo>
                  <a:pt x="18056" y="13522"/>
                </a:lnTo>
                <a:close/>
                <a:moveTo>
                  <a:pt x="19543" y="12565"/>
                </a:moveTo>
                <a:cubicBezTo>
                  <a:pt x="3786" y="12565"/>
                  <a:pt x="3786" y="12565"/>
                  <a:pt x="3786" y="12565"/>
                </a:cubicBezTo>
                <a:cubicBezTo>
                  <a:pt x="3607" y="12565"/>
                  <a:pt x="3459" y="12784"/>
                  <a:pt x="3459" y="13035"/>
                </a:cubicBezTo>
                <a:cubicBezTo>
                  <a:pt x="3459" y="13302"/>
                  <a:pt x="3607" y="13522"/>
                  <a:pt x="3786" y="13522"/>
                </a:cubicBezTo>
                <a:cubicBezTo>
                  <a:pt x="13816" y="13522"/>
                  <a:pt x="13816" y="13522"/>
                  <a:pt x="13816" y="13522"/>
                </a:cubicBezTo>
                <a:cubicBezTo>
                  <a:pt x="13816" y="14149"/>
                  <a:pt x="13816" y="14149"/>
                  <a:pt x="13816" y="14149"/>
                </a:cubicBezTo>
                <a:cubicBezTo>
                  <a:pt x="7014" y="14149"/>
                  <a:pt x="7014" y="14149"/>
                  <a:pt x="7014" y="14149"/>
                </a:cubicBezTo>
                <a:cubicBezTo>
                  <a:pt x="6845" y="14149"/>
                  <a:pt x="6697" y="14369"/>
                  <a:pt x="6697" y="14635"/>
                </a:cubicBezTo>
                <a:cubicBezTo>
                  <a:pt x="6697" y="14902"/>
                  <a:pt x="6845" y="15106"/>
                  <a:pt x="7014" y="15106"/>
                </a:cubicBezTo>
                <a:cubicBezTo>
                  <a:pt x="13816" y="15106"/>
                  <a:pt x="13816" y="15106"/>
                  <a:pt x="13816" y="15106"/>
                </a:cubicBezTo>
                <a:cubicBezTo>
                  <a:pt x="13816" y="15906"/>
                  <a:pt x="13816" y="15906"/>
                  <a:pt x="13816" y="15906"/>
                </a:cubicBezTo>
                <a:cubicBezTo>
                  <a:pt x="3343" y="15906"/>
                  <a:pt x="3343" y="15906"/>
                  <a:pt x="3343" y="15906"/>
                </a:cubicBezTo>
                <a:cubicBezTo>
                  <a:pt x="2584" y="15906"/>
                  <a:pt x="1941" y="14996"/>
                  <a:pt x="1930" y="13882"/>
                </a:cubicBezTo>
                <a:cubicBezTo>
                  <a:pt x="1920" y="13318"/>
                  <a:pt x="2057" y="12800"/>
                  <a:pt x="2320" y="12392"/>
                </a:cubicBezTo>
                <a:cubicBezTo>
                  <a:pt x="2584" y="11984"/>
                  <a:pt x="2943" y="11765"/>
                  <a:pt x="3312" y="11765"/>
                </a:cubicBezTo>
                <a:cubicBezTo>
                  <a:pt x="19744" y="11765"/>
                  <a:pt x="19744" y="11765"/>
                  <a:pt x="19744" y="11765"/>
                </a:cubicBezTo>
                <a:cubicBezTo>
                  <a:pt x="19659" y="12031"/>
                  <a:pt x="19596" y="12298"/>
                  <a:pt x="19543" y="12565"/>
                </a:cubicBezTo>
                <a:close/>
                <a:moveTo>
                  <a:pt x="3312" y="17820"/>
                </a:moveTo>
                <a:cubicBezTo>
                  <a:pt x="2605" y="17820"/>
                  <a:pt x="1930" y="17396"/>
                  <a:pt x="1424" y="16643"/>
                </a:cubicBezTo>
                <a:cubicBezTo>
                  <a:pt x="918" y="15890"/>
                  <a:pt x="643" y="14886"/>
                  <a:pt x="643" y="13820"/>
                </a:cubicBezTo>
                <a:cubicBezTo>
                  <a:pt x="643" y="11639"/>
                  <a:pt x="1867" y="9867"/>
                  <a:pt x="3364" y="9867"/>
                </a:cubicBezTo>
                <a:cubicBezTo>
                  <a:pt x="20640" y="9867"/>
                  <a:pt x="20640" y="9867"/>
                  <a:pt x="20640" y="9867"/>
                </a:cubicBezTo>
                <a:cubicBezTo>
                  <a:pt x="20820" y="9867"/>
                  <a:pt x="20957" y="10071"/>
                  <a:pt x="20957" y="10337"/>
                </a:cubicBezTo>
                <a:cubicBezTo>
                  <a:pt x="20957" y="10463"/>
                  <a:pt x="20925" y="10588"/>
                  <a:pt x="20862" y="10682"/>
                </a:cubicBezTo>
                <a:cubicBezTo>
                  <a:pt x="20798" y="10761"/>
                  <a:pt x="20725" y="10808"/>
                  <a:pt x="20640" y="10808"/>
                </a:cubicBezTo>
                <a:cubicBezTo>
                  <a:pt x="3312" y="10808"/>
                  <a:pt x="3312" y="10808"/>
                  <a:pt x="3312" y="10808"/>
                </a:cubicBezTo>
                <a:cubicBezTo>
                  <a:pt x="2763" y="10808"/>
                  <a:pt x="2246" y="11137"/>
                  <a:pt x="1867" y="11718"/>
                </a:cubicBezTo>
                <a:cubicBezTo>
                  <a:pt x="1477" y="12314"/>
                  <a:pt x="1276" y="13082"/>
                  <a:pt x="1287" y="13914"/>
                </a:cubicBezTo>
                <a:cubicBezTo>
                  <a:pt x="1308" y="15529"/>
                  <a:pt x="2236" y="16863"/>
                  <a:pt x="3343" y="16863"/>
                </a:cubicBezTo>
                <a:cubicBezTo>
                  <a:pt x="13816" y="16863"/>
                  <a:pt x="13816" y="16863"/>
                  <a:pt x="13816" y="16863"/>
                </a:cubicBezTo>
                <a:cubicBezTo>
                  <a:pt x="13816" y="17820"/>
                  <a:pt x="13816" y="17820"/>
                  <a:pt x="13816" y="17820"/>
                </a:cubicBezTo>
                <a:lnTo>
                  <a:pt x="3312" y="17820"/>
                </a:lnTo>
                <a:close/>
                <a:moveTo>
                  <a:pt x="17413" y="20251"/>
                </a:moveTo>
                <a:cubicBezTo>
                  <a:pt x="16105" y="19075"/>
                  <a:pt x="16105" y="19075"/>
                  <a:pt x="16105" y="19075"/>
                </a:cubicBezTo>
                <a:cubicBezTo>
                  <a:pt x="16052" y="19027"/>
                  <a:pt x="15989" y="19012"/>
                  <a:pt x="15936" y="19012"/>
                </a:cubicBezTo>
                <a:cubicBezTo>
                  <a:pt x="15873" y="19012"/>
                  <a:pt x="15820" y="19027"/>
                  <a:pt x="15768" y="19075"/>
                </a:cubicBezTo>
                <a:cubicBezTo>
                  <a:pt x="14460" y="20251"/>
                  <a:pt x="14460" y="20251"/>
                  <a:pt x="14460" y="20251"/>
                </a:cubicBezTo>
                <a:cubicBezTo>
                  <a:pt x="14460" y="13522"/>
                  <a:pt x="14460" y="13522"/>
                  <a:pt x="14460" y="13522"/>
                </a:cubicBezTo>
                <a:cubicBezTo>
                  <a:pt x="17413" y="13522"/>
                  <a:pt x="17413" y="13522"/>
                  <a:pt x="17413" y="13522"/>
                </a:cubicBezTo>
                <a:lnTo>
                  <a:pt x="17413" y="20251"/>
                </a:lnTo>
                <a:close/>
                <a:moveTo>
                  <a:pt x="20957" y="17333"/>
                </a:moveTo>
                <a:cubicBezTo>
                  <a:pt x="20957" y="17459"/>
                  <a:pt x="20925" y="17584"/>
                  <a:pt x="20862" y="17678"/>
                </a:cubicBezTo>
                <a:cubicBezTo>
                  <a:pt x="20798" y="17757"/>
                  <a:pt x="20725" y="17820"/>
                  <a:pt x="20640" y="17820"/>
                </a:cubicBezTo>
                <a:cubicBezTo>
                  <a:pt x="18056" y="17820"/>
                  <a:pt x="18056" y="17820"/>
                  <a:pt x="18056" y="17820"/>
                </a:cubicBezTo>
                <a:cubicBezTo>
                  <a:pt x="18056" y="16863"/>
                  <a:pt x="18056" y="16863"/>
                  <a:pt x="18056" y="16863"/>
                </a:cubicBezTo>
                <a:cubicBezTo>
                  <a:pt x="20640" y="16863"/>
                  <a:pt x="20640" y="16863"/>
                  <a:pt x="20640" y="16863"/>
                </a:cubicBezTo>
                <a:cubicBezTo>
                  <a:pt x="20820" y="16863"/>
                  <a:pt x="20957" y="17067"/>
                  <a:pt x="20957" y="17333"/>
                </a:cubicBezTo>
                <a:close/>
                <a:moveTo>
                  <a:pt x="18056" y="15906"/>
                </a:moveTo>
                <a:cubicBezTo>
                  <a:pt x="18056" y="15106"/>
                  <a:pt x="18056" y="15106"/>
                  <a:pt x="18056" y="15106"/>
                </a:cubicBezTo>
                <a:cubicBezTo>
                  <a:pt x="19543" y="15106"/>
                  <a:pt x="19543" y="15106"/>
                  <a:pt x="19543" y="15106"/>
                </a:cubicBezTo>
                <a:cubicBezTo>
                  <a:pt x="19596" y="15373"/>
                  <a:pt x="19659" y="15639"/>
                  <a:pt x="19744" y="15906"/>
                </a:cubicBezTo>
                <a:lnTo>
                  <a:pt x="18056" y="15906"/>
                </a:lnTo>
                <a:close/>
                <a:moveTo>
                  <a:pt x="18056" y="15906"/>
                </a:moveTo>
                <a:cubicBezTo>
                  <a:pt x="18056" y="15906"/>
                  <a:pt x="18056" y="15906"/>
                  <a:pt x="18056" y="15906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1463" name="Freeform 17"/>
          <p:cNvSpPr/>
          <p:nvPr/>
        </p:nvSpPr>
        <p:spPr>
          <a:xfrm>
            <a:off x="1968104" y="1063228"/>
            <a:ext cx="50007" cy="1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22" y="21600"/>
                </a:moveTo>
                <a:cubicBezTo>
                  <a:pt x="18966" y="21600"/>
                  <a:pt x="18966" y="21600"/>
                  <a:pt x="18966" y="21600"/>
                </a:cubicBezTo>
                <a:cubicBezTo>
                  <a:pt x="20371" y="21600"/>
                  <a:pt x="21600" y="16997"/>
                  <a:pt x="21600" y="10977"/>
                </a:cubicBezTo>
                <a:cubicBezTo>
                  <a:pt x="21600" y="4957"/>
                  <a:pt x="20371" y="0"/>
                  <a:pt x="18966" y="0"/>
                </a:cubicBezTo>
                <a:cubicBezTo>
                  <a:pt x="2722" y="0"/>
                  <a:pt x="2722" y="0"/>
                  <a:pt x="2722" y="0"/>
                </a:cubicBezTo>
                <a:cubicBezTo>
                  <a:pt x="1229" y="0"/>
                  <a:pt x="0" y="4957"/>
                  <a:pt x="0" y="10977"/>
                </a:cubicBezTo>
                <a:cubicBezTo>
                  <a:pt x="0" y="16997"/>
                  <a:pt x="1229" y="21600"/>
                  <a:pt x="2722" y="21600"/>
                </a:cubicBezTo>
                <a:close/>
                <a:moveTo>
                  <a:pt x="2722" y="21600"/>
                </a:moveTo>
                <a:cubicBezTo>
                  <a:pt x="2722" y="21600"/>
                  <a:pt x="2722" y="21600"/>
                  <a:pt x="2722" y="21600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1464" name="Freeform 21"/>
          <p:cNvSpPr/>
          <p:nvPr/>
        </p:nvSpPr>
        <p:spPr>
          <a:xfrm>
            <a:off x="2527605" y="894283"/>
            <a:ext cx="411957" cy="300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fill="norm" stroke="1" extrusionOk="0">
                <a:moveTo>
                  <a:pt x="20851" y="1876"/>
                </a:moveTo>
                <a:cubicBezTo>
                  <a:pt x="20334" y="664"/>
                  <a:pt x="19628" y="0"/>
                  <a:pt x="18868" y="0"/>
                </a:cubicBezTo>
                <a:cubicBezTo>
                  <a:pt x="2732" y="0"/>
                  <a:pt x="2732" y="0"/>
                  <a:pt x="2732" y="0"/>
                </a:cubicBezTo>
                <a:cubicBezTo>
                  <a:pt x="2078" y="0"/>
                  <a:pt x="1455" y="505"/>
                  <a:pt x="970" y="1414"/>
                </a:cubicBezTo>
                <a:cubicBezTo>
                  <a:pt x="865" y="1616"/>
                  <a:pt x="896" y="1890"/>
                  <a:pt x="1034" y="2034"/>
                </a:cubicBezTo>
                <a:cubicBezTo>
                  <a:pt x="1181" y="2179"/>
                  <a:pt x="1382" y="2135"/>
                  <a:pt x="1487" y="1933"/>
                </a:cubicBezTo>
                <a:cubicBezTo>
                  <a:pt x="1740" y="1457"/>
                  <a:pt x="2173" y="880"/>
                  <a:pt x="2732" y="880"/>
                </a:cubicBezTo>
                <a:cubicBezTo>
                  <a:pt x="3523" y="880"/>
                  <a:pt x="4219" y="2034"/>
                  <a:pt x="4577" y="3694"/>
                </a:cubicBezTo>
                <a:cubicBezTo>
                  <a:pt x="2732" y="3694"/>
                  <a:pt x="2732" y="3694"/>
                  <a:pt x="2732" y="3694"/>
                </a:cubicBezTo>
                <a:cubicBezTo>
                  <a:pt x="1645" y="3694"/>
                  <a:pt x="780" y="5570"/>
                  <a:pt x="780" y="7950"/>
                </a:cubicBezTo>
                <a:cubicBezTo>
                  <a:pt x="780" y="7965"/>
                  <a:pt x="791" y="7965"/>
                  <a:pt x="791" y="7979"/>
                </a:cubicBezTo>
                <a:cubicBezTo>
                  <a:pt x="696" y="7388"/>
                  <a:pt x="643" y="6767"/>
                  <a:pt x="643" y="6103"/>
                </a:cubicBezTo>
                <a:cubicBezTo>
                  <a:pt x="643" y="5122"/>
                  <a:pt x="759" y="4156"/>
                  <a:pt x="970" y="3319"/>
                </a:cubicBezTo>
                <a:cubicBezTo>
                  <a:pt x="1034" y="3088"/>
                  <a:pt x="939" y="2842"/>
                  <a:pt x="780" y="2756"/>
                </a:cubicBezTo>
                <a:cubicBezTo>
                  <a:pt x="612" y="2684"/>
                  <a:pt x="422" y="2799"/>
                  <a:pt x="369" y="3030"/>
                </a:cubicBezTo>
                <a:cubicBezTo>
                  <a:pt x="127" y="3954"/>
                  <a:pt x="0" y="5021"/>
                  <a:pt x="0" y="6103"/>
                </a:cubicBezTo>
                <a:cubicBezTo>
                  <a:pt x="0" y="7705"/>
                  <a:pt x="264" y="9206"/>
                  <a:pt x="749" y="10331"/>
                </a:cubicBezTo>
                <a:cubicBezTo>
                  <a:pt x="1266" y="11543"/>
                  <a:pt x="1972" y="12221"/>
                  <a:pt x="2732" y="12221"/>
                </a:cubicBezTo>
                <a:cubicBezTo>
                  <a:pt x="8596" y="12221"/>
                  <a:pt x="8596" y="12221"/>
                  <a:pt x="8596" y="12221"/>
                </a:cubicBezTo>
                <a:cubicBezTo>
                  <a:pt x="8596" y="19104"/>
                  <a:pt x="8596" y="19104"/>
                  <a:pt x="8596" y="19104"/>
                </a:cubicBezTo>
                <a:cubicBezTo>
                  <a:pt x="8596" y="19291"/>
                  <a:pt x="8670" y="19450"/>
                  <a:pt x="8796" y="19522"/>
                </a:cubicBezTo>
                <a:cubicBezTo>
                  <a:pt x="8828" y="19537"/>
                  <a:pt x="8870" y="19551"/>
                  <a:pt x="8912" y="19551"/>
                </a:cubicBezTo>
                <a:cubicBezTo>
                  <a:pt x="8996" y="19551"/>
                  <a:pt x="9081" y="19508"/>
                  <a:pt x="9144" y="19421"/>
                </a:cubicBezTo>
                <a:cubicBezTo>
                  <a:pt x="10072" y="18152"/>
                  <a:pt x="10072" y="18152"/>
                  <a:pt x="10072" y="18152"/>
                </a:cubicBezTo>
                <a:cubicBezTo>
                  <a:pt x="10473" y="18700"/>
                  <a:pt x="10473" y="18700"/>
                  <a:pt x="10473" y="18700"/>
                </a:cubicBezTo>
                <a:cubicBezTo>
                  <a:pt x="10473" y="21124"/>
                  <a:pt x="10473" y="21124"/>
                  <a:pt x="10473" y="21124"/>
                </a:cubicBezTo>
                <a:cubicBezTo>
                  <a:pt x="10473" y="21311"/>
                  <a:pt x="10557" y="21470"/>
                  <a:pt x="10673" y="21542"/>
                </a:cubicBezTo>
                <a:cubicBezTo>
                  <a:pt x="10800" y="21600"/>
                  <a:pt x="10937" y="21571"/>
                  <a:pt x="11021" y="21441"/>
                </a:cubicBezTo>
                <a:cubicBezTo>
                  <a:pt x="11950" y="20172"/>
                  <a:pt x="11950" y="20172"/>
                  <a:pt x="11950" y="20172"/>
                </a:cubicBezTo>
                <a:cubicBezTo>
                  <a:pt x="12888" y="21441"/>
                  <a:pt x="12888" y="21441"/>
                  <a:pt x="12888" y="21441"/>
                </a:cubicBezTo>
                <a:cubicBezTo>
                  <a:pt x="12941" y="21528"/>
                  <a:pt x="13025" y="21571"/>
                  <a:pt x="13110" y="21571"/>
                </a:cubicBezTo>
                <a:cubicBezTo>
                  <a:pt x="13152" y="21571"/>
                  <a:pt x="13194" y="21557"/>
                  <a:pt x="13236" y="21542"/>
                </a:cubicBezTo>
                <a:cubicBezTo>
                  <a:pt x="13352" y="21470"/>
                  <a:pt x="13437" y="21311"/>
                  <a:pt x="13437" y="21124"/>
                </a:cubicBezTo>
                <a:cubicBezTo>
                  <a:pt x="13437" y="12221"/>
                  <a:pt x="13437" y="12221"/>
                  <a:pt x="13437" y="12221"/>
                </a:cubicBezTo>
                <a:cubicBezTo>
                  <a:pt x="15040" y="12221"/>
                  <a:pt x="15040" y="12221"/>
                  <a:pt x="15040" y="12221"/>
                </a:cubicBezTo>
                <a:cubicBezTo>
                  <a:pt x="15219" y="12221"/>
                  <a:pt x="15356" y="12019"/>
                  <a:pt x="15356" y="11774"/>
                </a:cubicBezTo>
                <a:cubicBezTo>
                  <a:pt x="15356" y="11529"/>
                  <a:pt x="15219" y="11341"/>
                  <a:pt x="15040" y="11341"/>
                </a:cubicBezTo>
                <a:cubicBezTo>
                  <a:pt x="13511" y="11341"/>
                  <a:pt x="13511" y="11341"/>
                  <a:pt x="13511" y="11341"/>
                </a:cubicBezTo>
                <a:cubicBezTo>
                  <a:pt x="13711" y="11067"/>
                  <a:pt x="13901" y="10735"/>
                  <a:pt x="14070" y="10331"/>
                </a:cubicBezTo>
                <a:cubicBezTo>
                  <a:pt x="14555" y="9206"/>
                  <a:pt x="14818" y="7705"/>
                  <a:pt x="14818" y="6103"/>
                </a:cubicBezTo>
                <a:cubicBezTo>
                  <a:pt x="14818" y="4516"/>
                  <a:pt x="14555" y="3016"/>
                  <a:pt x="14070" y="1876"/>
                </a:cubicBezTo>
                <a:cubicBezTo>
                  <a:pt x="13901" y="1486"/>
                  <a:pt x="13711" y="1154"/>
                  <a:pt x="13511" y="880"/>
                </a:cubicBezTo>
                <a:cubicBezTo>
                  <a:pt x="18868" y="880"/>
                  <a:pt x="18868" y="880"/>
                  <a:pt x="18868" y="880"/>
                </a:cubicBezTo>
                <a:cubicBezTo>
                  <a:pt x="19997" y="880"/>
                  <a:pt x="20957" y="3275"/>
                  <a:pt x="20957" y="6103"/>
                </a:cubicBezTo>
                <a:cubicBezTo>
                  <a:pt x="20957" y="8946"/>
                  <a:pt x="19997" y="11341"/>
                  <a:pt x="18868" y="11341"/>
                </a:cubicBezTo>
                <a:cubicBezTo>
                  <a:pt x="16327" y="11341"/>
                  <a:pt x="16327" y="11341"/>
                  <a:pt x="16327" y="11341"/>
                </a:cubicBezTo>
                <a:cubicBezTo>
                  <a:pt x="16147" y="11341"/>
                  <a:pt x="16000" y="11529"/>
                  <a:pt x="16000" y="11774"/>
                </a:cubicBezTo>
                <a:cubicBezTo>
                  <a:pt x="16000" y="12019"/>
                  <a:pt x="16147" y="12221"/>
                  <a:pt x="16327" y="12221"/>
                </a:cubicBezTo>
                <a:cubicBezTo>
                  <a:pt x="18868" y="12221"/>
                  <a:pt x="18868" y="12221"/>
                  <a:pt x="18868" y="12221"/>
                </a:cubicBezTo>
                <a:cubicBezTo>
                  <a:pt x="19628" y="12221"/>
                  <a:pt x="20334" y="11543"/>
                  <a:pt x="20851" y="10331"/>
                </a:cubicBezTo>
                <a:cubicBezTo>
                  <a:pt x="21336" y="9206"/>
                  <a:pt x="21600" y="7705"/>
                  <a:pt x="21600" y="6103"/>
                </a:cubicBezTo>
                <a:cubicBezTo>
                  <a:pt x="21600" y="4516"/>
                  <a:pt x="21336" y="3016"/>
                  <a:pt x="20851" y="1876"/>
                </a:cubicBezTo>
                <a:close/>
                <a:moveTo>
                  <a:pt x="1856" y="10432"/>
                </a:moveTo>
                <a:cubicBezTo>
                  <a:pt x="1582" y="9783"/>
                  <a:pt x="1424" y="8903"/>
                  <a:pt x="1424" y="7950"/>
                </a:cubicBezTo>
                <a:cubicBezTo>
                  <a:pt x="1424" y="7012"/>
                  <a:pt x="1582" y="6132"/>
                  <a:pt x="1856" y="5469"/>
                </a:cubicBezTo>
                <a:cubicBezTo>
                  <a:pt x="2004" y="5137"/>
                  <a:pt x="2310" y="4574"/>
                  <a:pt x="2732" y="4574"/>
                </a:cubicBezTo>
                <a:cubicBezTo>
                  <a:pt x="4725" y="4574"/>
                  <a:pt x="4725" y="4574"/>
                  <a:pt x="4725" y="4574"/>
                </a:cubicBezTo>
                <a:cubicBezTo>
                  <a:pt x="4788" y="5065"/>
                  <a:pt x="4820" y="5570"/>
                  <a:pt x="4820" y="6103"/>
                </a:cubicBezTo>
                <a:cubicBezTo>
                  <a:pt x="4820" y="8946"/>
                  <a:pt x="3871" y="11341"/>
                  <a:pt x="2732" y="11341"/>
                </a:cubicBezTo>
                <a:cubicBezTo>
                  <a:pt x="2310" y="11341"/>
                  <a:pt x="2004" y="10778"/>
                  <a:pt x="1856" y="10432"/>
                </a:cubicBezTo>
                <a:close/>
                <a:moveTo>
                  <a:pt x="4714" y="10331"/>
                </a:moveTo>
                <a:cubicBezTo>
                  <a:pt x="5200" y="9206"/>
                  <a:pt x="5463" y="7705"/>
                  <a:pt x="5463" y="6103"/>
                </a:cubicBezTo>
                <a:cubicBezTo>
                  <a:pt x="5463" y="4516"/>
                  <a:pt x="5200" y="3016"/>
                  <a:pt x="4714" y="1876"/>
                </a:cubicBezTo>
                <a:cubicBezTo>
                  <a:pt x="4546" y="1486"/>
                  <a:pt x="4366" y="1154"/>
                  <a:pt x="4166" y="880"/>
                </a:cubicBezTo>
                <a:cubicBezTo>
                  <a:pt x="9703" y="880"/>
                  <a:pt x="9703" y="880"/>
                  <a:pt x="9703" y="880"/>
                </a:cubicBezTo>
                <a:cubicBezTo>
                  <a:pt x="10842" y="880"/>
                  <a:pt x="11802" y="3275"/>
                  <a:pt x="11802" y="6103"/>
                </a:cubicBezTo>
                <a:cubicBezTo>
                  <a:pt x="11802" y="8946"/>
                  <a:pt x="10842" y="11341"/>
                  <a:pt x="9703" y="11341"/>
                </a:cubicBezTo>
                <a:cubicBezTo>
                  <a:pt x="4166" y="11341"/>
                  <a:pt x="4166" y="11341"/>
                  <a:pt x="4166" y="11341"/>
                </a:cubicBezTo>
                <a:cubicBezTo>
                  <a:pt x="4366" y="11067"/>
                  <a:pt x="4546" y="10735"/>
                  <a:pt x="4714" y="10331"/>
                </a:cubicBezTo>
                <a:close/>
                <a:moveTo>
                  <a:pt x="10294" y="17214"/>
                </a:moveTo>
                <a:cubicBezTo>
                  <a:pt x="10241" y="17141"/>
                  <a:pt x="10157" y="17084"/>
                  <a:pt x="10072" y="17084"/>
                </a:cubicBezTo>
                <a:cubicBezTo>
                  <a:pt x="9988" y="17084"/>
                  <a:pt x="9904" y="17141"/>
                  <a:pt x="9840" y="17214"/>
                </a:cubicBezTo>
                <a:cubicBezTo>
                  <a:pt x="9239" y="18051"/>
                  <a:pt x="9239" y="18051"/>
                  <a:pt x="9239" y="18051"/>
                </a:cubicBezTo>
                <a:cubicBezTo>
                  <a:pt x="9239" y="12221"/>
                  <a:pt x="9239" y="12221"/>
                  <a:pt x="9239" y="12221"/>
                </a:cubicBezTo>
                <a:cubicBezTo>
                  <a:pt x="10473" y="12221"/>
                  <a:pt x="10473" y="12221"/>
                  <a:pt x="10473" y="12221"/>
                </a:cubicBezTo>
                <a:cubicBezTo>
                  <a:pt x="10473" y="17459"/>
                  <a:pt x="10473" y="17459"/>
                  <a:pt x="10473" y="17459"/>
                </a:cubicBezTo>
                <a:lnTo>
                  <a:pt x="10294" y="17214"/>
                </a:lnTo>
                <a:close/>
                <a:moveTo>
                  <a:pt x="12793" y="20071"/>
                </a:moveTo>
                <a:cubicBezTo>
                  <a:pt x="12182" y="19234"/>
                  <a:pt x="12182" y="19234"/>
                  <a:pt x="12182" y="19234"/>
                </a:cubicBezTo>
                <a:cubicBezTo>
                  <a:pt x="12118" y="19147"/>
                  <a:pt x="12034" y="19104"/>
                  <a:pt x="11950" y="19104"/>
                </a:cubicBezTo>
                <a:cubicBezTo>
                  <a:pt x="11876" y="19104"/>
                  <a:pt x="11791" y="19147"/>
                  <a:pt x="11728" y="19234"/>
                </a:cubicBezTo>
                <a:cubicBezTo>
                  <a:pt x="11116" y="20071"/>
                  <a:pt x="11116" y="20071"/>
                  <a:pt x="11116" y="20071"/>
                </a:cubicBezTo>
                <a:cubicBezTo>
                  <a:pt x="11116" y="12221"/>
                  <a:pt x="11116" y="12221"/>
                  <a:pt x="11116" y="12221"/>
                </a:cubicBezTo>
                <a:cubicBezTo>
                  <a:pt x="12793" y="12221"/>
                  <a:pt x="12793" y="12221"/>
                  <a:pt x="12793" y="12221"/>
                </a:cubicBezTo>
                <a:lnTo>
                  <a:pt x="12793" y="20071"/>
                </a:lnTo>
                <a:close/>
                <a:moveTo>
                  <a:pt x="14175" y="6103"/>
                </a:moveTo>
                <a:cubicBezTo>
                  <a:pt x="14175" y="8946"/>
                  <a:pt x="13215" y="11341"/>
                  <a:pt x="12087" y="11341"/>
                </a:cubicBezTo>
                <a:cubicBezTo>
                  <a:pt x="11138" y="11341"/>
                  <a:pt x="11138" y="11341"/>
                  <a:pt x="11138" y="11341"/>
                </a:cubicBezTo>
                <a:cubicBezTo>
                  <a:pt x="11338" y="11067"/>
                  <a:pt x="11528" y="10721"/>
                  <a:pt x="11686" y="10331"/>
                </a:cubicBezTo>
                <a:cubicBezTo>
                  <a:pt x="12171" y="9206"/>
                  <a:pt x="12435" y="7705"/>
                  <a:pt x="12435" y="6103"/>
                </a:cubicBezTo>
                <a:cubicBezTo>
                  <a:pt x="12435" y="4516"/>
                  <a:pt x="12171" y="3016"/>
                  <a:pt x="11686" y="1876"/>
                </a:cubicBezTo>
                <a:cubicBezTo>
                  <a:pt x="11528" y="1486"/>
                  <a:pt x="11338" y="1154"/>
                  <a:pt x="11138" y="880"/>
                </a:cubicBezTo>
                <a:cubicBezTo>
                  <a:pt x="12087" y="880"/>
                  <a:pt x="12087" y="880"/>
                  <a:pt x="12087" y="880"/>
                </a:cubicBezTo>
                <a:cubicBezTo>
                  <a:pt x="13215" y="880"/>
                  <a:pt x="14175" y="3275"/>
                  <a:pt x="14175" y="6103"/>
                </a:cubicBezTo>
                <a:close/>
                <a:moveTo>
                  <a:pt x="14175" y="6103"/>
                </a:moveTo>
                <a:cubicBezTo>
                  <a:pt x="14175" y="6103"/>
                  <a:pt x="14175" y="6103"/>
                  <a:pt x="14175" y="6103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1474" name="Group 450"/>
          <p:cNvGrpSpPr/>
          <p:nvPr/>
        </p:nvGrpSpPr>
        <p:grpSpPr>
          <a:xfrm>
            <a:off x="3238500" y="839794"/>
            <a:ext cx="413149" cy="318686"/>
            <a:chOff x="0" y="0"/>
            <a:chExt cx="413147" cy="318685"/>
          </a:xfrm>
        </p:grpSpPr>
        <p:sp>
          <p:nvSpPr>
            <p:cNvPr id="1465" name="Freeform 25"/>
            <p:cNvSpPr/>
            <p:nvPr/>
          </p:nvSpPr>
          <p:spPr>
            <a:xfrm>
              <a:off x="48250" y="43085"/>
              <a:ext cx="107096" cy="3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22" fill="norm" stroke="1" extrusionOk="0">
                  <a:moveTo>
                    <a:pt x="1235" y="21222"/>
                  </a:moveTo>
                  <a:cubicBezTo>
                    <a:pt x="1315" y="21222"/>
                    <a:pt x="1395" y="21222"/>
                    <a:pt x="1515" y="21101"/>
                  </a:cubicBezTo>
                  <a:cubicBezTo>
                    <a:pt x="20395" y="7267"/>
                    <a:pt x="20395" y="7267"/>
                    <a:pt x="20395" y="7267"/>
                  </a:cubicBezTo>
                  <a:cubicBezTo>
                    <a:pt x="21075" y="6782"/>
                    <a:pt x="21475" y="4719"/>
                    <a:pt x="21315" y="2777"/>
                  </a:cubicBezTo>
                  <a:cubicBezTo>
                    <a:pt x="21155" y="835"/>
                    <a:pt x="20475" y="-378"/>
                    <a:pt x="19835" y="107"/>
                  </a:cubicBezTo>
                  <a:cubicBezTo>
                    <a:pt x="915" y="13941"/>
                    <a:pt x="915" y="13941"/>
                    <a:pt x="915" y="13941"/>
                  </a:cubicBezTo>
                  <a:cubicBezTo>
                    <a:pt x="275" y="14426"/>
                    <a:pt x="-125" y="16489"/>
                    <a:pt x="35" y="18431"/>
                  </a:cubicBezTo>
                  <a:cubicBezTo>
                    <a:pt x="155" y="20130"/>
                    <a:pt x="675" y="21222"/>
                    <a:pt x="1235" y="21222"/>
                  </a:cubicBezTo>
                  <a:close/>
                  <a:moveTo>
                    <a:pt x="1235" y="21222"/>
                  </a:moveTo>
                  <a:cubicBezTo>
                    <a:pt x="1235" y="21222"/>
                    <a:pt x="1235" y="21222"/>
                    <a:pt x="1235" y="2122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6" name="Freeform 26"/>
            <p:cNvSpPr/>
            <p:nvPr/>
          </p:nvSpPr>
          <p:spPr>
            <a:xfrm>
              <a:off x="257800" y="43085"/>
              <a:ext cx="107096" cy="3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22" fill="norm" stroke="1" extrusionOk="0">
                  <a:moveTo>
                    <a:pt x="20395" y="13941"/>
                  </a:moveTo>
                  <a:cubicBezTo>
                    <a:pt x="1515" y="107"/>
                    <a:pt x="1515" y="107"/>
                    <a:pt x="1515" y="107"/>
                  </a:cubicBezTo>
                  <a:cubicBezTo>
                    <a:pt x="835" y="-378"/>
                    <a:pt x="195" y="835"/>
                    <a:pt x="35" y="2777"/>
                  </a:cubicBezTo>
                  <a:cubicBezTo>
                    <a:pt x="-125" y="4719"/>
                    <a:pt x="275" y="6782"/>
                    <a:pt x="915" y="7267"/>
                  </a:cubicBezTo>
                  <a:cubicBezTo>
                    <a:pt x="19835" y="21101"/>
                    <a:pt x="19835" y="21101"/>
                    <a:pt x="19835" y="21101"/>
                  </a:cubicBezTo>
                  <a:cubicBezTo>
                    <a:pt x="19955" y="21222"/>
                    <a:pt x="20035" y="21222"/>
                    <a:pt x="20115" y="21222"/>
                  </a:cubicBezTo>
                  <a:cubicBezTo>
                    <a:pt x="20675" y="21222"/>
                    <a:pt x="21195" y="20130"/>
                    <a:pt x="21315" y="18431"/>
                  </a:cubicBezTo>
                  <a:cubicBezTo>
                    <a:pt x="21475" y="16489"/>
                    <a:pt x="21075" y="14426"/>
                    <a:pt x="20395" y="13941"/>
                  </a:cubicBezTo>
                  <a:close/>
                  <a:moveTo>
                    <a:pt x="20395" y="13941"/>
                  </a:moveTo>
                  <a:cubicBezTo>
                    <a:pt x="20395" y="13941"/>
                    <a:pt x="20395" y="13941"/>
                    <a:pt x="20395" y="1394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7" name="Freeform 27"/>
            <p:cNvSpPr/>
            <p:nvPr/>
          </p:nvSpPr>
          <p:spPr>
            <a:xfrm>
              <a:off x="48250" y="85947"/>
              <a:ext cx="107096" cy="3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22" fill="norm" stroke="1" extrusionOk="0">
                  <a:moveTo>
                    <a:pt x="1235" y="21222"/>
                  </a:moveTo>
                  <a:cubicBezTo>
                    <a:pt x="1315" y="21222"/>
                    <a:pt x="1395" y="21222"/>
                    <a:pt x="1515" y="21101"/>
                  </a:cubicBezTo>
                  <a:cubicBezTo>
                    <a:pt x="20395" y="7267"/>
                    <a:pt x="20395" y="7267"/>
                    <a:pt x="20395" y="7267"/>
                  </a:cubicBezTo>
                  <a:cubicBezTo>
                    <a:pt x="21075" y="6782"/>
                    <a:pt x="21475" y="4719"/>
                    <a:pt x="21315" y="2777"/>
                  </a:cubicBezTo>
                  <a:cubicBezTo>
                    <a:pt x="21155" y="835"/>
                    <a:pt x="20475" y="-378"/>
                    <a:pt x="19835" y="107"/>
                  </a:cubicBezTo>
                  <a:cubicBezTo>
                    <a:pt x="915" y="13941"/>
                    <a:pt x="915" y="13941"/>
                    <a:pt x="915" y="13941"/>
                  </a:cubicBezTo>
                  <a:cubicBezTo>
                    <a:pt x="275" y="14426"/>
                    <a:pt x="-125" y="16368"/>
                    <a:pt x="35" y="18431"/>
                  </a:cubicBezTo>
                  <a:cubicBezTo>
                    <a:pt x="155" y="20130"/>
                    <a:pt x="675" y="21222"/>
                    <a:pt x="1235" y="21222"/>
                  </a:cubicBezTo>
                  <a:close/>
                  <a:moveTo>
                    <a:pt x="1235" y="21222"/>
                  </a:moveTo>
                  <a:cubicBezTo>
                    <a:pt x="1235" y="21222"/>
                    <a:pt x="1235" y="21222"/>
                    <a:pt x="1235" y="2122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8" name="Freeform 28"/>
            <p:cNvSpPr/>
            <p:nvPr/>
          </p:nvSpPr>
          <p:spPr>
            <a:xfrm>
              <a:off x="257800" y="85947"/>
              <a:ext cx="107096" cy="3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22" fill="norm" stroke="1" extrusionOk="0">
                  <a:moveTo>
                    <a:pt x="20395" y="13941"/>
                  </a:moveTo>
                  <a:cubicBezTo>
                    <a:pt x="1515" y="107"/>
                    <a:pt x="1515" y="107"/>
                    <a:pt x="1515" y="107"/>
                  </a:cubicBezTo>
                  <a:cubicBezTo>
                    <a:pt x="835" y="-378"/>
                    <a:pt x="195" y="835"/>
                    <a:pt x="35" y="2777"/>
                  </a:cubicBezTo>
                  <a:cubicBezTo>
                    <a:pt x="-125" y="4719"/>
                    <a:pt x="275" y="6782"/>
                    <a:pt x="915" y="7267"/>
                  </a:cubicBezTo>
                  <a:cubicBezTo>
                    <a:pt x="19835" y="21101"/>
                    <a:pt x="19835" y="21101"/>
                    <a:pt x="19835" y="21101"/>
                  </a:cubicBezTo>
                  <a:cubicBezTo>
                    <a:pt x="19955" y="21222"/>
                    <a:pt x="20035" y="21222"/>
                    <a:pt x="20115" y="21222"/>
                  </a:cubicBezTo>
                  <a:cubicBezTo>
                    <a:pt x="20675" y="21222"/>
                    <a:pt x="21195" y="20130"/>
                    <a:pt x="21315" y="18431"/>
                  </a:cubicBezTo>
                  <a:cubicBezTo>
                    <a:pt x="21475" y="16368"/>
                    <a:pt x="21075" y="14426"/>
                    <a:pt x="20395" y="13941"/>
                  </a:cubicBezTo>
                  <a:close/>
                  <a:moveTo>
                    <a:pt x="20395" y="13941"/>
                  </a:moveTo>
                  <a:cubicBezTo>
                    <a:pt x="20395" y="13941"/>
                    <a:pt x="20395" y="13941"/>
                    <a:pt x="20395" y="1394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9" name="Freeform 29"/>
            <p:cNvSpPr/>
            <p:nvPr/>
          </p:nvSpPr>
          <p:spPr>
            <a:xfrm>
              <a:off x="48250" y="127617"/>
              <a:ext cx="107096" cy="35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23" fill="norm" stroke="1" extrusionOk="0">
                  <a:moveTo>
                    <a:pt x="1235" y="21223"/>
                  </a:moveTo>
                  <a:cubicBezTo>
                    <a:pt x="1315" y="21223"/>
                    <a:pt x="1395" y="21102"/>
                    <a:pt x="1515" y="21102"/>
                  </a:cubicBezTo>
                  <a:cubicBezTo>
                    <a:pt x="20395" y="7225"/>
                    <a:pt x="20395" y="7225"/>
                    <a:pt x="20395" y="7225"/>
                  </a:cubicBezTo>
                  <a:cubicBezTo>
                    <a:pt x="21075" y="6743"/>
                    <a:pt x="21475" y="4812"/>
                    <a:pt x="21315" y="2881"/>
                  </a:cubicBezTo>
                  <a:cubicBezTo>
                    <a:pt x="21155" y="830"/>
                    <a:pt x="20475" y="-377"/>
                    <a:pt x="19835" y="106"/>
                  </a:cubicBezTo>
                  <a:cubicBezTo>
                    <a:pt x="915" y="13983"/>
                    <a:pt x="915" y="13983"/>
                    <a:pt x="915" y="13983"/>
                  </a:cubicBezTo>
                  <a:cubicBezTo>
                    <a:pt x="275" y="14465"/>
                    <a:pt x="-125" y="16396"/>
                    <a:pt x="35" y="18327"/>
                  </a:cubicBezTo>
                  <a:cubicBezTo>
                    <a:pt x="155" y="20016"/>
                    <a:pt x="675" y="21223"/>
                    <a:pt x="1235" y="21223"/>
                  </a:cubicBezTo>
                  <a:close/>
                  <a:moveTo>
                    <a:pt x="1235" y="21223"/>
                  </a:moveTo>
                  <a:cubicBezTo>
                    <a:pt x="1235" y="21223"/>
                    <a:pt x="1235" y="21223"/>
                    <a:pt x="1235" y="2122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0" name="Freeform 30"/>
            <p:cNvSpPr/>
            <p:nvPr/>
          </p:nvSpPr>
          <p:spPr>
            <a:xfrm>
              <a:off x="257800" y="127617"/>
              <a:ext cx="107096" cy="35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23" fill="norm" stroke="1" extrusionOk="0">
                  <a:moveTo>
                    <a:pt x="20395" y="13983"/>
                  </a:moveTo>
                  <a:cubicBezTo>
                    <a:pt x="1515" y="106"/>
                    <a:pt x="1515" y="106"/>
                    <a:pt x="1515" y="106"/>
                  </a:cubicBezTo>
                  <a:cubicBezTo>
                    <a:pt x="835" y="-377"/>
                    <a:pt x="195" y="830"/>
                    <a:pt x="35" y="2881"/>
                  </a:cubicBezTo>
                  <a:cubicBezTo>
                    <a:pt x="-125" y="4812"/>
                    <a:pt x="275" y="6743"/>
                    <a:pt x="915" y="7225"/>
                  </a:cubicBezTo>
                  <a:cubicBezTo>
                    <a:pt x="19835" y="21102"/>
                    <a:pt x="19835" y="21102"/>
                    <a:pt x="19835" y="21102"/>
                  </a:cubicBezTo>
                  <a:cubicBezTo>
                    <a:pt x="19955" y="21102"/>
                    <a:pt x="20035" y="21223"/>
                    <a:pt x="20115" y="21223"/>
                  </a:cubicBezTo>
                  <a:cubicBezTo>
                    <a:pt x="20675" y="21223"/>
                    <a:pt x="21195" y="20016"/>
                    <a:pt x="21315" y="18327"/>
                  </a:cubicBezTo>
                  <a:cubicBezTo>
                    <a:pt x="21475" y="16396"/>
                    <a:pt x="21075" y="14465"/>
                    <a:pt x="20395" y="13983"/>
                  </a:cubicBezTo>
                  <a:close/>
                  <a:moveTo>
                    <a:pt x="20395" y="13983"/>
                  </a:moveTo>
                  <a:cubicBezTo>
                    <a:pt x="20395" y="13983"/>
                    <a:pt x="20395" y="13983"/>
                    <a:pt x="20395" y="1398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1" name="Freeform 31"/>
            <p:cNvSpPr/>
            <p:nvPr/>
          </p:nvSpPr>
          <p:spPr>
            <a:xfrm>
              <a:off x="48250" y="169291"/>
              <a:ext cx="107096" cy="3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22" fill="norm" stroke="1" extrusionOk="0">
                  <a:moveTo>
                    <a:pt x="1235" y="21222"/>
                  </a:moveTo>
                  <a:cubicBezTo>
                    <a:pt x="1315" y="21222"/>
                    <a:pt x="1395" y="21222"/>
                    <a:pt x="1515" y="21222"/>
                  </a:cubicBezTo>
                  <a:cubicBezTo>
                    <a:pt x="20395" y="7267"/>
                    <a:pt x="20395" y="7267"/>
                    <a:pt x="20395" y="7267"/>
                  </a:cubicBezTo>
                  <a:cubicBezTo>
                    <a:pt x="21075" y="6782"/>
                    <a:pt x="21475" y="4840"/>
                    <a:pt x="21315" y="2777"/>
                  </a:cubicBezTo>
                  <a:cubicBezTo>
                    <a:pt x="21155" y="835"/>
                    <a:pt x="20475" y="-378"/>
                    <a:pt x="19835" y="107"/>
                  </a:cubicBezTo>
                  <a:cubicBezTo>
                    <a:pt x="915" y="13941"/>
                    <a:pt x="915" y="13941"/>
                    <a:pt x="915" y="13941"/>
                  </a:cubicBezTo>
                  <a:cubicBezTo>
                    <a:pt x="275" y="14426"/>
                    <a:pt x="-125" y="16489"/>
                    <a:pt x="35" y="18431"/>
                  </a:cubicBezTo>
                  <a:cubicBezTo>
                    <a:pt x="155" y="20130"/>
                    <a:pt x="675" y="21222"/>
                    <a:pt x="1235" y="21222"/>
                  </a:cubicBezTo>
                  <a:close/>
                  <a:moveTo>
                    <a:pt x="1235" y="21222"/>
                  </a:moveTo>
                  <a:cubicBezTo>
                    <a:pt x="1235" y="21222"/>
                    <a:pt x="1235" y="21222"/>
                    <a:pt x="1235" y="2122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2" name="Freeform 32"/>
            <p:cNvSpPr/>
            <p:nvPr/>
          </p:nvSpPr>
          <p:spPr>
            <a:xfrm>
              <a:off x="257800" y="169291"/>
              <a:ext cx="107096" cy="3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22" fill="norm" stroke="1" extrusionOk="0">
                  <a:moveTo>
                    <a:pt x="20395" y="13941"/>
                  </a:moveTo>
                  <a:cubicBezTo>
                    <a:pt x="1515" y="107"/>
                    <a:pt x="1515" y="107"/>
                    <a:pt x="1515" y="107"/>
                  </a:cubicBezTo>
                  <a:cubicBezTo>
                    <a:pt x="835" y="-378"/>
                    <a:pt x="195" y="835"/>
                    <a:pt x="35" y="2777"/>
                  </a:cubicBezTo>
                  <a:cubicBezTo>
                    <a:pt x="-125" y="4840"/>
                    <a:pt x="275" y="6782"/>
                    <a:pt x="915" y="7267"/>
                  </a:cubicBezTo>
                  <a:cubicBezTo>
                    <a:pt x="19835" y="21222"/>
                    <a:pt x="19835" y="21222"/>
                    <a:pt x="19835" y="21222"/>
                  </a:cubicBezTo>
                  <a:cubicBezTo>
                    <a:pt x="19955" y="21222"/>
                    <a:pt x="20035" y="21222"/>
                    <a:pt x="20115" y="21222"/>
                  </a:cubicBezTo>
                  <a:cubicBezTo>
                    <a:pt x="20675" y="21222"/>
                    <a:pt x="21195" y="20130"/>
                    <a:pt x="21315" y="18431"/>
                  </a:cubicBezTo>
                  <a:cubicBezTo>
                    <a:pt x="21475" y="16489"/>
                    <a:pt x="21075" y="14426"/>
                    <a:pt x="20395" y="13941"/>
                  </a:cubicBezTo>
                  <a:close/>
                  <a:moveTo>
                    <a:pt x="20395" y="13941"/>
                  </a:moveTo>
                  <a:cubicBezTo>
                    <a:pt x="20395" y="13941"/>
                    <a:pt x="20395" y="13941"/>
                    <a:pt x="20395" y="1394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3" name="Freeform 33"/>
            <p:cNvSpPr/>
            <p:nvPr/>
          </p:nvSpPr>
          <p:spPr>
            <a:xfrm>
              <a:off x="0" y="0"/>
              <a:ext cx="413148" cy="318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21284" y="1981"/>
                  </a:moveTo>
                  <a:cubicBezTo>
                    <a:pt x="19881" y="1981"/>
                    <a:pt x="19881" y="1981"/>
                    <a:pt x="19881" y="1981"/>
                  </a:cubicBezTo>
                  <a:cubicBezTo>
                    <a:pt x="17096" y="1113"/>
                    <a:pt x="17096" y="1113"/>
                    <a:pt x="17096" y="1113"/>
                  </a:cubicBezTo>
                  <a:cubicBezTo>
                    <a:pt x="16928" y="1059"/>
                    <a:pt x="16759" y="1195"/>
                    <a:pt x="16717" y="1425"/>
                  </a:cubicBezTo>
                  <a:cubicBezTo>
                    <a:pt x="16675" y="1642"/>
                    <a:pt x="16780" y="1873"/>
                    <a:pt x="16949" y="1927"/>
                  </a:cubicBezTo>
                  <a:cubicBezTo>
                    <a:pt x="19733" y="2781"/>
                    <a:pt x="19733" y="2781"/>
                    <a:pt x="19733" y="2781"/>
                  </a:cubicBezTo>
                  <a:cubicBezTo>
                    <a:pt x="19733" y="17235"/>
                    <a:pt x="19733" y="17235"/>
                    <a:pt x="19733" y="17235"/>
                  </a:cubicBezTo>
                  <a:cubicBezTo>
                    <a:pt x="13848" y="15405"/>
                    <a:pt x="13848" y="15405"/>
                    <a:pt x="13848" y="15405"/>
                  </a:cubicBezTo>
                  <a:cubicBezTo>
                    <a:pt x="13173" y="15201"/>
                    <a:pt x="12466" y="15310"/>
                    <a:pt x="11855" y="15703"/>
                  </a:cubicBezTo>
                  <a:cubicBezTo>
                    <a:pt x="11580" y="15893"/>
                    <a:pt x="11338" y="16124"/>
                    <a:pt x="11116" y="16408"/>
                  </a:cubicBezTo>
                  <a:cubicBezTo>
                    <a:pt x="11116" y="2551"/>
                    <a:pt x="11116" y="2551"/>
                    <a:pt x="11116" y="2551"/>
                  </a:cubicBezTo>
                  <a:cubicBezTo>
                    <a:pt x="11327" y="1940"/>
                    <a:pt x="11686" y="1439"/>
                    <a:pt x="12150" y="1140"/>
                  </a:cubicBezTo>
                  <a:cubicBezTo>
                    <a:pt x="12625" y="829"/>
                    <a:pt x="13173" y="747"/>
                    <a:pt x="13700" y="910"/>
                  </a:cubicBezTo>
                  <a:cubicBezTo>
                    <a:pt x="15398" y="1439"/>
                    <a:pt x="15398" y="1439"/>
                    <a:pt x="15398" y="1439"/>
                  </a:cubicBezTo>
                  <a:cubicBezTo>
                    <a:pt x="15567" y="1493"/>
                    <a:pt x="15746" y="1357"/>
                    <a:pt x="15789" y="1127"/>
                  </a:cubicBezTo>
                  <a:cubicBezTo>
                    <a:pt x="15831" y="910"/>
                    <a:pt x="15725" y="693"/>
                    <a:pt x="15546" y="639"/>
                  </a:cubicBezTo>
                  <a:cubicBezTo>
                    <a:pt x="13848" y="110"/>
                    <a:pt x="13848" y="110"/>
                    <a:pt x="13848" y="110"/>
                  </a:cubicBezTo>
                  <a:cubicBezTo>
                    <a:pt x="13173" y="-107"/>
                    <a:pt x="12466" y="1"/>
                    <a:pt x="11855" y="408"/>
                  </a:cubicBezTo>
                  <a:cubicBezTo>
                    <a:pt x="11433" y="693"/>
                    <a:pt x="11064" y="1100"/>
                    <a:pt x="10800" y="1601"/>
                  </a:cubicBezTo>
                  <a:cubicBezTo>
                    <a:pt x="10536" y="1100"/>
                    <a:pt x="10167" y="693"/>
                    <a:pt x="9745" y="408"/>
                  </a:cubicBezTo>
                  <a:cubicBezTo>
                    <a:pt x="9134" y="1"/>
                    <a:pt x="8427" y="-107"/>
                    <a:pt x="7752" y="110"/>
                  </a:cubicBezTo>
                  <a:cubicBezTo>
                    <a:pt x="1719" y="1981"/>
                    <a:pt x="1719" y="1981"/>
                    <a:pt x="1719" y="1981"/>
                  </a:cubicBezTo>
                  <a:cubicBezTo>
                    <a:pt x="316" y="1981"/>
                    <a:pt x="316" y="1981"/>
                    <a:pt x="316" y="1981"/>
                  </a:cubicBezTo>
                  <a:cubicBezTo>
                    <a:pt x="148" y="1981"/>
                    <a:pt x="0" y="2171"/>
                    <a:pt x="0" y="2401"/>
                  </a:cubicBezTo>
                  <a:cubicBezTo>
                    <a:pt x="0" y="21086"/>
                    <a:pt x="0" y="21086"/>
                    <a:pt x="0" y="21086"/>
                  </a:cubicBezTo>
                  <a:cubicBezTo>
                    <a:pt x="0" y="21317"/>
                    <a:pt x="148" y="21493"/>
                    <a:pt x="316" y="21493"/>
                  </a:cubicBezTo>
                  <a:cubicBezTo>
                    <a:pt x="4039" y="21493"/>
                    <a:pt x="4039" y="21493"/>
                    <a:pt x="4039" y="21493"/>
                  </a:cubicBezTo>
                  <a:cubicBezTo>
                    <a:pt x="4219" y="21493"/>
                    <a:pt x="4366" y="21317"/>
                    <a:pt x="4366" y="21086"/>
                  </a:cubicBezTo>
                  <a:cubicBezTo>
                    <a:pt x="4366" y="20856"/>
                    <a:pt x="4219" y="20679"/>
                    <a:pt x="4039" y="20679"/>
                  </a:cubicBezTo>
                  <a:cubicBezTo>
                    <a:pt x="643" y="20679"/>
                    <a:pt x="643" y="20679"/>
                    <a:pt x="643" y="20679"/>
                  </a:cubicBezTo>
                  <a:cubicBezTo>
                    <a:pt x="643" y="19852"/>
                    <a:pt x="643" y="19852"/>
                    <a:pt x="643" y="19852"/>
                  </a:cubicBezTo>
                  <a:cubicBezTo>
                    <a:pt x="9197" y="19852"/>
                    <a:pt x="9197" y="19852"/>
                    <a:pt x="9197" y="19852"/>
                  </a:cubicBezTo>
                  <a:cubicBezTo>
                    <a:pt x="9197" y="20679"/>
                    <a:pt x="9197" y="20679"/>
                    <a:pt x="9197" y="20679"/>
                  </a:cubicBezTo>
                  <a:cubicBezTo>
                    <a:pt x="5326" y="20679"/>
                    <a:pt x="5326" y="20679"/>
                    <a:pt x="5326" y="20679"/>
                  </a:cubicBezTo>
                  <a:cubicBezTo>
                    <a:pt x="5147" y="20679"/>
                    <a:pt x="4999" y="20856"/>
                    <a:pt x="4999" y="21086"/>
                  </a:cubicBezTo>
                  <a:cubicBezTo>
                    <a:pt x="4999" y="21317"/>
                    <a:pt x="5147" y="21493"/>
                    <a:pt x="5326" y="21493"/>
                  </a:cubicBezTo>
                  <a:cubicBezTo>
                    <a:pt x="21284" y="21493"/>
                    <a:pt x="21284" y="21493"/>
                    <a:pt x="21284" y="21493"/>
                  </a:cubicBezTo>
                  <a:cubicBezTo>
                    <a:pt x="21452" y="21493"/>
                    <a:pt x="21600" y="21317"/>
                    <a:pt x="21600" y="21086"/>
                  </a:cubicBezTo>
                  <a:cubicBezTo>
                    <a:pt x="21600" y="2401"/>
                    <a:pt x="21600" y="2401"/>
                    <a:pt x="21600" y="2401"/>
                  </a:cubicBezTo>
                  <a:cubicBezTo>
                    <a:pt x="21600" y="2171"/>
                    <a:pt x="21452" y="1981"/>
                    <a:pt x="21284" y="1981"/>
                  </a:cubicBezTo>
                  <a:close/>
                  <a:moveTo>
                    <a:pt x="20957" y="4042"/>
                  </a:moveTo>
                  <a:cubicBezTo>
                    <a:pt x="20957" y="19025"/>
                    <a:pt x="20957" y="19025"/>
                    <a:pt x="20957" y="19025"/>
                  </a:cubicBezTo>
                  <a:cubicBezTo>
                    <a:pt x="20377" y="19025"/>
                    <a:pt x="20377" y="19025"/>
                    <a:pt x="20377" y="19025"/>
                  </a:cubicBezTo>
                  <a:cubicBezTo>
                    <a:pt x="20377" y="2808"/>
                    <a:pt x="20377" y="2808"/>
                    <a:pt x="20377" y="2808"/>
                  </a:cubicBezTo>
                  <a:cubicBezTo>
                    <a:pt x="20957" y="2808"/>
                    <a:pt x="20957" y="2808"/>
                    <a:pt x="20957" y="2808"/>
                  </a:cubicBezTo>
                  <a:lnTo>
                    <a:pt x="20957" y="4042"/>
                  </a:lnTo>
                  <a:close/>
                  <a:moveTo>
                    <a:pt x="11243" y="19025"/>
                  </a:moveTo>
                  <a:cubicBezTo>
                    <a:pt x="11454" y="18564"/>
                    <a:pt x="11770" y="18185"/>
                    <a:pt x="12150" y="17927"/>
                  </a:cubicBezTo>
                  <a:cubicBezTo>
                    <a:pt x="12625" y="17615"/>
                    <a:pt x="13173" y="17534"/>
                    <a:pt x="13700" y="17696"/>
                  </a:cubicBezTo>
                  <a:cubicBezTo>
                    <a:pt x="17972" y="19025"/>
                    <a:pt x="17972" y="19025"/>
                    <a:pt x="17972" y="19025"/>
                  </a:cubicBezTo>
                  <a:lnTo>
                    <a:pt x="11243" y="19025"/>
                  </a:lnTo>
                  <a:close/>
                  <a:moveTo>
                    <a:pt x="3628" y="19025"/>
                  </a:moveTo>
                  <a:cubicBezTo>
                    <a:pt x="7900" y="17696"/>
                    <a:pt x="7900" y="17696"/>
                    <a:pt x="7900" y="17696"/>
                  </a:cubicBezTo>
                  <a:cubicBezTo>
                    <a:pt x="8427" y="17534"/>
                    <a:pt x="8975" y="17615"/>
                    <a:pt x="9450" y="17927"/>
                  </a:cubicBezTo>
                  <a:cubicBezTo>
                    <a:pt x="9830" y="18185"/>
                    <a:pt x="10146" y="18564"/>
                    <a:pt x="10357" y="19025"/>
                  </a:cubicBezTo>
                  <a:lnTo>
                    <a:pt x="3628" y="19025"/>
                  </a:lnTo>
                  <a:close/>
                  <a:moveTo>
                    <a:pt x="10484" y="17886"/>
                  </a:moveTo>
                  <a:cubicBezTo>
                    <a:pt x="10262" y="17615"/>
                    <a:pt x="10020" y="17385"/>
                    <a:pt x="9745" y="17195"/>
                  </a:cubicBezTo>
                  <a:cubicBezTo>
                    <a:pt x="9134" y="16788"/>
                    <a:pt x="8427" y="16679"/>
                    <a:pt x="7752" y="16896"/>
                  </a:cubicBezTo>
                  <a:cubicBezTo>
                    <a:pt x="1867" y="18727"/>
                    <a:pt x="1867" y="18727"/>
                    <a:pt x="1867" y="18727"/>
                  </a:cubicBezTo>
                  <a:cubicBezTo>
                    <a:pt x="1867" y="18090"/>
                    <a:pt x="1867" y="18090"/>
                    <a:pt x="1867" y="18090"/>
                  </a:cubicBezTo>
                  <a:cubicBezTo>
                    <a:pt x="7900" y="16205"/>
                    <a:pt x="7900" y="16205"/>
                    <a:pt x="7900" y="16205"/>
                  </a:cubicBezTo>
                  <a:cubicBezTo>
                    <a:pt x="8427" y="16042"/>
                    <a:pt x="8975" y="16124"/>
                    <a:pt x="9450" y="16449"/>
                  </a:cubicBezTo>
                  <a:cubicBezTo>
                    <a:pt x="9914" y="16747"/>
                    <a:pt x="10273" y="17249"/>
                    <a:pt x="10484" y="17846"/>
                  </a:cubicBezTo>
                  <a:lnTo>
                    <a:pt x="10484" y="17886"/>
                  </a:lnTo>
                  <a:close/>
                  <a:moveTo>
                    <a:pt x="12150" y="16449"/>
                  </a:moveTo>
                  <a:cubicBezTo>
                    <a:pt x="12625" y="16124"/>
                    <a:pt x="13173" y="16042"/>
                    <a:pt x="13700" y="16205"/>
                  </a:cubicBezTo>
                  <a:cubicBezTo>
                    <a:pt x="19733" y="18090"/>
                    <a:pt x="19733" y="18090"/>
                    <a:pt x="19733" y="18090"/>
                  </a:cubicBezTo>
                  <a:cubicBezTo>
                    <a:pt x="19733" y="18727"/>
                    <a:pt x="19733" y="18727"/>
                    <a:pt x="19733" y="18727"/>
                  </a:cubicBezTo>
                  <a:cubicBezTo>
                    <a:pt x="13848" y="16896"/>
                    <a:pt x="13848" y="16896"/>
                    <a:pt x="13848" y="16896"/>
                  </a:cubicBezTo>
                  <a:cubicBezTo>
                    <a:pt x="13173" y="16679"/>
                    <a:pt x="12466" y="16788"/>
                    <a:pt x="11855" y="17195"/>
                  </a:cubicBezTo>
                  <a:cubicBezTo>
                    <a:pt x="11580" y="17385"/>
                    <a:pt x="11338" y="17615"/>
                    <a:pt x="11116" y="17886"/>
                  </a:cubicBezTo>
                  <a:cubicBezTo>
                    <a:pt x="11116" y="17846"/>
                    <a:pt x="11116" y="17846"/>
                    <a:pt x="11116" y="17846"/>
                  </a:cubicBezTo>
                  <a:cubicBezTo>
                    <a:pt x="11327" y="17249"/>
                    <a:pt x="11686" y="16747"/>
                    <a:pt x="12150" y="16449"/>
                  </a:cubicBezTo>
                  <a:close/>
                  <a:moveTo>
                    <a:pt x="7900" y="910"/>
                  </a:moveTo>
                  <a:cubicBezTo>
                    <a:pt x="8427" y="747"/>
                    <a:pt x="8975" y="829"/>
                    <a:pt x="9450" y="1140"/>
                  </a:cubicBezTo>
                  <a:cubicBezTo>
                    <a:pt x="9914" y="1439"/>
                    <a:pt x="10273" y="1940"/>
                    <a:pt x="10484" y="2551"/>
                  </a:cubicBezTo>
                  <a:cubicBezTo>
                    <a:pt x="10484" y="16408"/>
                    <a:pt x="10484" y="16408"/>
                    <a:pt x="10484" y="16408"/>
                  </a:cubicBezTo>
                  <a:cubicBezTo>
                    <a:pt x="10262" y="16124"/>
                    <a:pt x="10020" y="15893"/>
                    <a:pt x="9745" y="15703"/>
                  </a:cubicBezTo>
                  <a:cubicBezTo>
                    <a:pt x="9134" y="15310"/>
                    <a:pt x="8427" y="15201"/>
                    <a:pt x="7752" y="15405"/>
                  </a:cubicBezTo>
                  <a:cubicBezTo>
                    <a:pt x="1867" y="17235"/>
                    <a:pt x="1867" y="17235"/>
                    <a:pt x="1867" y="17235"/>
                  </a:cubicBezTo>
                  <a:cubicBezTo>
                    <a:pt x="1867" y="2781"/>
                    <a:pt x="1867" y="2781"/>
                    <a:pt x="1867" y="2781"/>
                  </a:cubicBezTo>
                  <a:lnTo>
                    <a:pt x="7900" y="910"/>
                  </a:lnTo>
                  <a:close/>
                  <a:moveTo>
                    <a:pt x="643" y="4042"/>
                  </a:moveTo>
                  <a:cubicBezTo>
                    <a:pt x="643" y="2808"/>
                    <a:pt x="643" y="2808"/>
                    <a:pt x="643" y="2808"/>
                  </a:cubicBezTo>
                  <a:cubicBezTo>
                    <a:pt x="1223" y="2808"/>
                    <a:pt x="1223" y="2808"/>
                    <a:pt x="1223" y="2808"/>
                  </a:cubicBezTo>
                  <a:cubicBezTo>
                    <a:pt x="1223" y="19025"/>
                    <a:pt x="1223" y="19025"/>
                    <a:pt x="1223" y="19025"/>
                  </a:cubicBezTo>
                  <a:cubicBezTo>
                    <a:pt x="643" y="19025"/>
                    <a:pt x="643" y="19025"/>
                    <a:pt x="643" y="19025"/>
                  </a:cubicBezTo>
                  <a:lnTo>
                    <a:pt x="643" y="4042"/>
                  </a:lnTo>
                  <a:close/>
                  <a:moveTo>
                    <a:pt x="9840" y="20679"/>
                  </a:moveTo>
                  <a:cubicBezTo>
                    <a:pt x="9840" y="19852"/>
                    <a:pt x="9840" y="19852"/>
                    <a:pt x="9840" y="19852"/>
                  </a:cubicBezTo>
                  <a:cubicBezTo>
                    <a:pt x="11760" y="19852"/>
                    <a:pt x="11760" y="19852"/>
                    <a:pt x="11760" y="19852"/>
                  </a:cubicBezTo>
                  <a:cubicBezTo>
                    <a:pt x="11760" y="20679"/>
                    <a:pt x="11760" y="20679"/>
                    <a:pt x="11760" y="20679"/>
                  </a:cubicBezTo>
                  <a:lnTo>
                    <a:pt x="9840" y="20679"/>
                  </a:lnTo>
                  <a:close/>
                  <a:moveTo>
                    <a:pt x="12403" y="20679"/>
                  </a:moveTo>
                  <a:cubicBezTo>
                    <a:pt x="12403" y="19852"/>
                    <a:pt x="12403" y="19852"/>
                    <a:pt x="12403" y="19852"/>
                  </a:cubicBezTo>
                  <a:cubicBezTo>
                    <a:pt x="20957" y="19852"/>
                    <a:pt x="20957" y="19852"/>
                    <a:pt x="20957" y="19852"/>
                  </a:cubicBezTo>
                  <a:cubicBezTo>
                    <a:pt x="20957" y="20679"/>
                    <a:pt x="20957" y="20679"/>
                    <a:pt x="20957" y="20679"/>
                  </a:cubicBezTo>
                  <a:lnTo>
                    <a:pt x="12403" y="20679"/>
                  </a:lnTo>
                  <a:close/>
                  <a:moveTo>
                    <a:pt x="12403" y="20679"/>
                  </a:moveTo>
                  <a:cubicBezTo>
                    <a:pt x="12403" y="20679"/>
                    <a:pt x="12403" y="20679"/>
                    <a:pt x="12403" y="2067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477" name="Group 452"/>
          <p:cNvGrpSpPr/>
          <p:nvPr/>
        </p:nvGrpSpPr>
        <p:grpSpPr>
          <a:xfrm>
            <a:off x="3904060" y="806053"/>
            <a:ext cx="413148" cy="342902"/>
            <a:chOff x="0" y="0"/>
            <a:chExt cx="413147" cy="342900"/>
          </a:xfrm>
        </p:grpSpPr>
        <p:sp>
          <p:nvSpPr>
            <p:cNvPr id="1475" name="Freeform 37"/>
            <p:cNvSpPr/>
            <p:nvPr/>
          </p:nvSpPr>
          <p:spPr>
            <a:xfrm>
              <a:off x="0" y="0"/>
              <a:ext cx="413148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47" y="12884"/>
                  </a:moveTo>
                  <a:cubicBezTo>
                    <a:pt x="19459" y="12350"/>
                    <a:pt x="19459" y="12350"/>
                    <a:pt x="19459" y="12350"/>
                  </a:cubicBezTo>
                  <a:cubicBezTo>
                    <a:pt x="19459" y="10432"/>
                    <a:pt x="19459" y="10432"/>
                    <a:pt x="19459" y="10432"/>
                  </a:cubicBezTo>
                  <a:cubicBezTo>
                    <a:pt x="19459" y="8729"/>
                    <a:pt x="19111" y="7052"/>
                    <a:pt x="18457" y="5552"/>
                  </a:cubicBezTo>
                  <a:cubicBezTo>
                    <a:pt x="18373" y="5362"/>
                    <a:pt x="18183" y="5298"/>
                    <a:pt x="18025" y="5400"/>
                  </a:cubicBezTo>
                  <a:cubicBezTo>
                    <a:pt x="17866" y="5489"/>
                    <a:pt x="17803" y="5730"/>
                    <a:pt x="17888" y="5921"/>
                  </a:cubicBezTo>
                  <a:cubicBezTo>
                    <a:pt x="18499" y="7293"/>
                    <a:pt x="18816" y="8856"/>
                    <a:pt x="18816" y="10432"/>
                  </a:cubicBezTo>
                  <a:cubicBezTo>
                    <a:pt x="18816" y="10457"/>
                    <a:pt x="18816" y="10457"/>
                    <a:pt x="18816" y="10457"/>
                  </a:cubicBezTo>
                  <a:cubicBezTo>
                    <a:pt x="18615" y="10254"/>
                    <a:pt x="18373" y="10114"/>
                    <a:pt x="18109" y="10038"/>
                  </a:cubicBezTo>
                  <a:cubicBezTo>
                    <a:pt x="17972" y="7878"/>
                    <a:pt x="17191" y="5870"/>
                    <a:pt x="15894" y="4345"/>
                  </a:cubicBezTo>
                  <a:cubicBezTo>
                    <a:pt x="14513" y="2744"/>
                    <a:pt x="12709" y="1868"/>
                    <a:pt x="10800" y="1868"/>
                  </a:cubicBezTo>
                  <a:cubicBezTo>
                    <a:pt x="8838" y="1868"/>
                    <a:pt x="7003" y="2783"/>
                    <a:pt x="5621" y="4447"/>
                  </a:cubicBezTo>
                  <a:cubicBezTo>
                    <a:pt x="4366" y="5959"/>
                    <a:pt x="3628" y="7928"/>
                    <a:pt x="3491" y="10038"/>
                  </a:cubicBezTo>
                  <a:cubicBezTo>
                    <a:pt x="3227" y="10114"/>
                    <a:pt x="2985" y="10254"/>
                    <a:pt x="2784" y="10457"/>
                  </a:cubicBezTo>
                  <a:cubicBezTo>
                    <a:pt x="2784" y="10432"/>
                    <a:pt x="2784" y="10432"/>
                    <a:pt x="2784" y="10432"/>
                  </a:cubicBezTo>
                  <a:cubicBezTo>
                    <a:pt x="2784" y="5108"/>
                    <a:pt x="6381" y="775"/>
                    <a:pt x="10800" y="775"/>
                  </a:cubicBezTo>
                  <a:cubicBezTo>
                    <a:pt x="12087" y="775"/>
                    <a:pt x="13310" y="1131"/>
                    <a:pt x="14439" y="1830"/>
                  </a:cubicBezTo>
                  <a:cubicBezTo>
                    <a:pt x="15525" y="2490"/>
                    <a:pt x="16485" y="3469"/>
                    <a:pt x="17213" y="4638"/>
                  </a:cubicBezTo>
                  <a:cubicBezTo>
                    <a:pt x="17318" y="4803"/>
                    <a:pt x="17518" y="4841"/>
                    <a:pt x="17666" y="4714"/>
                  </a:cubicBezTo>
                  <a:cubicBezTo>
                    <a:pt x="17803" y="4587"/>
                    <a:pt x="17835" y="4345"/>
                    <a:pt x="17729" y="4168"/>
                  </a:cubicBezTo>
                  <a:cubicBezTo>
                    <a:pt x="16938" y="2910"/>
                    <a:pt x="15905" y="1855"/>
                    <a:pt x="14734" y="1131"/>
                  </a:cubicBezTo>
                  <a:cubicBezTo>
                    <a:pt x="13511" y="381"/>
                    <a:pt x="12182" y="0"/>
                    <a:pt x="10800" y="0"/>
                  </a:cubicBezTo>
                  <a:cubicBezTo>
                    <a:pt x="6022" y="0"/>
                    <a:pt x="2141" y="4676"/>
                    <a:pt x="2141" y="10432"/>
                  </a:cubicBezTo>
                  <a:cubicBezTo>
                    <a:pt x="2141" y="12350"/>
                    <a:pt x="2141" y="12350"/>
                    <a:pt x="2141" y="12350"/>
                  </a:cubicBezTo>
                  <a:cubicBezTo>
                    <a:pt x="253" y="12884"/>
                    <a:pt x="253" y="12884"/>
                    <a:pt x="253" y="12884"/>
                  </a:cubicBezTo>
                  <a:cubicBezTo>
                    <a:pt x="105" y="12922"/>
                    <a:pt x="0" y="13074"/>
                    <a:pt x="0" y="13265"/>
                  </a:cubicBezTo>
                  <a:cubicBezTo>
                    <a:pt x="0" y="18322"/>
                    <a:pt x="0" y="18322"/>
                    <a:pt x="0" y="18322"/>
                  </a:cubicBezTo>
                  <a:cubicBezTo>
                    <a:pt x="0" y="18512"/>
                    <a:pt x="105" y="18665"/>
                    <a:pt x="253" y="18703"/>
                  </a:cubicBezTo>
                  <a:cubicBezTo>
                    <a:pt x="2141" y="19237"/>
                    <a:pt x="2141" y="19237"/>
                    <a:pt x="2141" y="19237"/>
                  </a:cubicBezTo>
                  <a:cubicBezTo>
                    <a:pt x="2141" y="19504"/>
                    <a:pt x="2141" y="19504"/>
                    <a:pt x="2141" y="19504"/>
                  </a:cubicBezTo>
                  <a:cubicBezTo>
                    <a:pt x="2141" y="20660"/>
                    <a:pt x="2921" y="21600"/>
                    <a:pt x="3881" y="21600"/>
                  </a:cubicBezTo>
                  <a:cubicBezTo>
                    <a:pt x="4830" y="21600"/>
                    <a:pt x="5611" y="20660"/>
                    <a:pt x="5611" y="19504"/>
                  </a:cubicBezTo>
                  <a:cubicBezTo>
                    <a:pt x="5611" y="16797"/>
                    <a:pt x="5611" y="16797"/>
                    <a:pt x="5611" y="16797"/>
                  </a:cubicBezTo>
                  <a:cubicBezTo>
                    <a:pt x="5611" y="16581"/>
                    <a:pt x="5463" y="16416"/>
                    <a:pt x="5295" y="16416"/>
                  </a:cubicBezTo>
                  <a:cubicBezTo>
                    <a:pt x="5115" y="16416"/>
                    <a:pt x="4968" y="16581"/>
                    <a:pt x="4968" y="16797"/>
                  </a:cubicBezTo>
                  <a:cubicBezTo>
                    <a:pt x="4968" y="19504"/>
                    <a:pt x="4968" y="19504"/>
                    <a:pt x="4968" y="19504"/>
                  </a:cubicBezTo>
                  <a:cubicBezTo>
                    <a:pt x="4968" y="20228"/>
                    <a:pt x="4482" y="20825"/>
                    <a:pt x="3881" y="20825"/>
                  </a:cubicBezTo>
                  <a:cubicBezTo>
                    <a:pt x="3270" y="20825"/>
                    <a:pt x="2784" y="20228"/>
                    <a:pt x="2784" y="19504"/>
                  </a:cubicBezTo>
                  <a:cubicBezTo>
                    <a:pt x="2784" y="12083"/>
                    <a:pt x="2784" y="12083"/>
                    <a:pt x="2784" y="12083"/>
                  </a:cubicBezTo>
                  <a:cubicBezTo>
                    <a:pt x="2784" y="11359"/>
                    <a:pt x="3270" y="10762"/>
                    <a:pt x="3881" y="10762"/>
                  </a:cubicBezTo>
                  <a:cubicBezTo>
                    <a:pt x="4482" y="10762"/>
                    <a:pt x="4968" y="11359"/>
                    <a:pt x="4968" y="12083"/>
                  </a:cubicBezTo>
                  <a:cubicBezTo>
                    <a:pt x="4968" y="15247"/>
                    <a:pt x="4968" y="15247"/>
                    <a:pt x="4968" y="15247"/>
                  </a:cubicBezTo>
                  <a:cubicBezTo>
                    <a:pt x="4968" y="15463"/>
                    <a:pt x="5115" y="15641"/>
                    <a:pt x="5295" y="15641"/>
                  </a:cubicBezTo>
                  <a:cubicBezTo>
                    <a:pt x="5463" y="15641"/>
                    <a:pt x="5611" y="15463"/>
                    <a:pt x="5611" y="15247"/>
                  </a:cubicBezTo>
                  <a:cubicBezTo>
                    <a:pt x="5611" y="12083"/>
                    <a:pt x="5611" y="12083"/>
                    <a:pt x="5611" y="12083"/>
                  </a:cubicBezTo>
                  <a:cubicBezTo>
                    <a:pt x="5611" y="11041"/>
                    <a:pt x="4968" y="10165"/>
                    <a:pt x="4145" y="10012"/>
                  </a:cubicBezTo>
                  <a:cubicBezTo>
                    <a:pt x="4271" y="8119"/>
                    <a:pt x="4946" y="6353"/>
                    <a:pt x="6075" y="5006"/>
                  </a:cubicBezTo>
                  <a:cubicBezTo>
                    <a:pt x="7341" y="3481"/>
                    <a:pt x="9018" y="2643"/>
                    <a:pt x="10800" y="2643"/>
                  </a:cubicBezTo>
                  <a:cubicBezTo>
                    <a:pt x="12540" y="2643"/>
                    <a:pt x="14196" y="3443"/>
                    <a:pt x="15441" y="4904"/>
                  </a:cubicBezTo>
                  <a:cubicBezTo>
                    <a:pt x="16622" y="6264"/>
                    <a:pt x="17329" y="8068"/>
                    <a:pt x="17455" y="10012"/>
                  </a:cubicBezTo>
                  <a:cubicBezTo>
                    <a:pt x="16632" y="10165"/>
                    <a:pt x="15989" y="11041"/>
                    <a:pt x="15989" y="12083"/>
                  </a:cubicBezTo>
                  <a:cubicBezTo>
                    <a:pt x="15989" y="19504"/>
                    <a:pt x="15989" y="19504"/>
                    <a:pt x="15989" y="19504"/>
                  </a:cubicBezTo>
                  <a:cubicBezTo>
                    <a:pt x="15989" y="20660"/>
                    <a:pt x="16770" y="21600"/>
                    <a:pt x="17719" y="21600"/>
                  </a:cubicBezTo>
                  <a:cubicBezTo>
                    <a:pt x="18679" y="21600"/>
                    <a:pt x="19459" y="20660"/>
                    <a:pt x="19459" y="19504"/>
                  </a:cubicBezTo>
                  <a:cubicBezTo>
                    <a:pt x="19459" y="19237"/>
                    <a:pt x="19459" y="19237"/>
                    <a:pt x="19459" y="19237"/>
                  </a:cubicBezTo>
                  <a:cubicBezTo>
                    <a:pt x="21347" y="18703"/>
                    <a:pt x="21347" y="18703"/>
                    <a:pt x="21347" y="18703"/>
                  </a:cubicBezTo>
                  <a:cubicBezTo>
                    <a:pt x="21495" y="18665"/>
                    <a:pt x="21600" y="18512"/>
                    <a:pt x="21600" y="18322"/>
                  </a:cubicBezTo>
                  <a:cubicBezTo>
                    <a:pt x="21600" y="13265"/>
                    <a:pt x="21600" y="13265"/>
                    <a:pt x="21600" y="13265"/>
                  </a:cubicBezTo>
                  <a:cubicBezTo>
                    <a:pt x="21600" y="13074"/>
                    <a:pt x="21495" y="12922"/>
                    <a:pt x="21347" y="12884"/>
                  </a:cubicBezTo>
                  <a:close/>
                  <a:moveTo>
                    <a:pt x="643" y="18017"/>
                  </a:moveTo>
                  <a:cubicBezTo>
                    <a:pt x="643" y="13570"/>
                    <a:pt x="643" y="13570"/>
                    <a:pt x="643" y="13570"/>
                  </a:cubicBezTo>
                  <a:cubicBezTo>
                    <a:pt x="2141" y="13151"/>
                    <a:pt x="2141" y="13151"/>
                    <a:pt x="2141" y="13151"/>
                  </a:cubicBezTo>
                  <a:cubicBezTo>
                    <a:pt x="2141" y="18436"/>
                    <a:pt x="2141" y="18436"/>
                    <a:pt x="2141" y="18436"/>
                  </a:cubicBezTo>
                  <a:lnTo>
                    <a:pt x="643" y="18017"/>
                  </a:lnTo>
                  <a:close/>
                  <a:moveTo>
                    <a:pt x="18816" y="19504"/>
                  </a:moveTo>
                  <a:cubicBezTo>
                    <a:pt x="18816" y="20228"/>
                    <a:pt x="18330" y="20825"/>
                    <a:pt x="17719" y="20825"/>
                  </a:cubicBezTo>
                  <a:cubicBezTo>
                    <a:pt x="17118" y="20825"/>
                    <a:pt x="16632" y="20228"/>
                    <a:pt x="16632" y="19504"/>
                  </a:cubicBezTo>
                  <a:cubicBezTo>
                    <a:pt x="16632" y="12083"/>
                    <a:pt x="16632" y="12083"/>
                    <a:pt x="16632" y="12083"/>
                  </a:cubicBezTo>
                  <a:cubicBezTo>
                    <a:pt x="16632" y="11359"/>
                    <a:pt x="17118" y="10762"/>
                    <a:pt x="17719" y="10762"/>
                  </a:cubicBezTo>
                  <a:cubicBezTo>
                    <a:pt x="18330" y="10762"/>
                    <a:pt x="18816" y="11359"/>
                    <a:pt x="18816" y="12083"/>
                  </a:cubicBezTo>
                  <a:lnTo>
                    <a:pt x="18816" y="19504"/>
                  </a:lnTo>
                  <a:close/>
                  <a:moveTo>
                    <a:pt x="20957" y="18017"/>
                  </a:moveTo>
                  <a:cubicBezTo>
                    <a:pt x="19459" y="18436"/>
                    <a:pt x="19459" y="18436"/>
                    <a:pt x="19459" y="18436"/>
                  </a:cubicBezTo>
                  <a:cubicBezTo>
                    <a:pt x="19459" y="13151"/>
                    <a:pt x="19459" y="13151"/>
                    <a:pt x="19459" y="13151"/>
                  </a:cubicBezTo>
                  <a:cubicBezTo>
                    <a:pt x="20957" y="13570"/>
                    <a:pt x="20957" y="13570"/>
                    <a:pt x="20957" y="13570"/>
                  </a:cubicBezTo>
                  <a:lnTo>
                    <a:pt x="20957" y="18017"/>
                  </a:lnTo>
                  <a:close/>
                  <a:moveTo>
                    <a:pt x="20957" y="18017"/>
                  </a:moveTo>
                  <a:cubicBezTo>
                    <a:pt x="20957" y="18017"/>
                    <a:pt x="20957" y="18017"/>
                    <a:pt x="20957" y="1801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6" name="Freeform 38"/>
            <p:cNvSpPr/>
            <p:nvPr/>
          </p:nvSpPr>
          <p:spPr>
            <a:xfrm>
              <a:off x="127785" y="87114"/>
              <a:ext cx="159156" cy="254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83" fill="norm" stroke="1" extrusionOk="0">
                  <a:moveTo>
                    <a:pt x="10610" y="0"/>
                  </a:moveTo>
                  <a:cubicBezTo>
                    <a:pt x="7739" y="34"/>
                    <a:pt x="5060" y="753"/>
                    <a:pt x="3037" y="2071"/>
                  </a:cubicBezTo>
                  <a:cubicBezTo>
                    <a:pt x="1013" y="3372"/>
                    <a:pt x="-53" y="5083"/>
                    <a:pt x="2" y="6881"/>
                  </a:cubicBezTo>
                  <a:cubicBezTo>
                    <a:pt x="56" y="8489"/>
                    <a:pt x="1013" y="10047"/>
                    <a:pt x="2736" y="11245"/>
                  </a:cubicBezTo>
                  <a:cubicBezTo>
                    <a:pt x="3665" y="11913"/>
                    <a:pt x="4185" y="12751"/>
                    <a:pt x="4185" y="13590"/>
                  </a:cubicBezTo>
                  <a:cubicBezTo>
                    <a:pt x="4185" y="17612"/>
                    <a:pt x="4185" y="17612"/>
                    <a:pt x="4185" y="17612"/>
                  </a:cubicBezTo>
                  <a:cubicBezTo>
                    <a:pt x="4185" y="18776"/>
                    <a:pt x="5579" y="19735"/>
                    <a:pt x="7384" y="19889"/>
                  </a:cubicBezTo>
                  <a:cubicBezTo>
                    <a:pt x="7739" y="20847"/>
                    <a:pt x="9134" y="21583"/>
                    <a:pt x="10774" y="21583"/>
                  </a:cubicBezTo>
                  <a:cubicBezTo>
                    <a:pt x="12415" y="21583"/>
                    <a:pt x="13809" y="20847"/>
                    <a:pt x="14165" y="19889"/>
                  </a:cubicBezTo>
                  <a:cubicBezTo>
                    <a:pt x="15969" y="19735"/>
                    <a:pt x="17336" y="18776"/>
                    <a:pt x="17336" y="17612"/>
                  </a:cubicBezTo>
                  <a:cubicBezTo>
                    <a:pt x="17336" y="13590"/>
                    <a:pt x="17336" y="13590"/>
                    <a:pt x="17336" y="13590"/>
                  </a:cubicBezTo>
                  <a:cubicBezTo>
                    <a:pt x="17336" y="12734"/>
                    <a:pt x="17856" y="11913"/>
                    <a:pt x="18785" y="11262"/>
                  </a:cubicBezTo>
                  <a:cubicBezTo>
                    <a:pt x="20563" y="10030"/>
                    <a:pt x="21547" y="8421"/>
                    <a:pt x="21547" y="6744"/>
                  </a:cubicBezTo>
                  <a:cubicBezTo>
                    <a:pt x="21547" y="4929"/>
                    <a:pt x="20426" y="3218"/>
                    <a:pt x="18348" y="1951"/>
                  </a:cubicBezTo>
                  <a:cubicBezTo>
                    <a:pt x="16270" y="668"/>
                    <a:pt x="13536" y="-17"/>
                    <a:pt x="10610" y="0"/>
                  </a:cubicBezTo>
                  <a:close/>
                  <a:moveTo>
                    <a:pt x="10774" y="20539"/>
                  </a:moveTo>
                  <a:cubicBezTo>
                    <a:pt x="10063" y="20539"/>
                    <a:pt x="9435" y="20282"/>
                    <a:pt x="9134" y="19906"/>
                  </a:cubicBezTo>
                  <a:cubicBezTo>
                    <a:pt x="12415" y="19906"/>
                    <a:pt x="12415" y="19906"/>
                    <a:pt x="12415" y="19906"/>
                  </a:cubicBezTo>
                  <a:cubicBezTo>
                    <a:pt x="12087" y="20282"/>
                    <a:pt x="11485" y="20539"/>
                    <a:pt x="10774" y="20539"/>
                  </a:cubicBezTo>
                  <a:close/>
                  <a:moveTo>
                    <a:pt x="15696" y="17612"/>
                  </a:moveTo>
                  <a:cubicBezTo>
                    <a:pt x="15696" y="18297"/>
                    <a:pt x="14794" y="18862"/>
                    <a:pt x="13673" y="18862"/>
                  </a:cubicBezTo>
                  <a:cubicBezTo>
                    <a:pt x="7876" y="18862"/>
                    <a:pt x="7876" y="18862"/>
                    <a:pt x="7876" y="18862"/>
                  </a:cubicBezTo>
                  <a:cubicBezTo>
                    <a:pt x="6755" y="18862"/>
                    <a:pt x="5853" y="18297"/>
                    <a:pt x="5853" y="17612"/>
                  </a:cubicBezTo>
                  <a:cubicBezTo>
                    <a:pt x="5853" y="15524"/>
                    <a:pt x="5853" y="15524"/>
                    <a:pt x="5853" y="15524"/>
                  </a:cubicBezTo>
                  <a:cubicBezTo>
                    <a:pt x="15696" y="15524"/>
                    <a:pt x="15696" y="15524"/>
                    <a:pt x="15696" y="15524"/>
                  </a:cubicBezTo>
                  <a:cubicBezTo>
                    <a:pt x="15696" y="17612"/>
                    <a:pt x="15696" y="17612"/>
                    <a:pt x="15696" y="17612"/>
                  </a:cubicBezTo>
                  <a:close/>
                  <a:moveTo>
                    <a:pt x="17555" y="10578"/>
                  </a:moveTo>
                  <a:cubicBezTo>
                    <a:pt x="16352" y="11399"/>
                    <a:pt x="15696" y="12477"/>
                    <a:pt x="15696" y="13590"/>
                  </a:cubicBezTo>
                  <a:cubicBezTo>
                    <a:pt x="15696" y="14480"/>
                    <a:pt x="15696" y="14480"/>
                    <a:pt x="15696" y="14480"/>
                  </a:cubicBezTo>
                  <a:cubicBezTo>
                    <a:pt x="11595" y="14480"/>
                    <a:pt x="11595" y="14480"/>
                    <a:pt x="11595" y="14480"/>
                  </a:cubicBezTo>
                  <a:cubicBezTo>
                    <a:pt x="11595" y="10458"/>
                    <a:pt x="11595" y="10458"/>
                    <a:pt x="11595" y="10458"/>
                  </a:cubicBezTo>
                  <a:cubicBezTo>
                    <a:pt x="13044" y="10235"/>
                    <a:pt x="14110" y="9414"/>
                    <a:pt x="14110" y="8438"/>
                  </a:cubicBezTo>
                  <a:cubicBezTo>
                    <a:pt x="14110" y="8164"/>
                    <a:pt x="13727" y="7925"/>
                    <a:pt x="13262" y="7925"/>
                  </a:cubicBezTo>
                  <a:cubicBezTo>
                    <a:pt x="12825" y="7925"/>
                    <a:pt x="12442" y="8164"/>
                    <a:pt x="12442" y="8438"/>
                  </a:cubicBezTo>
                  <a:cubicBezTo>
                    <a:pt x="12442" y="9020"/>
                    <a:pt x="11704" y="9482"/>
                    <a:pt x="10774" y="9482"/>
                  </a:cubicBezTo>
                  <a:cubicBezTo>
                    <a:pt x="9845" y="9482"/>
                    <a:pt x="9106" y="9020"/>
                    <a:pt x="9106" y="8438"/>
                  </a:cubicBezTo>
                  <a:cubicBezTo>
                    <a:pt x="9106" y="8164"/>
                    <a:pt x="8724" y="7925"/>
                    <a:pt x="8286" y="7925"/>
                  </a:cubicBezTo>
                  <a:cubicBezTo>
                    <a:pt x="7821" y="7925"/>
                    <a:pt x="7439" y="8164"/>
                    <a:pt x="7439" y="8438"/>
                  </a:cubicBezTo>
                  <a:cubicBezTo>
                    <a:pt x="7439" y="9414"/>
                    <a:pt x="8505" y="10235"/>
                    <a:pt x="9954" y="10458"/>
                  </a:cubicBezTo>
                  <a:cubicBezTo>
                    <a:pt x="9954" y="14480"/>
                    <a:pt x="9954" y="14480"/>
                    <a:pt x="9954" y="14480"/>
                  </a:cubicBezTo>
                  <a:cubicBezTo>
                    <a:pt x="5853" y="14480"/>
                    <a:pt x="5853" y="14480"/>
                    <a:pt x="5853" y="14480"/>
                  </a:cubicBezTo>
                  <a:cubicBezTo>
                    <a:pt x="5853" y="13590"/>
                    <a:pt x="5853" y="13590"/>
                    <a:pt x="5853" y="13590"/>
                  </a:cubicBezTo>
                  <a:cubicBezTo>
                    <a:pt x="5853" y="12495"/>
                    <a:pt x="5197" y="11399"/>
                    <a:pt x="3966" y="10543"/>
                  </a:cubicBezTo>
                  <a:cubicBezTo>
                    <a:pt x="2517" y="9534"/>
                    <a:pt x="1697" y="8216"/>
                    <a:pt x="1670" y="6864"/>
                  </a:cubicBezTo>
                  <a:cubicBezTo>
                    <a:pt x="1615" y="5340"/>
                    <a:pt x="2517" y="3885"/>
                    <a:pt x="4240" y="2790"/>
                  </a:cubicBezTo>
                  <a:cubicBezTo>
                    <a:pt x="5935" y="1677"/>
                    <a:pt x="8204" y="1061"/>
                    <a:pt x="10638" y="1044"/>
                  </a:cubicBezTo>
                  <a:cubicBezTo>
                    <a:pt x="13098" y="1027"/>
                    <a:pt x="15422" y="1609"/>
                    <a:pt x="17172" y="2687"/>
                  </a:cubicBezTo>
                  <a:cubicBezTo>
                    <a:pt x="18922" y="3766"/>
                    <a:pt x="19879" y="5220"/>
                    <a:pt x="19879" y="6744"/>
                  </a:cubicBezTo>
                  <a:cubicBezTo>
                    <a:pt x="19879" y="8164"/>
                    <a:pt x="19059" y="9516"/>
                    <a:pt x="17555" y="10578"/>
                  </a:cubicBezTo>
                  <a:close/>
                  <a:moveTo>
                    <a:pt x="17555" y="10578"/>
                  </a:moveTo>
                  <a:cubicBezTo>
                    <a:pt x="17555" y="10578"/>
                    <a:pt x="17555" y="10578"/>
                    <a:pt x="17555" y="1057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482" name="Group 89"/>
          <p:cNvGrpSpPr/>
          <p:nvPr/>
        </p:nvGrpSpPr>
        <p:grpSpPr>
          <a:xfrm>
            <a:off x="4567237" y="831055"/>
            <a:ext cx="413148" cy="325042"/>
            <a:chOff x="0" y="0"/>
            <a:chExt cx="413147" cy="325040"/>
          </a:xfrm>
        </p:grpSpPr>
        <p:sp>
          <p:nvSpPr>
            <p:cNvPr id="1478" name="Freeform 42"/>
            <p:cNvSpPr/>
            <p:nvPr/>
          </p:nvSpPr>
          <p:spPr>
            <a:xfrm>
              <a:off x="0" y="0"/>
              <a:ext cx="413148" cy="32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4" y="18170"/>
                  </a:moveTo>
                  <a:cubicBezTo>
                    <a:pt x="20893" y="18170"/>
                    <a:pt x="20893" y="18170"/>
                    <a:pt x="20893" y="18170"/>
                  </a:cubicBezTo>
                  <a:cubicBezTo>
                    <a:pt x="20893" y="9782"/>
                    <a:pt x="20893" y="9782"/>
                    <a:pt x="20893" y="9782"/>
                  </a:cubicBezTo>
                  <a:cubicBezTo>
                    <a:pt x="20893" y="9554"/>
                    <a:pt x="20756" y="9366"/>
                    <a:pt x="20577" y="9366"/>
                  </a:cubicBezTo>
                  <a:cubicBezTo>
                    <a:pt x="20398" y="9366"/>
                    <a:pt x="20250" y="9554"/>
                    <a:pt x="20250" y="9782"/>
                  </a:cubicBezTo>
                  <a:cubicBezTo>
                    <a:pt x="20250" y="18170"/>
                    <a:pt x="20250" y="18170"/>
                    <a:pt x="20250" y="18170"/>
                  </a:cubicBezTo>
                  <a:cubicBezTo>
                    <a:pt x="19670" y="18170"/>
                    <a:pt x="19670" y="18170"/>
                    <a:pt x="19670" y="18170"/>
                  </a:cubicBezTo>
                  <a:cubicBezTo>
                    <a:pt x="19691" y="18076"/>
                    <a:pt x="19702" y="17969"/>
                    <a:pt x="19702" y="17875"/>
                  </a:cubicBezTo>
                  <a:cubicBezTo>
                    <a:pt x="19702" y="16026"/>
                    <a:pt x="19702" y="16026"/>
                    <a:pt x="19702" y="16026"/>
                  </a:cubicBezTo>
                  <a:cubicBezTo>
                    <a:pt x="19702" y="15637"/>
                    <a:pt x="19543" y="15289"/>
                    <a:pt x="19301" y="15088"/>
                  </a:cubicBezTo>
                  <a:cubicBezTo>
                    <a:pt x="19301" y="2600"/>
                    <a:pt x="19301" y="2600"/>
                    <a:pt x="19301" y="2600"/>
                  </a:cubicBezTo>
                  <a:cubicBezTo>
                    <a:pt x="19301" y="2278"/>
                    <a:pt x="19100" y="2023"/>
                    <a:pt x="18847" y="2023"/>
                  </a:cubicBezTo>
                  <a:cubicBezTo>
                    <a:pt x="5326" y="2023"/>
                    <a:pt x="5326" y="2023"/>
                    <a:pt x="5326" y="2023"/>
                  </a:cubicBezTo>
                  <a:cubicBezTo>
                    <a:pt x="5147" y="2023"/>
                    <a:pt x="5010" y="2211"/>
                    <a:pt x="5010" y="2439"/>
                  </a:cubicBezTo>
                  <a:cubicBezTo>
                    <a:pt x="5010" y="2667"/>
                    <a:pt x="5147" y="2841"/>
                    <a:pt x="5326" y="2841"/>
                  </a:cubicBezTo>
                  <a:cubicBezTo>
                    <a:pt x="18657" y="2841"/>
                    <a:pt x="18657" y="2841"/>
                    <a:pt x="18657" y="2841"/>
                  </a:cubicBezTo>
                  <a:cubicBezTo>
                    <a:pt x="18657" y="14914"/>
                    <a:pt x="18657" y="14914"/>
                    <a:pt x="18657" y="14914"/>
                  </a:cubicBezTo>
                  <a:cubicBezTo>
                    <a:pt x="14481" y="14914"/>
                    <a:pt x="14481" y="14914"/>
                    <a:pt x="14481" y="14914"/>
                  </a:cubicBezTo>
                  <a:cubicBezTo>
                    <a:pt x="13996" y="14914"/>
                    <a:pt x="13605" y="15409"/>
                    <a:pt x="13605" y="16026"/>
                  </a:cubicBezTo>
                  <a:cubicBezTo>
                    <a:pt x="13605" y="16146"/>
                    <a:pt x="13605" y="16146"/>
                    <a:pt x="13605" y="16146"/>
                  </a:cubicBezTo>
                  <a:cubicBezTo>
                    <a:pt x="2943" y="16146"/>
                    <a:pt x="2943" y="16146"/>
                    <a:pt x="2943" y="16146"/>
                  </a:cubicBezTo>
                  <a:cubicBezTo>
                    <a:pt x="2943" y="2841"/>
                    <a:pt x="2943" y="2841"/>
                    <a:pt x="2943" y="2841"/>
                  </a:cubicBezTo>
                  <a:cubicBezTo>
                    <a:pt x="4050" y="2841"/>
                    <a:pt x="4050" y="2841"/>
                    <a:pt x="4050" y="2841"/>
                  </a:cubicBezTo>
                  <a:cubicBezTo>
                    <a:pt x="4219" y="2841"/>
                    <a:pt x="4366" y="2667"/>
                    <a:pt x="4366" y="2439"/>
                  </a:cubicBezTo>
                  <a:cubicBezTo>
                    <a:pt x="4366" y="2211"/>
                    <a:pt x="4219" y="2023"/>
                    <a:pt x="4050" y="2023"/>
                  </a:cubicBezTo>
                  <a:cubicBezTo>
                    <a:pt x="2753" y="2023"/>
                    <a:pt x="2753" y="2023"/>
                    <a:pt x="2753" y="2023"/>
                  </a:cubicBezTo>
                  <a:cubicBezTo>
                    <a:pt x="2500" y="2023"/>
                    <a:pt x="2299" y="2278"/>
                    <a:pt x="2299" y="2600"/>
                  </a:cubicBezTo>
                  <a:cubicBezTo>
                    <a:pt x="2299" y="16388"/>
                    <a:pt x="2299" y="16388"/>
                    <a:pt x="2299" y="16388"/>
                  </a:cubicBezTo>
                  <a:cubicBezTo>
                    <a:pt x="2299" y="16696"/>
                    <a:pt x="2500" y="16964"/>
                    <a:pt x="2753" y="16964"/>
                  </a:cubicBezTo>
                  <a:cubicBezTo>
                    <a:pt x="13605" y="16964"/>
                    <a:pt x="13605" y="16964"/>
                    <a:pt x="13605" y="16964"/>
                  </a:cubicBezTo>
                  <a:cubicBezTo>
                    <a:pt x="13605" y="17875"/>
                    <a:pt x="13605" y="17875"/>
                    <a:pt x="13605" y="17875"/>
                  </a:cubicBezTo>
                  <a:cubicBezTo>
                    <a:pt x="13605" y="17969"/>
                    <a:pt x="13616" y="18076"/>
                    <a:pt x="13637" y="18170"/>
                  </a:cubicBezTo>
                  <a:cubicBezTo>
                    <a:pt x="1350" y="18170"/>
                    <a:pt x="1350" y="18170"/>
                    <a:pt x="1350" y="18170"/>
                  </a:cubicBezTo>
                  <a:cubicBezTo>
                    <a:pt x="1350" y="2600"/>
                    <a:pt x="1350" y="2600"/>
                    <a:pt x="1350" y="2600"/>
                  </a:cubicBezTo>
                  <a:cubicBezTo>
                    <a:pt x="1350" y="1608"/>
                    <a:pt x="1972" y="817"/>
                    <a:pt x="2753" y="817"/>
                  </a:cubicBezTo>
                  <a:cubicBezTo>
                    <a:pt x="18847" y="817"/>
                    <a:pt x="18847" y="817"/>
                    <a:pt x="18847" y="817"/>
                  </a:cubicBezTo>
                  <a:cubicBezTo>
                    <a:pt x="19628" y="817"/>
                    <a:pt x="20250" y="1608"/>
                    <a:pt x="20250" y="2600"/>
                  </a:cubicBezTo>
                  <a:cubicBezTo>
                    <a:pt x="20250" y="8147"/>
                    <a:pt x="20250" y="8147"/>
                    <a:pt x="20250" y="8147"/>
                  </a:cubicBezTo>
                  <a:cubicBezTo>
                    <a:pt x="20250" y="8375"/>
                    <a:pt x="20398" y="8549"/>
                    <a:pt x="20577" y="8549"/>
                  </a:cubicBezTo>
                  <a:cubicBezTo>
                    <a:pt x="20756" y="8549"/>
                    <a:pt x="20893" y="8375"/>
                    <a:pt x="20893" y="8147"/>
                  </a:cubicBezTo>
                  <a:cubicBezTo>
                    <a:pt x="20893" y="2600"/>
                    <a:pt x="20893" y="2600"/>
                    <a:pt x="20893" y="2600"/>
                  </a:cubicBezTo>
                  <a:cubicBezTo>
                    <a:pt x="20893" y="1166"/>
                    <a:pt x="19976" y="0"/>
                    <a:pt x="18847" y="0"/>
                  </a:cubicBezTo>
                  <a:cubicBezTo>
                    <a:pt x="2753" y="0"/>
                    <a:pt x="2753" y="0"/>
                    <a:pt x="2753" y="0"/>
                  </a:cubicBezTo>
                  <a:cubicBezTo>
                    <a:pt x="1624" y="0"/>
                    <a:pt x="707" y="1166"/>
                    <a:pt x="707" y="2600"/>
                  </a:cubicBezTo>
                  <a:cubicBezTo>
                    <a:pt x="707" y="18170"/>
                    <a:pt x="707" y="18170"/>
                    <a:pt x="707" y="18170"/>
                  </a:cubicBezTo>
                  <a:cubicBezTo>
                    <a:pt x="316" y="18170"/>
                    <a:pt x="316" y="18170"/>
                    <a:pt x="316" y="18170"/>
                  </a:cubicBezTo>
                  <a:cubicBezTo>
                    <a:pt x="148" y="18170"/>
                    <a:pt x="0" y="18357"/>
                    <a:pt x="0" y="18572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1412"/>
                    <a:pt x="148" y="21600"/>
                    <a:pt x="316" y="21600"/>
                  </a:cubicBezTo>
                  <a:cubicBezTo>
                    <a:pt x="21284" y="21600"/>
                    <a:pt x="21284" y="21600"/>
                    <a:pt x="21284" y="21600"/>
                  </a:cubicBezTo>
                  <a:cubicBezTo>
                    <a:pt x="21452" y="21600"/>
                    <a:pt x="21600" y="21412"/>
                    <a:pt x="21600" y="21185"/>
                  </a:cubicBezTo>
                  <a:cubicBezTo>
                    <a:pt x="21600" y="18572"/>
                    <a:pt x="21600" y="18572"/>
                    <a:pt x="21600" y="18572"/>
                  </a:cubicBezTo>
                  <a:cubicBezTo>
                    <a:pt x="21600" y="18357"/>
                    <a:pt x="21452" y="18170"/>
                    <a:pt x="21284" y="18170"/>
                  </a:cubicBezTo>
                  <a:close/>
                  <a:moveTo>
                    <a:pt x="14249" y="17875"/>
                  </a:moveTo>
                  <a:cubicBezTo>
                    <a:pt x="14249" y="16026"/>
                    <a:pt x="14249" y="16026"/>
                    <a:pt x="14249" y="16026"/>
                  </a:cubicBezTo>
                  <a:cubicBezTo>
                    <a:pt x="14249" y="15865"/>
                    <a:pt x="14354" y="15731"/>
                    <a:pt x="14481" y="15731"/>
                  </a:cubicBezTo>
                  <a:cubicBezTo>
                    <a:pt x="18826" y="15731"/>
                    <a:pt x="18826" y="15731"/>
                    <a:pt x="18826" y="15731"/>
                  </a:cubicBezTo>
                  <a:cubicBezTo>
                    <a:pt x="18953" y="15731"/>
                    <a:pt x="19058" y="15865"/>
                    <a:pt x="19058" y="16026"/>
                  </a:cubicBezTo>
                  <a:cubicBezTo>
                    <a:pt x="19058" y="17875"/>
                    <a:pt x="19058" y="17875"/>
                    <a:pt x="19058" y="17875"/>
                  </a:cubicBezTo>
                  <a:cubicBezTo>
                    <a:pt x="19058" y="18036"/>
                    <a:pt x="18953" y="18170"/>
                    <a:pt x="18826" y="18170"/>
                  </a:cubicBezTo>
                  <a:cubicBezTo>
                    <a:pt x="14481" y="18170"/>
                    <a:pt x="14481" y="18170"/>
                    <a:pt x="14481" y="18170"/>
                  </a:cubicBezTo>
                  <a:cubicBezTo>
                    <a:pt x="14354" y="18170"/>
                    <a:pt x="14249" y="18036"/>
                    <a:pt x="14249" y="17875"/>
                  </a:cubicBezTo>
                  <a:close/>
                  <a:moveTo>
                    <a:pt x="20957" y="20783"/>
                  </a:moveTo>
                  <a:cubicBezTo>
                    <a:pt x="643" y="20783"/>
                    <a:pt x="643" y="20783"/>
                    <a:pt x="643" y="20783"/>
                  </a:cubicBezTo>
                  <a:cubicBezTo>
                    <a:pt x="643" y="18987"/>
                    <a:pt x="643" y="18987"/>
                    <a:pt x="643" y="18987"/>
                  </a:cubicBezTo>
                  <a:cubicBezTo>
                    <a:pt x="20957" y="18987"/>
                    <a:pt x="20957" y="18987"/>
                    <a:pt x="20957" y="18987"/>
                  </a:cubicBezTo>
                  <a:lnTo>
                    <a:pt x="20957" y="20783"/>
                  </a:lnTo>
                  <a:close/>
                  <a:moveTo>
                    <a:pt x="20957" y="20783"/>
                  </a:moveTo>
                  <a:cubicBezTo>
                    <a:pt x="20957" y="20783"/>
                    <a:pt x="20957" y="20783"/>
                    <a:pt x="20957" y="2078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9" name="Freeform 43"/>
            <p:cNvSpPr/>
            <p:nvPr/>
          </p:nvSpPr>
          <p:spPr>
            <a:xfrm>
              <a:off x="128587" y="67865"/>
              <a:ext cx="173832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57"/>
                  </a:moveTo>
                  <a:cubicBezTo>
                    <a:pt x="0" y="10060"/>
                    <a:pt x="352" y="10445"/>
                    <a:pt x="755" y="10445"/>
                  </a:cubicBezTo>
                  <a:cubicBezTo>
                    <a:pt x="4481" y="10445"/>
                    <a:pt x="4481" y="10445"/>
                    <a:pt x="4481" y="10445"/>
                  </a:cubicBezTo>
                  <a:cubicBezTo>
                    <a:pt x="6923" y="20949"/>
                    <a:pt x="6923" y="20949"/>
                    <a:pt x="6923" y="20949"/>
                  </a:cubicBezTo>
                  <a:cubicBezTo>
                    <a:pt x="6999" y="21334"/>
                    <a:pt x="7301" y="21600"/>
                    <a:pt x="7653" y="21600"/>
                  </a:cubicBezTo>
                  <a:cubicBezTo>
                    <a:pt x="7653" y="21600"/>
                    <a:pt x="7653" y="21600"/>
                    <a:pt x="7653" y="21600"/>
                  </a:cubicBezTo>
                  <a:cubicBezTo>
                    <a:pt x="8006" y="21600"/>
                    <a:pt x="8308" y="21334"/>
                    <a:pt x="8383" y="20949"/>
                  </a:cubicBezTo>
                  <a:cubicBezTo>
                    <a:pt x="12990" y="1805"/>
                    <a:pt x="12990" y="1805"/>
                    <a:pt x="12990" y="1805"/>
                  </a:cubicBezTo>
                  <a:cubicBezTo>
                    <a:pt x="20820" y="1805"/>
                    <a:pt x="20820" y="1805"/>
                    <a:pt x="20820" y="1805"/>
                  </a:cubicBezTo>
                  <a:cubicBezTo>
                    <a:pt x="21248" y="1805"/>
                    <a:pt x="21600" y="1420"/>
                    <a:pt x="21600" y="917"/>
                  </a:cubicBezTo>
                  <a:cubicBezTo>
                    <a:pt x="21600" y="414"/>
                    <a:pt x="21248" y="0"/>
                    <a:pt x="20820" y="0"/>
                  </a:cubicBezTo>
                  <a:cubicBezTo>
                    <a:pt x="12411" y="0"/>
                    <a:pt x="12411" y="0"/>
                    <a:pt x="12411" y="0"/>
                  </a:cubicBezTo>
                  <a:cubicBezTo>
                    <a:pt x="12059" y="0"/>
                    <a:pt x="11757" y="266"/>
                    <a:pt x="11656" y="681"/>
                  </a:cubicBezTo>
                  <a:cubicBezTo>
                    <a:pt x="7678" y="17339"/>
                    <a:pt x="7678" y="17339"/>
                    <a:pt x="7678" y="17339"/>
                  </a:cubicBezTo>
                  <a:cubicBezTo>
                    <a:pt x="5790" y="9321"/>
                    <a:pt x="5790" y="9321"/>
                    <a:pt x="5790" y="9321"/>
                  </a:cubicBezTo>
                  <a:cubicBezTo>
                    <a:pt x="5690" y="8936"/>
                    <a:pt x="5387" y="8640"/>
                    <a:pt x="5060" y="8640"/>
                  </a:cubicBezTo>
                  <a:cubicBezTo>
                    <a:pt x="755" y="8640"/>
                    <a:pt x="755" y="8640"/>
                    <a:pt x="755" y="8640"/>
                  </a:cubicBezTo>
                  <a:cubicBezTo>
                    <a:pt x="352" y="8640"/>
                    <a:pt x="0" y="9054"/>
                    <a:pt x="0" y="9557"/>
                  </a:cubicBezTo>
                  <a:close/>
                  <a:moveTo>
                    <a:pt x="0" y="9557"/>
                  </a:moveTo>
                  <a:cubicBezTo>
                    <a:pt x="0" y="9557"/>
                    <a:pt x="0" y="9557"/>
                    <a:pt x="0" y="955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0" name="Freeform 44"/>
            <p:cNvSpPr/>
            <p:nvPr/>
          </p:nvSpPr>
          <p:spPr>
            <a:xfrm>
              <a:off x="242524" y="140123"/>
              <a:ext cx="55509" cy="70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352" fill="norm" stroke="1" extrusionOk="0">
                  <a:moveTo>
                    <a:pt x="20070" y="355"/>
                  </a:moveTo>
                  <a:cubicBezTo>
                    <a:pt x="19005" y="-248"/>
                    <a:pt x="17560" y="-67"/>
                    <a:pt x="16800" y="778"/>
                  </a:cubicBezTo>
                  <a:cubicBezTo>
                    <a:pt x="10487" y="7596"/>
                    <a:pt x="10487" y="7596"/>
                    <a:pt x="10487" y="7596"/>
                  </a:cubicBezTo>
                  <a:cubicBezTo>
                    <a:pt x="4174" y="778"/>
                    <a:pt x="4174" y="778"/>
                    <a:pt x="4174" y="778"/>
                  </a:cubicBezTo>
                  <a:cubicBezTo>
                    <a:pt x="3414" y="-67"/>
                    <a:pt x="1969" y="-248"/>
                    <a:pt x="980" y="355"/>
                  </a:cubicBezTo>
                  <a:cubicBezTo>
                    <a:pt x="-85" y="959"/>
                    <a:pt x="-313" y="2105"/>
                    <a:pt x="448" y="2950"/>
                  </a:cubicBezTo>
                  <a:cubicBezTo>
                    <a:pt x="7597" y="10673"/>
                    <a:pt x="7597" y="10673"/>
                    <a:pt x="7597" y="10673"/>
                  </a:cubicBezTo>
                  <a:cubicBezTo>
                    <a:pt x="448" y="18396"/>
                    <a:pt x="448" y="18396"/>
                    <a:pt x="448" y="18396"/>
                  </a:cubicBezTo>
                  <a:cubicBezTo>
                    <a:pt x="-313" y="19240"/>
                    <a:pt x="-85" y="20387"/>
                    <a:pt x="980" y="20990"/>
                  </a:cubicBezTo>
                  <a:cubicBezTo>
                    <a:pt x="1360" y="21231"/>
                    <a:pt x="1817" y="21352"/>
                    <a:pt x="2349" y="21352"/>
                  </a:cubicBezTo>
                  <a:cubicBezTo>
                    <a:pt x="3033" y="21352"/>
                    <a:pt x="3718" y="21050"/>
                    <a:pt x="4174" y="20568"/>
                  </a:cubicBezTo>
                  <a:cubicBezTo>
                    <a:pt x="10487" y="13750"/>
                    <a:pt x="10487" y="13750"/>
                    <a:pt x="10487" y="13750"/>
                  </a:cubicBezTo>
                  <a:cubicBezTo>
                    <a:pt x="16800" y="20568"/>
                    <a:pt x="16800" y="20568"/>
                    <a:pt x="16800" y="20568"/>
                  </a:cubicBezTo>
                  <a:cubicBezTo>
                    <a:pt x="17256" y="21050"/>
                    <a:pt x="18017" y="21352"/>
                    <a:pt x="18701" y="21352"/>
                  </a:cubicBezTo>
                  <a:cubicBezTo>
                    <a:pt x="19157" y="21352"/>
                    <a:pt x="19690" y="21231"/>
                    <a:pt x="20070" y="20990"/>
                  </a:cubicBezTo>
                  <a:cubicBezTo>
                    <a:pt x="21059" y="20387"/>
                    <a:pt x="21287" y="19240"/>
                    <a:pt x="20526" y="18396"/>
                  </a:cubicBezTo>
                  <a:cubicBezTo>
                    <a:pt x="13377" y="10673"/>
                    <a:pt x="13377" y="10673"/>
                    <a:pt x="13377" y="10673"/>
                  </a:cubicBezTo>
                  <a:cubicBezTo>
                    <a:pt x="20526" y="2950"/>
                    <a:pt x="20526" y="2950"/>
                    <a:pt x="20526" y="2950"/>
                  </a:cubicBezTo>
                  <a:cubicBezTo>
                    <a:pt x="21287" y="2105"/>
                    <a:pt x="21059" y="959"/>
                    <a:pt x="20070" y="355"/>
                  </a:cubicBezTo>
                  <a:close/>
                  <a:moveTo>
                    <a:pt x="20070" y="355"/>
                  </a:moveTo>
                  <a:cubicBezTo>
                    <a:pt x="20070" y="355"/>
                    <a:pt x="20070" y="355"/>
                    <a:pt x="20070" y="35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1" name="Freeform 45"/>
            <p:cNvSpPr/>
            <p:nvPr/>
          </p:nvSpPr>
          <p:spPr>
            <a:xfrm>
              <a:off x="137734" y="67487"/>
              <a:ext cx="38858" cy="4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4" h="21249" fill="norm" stroke="1" extrusionOk="0">
                  <a:moveTo>
                    <a:pt x="1358" y="20729"/>
                  </a:moveTo>
                  <a:cubicBezTo>
                    <a:pt x="1885" y="21076"/>
                    <a:pt x="2623" y="21249"/>
                    <a:pt x="3255" y="21249"/>
                  </a:cubicBezTo>
                  <a:cubicBezTo>
                    <a:pt x="4203" y="21249"/>
                    <a:pt x="5151" y="20902"/>
                    <a:pt x="5784" y="20208"/>
                  </a:cubicBezTo>
                  <a:cubicBezTo>
                    <a:pt x="12948" y="12227"/>
                    <a:pt x="12948" y="12227"/>
                    <a:pt x="12948" y="12227"/>
                  </a:cubicBezTo>
                  <a:cubicBezTo>
                    <a:pt x="12948" y="12227"/>
                    <a:pt x="12948" y="12141"/>
                    <a:pt x="12948" y="12141"/>
                  </a:cubicBezTo>
                  <a:cubicBezTo>
                    <a:pt x="20113" y="4160"/>
                    <a:pt x="20113" y="4160"/>
                    <a:pt x="20113" y="4160"/>
                  </a:cubicBezTo>
                  <a:cubicBezTo>
                    <a:pt x="21167" y="3032"/>
                    <a:pt x="20851" y="1384"/>
                    <a:pt x="19376" y="516"/>
                  </a:cubicBezTo>
                  <a:cubicBezTo>
                    <a:pt x="18006" y="-351"/>
                    <a:pt x="16004" y="-91"/>
                    <a:pt x="14950" y="1037"/>
                  </a:cubicBezTo>
                  <a:cubicBezTo>
                    <a:pt x="10420" y="6155"/>
                    <a:pt x="10420" y="6155"/>
                    <a:pt x="10420" y="6155"/>
                  </a:cubicBezTo>
                  <a:cubicBezTo>
                    <a:pt x="5784" y="1037"/>
                    <a:pt x="5784" y="1037"/>
                    <a:pt x="5784" y="1037"/>
                  </a:cubicBezTo>
                  <a:cubicBezTo>
                    <a:pt x="4730" y="-91"/>
                    <a:pt x="2728" y="-351"/>
                    <a:pt x="1358" y="516"/>
                  </a:cubicBezTo>
                  <a:cubicBezTo>
                    <a:pt x="-117" y="1384"/>
                    <a:pt x="-433" y="3032"/>
                    <a:pt x="621" y="4160"/>
                  </a:cubicBezTo>
                  <a:cubicBezTo>
                    <a:pt x="6416" y="10579"/>
                    <a:pt x="6416" y="10579"/>
                    <a:pt x="6416" y="10579"/>
                  </a:cubicBezTo>
                  <a:cubicBezTo>
                    <a:pt x="621" y="17085"/>
                    <a:pt x="621" y="17085"/>
                    <a:pt x="621" y="17085"/>
                  </a:cubicBezTo>
                  <a:cubicBezTo>
                    <a:pt x="-433" y="18213"/>
                    <a:pt x="-117" y="19861"/>
                    <a:pt x="1358" y="20729"/>
                  </a:cubicBezTo>
                  <a:close/>
                  <a:moveTo>
                    <a:pt x="1358" y="20729"/>
                  </a:moveTo>
                  <a:cubicBezTo>
                    <a:pt x="1358" y="20729"/>
                    <a:pt x="1358" y="20729"/>
                    <a:pt x="1358" y="2072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483" name="Freeform 49"/>
          <p:cNvSpPr/>
          <p:nvPr/>
        </p:nvSpPr>
        <p:spPr>
          <a:xfrm>
            <a:off x="5230416" y="810967"/>
            <a:ext cx="413148" cy="336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fill="norm" stroke="1" extrusionOk="0">
                <a:moveTo>
                  <a:pt x="21389" y="4910"/>
                </a:moveTo>
                <a:cubicBezTo>
                  <a:pt x="14565" y="1729"/>
                  <a:pt x="14565" y="1729"/>
                  <a:pt x="14565" y="1729"/>
                </a:cubicBezTo>
                <a:cubicBezTo>
                  <a:pt x="14396" y="1652"/>
                  <a:pt x="14217" y="1755"/>
                  <a:pt x="14154" y="1948"/>
                </a:cubicBezTo>
                <a:cubicBezTo>
                  <a:pt x="14091" y="2154"/>
                  <a:pt x="14164" y="2386"/>
                  <a:pt x="14333" y="2463"/>
                </a:cubicBezTo>
                <a:cubicBezTo>
                  <a:pt x="20377" y="5271"/>
                  <a:pt x="20377" y="5271"/>
                  <a:pt x="20377" y="5271"/>
                </a:cubicBezTo>
                <a:cubicBezTo>
                  <a:pt x="16189" y="7216"/>
                  <a:pt x="16189" y="7216"/>
                  <a:pt x="16189" y="7216"/>
                </a:cubicBezTo>
                <a:cubicBezTo>
                  <a:pt x="10937" y="4318"/>
                  <a:pt x="10937" y="4318"/>
                  <a:pt x="10937" y="4318"/>
                </a:cubicBezTo>
                <a:cubicBezTo>
                  <a:pt x="10768" y="4228"/>
                  <a:pt x="10579" y="4305"/>
                  <a:pt x="10505" y="4511"/>
                </a:cubicBezTo>
                <a:cubicBezTo>
                  <a:pt x="10431" y="4704"/>
                  <a:pt x="10505" y="4936"/>
                  <a:pt x="10663" y="5026"/>
                </a:cubicBezTo>
                <a:cubicBezTo>
                  <a:pt x="15346" y="7615"/>
                  <a:pt x="15346" y="7615"/>
                  <a:pt x="15346" y="7615"/>
                </a:cubicBezTo>
                <a:cubicBezTo>
                  <a:pt x="10800" y="9727"/>
                  <a:pt x="10800" y="9727"/>
                  <a:pt x="10800" y="9727"/>
                </a:cubicBezTo>
                <a:cubicBezTo>
                  <a:pt x="1223" y="5271"/>
                  <a:pt x="1223" y="5271"/>
                  <a:pt x="1223" y="5271"/>
                </a:cubicBezTo>
                <a:cubicBezTo>
                  <a:pt x="10800" y="814"/>
                  <a:pt x="10800" y="814"/>
                  <a:pt x="10800" y="814"/>
                </a:cubicBezTo>
                <a:cubicBezTo>
                  <a:pt x="13163" y="1909"/>
                  <a:pt x="13163" y="1909"/>
                  <a:pt x="13163" y="1909"/>
                </a:cubicBezTo>
                <a:cubicBezTo>
                  <a:pt x="13321" y="1986"/>
                  <a:pt x="13511" y="1883"/>
                  <a:pt x="13574" y="1690"/>
                </a:cubicBezTo>
                <a:cubicBezTo>
                  <a:pt x="13637" y="1484"/>
                  <a:pt x="13553" y="1252"/>
                  <a:pt x="13384" y="1175"/>
                </a:cubicBezTo>
                <a:cubicBezTo>
                  <a:pt x="10916" y="29"/>
                  <a:pt x="10916" y="29"/>
                  <a:pt x="10916" y="29"/>
                </a:cubicBezTo>
                <a:cubicBezTo>
                  <a:pt x="10842" y="-10"/>
                  <a:pt x="10758" y="-10"/>
                  <a:pt x="10684" y="29"/>
                </a:cubicBezTo>
                <a:cubicBezTo>
                  <a:pt x="211" y="4910"/>
                  <a:pt x="211" y="4910"/>
                  <a:pt x="211" y="4910"/>
                </a:cubicBezTo>
                <a:cubicBezTo>
                  <a:pt x="84" y="4962"/>
                  <a:pt x="0" y="5116"/>
                  <a:pt x="0" y="5271"/>
                </a:cubicBezTo>
                <a:cubicBezTo>
                  <a:pt x="0" y="7061"/>
                  <a:pt x="0" y="7061"/>
                  <a:pt x="0" y="7061"/>
                </a:cubicBezTo>
                <a:cubicBezTo>
                  <a:pt x="0" y="7229"/>
                  <a:pt x="84" y="7370"/>
                  <a:pt x="211" y="7435"/>
                </a:cubicBezTo>
                <a:cubicBezTo>
                  <a:pt x="3480" y="8955"/>
                  <a:pt x="3480" y="8955"/>
                  <a:pt x="3480" y="8955"/>
                </a:cubicBezTo>
                <a:cubicBezTo>
                  <a:pt x="3480" y="10307"/>
                  <a:pt x="3480" y="10307"/>
                  <a:pt x="3480" y="10307"/>
                </a:cubicBezTo>
                <a:cubicBezTo>
                  <a:pt x="3480" y="10526"/>
                  <a:pt x="3618" y="10706"/>
                  <a:pt x="3797" y="10706"/>
                </a:cubicBezTo>
                <a:cubicBezTo>
                  <a:pt x="3976" y="10706"/>
                  <a:pt x="4124" y="10526"/>
                  <a:pt x="4124" y="10307"/>
                </a:cubicBezTo>
                <a:cubicBezTo>
                  <a:pt x="4124" y="9251"/>
                  <a:pt x="4124" y="9251"/>
                  <a:pt x="4124" y="9251"/>
                </a:cubicBezTo>
                <a:cubicBezTo>
                  <a:pt x="10684" y="12303"/>
                  <a:pt x="10684" y="12303"/>
                  <a:pt x="10684" y="12303"/>
                </a:cubicBezTo>
                <a:cubicBezTo>
                  <a:pt x="10726" y="12329"/>
                  <a:pt x="10758" y="12329"/>
                  <a:pt x="10800" y="12329"/>
                </a:cubicBezTo>
                <a:cubicBezTo>
                  <a:pt x="10842" y="12329"/>
                  <a:pt x="10874" y="12329"/>
                  <a:pt x="10916" y="12303"/>
                </a:cubicBezTo>
                <a:cubicBezTo>
                  <a:pt x="15863" y="9998"/>
                  <a:pt x="15863" y="9998"/>
                  <a:pt x="15863" y="9998"/>
                </a:cubicBezTo>
                <a:cubicBezTo>
                  <a:pt x="15863" y="16206"/>
                  <a:pt x="15863" y="16206"/>
                  <a:pt x="15863" y="16206"/>
                </a:cubicBezTo>
                <a:cubicBezTo>
                  <a:pt x="14312" y="17198"/>
                  <a:pt x="12572" y="17739"/>
                  <a:pt x="10800" y="17739"/>
                </a:cubicBezTo>
                <a:cubicBezTo>
                  <a:pt x="8385" y="17739"/>
                  <a:pt x="6022" y="16747"/>
                  <a:pt x="4124" y="14931"/>
                </a:cubicBezTo>
                <a:cubicBezTo>
                  <a:pt x="4124" y="11878"/>
                  <a:pt x="4124" y="11878"/>
                  <a:pt x="4124" y="11878"/>
                </a:cubicBezTo>
                <a:cubicBezTo>
                  <a:pt x="4124" y="11659"/>
                  <a:pt x="3976" y="11479"/>
                  <a:pt x="3797" y="11479"/>
                </a:cubicBezTo>
                <a:cubicBezTo>
                  <a:pt x="3618" y="11479"/>
                  <a:pt x="3480" y="11659"/>
                  <a:pt x="3480" y="11878"/>
                </a:cubicBezTo>
                <a:cubicBezTo>
                  <a:pt x="3480" y="15124"/>
                  <a:pt x="3480" y="15124"/>
                  <a:pt x="3480" y="15124"/>
                </a:cubicBezTo>
                <a:cubicBezTo>
                  <a:pt x="3480" y="15240"/>
                  <a:pt x="3523" y="15356"/>
                  <a:pt x="3596" y="15433"/>
                </a:cubicBezTo>
                <a:cubicBezTo>
                  <a:pt x="5632" y="17417"/>
                  <a:pt x="8195" y="18512"/>
                  <a:pt x="10800" y="18512"/>
                </a:cubicBezTo>
                <a:cubicBezTo>
                  <a:pt x="12561" y="18512"/>
                  <a:pt x="14291" y="18022"/>
                  <a:pt x="15863" y="17082"/>
                </a:cubicBezTo>
                <a:cubicBezTo>
                  <a:pt x="15863" y="18666"/>
                  <a:pt x="15863" y="18666"/>
                  <a:pt x="15863" y="18666"/>
                </a:cubicBezTo>
                <a:cubicBezTo>
                  <a:pt x="15346" y="18847"/>
                  <a:pt x="14966" y="19413"/>
                  <a:pt x="14966" y="20109"/>
                </a:cubicBezTo>
                <a:cubicBezTo>
                  <a:pt x="14966" y="20920"/>
                  <a:pt x="15514" y="21590"/>
                  <a:pt x="16179" y="21590"/>
                </a:cubicBezTo>
                <a:cubicBezTo>
                  <a:pt x="16854" y="21590"/>
                  <a:pt x="17402" y="20920"/>
                  <a:pt x="17402" y="20109"/>
                </a:cubicBezTo>
                <a:cubicBezTo>
                  <a:pt x="17402" y="19413"/>
                  <a:pt x="17023" y="18847"/>
                  <a:pt x="16506" y="18666"/>
                </a:cubicBezTo>
                <a:cubicBezTo>
                  <a:pt x="16506" y="16670"/>
                  <a:pt x="16506" y="16670"/>
                  <a:pt x="16506" y="16670"/>
                </a:cubicBezTo>
                <a:cubicBezTo>
                  <a:pt x="17023" y="16309"/>
                  <a:pt x="17529" y="15897"/>
                  <a:pt x="18004" y="15433"/>
                </a:cubicBezTo>
                <a:cubicBezTo>
                  <a:pt x="18077" y="15356"/>
                  <a:pt x="18120" y="15240"/>
                  <a:pt x="18120" y="15124"/>
                </a:cubicBezTo>
                <a:cubicBezTo>
                  <a:pt x="18120" y="8955"/>
                  <a:pt x="18120" y="8955"/>
                  <a:pt x="18120" y="8955"/>
                </a:cubicBezTo>
                <a:cubicBezTo>
                  <a:pt x="21389" y="7435"/>
                  <a:pt x="21389" y="7435"/>
                  <a:pt x="21389" y="7435"/>
                </a:cubicBezTo>
                <a:cubicBezTo>
                  <a:pt x="21516" y="7370"/>
                  <a:pt x="21600" y="7229"/>
                  <a:pt x="21600" y="7061"/>
                </a:cubicBezTo>
                <a:cubicBezTo>
                  <a:pt x="21600" y="5271"/>
                  <a:pt x="21600" y="5271"/>
                  <a:pt x="21600" y="5271"/>
                </a:cubicBezTo>
                <a:cubicBezTo>
                  <a:pt x="21600" y="5116"/>
                  <a:pt x="21516" y="4962"/>
                  <a:pt x="21389" y="4910"/>
                </a:cubicBezTo>
                <a:close/>
                <a:moveTo>
                  <a:pt x="16759" y="20109"/>
                </a:moveTo>
                <a:cubicBezTo>
                  <a:pt x="16759" y="20495"/>
                  <a:pt x="16506" y="20804"/>
                  <a:pt x="16179" y="20804"/>
                </a:cubicBezTo>
                <a:cubicBezTo>
                  <a:pt x="15863" y="20804"/>
                  <a:pt x="15609" y="20495"/>
                  <a:pt x="15609" y="20109"/>
                </a:cubicBezTo>
                <a:cubicBezTo>
                  <a:pt x="15609" y="19709"/>
                  <a:pt x="15863" y="19400"/>
                  <a:pt x="16179" y="19400"/>
                </a:cubicBezTo>
                <a:cubicBezTo>
                  <a:pt x="16506" y="19400"/>
                  <a:pt x="16759" y="19709"/>
                  <a:pt x="16759" y="20109"/>
                </a:cubicBezTo>
                <a:close/>
                <a:moveTo>
                  <a:pt x="643" y="5838"/>
                </a:moveTo>
                <a:cubicBezTo>
                  <a:pt x="10484" y="10423"/>
                  <a:pt x="10484" y="10423"/>
                  <a:pt x="10484" y="10423"/>
                </a:cubicBezTo>
                <a:cubicBezTo>
                  <a:pt x="10484" y="11376"/>
                  <a:pt x="10484" y="11376"/>
                  <a:pt x="10484" y="11376"/>
                </a:cubicBezTo>
                <a:cubicBezTo>
                  <a:pt x="643" y="6791"/>
                  <a:pt x="643" y="6791"/>
                  <a:pt x="643" y="6791"/>
                </a:cubicBezTo>
                <a:lnTo>
                  <a:pt x="643" y="5838"/>
                </a:lnTo>
                <a:close/>
                <a:moveTo>
                  <a:pt x="11116" y="11376"/>
                </a:moveTo>
                <a:cubicBezTo>
                  <a:pt x="11116" y="10423"/>
                  <a:pt x="11116" y="10423"/>
                  <a:pt x="11116" y="10423"/>
                </a:cubicBezTo>
                <a:cubicBezTo>
                  <a:pt x="15863" y="8220"/>
                  <a:pt x="15863" y="8220"/>
                  <a:pt x="15863" y="8220"/>
                </a:cubicBezTo>
                <a:cubicBezTo>
                  <a:pt x="15863" y="9161"/>
                  <a:pt x="15863" y="9161"/>
                  <a:pt x="15863" y="9161"/>
                </a:cubicBezTo>
                <a:lnTo>
                  <a:pt x="11116" y="11376"/>
                </a:lnTo>
                <a:close/>
                <a:moveTo>
                  <a:pt x="17476" y="14931"/>
                </a:moveTo>
                <a:cubicBezTo>
                  <a:pt x="17170" y="15227"/>
                  <a:pt x="16843" y="15511"/>
                  <a:pt x="16506" y="15755"/>
                </a:cubicBezTo>
                <a:cubicBezTo>
                  <a:pt x="16506" y="9702"/>
                  <a:pt x="16506" y="9702"/>
                  <a:pt x="16506" y="9702"/>
                </a:cubicBezTo>
                <a:cubicBezTo>
                  <a:pt x="17476" y="9251"/>
                  <a:pt x="17476" y="9251"/>
                  <a:pt x="17476" y="9251"/>
                </a:cubicBezTo>
                <a:lnTo>
                  <a:pt x="17476" y="14931"/>
                </a:lnTo>
                <a:close/>
                <a:moveTo>
                  <a:pt x="16506" y="8864"/>
                </a:moveTo>
                <a:cubicBezTo>
                  <a:pt x="16506" y="7911"/>
                  <a:pt x="16506" y="7911"/>
                  <a:pt x="16506" y="7911"/>
                </a:cubicBezTo>
                <a:cubicBezTo>
                  <a:pt x="20957" y="5838"/>
                  <a:pt x="20957" y="5838"/>
                  <a:pt x="20957" y="5838"/>
                </a:cubicBezTo>
                <a:cubicBezTo>
                  <a:pt x="20957" y="6791"/>
                  <a:pt x="20957" y="6791"/>
                  <a:pt x="20957" y="6791"/>
                </a:cubicBezTo>
                <a:lnTo>
                  <a:pt x="16506" y="8864"/>
                </a:lnTo>
                <a:close/>
                <a:moveTo>
                  <a:pt x="16506" y="8864"/>
                </a:moveTo>
                <a:cubicBezTo>
                  <a:pt x="16506" y="8864"/>
                  <a:pt x="16506" y="8864"/>
                  <a:pt x="16506" y="8864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1486" name="Group 125"/>
          <p:cNvGrpSpPr/>
          <p:nvPr/>
        </p:nvGrpSpPr>
        <p:grpSpPr>
          <a:xfrm>
            <a:off x="5850732" y="820341"/>
            <a:ext cx="411957" cy="321470"/>
            <a:chOff x="0" y="0"/>
            <a:chExt cx="411956" cy="321469"/>
          </a:xfrm>
        </p:grpSpPr>
        <p:sp>
          <p:nvSpPr>
            <p:cNvPr id="1484" name="Freeform 53"/>
            <p:cNvSpPr/>
            <p:nvPr/>
          </p:nvSpPr>
          <p:spPr>
            <a:xfrm>
              <a:off x="0" y="-1"/>
              <a:ext cx="411957" cy="32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8" y="0"/>
                  </a:moveTo>
                  <a:cubicBezTo>
                    <a:pt x="18821" y="0"/>
                    <a:pt x="18218" y="421"/>
                    <a:pt x="17827" y="1058"/>
                  </a:cubicBezTo>
                  <a:cubicBezTo>
                    <a:pt x="16549" y="1058"/>
                    <a:pt x="16549" y="1058"/>
                    <a:pt x="16549" y="1058"/>
                  </a:cubicBezTo>
                  <a:cubicBezTo>
                    <a:pt x="16549" y="651"/>
                    <a:pt x="16549" y="651"/>
                    <a:pt x="16549" y="651"/>
                  </a:cubicBezTo>
                  <a:cubicBezTo>
                    <a:pt x="16549" y="421"/>
                    <a:pt x="16411" y="244"/>
                    <a:pt x="16232" y="244"/>
                  </a:cubicBezTo>
                  <a:cubicBezTo>
                    <a:pt x="5368" y="244"/>
                    <a:pt x="5368" y="244"/>
                    <a:pt x="5368" y="244"/>
                  </a:cubicBezTo>
                  <a:cubicBezTo>
                    <a:pt x="5189" y="244"/>
                    <a:pt x="5051" y="421"/>
                    <a:pt x="5051" y="651"/>
                  </a:cubicBezTo>
                  <a:cubicBezTo>
                    <a:pt x="5051" y="1058"/>
                    <a:pt x="5051" y="1058"/>
                    <a:pt x="5051" y="1058"/>
                  </a:cubicBezTo>
                  <a:cubicBezTo>
                    <a:pt x="3773" y="1058"/>
                    <a:pt x="3773" y="1058"/>
                    <a:pt x="3773" y="1058"/>
                  </a:cubicBezTo>
                  <a:cubicBezTo>
                    <a:pt x="3382" y="421"/>
                    <a:pt x="2779" y="0"/>
                    <a:pt x="2092" y="0"/>
                  </a:cubicBezTo>
                  <a:cubicBezTo>
                    <a:pt x="941" y="0"/>
                    <a:pt x="0" y="1208"/>
                    <a:pt x="0" y="2686"/>
                  </a:cubicBezTo>
                  <a:cubicBezTo>
                    <a:pt x="0" y="4165"/>
                    <a:pt x="941" y="5373"/>
                    <a:pt x="2092" y="5373"/>
                  </a:cubicBezTo>
                  <a:cubicBezTo>
                    <a:pt x="2779" y="5373"/>
                    <a:pt x="3382" y="4952"/>
                    <a:pt x="3773" y="4301"/>
                  </a:cubicBezTo>
                  <a:cubicBezTo>
                    <a:pt x="5051" y="4301"/>
                    <a:pt x="5051" y="4301"/>
                    <a:pt x="5051" y="4301"/>
                  </a:cubicBezTo>
                  <a:cubicBezTo>
                    <a:pt x="5051" y="13609"/>
                    <a:pt x="5051" y="13609"/>
                    <a:pt x="5051" y="13609"/>
                  </a:cubicBezTo>
                  <a:cubicBezTo>
                    <a:pt x="5051" y="13839"/>
                    <a:pt x="5189" y="14029"/>
                    <a:pt x="5368" y="14029"/>
                  </a:cubicBezTo>
                  <a:cubicBezTo>
                    <a:pt x="5548" y="14029"/>
                    <a:pt x="5685" y="13839"/>
                    <a:pt x="5685" y="13609"/>
                  </a:cubicBezTo>
                  <a:cubicBezTo>
                    <a:pt x="5685" y="1058"/>
                    <a:pt x="5685" y="1058"/>
                    <a:pt x="5685" y="1058"/>
                  </a:cubicBezTo>
                  <a:cubicBezTo>
                    <a:pt x="15915" y="1058"/>
                    <a:pt x="15915" y="1058"/>
                    <a:pt x="15915" y="1058"/>
                  </a:cubicBezTo>
                  <a:cubicBezTo>
                    <a:pt x="15915" y="16892"/>
                    <a:pt x="15915" y="16892"/>
                    <a:pt x="15915" y="16892"/>
                  </a:cubicBezTo>
                  <a:cubicBezTo>
                    <a:pt x="10800" y="20718"/>
                    <a:pt x="10800" y="20718"/>
                    <a:pt x="10800" y="20718"/>
                  </a:cubicBezTo>
                  <a:cubicBezTo>
                    <a:pt x="5685" y="16892"/>
                    <a:pt x="5685" y="16892"/>
                    <a:pt x="5685" y="16892"/>
                  </a:cubicBezTo>
                  <a:cubicBezTo>
                    <a:pt x="5685" y="15264"/>
                    <a:pt x="5685" y="15264"/>
                    <a:pt x="5685" y="15264"/>
                  </a:cubicBezTo>
                  <a:cubicBezTo>
                    <a:pt x="5685" y="15033"/>
                    <a:pt x="5548" y="14843"/>
                    <a:pt x="5368" y="14843"/>
                  </a:cubicBezTo>
                  <a:cubicBezTo>
                    <a:pt x="5189" y="14843"/>
                    <a:pt x="5051" y="15033"/>
                    <a:pt x="5051" y="15264"/>
                  </a:cubicBezTo>
                  <a:cubicBezTo>
                    <a:pt x="5051" y="17123"/>
                    <a:pt x="5051" y="17123"/>
                    <a:pt x="5051" y="17123"/>
                  </a:cubicBezTo>
                  <a:cubicBezTo>
                    <a:pt x="5051" y="17272"/>
                    <a:pt x="5104" y="17408"/>
                    <a:pt x="5210" y="17489"/>
                  </a:cubicBezTo>
                  <a:cubicBezTo>
                    <a:pt x="10641" y="21546"/>
                    <a:pt x="10641" y="21546"/>
                    <a:pt x="10641" y="21546"/>
                  </a:cubicBezTo>
                  <a:cubicBezTo>
                    <a:pt x="10684" y="21586"/>
                    <a:pt x="10747" y="21600"/>
                    <a:pt x="10800" y="21600"/>
                  </a:cubicBezTo>
                  <a:cubicBezTo>
                    <a:pt x="10853" y="21600"/>
                    <a:pt x="10916" y="21586"/>
                    <a:pt x="10959" y="21546"/>
                  </a:cubicBezTo>
                  <a:cubicBezTo>
                    <a:pt x="16390" y="17489"/>
                    <a:pt x="16390" y="17489"/>
                    <a:pt x="16390" y="17489"/>
                  </a:cubicBezTo>
                  <a:cubicBezTo>
                    <a:pt x="16496" y="17408"/>
                    <a:pt x="16549" y="17272"/>
                    <a:pt x="16549" y="17123"/>
                  </a:cubicBezTo>
                  <a:cubicBezTo>
                    <a:pt x="16549" y="4301"/>
                    <a:pt x="16549" y="4301"/>
                    <a:pt x="16549" y="4301"/>
                  </a:cubicBezTo>
                  <a:cubicBezTo>
                    <a:pt x="17827" y="4301"/>
                    <a:pt x="17827" y="4301"/>
                    <a:pt x="17827" y="4301"/>
                  </a:cubicBezTo>
                  <a:cubicBezTo>
                    <a:pt x="18218" y="4952"/>
                    <a:pt x="18821" y="5373"/>
                    <a:pt x="19508" y="5373"/>
                  </a:cubicBezTo>
                  <a:cubicBezTo>
                    <a:pt x="20659" y="5373"/>
                    <a:pt x="21600" y="4165"/>
                    <a:pt x="21600" y="2686"/>
                  </a:cubicBezTo>
                  <a:cubicBezTo>
                    <a:pt x="21600" y="1208"/>
                    <a:pt x="20659" y="0"/>
                    <a:pt x="19508" y="0"/>
                  </a:cubicBezTo>
                  <a:close/>
                  <a:moveTo>
                    <a:pt x="2092" y="4545"/>
                  </a:moveTo>
                  <a:cubicBezTo>
                    <a:pt x="1289" y="4545"/>
                    <a:pt x="645" y="3718"/>
                    <a:pt x="645" y="2686"/>
                  </a:cubicBezTo>
                  <a:cubicBezTo>
                    <a:pt x="645" y="1655"/>
                    <a:pt x="1289" y="814"/>
                    <a:pt x="2092" y="814"/>
                  </a:cubicBezTo>
                  <a:cubicBezTo>
                    <a:pt x="2895" y="814"/>
                    <a:pt x="3551" y="1655"/>
                    <a:pt x="3551" y="2686"/>
                  </a:cubicBezTo>
                  <a:cubicBezTo>
                    <a:pt x="3551" y="3718"/>
                    <a:pt x="2895" y="4545"/>
                    <a:pt x="2092" y="4545"/>
                  </a:cubicBezTo>
                  <a:close/>
                  <a:moveTo>
                    <a:pt x="4100" y="3487"/>
                  </a:moveTo>
                  <a:cubicBezTo>
                    <a:pt x="4164" y="3229"/>
                    <a:pt x="4195" y="2958"/>
                    <a:pt x="4195" y="2686"/>
                  </a:cubicBezTo>
                  <a:cubicBezTo>
                    <a:pt x="4195" y="2402"/>
                    <a:pt x="4164" y="2144"/>
                    <a:pt x="4100" y="1886"/>
                  </a:cubicBezTo>
                  <a:cubicBezTo>
                    <a:pt x="5051" y="1886"/>
                    <a:pt x="5051" y="1886"/>
                    <a:pt x="5051" y="1886"/>
                  </a:cubicBezTo>
                  <a:cubicBezTo>
                    <a:pt x="5051" y="3487"/>
                    <a:pt x="5051" y="3487"/>
                    <a:pt x="5051" y="3487"/>
                  </a:cubicBezTo>
                  <a:lnTo>
                    <a:pt x="4100" y="3487"/>
                  </a:lnTo>
                  <a:close/>
                  <a:moveTo>
                    <a:pt x="16549" y="3487"/>
                  </a:moveTo>
                  <a:cubicBezTo>
                    <a:pt x="16549" y="1886"/>
                    <a:pt x="16549" y="1886"/>
                    <a:pt x="16549" y="1886"/>
                  </a:cubicBezTo>
                  <a:cubicBezTo>
                    <a:pt x="17500" y="1886"/>
                    <a:pt x="17500" y="1886"/>
                    <a:pt x="17500" y="1886"/>
                  </a:cubicBezTo>
                  <a:cubicBezTo>
                    <a:pt x="17436" y="2144"/>
                    <a:pt x="17405" y="2402"/>
                    <a:pt x="17405" y="2686"/>
                  </a:cubicBezTo>
                  <a:cubicBezTo>
                    <a:pt x="17405" y="2958"/>
                    <a:pt x="17436" y="3229"/>
                    <a:pt x="17500" y="3487"/>
                  </a:cubicBezTo>
                  <a:lnTo>
                    <a:pt x="16549" y="3487"/>
                  </a:lnTo>
                  <a:close/>
                  <a:moveTo>
                    <a:pt x="19508" y="4545"/>
                  </a:moveTo>
                  <a:cubicBezTo>
                    <a:pt x="18705" y="4545"/>
                    <a:pt x="18049" y="3718"/>
                    <a:pt x="18049" y="2686"/>
                  </a:cubicBezTo>
                  <a:cubicBezTo>
                    <a:pt x="18049" y="1655"/>
                    <a:pt x="18705" y="814"/>
                    <a:pt x="19508" y="814"/>
                  </a:cubicBezTo>
                  <a:cubicBezTo>
                    <a:pt x="20311" y="814"/>
                    <a:pt x="20955" y="1655"/>
                    <a:pt x="20955" y="2686"/>
                  </a:cubicBezTo>
                  <a:cubicBezTo>
                    <a:pt x="20955" y="3718"/>
                    <a:pt x="20311" y="4545"/>
                    <a:pt x="19508" y="4545"/>
                  </a:cubicBezTo>
                  <a:close/>
                  <a:moveTo>
                    <a:pt x="19508" y="4545"/>
                  </a:moveTo>
                  <a:cubicBezTo>
                    <a:pt x="19508" y="4545"/>
                    <a:pt x="19508" y="4545"/>
                    <a:pt x="19508" y="454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5" name="Freeform 54"/>
            <p:cNvSpPr/>
            <p:nvPr/>
          </p:nvSpPr>
          <p:spPr>
            <a:xfrm>
              <a:off x="117872" y="67865"/>
              <a:ext cx="177404" cy="17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84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318" y="0"/>
                    <a:pt x="0" y="352"/>
                    <a:pt x="0" y="780"/>
                  </a:cubicBezTo>
                  <a:cubicBezTo>
                    <a:pt x="0" y="16068"/>
                    <a:pt x="0" y="16068"/>
                    <a:pt x="0" y="16068"/>
                  </a:cubicBezTo>
                  <a:cubicBezTo>
                    <a:pt x="0" y="16294"/>
                    <a:pt x="98" y="16521"/>
                    <a:pt x="294" y="16671"/>
                  </a:cubicBezTo>
                  <a:cubicBezTo>
                    <a:pt x="6416" y="21424"/>
                    <a:pt x="6416" y="21424"/>
                    <a:pt x="6416" y="21424"/>
                  </a:cubicBezTo>
                  <a:cubicBezTo>
                    <a:pt x="6539" y="21525"/>
                    <a:pt x="6686" y="21600"/>
                    <a:pt x="6857" y="21600"/>
                  </a:cubicBezTo>
                  <a:cubicBezTo>
                    <a:pt x="14743" y="21600"/>
                    <a:pt x="14743" y="21600"/>
                    <a:pt x="14743" y="21600"/>
                  </a:cubicBezTo>
                  <a:cubicBezTo>
                    <a:pt x="14914" y="21600"/>
                    <a:pt x="15061" y="21525"/>
                    <a:pt x="15184" y="21424"/>
                  </a:cubicBezTo>
                  <a:cubicBezTo>
                    <a:pt x="21306" y="16671"/>
                    <a:pt x="21306" y="16671"/>
                    <a:pt x="21306" y="16671"/>
                  </a:cubicBezTo>
                  <a:cubicBezTo>
                    <a:pt x="21502" y="16521"/>
                    <a:pt x="21600" y="16294"/>
                    <a:pt x="21600" y="16068"/>
                  </a:cubicBezTo>
                  <a:cubicBezTo>
                    <a:pt x="21600" y="5909"/>
                    <a:pt x="21600" y="5909"/>
                    <a:pt x="21600" y="5909"/>
                  </a:cubicBezTo>
                  <a:cubicBezTo>
                    <a:pt x="21600" y="5482"/>
                    <a:pt x="21282" y="5155"/>
                    <a:pt x="20865" y="5155"/>
                  </a:cubicBezTo>
                  <a:cubicBezTo>
                    <a:pt x="20449" y="5155"/>
                    <a:pt x="20106" y="5482"/>
                    <a:pt x="20106" y="5909"/>
                  </a:cubicBezTo>
                  <a:cubicBezTo>
                    <a:pt x="20106" y="15666"/>
                    <a:pt x="20106" y="15666"/>
                    <a:pt x="20106" y="15666"/>
                  </a:cubicBezTo>
                  <a:cubicBezTo>
                    <a:pt x="14498" y="20066"/>
                    <a:pt x="14498" y="20066"/>
                    <a:pt x="14498" y="20066"/>
                  </a:cubicBezTo>
                  <a:cubicBezTo>
                    <a:pt x="7102" y="20066"/>
                    <a:pt x="7102" y="20066"/>
                    <a:pt x="7102" y="20066"/>
                  </a:cubicBezTo>
                  <a:cubicBezTo>
                    <a:pt x="1494" y="15666"/>
                    <a:pt x="1494" y="15666"/>
                    <a:pt x="1494" y="15666"/>
                  </a:cubicBezTo>
                  <a:cubicBezTo>
                    <a:pt x="1494" y="1534"/>
                    <a:pt x="1494" y="1534"/>
                    <a:pt x="1494" y="1534"/>
                  </a:cubicBezTo>
                  <a:cubicBezTo>
                    <a:pt x="6049" y="1534"/>
                    <a:pt x="6049" y="1534"/>
                    <a:pt x="6049" y="1534"/>
                  </a:cubicBezTo>
                  <a:cubicBezTo>
                    <a:pt x="6049" y="12975"/>
                    <a:pt x="6049" y="12975"/>
                    <a:pt x="6049" y="12975"/>
                  </a:cubicBezTo>
                  <a:cubicBezTo>
                    <a:pt x="6049" y="13201"/>
                    <a:pt x="6147" y="13428"/>
                    <a:pt x="6343" y="13579"/>
                  </a:cubicBezTo>
                  <a:cubicBezTo>
                    <a:pt x="8449" y="15213"/>
                    <a:pt x="8449" y="15213"/>
                    <a:pt x="8449" y="15213"/>
                  </a:cubicBezTo>
                  <a:cubicBezTo>
                    <a:pt x="8571" y="15314"/>
                    <a:pt x="8743" y="15389"/>
                    <a:pt x="8890" y="15389"/>
                  </a:cubicBezTo>
                  <a:cubicBezTo>
                    <a:pt x="12710" y="15389"/>
                    <a:pt x="12710" y="15389"/>
                    <a:pt x="12710" y="15389"/>
                  </a:cubicBezTo>
                  <a:cubicBezTo>
                    <a:pt x="12882" y="15389"/>
                    <a:pt x="13029" y="15314"/>
                    <a:pt x="13151" y="15213"/>
                  </a:cubicBezTo>
                  <a:cubicBezTo>
                    <a:pt x="15257" y="13579"/>
                    <a:pt x="15257" y="13579"/>
                    <a:pt x="15257" y="13579"/>
                  </a:cubicBezTo>
                  <a:cubicBezTo>
                    <a:pt x="15453" y="13428"/>
                    <a:pt x="15551" y="13201"/>
                    <a:pt x="15551" y="12975"/>
                  </a:cubicBezTo>
                  <a:cubicBezTo>
                    <a:pt x="15551" y="1534"/>
                    <a:pt x="15551" y="1534"/>
                    <a:pt x="15551" y="1534"/>
                  </a:cubicBezTo>
                  <a:cubicBezTo>
                    <a:pt x="20106" y="1534"/>
                    <a:pt x="20106" y="1534"/>
                    <a:pt x="20106" y="1534"/>
                  </a:cubicBezTo>
                  <a:cubicBezTo>
                    <a:pt x="20106" y="2867"/>
                    <a:pt x="20106" y="2867"/>
                    <a:pt x="20106" y="2867"/>
                  </a:cubicBezTo>
                  <a:cubicBezTo>
                    <a:pt x="20106" y="3294"/>
                    <a:pt x="20449" y="3621"/>
                    <a:pt x="20865" y="3621"/>
                  </a:cubicBezTo>
                  <a:cubicBezTo>
                    <a:pt x="21282" y="3621"/>
                    <a:pt x="21600" y="3294"/>
                    <a:pt x="21600" y="2867"/>
                  </a:cubicBezTo>
                  <a:cubicBezTo>
                    <a:pt x="21600" y="780"/>
                    <a:pt x="21600" y="780"/>
                    <a:pt x="21600" y="780"/>
                  </a:cubicBezTo>
                  <a:cubicBezTo>
                    <a:pt x="21600" y="352"/>
                    <a:pt x="21282" y="0"/>
                    <a:pt x="20865" y="0"/>
                  </a:cubicBezTo>
                  <a:cubicBezTo>
                    <a:pt x="14816" y="0"/>
                    <a:pt x="14816" y="0"/>
                    <a:pt x="14816" y="0"/>
                  </a:cubicBezTo>
                  <a:cubicBezTo>
                    <a:pt x="14400" y="0"/>
                    <a:pt x="14082" y="352"/>
                    <a:pt x="14082" y="780"/>
                  </a:cubicBezTo>
                  <a:cubicBezTo>
                    <a:pt x="14082" y="12598"/>
                    <a:pt x="14082" y="12598"/>
                    <a:pt x="14082" y="12598"/>
                  </a:cubicBezTo>
                  <a:cubicBezTo>
                    <a:pt x="12465" y="13855"/>
                    <a:pt x="12465" y="13855"/>
                    <a:pt x="12465" y="13855"/>
                  </a:cubicBezTo>
                  <a:cubicBezTo>
                    <a:pt x="9135" y="13855"/>
                    <a:pt x="9135" y="13855"/>
                    <a:pt x="9135" y="13855"/>
                  </a:cubicBezTo>
                  <a:cubicBezTo>
                    <a:pt x="7518" y="12598"/>
                    <a:pt x="7518" y="12598"/>
                    <a:pt x="7518" y="12598"/>
                  </a:cubicBezTo>
                  <a:cubicBezTo>
                    <a:pt x="7518" y="780"/>
                    <a:pt x="7518" y="780"/>
                    <a:pt x="7518" y="780"/>
                  </a:cubicBezTo>
                  <a:cubicBezTo>
                    <a:pt x="7518" y="352"/>
                    <a:pt x="7200" y="0"/>
                    <a:pt x="6784" y="0"/>
                  </a:cubicBezTo>
                  <a:close/>
                  <a:moveTo>
                    <a:pt x="6784" y="0"/>
                  </a:moveTo>
                  <a:cubicBezTo>
                    <a:pt x="6784" y="0"/>
                    <a:pt x="6784" y="0"/>
                    <a:pt x="6784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495" name="Group 107"/>
          <p:cNvGrpSpPr/>
          <p:nvPr/>
        </p:nvGrpSpPr>
        <p:grpSpPr>
          <a:xfrm>
            <a:off x="6611542" y="828790"/>
            <a:ext cx="258366" cy="413034"/>
            <a:chOff x="0" y="0"/>
            <a:chExt cx="258364" cy="413032"/>
          </a:xfrm>
        </p:grpSpPr>
        <p:sp>
          <p:nvSpPr>
            <p:cNvPr id="1487" name="Freeform 58"/>
            <p:cNvSpPr/>
            <p:nvPr/>
          </p:nvSpPr>
          <p:spPr>
            <a:xfrm>
              <a:off x="69660" y="156488"/>
              <a:ext cx="39262" cy="1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0927" fill="norm" stroke="1" extrusionOk="0">
                  <a:moveTo>
                    <a:pt x="20857" y="4943"/>
                  </a:moveTo>
                  <a:cubicBezTo>
                    <a:pt x="20435" y="1487"/>
                    <a:pt x="18644" y="-673"/>
                    <a:pt x="16958" y="191"/>
                  </a:cubicBezTo>
                  <a:cubicBezTo>
                    <a:pt x="2418" y="7967"/>
                    <a:pt x="2418" y="7967"/>
                    <a:pt x="2418" y="7967"/>
                  </a:cubicBezTo>
                  <a:cubicBezTo>
                    <a:pt x="626" y="8831"/>
                    <a:pt x="-322" y="12287"/>
                    <a:pt x="99" y="15959"/>
                  </a:cubicBezTo>
                  <a:cubicBezTo>
                    <a:pt x="416" y="18767"/>
                    <a:pt x="1785" y="20927"/>
                    <a:pt x="3155" y="20927"/>
                  </a:cubicBezTo>
                  <a:cubicBezTo>
                    <a:pt x="3471" y="20927"/>
                    <a:pt x="3682" y="20711"/>
                    <a:pt x="3998" y="20711"/>
                  </a:cubicBezTo>
                  <a:cubicBezTo>
                    <a:pt x="18538" y="12935"/>
                    <a:pt x="18538" y="12935"/>
                    <a:pt x="18538" y="12935"/>
                  </a:cubicBezTo>
                  <a:cubicBezTo>
                    <a:pt x="20224" y="12071"/>
                    <a:pt x="21278" y="8615"/>
                    <a:pt x="20857" y="4943"/>
                  </a:cubicBezTo>
                  <a:close/>
                  <a:moveTo>
                    <a:pt x="20857" y="4943"/>
                  </a:moveTo>
                  <a:cubicBezTo>
                    <a:pt x="20857" y="4943"/>
                    <a:pt x="20857" y="4943"/>
                    <a:pt x="20857" y="494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8" name="Freeform 59"/>
            <p:cNvSpPr/>
            <p:nvPr/>
          </p:nvSpPr>
          <p:spPr>
            <a:xfrm>
              <a:off x="149449" y="156488"/>
              <a:ext cx="40417" cy="1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0927" fill="norm" stroke="1" extrusionOk="0">
                  <a:moveTo>
                    <a:pt x="2418" y="12935"/>
                  </a:moveTo>
                  <a:cubicBezTo>
                    <a:pt x="16958" y="20711"/>
                    <a:pt x="16958" y="20711"/>
                    <a:pt x="16958" y="20711"/>
                  </a:cubicBezTo>
                  <a:cubicBezTo>
                    <a:pt x="17169" y="20711"/>
                    <a:pt x="17485" y="20927"/>
                    <a:pt x="17696" y="20927"/>
                  </a:cubicBezTo>
                  <a:cubicBezTo>
                    <a:pt x="19171" y="20927"/>
                    <a:pt x="20435" y="18767"/>
                    <a:pt x="20857" y="15959"/>
                  </a:cubicBezTo>
                  <a:cubicBezTo>
                    <a:pt x="21278" y="12287"/>
                    <a:pt x="20224" y="8831"/>
                    <a:pt x="18538" y="7967"/>
                  </a:cubicBezTo>
                  <a:cubicBezTo>
                    <a:pt x="3998" y="191"/>
                    <a:pt x="3998" y="191"/>
                    <a:pt x="3998" y="191"/>
                  </a:cubicBezTo>
                  <a:cubicBezTo>
                    <a:pt x="2207" y="-673"/>
                    <a:pt x="521" y="1487"/>
                    <a:pt x="99" y="4943"/>
                  </a:cubicBezTo>
                  <a:cubicBezTo>
                    <a:pt x="-322" y="8615"/>
                    <a:pt x="626" y="12071"/>
                    <a:pt x="2418" y="12935"/>
                  </a:cubicBezTo>
                  <a:close/>
                  <a:moveTo>
                    <a:pt x="2418" y="12935"/>
                  </a:moveTo>
                  <a:cubicBezTo>
                    <a:pt x="2418" y="12935"/>
                    <a:pt x="2418" y="12935"/>
                    <a:pt x="2418" y="1293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9" name="Freeform 60"/>
            <p:cNvSpPr/>
            <p:nvPr/>
          </p:nvSpPr>
          <p:spPr>
            <a:xfrm>
              <a:off x="86518" y="183241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048"/>
                  </a:moveTo>
                  <a:cubicBezTo>
                    <a:pt x="0" y="14552"/>
                    <a:pt x="0" y="14552"/>
                    <a:pt x="0" y="14552"/>
                  </a:cubicBezTo>
                  <a:cubicBezTo>
                    <a:pt x="0" y="18417"/>
                    <a:pt x="4957" y="21600"/>
                    <a:pt x="10623" y="21600"/>
                  </a:cubicBezTo>
                  <a:cubicBezTo>
                    <a:pt x="16643" y="21600"/>
                    <a:pt x="21600" y="18417"/>
                    <a:pt x="21600" y="14552"/>
                  </a:cubicBezTo>
                  <a:cubicBezTo>
                    <a:pt x="21600" y="7048"/>
                    <a:pt x="21600" y="7048"/>
                    <a:pt x="21600" y="7048"/>
                  </a:cubicBezTo>
                  <a:cubicBezTo>
                    <a:pt x="21600" y="3183"/>
                    <a:pt x="16643" y="0"/>
                    <a:pt x="10623" y="0"/>
                  </a:cubicBezTo>
                  <a:cubicBezTo>
                    <a:pt x="4957" y="0"/>
                    <a:pt x="0" y="3183"/>
                    <a:pt x="0" y="7048"/>
                  </a:cubicBezTo>
                  <a:close/>
                  <a:moveTo>
                    <a:pt x="0" y="7048"/>
                  </a:moveTo>
                  <a:cubicBezTo>
                    <a:pt x="0" y="7048"/>
                    <a:pt x="0" y="7048"/>
                    <a:pt x="0" y="704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90" name="Freeform 61"/>
            <p:cNvSpPr/>
            <p:nvPr/>
          </p:nvSpPr>
          <p:spPr>
            <a:xfrm>
              <a:off x="159543" y="183241"/>
              <a:ext cx="13098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3" y="0"/>
                  </a:moveTo>
                  <a:cubicBezTo>
                    <a:pt x="4603" y="0"/>
                    <a:pt x="0" y="3183"/>
                    <a:pt x="0" y="7048"/>
                  </a:cubicBezTo>
                  <a:cubicBezTo>
                    <a:pt x="0" y="14552"/>
                    <a:pt x="0" y="14552"/>
                    <a:pt x="0" y="14552"/>
                  </a:cubicBezTo>
                  <a:cubicBezTo>
                    <a:pt x="0" y="18417"/>
                    <a:pt x="4603" y="21600"/>
                    <a:pt x="10623" y="21600"/>
                  </a:cubicBezTo>
                  <a:cubicBezTo>
                    <a:pt x="16643" y="21600"/>
                    <a:pt x="21600" y="18417"/>
                    <a:pt x="21600" y="14552"/>
                  </a:cubicBezTo>
                  <a:cubicBezTo>
                    <a:pt x="21600" y="7048"/>
                    <a:pt x="21600" y="7048"/>
                    <a:pt x="21600" y="7048"/>
                  </a:cubicBezTo>
                  <a:cubicBezTo>
                    <a:pt x="21600" y="3183"/>
                    <a:pt x="16643" y="0"/>
                    <a:pt x="10623" y="0"/>
                  </a:cubicBezTo>
                  <a:close/>
                  <a:moveTo>
                    <a:pt x="10623" y="0"/>
                  </a:moveTo>
                  <a:cubicBezTo>
                    <a:pt x="10623" y="0"/>
                    <a:pt x="10623" y="0"/>
                    <a:pt x="10623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91" name="Freeform 62"/>
            <p:cNvSpPr/>
            <p:nvPr/>
          </p:nvSpPr>
          <p:spPr>
            <a:xfrm>
              <a:off x="113696" y="211221"/>
              <a:ext cx="30972" cy="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829" fill="norm" stroke="1" extrusionOk="0">
                  <a:moveTo>
                    <a:pt x="10405" y="20829"/>
                  </a:moveTo>
                  <a:cubicBezTo>
                    <a:pt x="13698" y="20829"/>
                    <a:pt x="17122" y="18258"/>
                    <a:pt x="19625" y="13372"/>
                  </a:cubicBezTo>
                  <a:cubicBezTo>
                    <a:pt x="21205" y="10286"/>
                    <a:pt x="21205" y="5400"/>
                    <a:pt x="19625" y="2315"/>
                  </a:cubicBezTo>
                  <a:cubicBezTo>
                    <a:pt x="18044" y="-771"/>
                    <a:pt x="15542" y="-771"/>
                    <a:pt x="13961" y="2315"/>
                  </a:cubicBezTo>
                  <a:cubicBezTo>
                    <a:pt x="11985" y="6172"/>
                    <a:pt x="8825" y="6172"/>
                    <a:pt x="6849" y="2315"/>
                  </a:cubicBezTo>
                  <a:cubicBezTo>
                    <a:pt x="5268" y="-771"/>
                    <a:pt x="2634" y="-771"/>
                    <a:pt x="1185" y="2315"/>
                  </a:cubicBezTo>
                  <a:cubicBezTo>
                    <a:pt x="-395" y="5400"/>
                    <a:pt x="-395" y="10286"/>
                    <a:pt x="1185" y="13372"/>
                  </a:cubicBezTo>
                  <a:cubicBezTo>
                    <a:pt x="3688" y="18258"/>
                    <a:pt x="6981" y="20829"/>
                    <a:pt x="10405" y="20829"/>
                  </a:cubicBezTo>
                  <a:close/>
                  <a:moveTo>
                    <a:pt x="10405" y="20829"/>
                  </a:moveTo>
                  <a:cubicBezTo>
                    <a:pt x="10405" y="20829"/>
                    <a:pt x="10405" y="20829"/>
                    <a:pt x="10405" y="2082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92" name="Freeform 63"/>
            <p:cNvSpPr/>
            <p:nvPr/>
          </p:nvSpPr>
          <p:spPr>
            <a:xfrm>
              <a:off x="85142" y="231601"/>
              <a:ext cx="43090" cy="3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140" fill="norm" stroke="1" extrusionOk="0">
                  <a:moveTo>
                    <a:pt x="18468" y="13389"/>
                  </a:moveTo>
                  <a:cubicBezTo>
                    <a:pt x="8303" y="11865"/>
                    <a:pt x="5957" y="3098"/>
                    <a:pt x="5859" y="2716"/>
                  </a:cubicBezTo>
                  <a:cubicBezTo>
                    <a:pt x="5371" y="684"/>
                    <a:pt x="3709" y="-460"/>
                    <a:pt x="2145" y="175"/>
                  </a:cubicBezTo>
                  <a:cubicBezTo>
                    <a:pt x="582" y="684"/>
                    <a:pt x="-298" y="2844"/>
                    <a:pt x="93" y="5004"/>
                  </a:cubicBezTo>
                  <a:cubicBezTo>
                    <a:pt x="288" y="5512"/>
                    <a:pt x="3514" y="18980"/>
                    <a:pt x="17783" y="21013"/>
                  </a:cubicBezTo>
                  <a:cubicBezTo>
                    <a:pt x="17881" y="21140"/>
                    <a:pt x="18077" y="21140"/>
                    <a:pt x="18174" y="21140"/>
                  </a:cubicBezTo>
                  <a:cubicBezTo>
                    <a:pt x="19640" y="21140"/>
                    <a:pt x="20911" y="19615"/>
                    <a:pt x="21107" y="17582"/>
                  </a:cubicBezTo>
                  <a:cubicBezTo>
                    <a:pt x="21302" y="15549"/>
                    <a:pt x="20129" y="13644"/>
                    <a:pt x="18468" y="13389"/>
                  </a:cubicBezTo>
                  <a:close/>
                  <a:moveTo>
                    <a:pt x="18468" y="13389"/>
                  </a:moveTo>
                  <a:cubicBezTo>
                    <a:pt x="18468" y="13389"/>
                    <a:pt x="18468" y="13389"/>
                    <a:pt x="18468" y="1338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93" name="Freeform 64"/>
            <p:cNvSpPr/>
            <p:nvPr/>
          </p:nvSpPr>
          <p:spPr>
            <a:xfrm>
              <a:off x="0" y="0"/>
              <a:ext cx="258366" cy="41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16740" y="14476"/>
                  </a:moveTo>
                  <a:cubicBezTo>
                    <a:pt x="17297" y="14120"/>
                    <a:pt x="17786" y="13732"/>
                    <a:pt x="18158" y="13302"/>
                  </a:cubicBezTo>
                  <a:cubicBezTo>
                    <a:pt x="18309" y="13333"/>
                    <a:pt x="18478" y="13344"/>
                    <a:pt x="18647" y="13344"/>
                  </a:cubicBezTo>
                  <a:cubicBezTo>
                    <a:pt x="20199" y="13344"/>
                    <a:pt x="21600" y="12127"/>
                    <a:pt x="21600" y="11173"/>
                  </a:cubicBezTo>
                  <a:cubicBezTo>
                    <a:pt x="21600" y="10639"/>
                    <a:pt x="21296" y="10188"/>
                    <a:pt x="20790" y="9884"/>
                  </a:cubicBezTo>
                  <a:cubicBezTo>
                    <a:pt x="20790" y="5606"/>
                    <a:pt x="20790" y="5606"/>
                    <a:pt x="20790" y="5606"/>
                  </a:cubicBezTo>
                  <a:cubicBezTo>
                    <a:pt x="20790" y="4630"/>
                    <a:pt x="20318" y="3687"/>
                    <a:pt x="19440" y="2890"/>
                  </a:cubicBezTo>
                  <a:cubicBezTo>
                    <a:pt x="19271" y="2743"/>
                    <a:pt x="18951" y="2701"/>
                    <a:pt x="18714" y="2806"/>
                  </a:cubicBezTo>
                  <a:cubicBezTo>
                    <a:pt x="18478" y="2900"/>
                    <a:pt x="18428" y="3100"/>
                    <a:pt x="18579" y="3246"/>
                  </a:cubicBezTo>
                  <a:cubicBezTo>
                    <a:pt x="19356" y="3949"/>
                    <a:pt x="19761" y="4756"/>
                    <a:pt x="19761" y="5606"/>
                  </a:cubicBezTo>
                  <a:cubicBezTo>
                    <a:pt x="19761" y="9506"/>
                    <a:pt x="19761" y="9506"/>
                    <a:pt x="19761" y="9506"/>
                  </a:cubicBezTo>
                  <a:cubicBezTo>
                    <a:pt x="19575" y="9475"/>
                    <a:pt x="19389" y="9454"/>
                    <a:pt x="19204" y="9443"/>
                  </a:cubicBezTo>
                  <a:cubicBezTo>
                    <a:pt x="19204" y="7346"/>
                    <a:pt x="19204" y="7346"/>
                    <a:pt x="19204" y="7346"/>
                  </a:cubicBezTo>
                  <a:cubicBezTo>
                    <a:pt x="19204" y="7168"/>
                    <a:pt x="18968" y="7021"/>
                    <a:pt x="18681" y="7021"/>
                  </a:cubicBezTo>
                  <a:cubicBezTo>
                    <a:pt x="18394" y="7021"/>
                    <a:pt x="18174" y="7168"/>
                    <a:pt x="18174" y="7346"/>
                  </a:cubicBezTo>
                  <a:cubicBezTo>
                    <a:pt x="18174" y="7692"/>
                    <a:pt x="18174" y="7692"/>
                    <a:pt x="18174" y="7692"/>
                  </a:cubicBezTo>
                  <a:cubicBezTo>
                    <a:pt x="16166" y="7608"/>
                    <a:pt x="8910" y="7136"/>
                    <a:pt x="5197" y="4630"/>
                  </a:cubicBezTo>
                  <a:cubicBezTo>
                    <a:pt x="5164" y="4599"/>
                    <a:pt x="5113" y="4578"/>
                    <a:pt x="5046" y="4557"/>
                  </a:cubicBezTo>
                  <a:cubicBezTo>
                    <a:pt x="4843" y="4494"/>
                    <a:pt x="4590" y="4526"/>
                    <a:pt x="4438" y="4630"/>
                  </a:cubicBezTo>
                  <a:cubicBezTo>
                    <a:pt x="3122" y="5574"/>
                    <a:pt x="2396" y="6790"/>
                    <a:pt x="2396" y="8038"/>
                  </a:cubicBezTo>
                  <a:cubicBezTo>
                    <a:pt x="2396" y="9443"/>
                    <a:pt x="2396" y="9443"/>
                    <a:pt x="2396" y="9443"/>
                  </a:cubicBezTo>
                  <a:cubicBezTo>
                    <a:pt x="2244" y="9443"/>
                    <a:pt x="2109" y="9464"/>
                    <a:pt x="1957" y="9485"/>
                  </a:cubicBezTo>
                  <a:cubicBezTo>
                    <a:pt x="1957" y="4242"/>
                    <a:pt x="1957" y="4242"/>
                    <a:pt x="1957" y="4242"/>
                  </a:cubicBezTo>
                  <a:cubicBezTo>
                    <a:pt x="1957" y="3896"/>
                    <a:pt x="2211" y="3582"/>
                    <a:pt x="2666" y="3383"/>
                  </a:cubicBezTo>
                  <a:cubicBezTo>
                    <a:pt x="3105" y="3183"/>
                    <a:pt x="3662" y="3120"/>
                    <a:pt x="4185" y="3225"/>
                  </a:cubicBezTo>
                  <a:cubicBezTo>
                    <a:pt x="4455" y="3278"/>
                    <a:pt x="4742" y="3183"/>
                    <a:pt x="4826" y="3016"/>
                  </a:cubicBezTo>
                  <a:cubicBezTo>
                    <a:pt x="5282" y="2103"/>
                    <a:pt x="6294" y="1380"/>
                    <a:pt x="7678" y="971"/>
                  </a:cubicBezTo>
                  <a:cubicBezTo>
                    <a:pt x="9045" y="562"/>
                    <a:pt x="10597" y="520"/>
                    <a:pt x="12015" y="866"/>
                  </a:cubicBezTo>
                  <a:cubicBezTo>
                    <a:pt x="15474" y="1715"/>
                    <a:pt x="15474" y="1715"/>
                    <a:pt x="15474" y="1715"/>
                  </a:cubicBezTo>
                  <a:cubicBezTo>
                    <a:pt x="16116" y="1862"/>
                    <a:pt x="16706" y="2082"/>
                    <a:pt x="17229" y="2345"/>
                  </a:cubicBezTo>
                  <a:cubicBezTo>
                    <a:pt x="17449" y="2449"/>
                    <a:pt x="17786" y="2428"/>
                    <a:pt x="17955" y="2292"/>
                  </a:cubicBezTo>
                  <a:cubicBezTo>
                    <a:pt x="18141" y="2156"/>
                    <a:pt x="18090" y="1957"/>
                    <a:pt x="17871" y="1841"/>
                  </a:cubicBezTo>
                  <a:cubicBezTo>
                    <a:pt x="17263" y="1537"/>
                    <a:pt x="16588" y="1296"/>
                    <a:pt x="15846" y="1118"/>
                  </a:cubicBezTo>
                  <a:cubicBezTo>
                    <a:pt x="12386" y="279"/>
                    <a:pt x="12386" y="279"/>
                    <a:pt x="12386" y="279"/>
                  </a:cubicBezTo>
                  <a:cubicBezTo>
                    <a:pt x="10699" y="-130"/>
                    <a:pt x="8859" y="-88"/>
                    <a:pt x="7222" y="394"/>
                  </a:cubicBezTo>
                  <a:cubicBezTo>
                    <a:pt x="5737" y="845"/>
                    <a:pt x="4607" y="1600"/>
                    <a:pt x="3999" y="2544"/>
                  </a:cubicBezTo>
                  <a:cubicBezTo>
                    <a:pt x="3307" y="2491"/>
                    <a:pt x="2616" y="2607"/>
                    <a:pt x="2042" y="2869"/>
                  </a:cubicBezTo>
                  <a:cubicBezTo>
                    <a:pt x="1333" y="3194"/>
                    <a:pt x="928" y="3697"/>
                    <a:pt x="928" y="4242"/>
                  </a:cubicBezTo>
                  <a:cubicBezTo>
                    <a:pt x="928" y="9810"/>
                    <a:pt x="928" y="9810"/>
                    <a:pt x="928" y="9810"/>
                  </a:cubicBezTo>
                  <a:cubicBezTo>
                    <a:pt x="354" y="10114"/>
                    <a:pt x="0" y="10597"/>
                    <a:pt x="0" y="11173"/>
                  </a:cubicBezTo>
                  <a:cubicBezTo>
                    <a:pt x="0" y="12127"/>
                    <a:pt x="1384" y="13344"/>
                    <a:pt x="2953" y="13344"/>
                  </a:cubicBezTo>
                  <a:cubicBezTo>
                    <a:pt x="3122" y="13344"/>
                    <a:pt x="3291" y="13333"/>
                    <a:pt x="3442" y="13302"/>
                  </a:cubicBezTo>
                  <a:cubicBezTo>
                    <a:pt x="4438" y="14424"/>
                    <a:pt x="6058" y="15284"/>
                    <a:pt x="8016" y="15713"/>
                  </a:cubicBezTo>
                  <a:cubicBezTo>
                    <a:pt x="8016" y="16888"/>
                    <a:pt x="8016" y="16888"/>
                    <a:pt x="8016" y="16888"/>
                  </a:cubicBezTo>
                  <a:cubicBezTo>
                    <a:pt x="5501" y="17800"/>
                    <a:pt x="5501" y="17800"/>
                    <a:pt x="5501" y="17800"/>
                  </a:cubicBezTo>
                  <a:cubicBezTo>
                    <a:pt x="5248" y="17894"/>
                    <a:pt x="5164" y="18083"/>
                    <a:pt x="5316" y="18240"/>
                  </a:cubicBezTo>
                  <a:cubicBezTo>
                    <a:pt x="5400" y="18335"/>
                    <a:pt x="5569" y="18398"/>
                    <a:pt x="5754" y="18398"/>
                  </a:cubicBezTo>
                  <a:cubicBezTo>
                    <a:pt x="5839" y="18398"/>
                    <a:pt x="5923" y="18387"/>
                    <a:pt x="6007" y="18356"/>
                  </a:cubicBezTo>
                  <a:cubicBezTo>
                    <a:pt x="6531" y="18167"/>
                    <a:pt x="6531" y="18167"/>
                    <a:pt x="6531" y="18167"/>
                  </a:cubicBezTo>
                  <a:cubicBezTo>
                    <a:pt x="7121" y="19992"/>
                    <a:pt x="7121" y="19992"/>
                    <a:pt x="7121" y="19992"/>
                  </a:cubicBezTo>
                  <a:cubicBezTo>
                    <a:pt x="7155" y="20096"/>
                    <a:pt x="7273" y="20191"/>
                    <a:pt x="7442" y="20222"/>
                  </a:cubicBezTo>
                  <a:cubicBezTo>
                    <a:pt x="7492" y="20243"/>
                    <a:pt x="7560" y="20243"/>
                    <a:pt x="7627" y="20243"/>
                  </a:cubicBezTo>
                  <a:cubicBezTo>
                    <a:pt x="7729" y="20243"/>
                    <a:pt x="7830" y="20222"/>
                    <a:pt x="7931" y="20180"/>
                  </a:cubicBezTo>
                  <a:cubicBezTo>
                    <a:pt x="10277" y="19111"/>
                    <a:pt x="10277" y="19111"/>
                    <a:pt x="10277" y="19111"/>
                  </a:cubicBezTo>
                  <a:cubicBezTo>
                    <a:pt x="10277" y="21155"/>
                    <a:pt x="10277" y="21155"/>
                    <a:pt x="10277" y="21155"/>
                  </a:cubicBezTo>
                  <a:cubicBezTo>
                    <a:pt x="10277" y="21323"/>
                    <a:pt x="10513" y="21470"/>
                    <a:pt x="10800" y="21470"/>
                  </a:cubicBezTo>
                  <a:cubicBezTo>
                    <a:pt x="11087" y="21470"/>
                    <a:pt x="11306" y="21323"/>
                    <a:pt x="11306" y="21155"/>
                  </a:cubicBezTo>
                  <a:cubicBezTo>
                    <a:pt x="11306" y="19111"/>
                    <a:pt x="11306" y="19111"/>
                    <a:pt x="11306" y="19111"/>
                  </a:cubicBezTo>
                  <a:cubicBezTo>
                    <a:pt x="13669" y="20180"/>
                    <a:pt x="13669" y="20180"/>
                    <a:pt x="13669" y="20180"/>
                  </a:cubicBezTo>
                  <a:cubicBezTo>
                    <a:pt x="13804" y="20254"/>
                    <a:pt x="13989" y="20264"/>
                    <a:pt x="14158" y="20222"/>
                  </a:cubicBezTo>
                  <a:cubicBezTo>
                    <a:pt x="14327" y="20191"/>
                    <a:pt x="14445" y="20096"/>
                    <a:pt x="14479" y="19992"/>
                  </a:cubicBezTo>
                  <a:cubicBezTo>
                    <a:pt x="15069" y="18167"/>
                    <a:pt x="15069" y="18167"/>
                    <a:pt x="15069" y="18167"/>
                  </a:cubicBezTo>
                  <a:cubicBezTo>
                    <a:pt x="18056" y="19247"/>
                    <a:pt x="18056" y="19247"/>
                    <a:pt x="18056" y="19247"/>
                  </a:cubicBezTo>
                  <a:cubicBezTo>
                    <a:pt x="18883" y="21229"/>
                    <a:pt x="18883" y="21229"/>
                    <a:pt x="18883" y="21229"/>
                  </a:cubicBezTo>
                  <a:cubicBezTo>
                    <a:pt x="18951" y="21376"/>
                    <a:pt x="19153" y="21470"/>
                    <a:pt x="19389" y="21470"/>
                  </a:cubicBezTo>
                  <a:cubicBezTo>
                    <a:pt x="19423" y="21470"/>
                    <a:pt x="19474" y="21470"/>
                    <a:pt x="19508" y="21460"/>
                  </a:cubicBezTo>
                  <a:cubicBezTo>
                    <a:pt x="19794" y="21418"/>
                    <a:pt x="19946" y="21239"/>
                    <a:pt x="19879" y="21072"/>
                  </a:cubicBezTo>
                  <a:cubicBezTo>
                    <a:pt x="18984" y="18953"/>
                    <a:pt x="18984" y="18953"/>
                    <a:pt x="18984" y="18953"/>
                  </a:cubicBezTo>
                  <a:cubicBezTo>
                    <a:pt x="18951" y="18870"/>
                    <a:pt x="18866" y="18796"/>
                    <a:pt x="18748" y="18754"/>
                  </a:cubicBezTo>
                  <a:cubicBezTo>
                    <a:pt x="13568" y="16888"/>
                    <a:pt x="13568" y="16888"/>
                    <a:pt x="13568" y="16888"/>
                  </a:cubicBezTo>
                  <a:cubicBezTo>
                    <a:pt x="13568" y="15713"/>
                    <a:pt x="13568" y="15713"/>
                    <a:pt x="13568" y="15713"/>
                  </a:cubicBezTo>
                  <a:cubicBezTo>
                    <a:pt x="14749" y="15462"/>
                    <a:pt x="15829" y="15042"/>
                    <a:pt x="16740" y="14476"/>
                  </a:cubicBezTo>
                  <a:close/>
                  <a:moveTo>
                    <a:pt x="20571" y="11173"/>
                  </a:moveTo>
                  <a:cubicBezTo>
                    <a:pt x="20571" y="11802"/>
                    <a:pt x="19575" y="12704"/>
                    <a:pt x="18647" y="12704"/>
                  </a:cubicBezTo>
                  <a:cubicBezTo>
                    <a:pt x="18630" y="12704"/>
                    <a:pt x="18613" y="12704"/>
                    <a:pt x="18613" y="12704"/>
                  </a:cubicBezTo>
                  <a:cubicBezTo>
                    <a:pt x="18765" y="12473"/>
                    <a:pt x="18883" y="12232"/>
                    <a:pt x="18968" y="11981"/>
                  </a:cubicBezTo>
                  <a:cubicBezTo>
                    <a:pt x="19086" y="11729"/>
                    <a:pt x="19389" y="11320"/>
                    <a:pt x="19727" y="11320"/>
                  </a:cubicBezTo>
                  <a:cubicBezTo>
                    <a:pt x="20014" y="11320"/>
                    <a:pt x="20233" y="11184"/>
                    <a:pt x="20233" y="11006"/>
                  </a:cubicBezTo>
                  <a:cubicBezTo>
                    <a:pt x="20233" y="10827"/>
                    <a:pt x="20014" y="10680"/>
                    <a:pt x="19727" y="10680"/>
                  </a:cubicBezTo>
                  <a:cubicBezTo>
                    <a:pt x="19524" y="10680"/>
                    <a:pt x="19356" y="10712"/>
                    <a:pt x="19204" y="10754"/>
                  </a:cubicBezTo>
                  <a:cubicBezTo>
                    <a:pt x="19204" y="10083"/>
                    <a:pt x="19204" y="10083"/>
                    <a:pt x="19204" y="10083"/>
                  </a:cubicBezTo>
                  <a:cubicBezTo>
                    <a:pt x="19896" y="10135"/>
                    <a:pt x="20571" y="10481"/>
                    <a:pt x="20571" y="11173"/>
                  </a:cubicBezTo>
                  <a:close/>
                  <a:moveTo>
                    <a:pt x="2953" y="12704"/>
                  </a:moveTo>
                  <a:cubicBezTo>
                    <a:pt x="2025" y="12704"/>
                    <a:pt x="1029" y="11802"/>
                    <a:pt x="1029" y="11173"/>
                  </a:cubicBezTo>
                  <a:cubicBezTo>
                    <a:pt x="1029" y="10481"/>
                    <a:pt x="1704" y="10135"/>
                    <a:pt x="2396" y="10083"/>
                  </a:cubicBezTo>
                  <a:cubicBezTo>
                    <a:pt x="2396" y="10754"/>
                    <a:pt x="2396" y="10754"/>
                    <a:pt x="2396" y="10754"/>
                  </a:cubicBezTo>
                  <a:cubicBezTo>
                    <a:pt x="2244" y="10712"/>
                    <a:pt x="2059" y="10680"/>
                    <a:pt x="1873" y="10680"/>
                  </a:cubicBezTo>
                  <a:cubicBezTo>
                    <a:pt x="1586" y="10680"/>
                    <a:pt x="1350" y="10827"/>
                    <a:pt x="1350" y="11006"/>
                  </a:cubicBezTo>
                  <a:cubicBezTo>
                    <a:pt x="1350" y="11184"/>
                    <a:pt x="1586" y="11320"/>
                    <a:pt x="1873" y="11320"/>
                  </a:cubicBezTo>
                  <a:cubicBezTo>
                    <a:pt x="2227" y="11320"/>
                    <a:pt x="2548" y="11792"/>
                    <a:pt x="2632" y="12033"/>
                  </a:cubicBezTo>
                  <a:cubicBezTo>
                    <a:pt x="2632" y="12044"/>
                    <a:pt x="2632" y="12044"/>
                    <a:pt x="2649" y="12044"/>
                  </a:cubicBezTo>
                  <a:cubicBezTo>
                    <a:pt x="2734" y="12274"/>
                    <a:pt x="2852" y="12494"/>
                    <a:pt x="2987" y="12704"/>
                  </a:cubicBezTo>
                  <a:cubicBezTo>
                    <a:pt x="2970" y="12704"/>
                    <a:pt x="2953" y="12704"/>
                    <a:pt x="2953" y="12704"/>
                  </a:cubicBezTo>
                  <a:close/>
                  <a:moveTo>
                    <a:pt x="3426" y="10785"/>
                  </a:moveTo>
                  <a:cubicBezTo>
                    <a:pt x="3426" y="8038"/>
                    <a:pt x="3426" y="8038"/>
                    <a:pt x="3426" y="8038"/>
                  </a:cubicBezTo>
                  <a:cubicBezTo>
                    <a:pt x="3426" y="7063"/>
                    <a:pt x="3932" y="6109"/>
                    <a:pt x="4860" y="5322"/>
                  </a:cubicBezTo>
                  <a:cubicBezTo>
                    <a:pt x="6801" y="6507"/>
                    <a:pt x="9652" y="7367"/>
                    <a:pt x="13331" y="7891"/>
                  </a:cubicBezTo>
                  <a:cubicBezTo>
                    <a:pt x="15491" y="8195"/>
                    <a:pt x="17314" y="8300"/>
                    <a:pt x="18174" y="8332"/>
                  </a:cubicBezTo>
                  <a:cubicBezTo>
                    <a:pt x="18174" y="10785"/>
                    <a:pt x="18174" y="10785"/>
                    <a:pt x="18174" y="10785"/>
                  </a:cubicBezTo>
                  <a:cubicBezTo>
                    <a:pt x="18174" y="12012"/>
                    <a:pt x="17398" y="13166"/>
                    <a:pt x="16014" y="14025"/>
                  </a:cubicBezTo>
                  <a:cubicBezTo>
                    <a:pt x="14614" y="14896"/>
                    <a:pt x="12758" y="15367"/>
                    <a:pt x="10800" y="15367"/>
                  </a:cubicBezTo>
                  <a:cubicBezTo>
                    <a:pt x="6733" y="15367"/>
                    <a:pt x="3426" y="13312"/>
                    <a:pt x="3426" y="10785"/>
                  </a:cubicBezTo>
                  <a:close/>
                  <a:moveTo>
                    <a:pt x="7476" y="17832"/>
                  </a:moveTo>
                  <a:cubicBezTo>
                    <a:pt x="8151" y="17580"/>
                    <a:pt x="8151" y="17580"/>
                    <a:pt x="8151" y="17580"/>
                  </a:cubicBezTo>
                  <a:cubicBezTo>
                    <a:pt x="8370" y="18041"/>
                    <a:pt x="8910" y="18419"/>
                    <a:pt x="9602" y="18628"/>
                  </a:cubicBezTo>
                  <a:cubicBezTo>
                    <a:pt x="7965" y="19373"/>
                    <a:pt x="7965" y="19373"/>
                    <a:pt x="7965" y="19373"/>
                  </a:cubicBezTo>
                  <a:lnTo>
                    <a:pt x="7476" y="17832"/>
                  </a:lnTo>
                  <a:close/>
                  <a:moveTo>
                    <a:pt x="13618" y="19373"/>
                  </a:moveTo>
                  <a:cubicBezTo>
                    <a:pt x="11998" y="18628"/>
                    <a:pt x="11998" y="18628"/>
                    <a:pt x="11998" y="18628"/>
                  </a:cubicBezTo>
                  <a:cubicBezTo>
                    <a:pt x="12690" y="18429"/>
                    <a:pt x="13213" y="18041"/>
                    <a:pt x="13449" y="17590"/>
                  </a:cubicBezTo>
                  <a:cubicBezTo>
                    <a:pt x="14124" y="17832"/>
                    <a:pt x="14124" y="17832"/>
                    <a:pt x="14124" y="17832"/>
                  </a:cubicBezTo>
                  <a:lnTo>
                    <a:pt x="13618" y="19373"/>
                  </a:lnTo>
                  <a:close/>
                  <a:moveTo>
                    <a:pt x="12538" y="17056"/>
                  </a:moveTo>
                  <a:cubicBezTo>
                    <a:pt x="12538" y="17066"/>
                    <a:pt x="12538" y="17077"/>
                    <a:pt x="12538" y="17087"/>
                  </a:cubicBezTo>
                  <a:cubicBezTo>
                    <a:pt x="12538" y="17685"/>
                    <a:pt x="11745" y="18157"/>
                    <a:pt x="10800" y="18157"/>
                  </a:cubicBezTo>
                  <a:cubicBezTo>
                    <a:pt x="9838" y="18157"/>
                    <a:pt x="9045" y="17674"/>
                    <a:pt x="9045" y="17077"/>
                  </a:cubicBezTo>
                  <a:cubicBezTo>
                    <a:pt x="9045" y="15892"/>
                    <a:pt x="9045" y="15892"/>
                    <a:pt x="9045" y="15892"/>
                  </a:cubicBezTo>
                  <a:cubicBezTo>
                    <a:pt x="9619" y="15965"/>
                    <a:pt x="10192" y="16007"/>
                    <a:pt x="10800" y="16007"/>
                  </a:cubicBezTo>
                  <a:cubicBezTo>
                    <a:pt x="11391" y="16007"/>
                    <a:pt x="11981" y="15965"/>
                    <a:pt x="12538" y="15892"/>
                  </a:cubicBezTo>
                  <a:lnTo>
                    <a:pt x="12538" y="17056"/>
                  </a:lnTo>
                  <a:close/>
                  <a:moveTo>
                    <a:pt x="12538" y="17056"/>
                  </a:moveTo>
                  <a:cubicBezTo>
                    <a:pt x="12538" y="17056"/>
                    <a:pt x="12538" y="17056"/>
                    <a:pt x="12538" y="1705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94" name="Freeform 65"/>
            <p:cNvSpPr/>
            <p:nvPr/>
          </p:nvSpPr>
          <p:spPr>
            <a:xfrm>
              <a:off x="20868" y="351965"/>
              <a:ext cx="36623" cy="6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305" fill="norm" stroke="1" extrusionOk="0">
                  <a:moveTo>
                    <a:pt x="15530" y="270"/>
                  </a:moveTo>
                  <a:cubicBezTo>
                    <a:pt x="7758" y="3023"/>
                    <a:pt x="7758" y="3023"/>
                    <a:pt x="7758" y="3023"/>
                  </a:cubicBezTo>
                  <a:cubicBezTo>
                    <a:pt x="6958" y="3305"/>
                    <a:pt x="6387" y="3799"/>
                    <a:pt x="6158" y="4364"/>
                  </a:cubicBezTo>
                  <a:cubicBezTo>
                    <a:pt x="101" y="18623"/>
                    <a:pt x="101" y="18623"/>
                    <a:pt x="101" y="18623"/>
                  </a:cubicBezTo>
                  <a:cubicBezTo>
                    <a:pt x="-356" y="19752"/>
                    <a:pt x="787" y="20952"/>
                    <a:pt x="2615" y="21234"/>
                  </a:cubicBezTo>
                  <a:cubicBezTo>
                    <a:pt x="2958" y="21305"/>
                    <a:pt x="3187" y="21305"/>
                    <a:pt x="3530" y="21305"/>
                  </a:cubicBezTo>
                  <a:cubicBezTo>
                    <a:pt x="5015" y="21305"/>
                    <a:pt x="6501" y="20670"/>
                    <a:pt x="6844" y="19681"/>
                  </a:cubicBezTo>
                  <a:cubicBezTo>
                    <a:pt x="12558" y="6340"/>
                    <a:pt x="12558" y="6340"/>
                    <a:pt x="12558" y="6340"/>
                  </a:cubicBezTo>
                  <a:cubicBezTo>
                    <a:pt x="18958" y="4011"/>
                    <a:pt x="18958" y="4011"/>
                    <a:pt x="18958" y="4011"/>
                  </a:cubicBezTo>
                  <a:cubicBezTo>
                    <a:pt x="20673" y="3376"/>
                    <a:pt x="21244" y="2105"/>
                    <a:pt x="20330" y="1046"/>
                  </a:cubicBezTo>
                  <a:cubicBezTo>
                    <a:pt x="19301" y="58"/>
                    <a:pt x="17130" y="-295"/>
                    <a:pt x="15530" y="270"/>
                  </a:cubicBezTo>
                  <a:close/>
                  <a:moveTo>
                    <a:pt x="15530" y="270"/>
                  </a:moveTo>
                  <a:cubicBezTo>
                    <a:pt x="15530" y="270"/>
                    <a:pt x="15530" y="270"/>
                    <a:pt x="15530" y="27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496" name="Freeform 69"/>
          <p:cNvSpPr/>
          <p:nvPr/>
        </p:nvSpPr>
        <p:spPr>
          <a:xfrm>
            <a:off x="6638356" y="1562100"/>
            <a:ext cx="289893" cy="41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4" h="21600" fill="norm" stroke="1" extrusionOk="0">
                <a:moveTo>
                  <a:pt x="19691" y="12540"/>
                </a:moveTo>
                <a:cubicBezTo>
                  <a:pt x="18009" y="12540"/>
                  <a:pt x="18009" y="12540"/>
                  <a:pt x="18009" y="12540"/>
                </a:cubicBezTo>
                <a:cubicBezTo>
                  <a:pt x="18009" y="11960"/>
                  <a:pt x="18009" y="11960"/>
                  <a:pt x="18009" y="11960"/>
                </a:cubicBezTo>
                <a:cubicBezTo>
                  <a:pt x="18520" y="11886"/>
                  <a:pt x="18985" y="11707"/>
                  <a:pt x="19331" y="11433"/>
                </a:cubicBezTo>
                <a:cubicBezTo>
                  <a:pt x="19797" y="11085"/>
                  <a:pt x="20022" y="10610"/>
                  <a:pt x="19962" y="10136"/>
                </a:cubicBezTo>
                <a:cubicBezTo>
                  <a:pt x="19241" y="4620"/>
                  <a:pt x="19241" y="4620"/>
                  <a:pt x="19241" y="4620"/>
                </a:cubicBezTo>
                <a:cubicBezTo>
                  <a:pt x="19226" y="4440"/>
                  <a:pt x="19000" y="4314"/>
                  <a:pt x="18745" y="4324"/>
                </a:cubicBezTo>
                <a:cubicBezTo>
                  <a:pt x="18490" y="4345"/>
                  <a:pt x="18309" y="4504"/>
                  <a:pt x="18340" y="4683"/>
                </a:cubicBezTo>
                <a:cubicBezTo>
                  <a:pt x="19046" y="10188"/>
                  <a:pt x="19046" y="10188"/>
                  <a:pt x="19046" y="10188"/>
                </a:cubicBezTo>
                <a:cubicBezTo>
                  <a:pt x="19091" y="10494"/>
                  <a:pt x="18940" y="10779"/>
                  <a:pt x="18655" y="11000"/>
                </a:cubicBezTo>
                <a:cubicBezTo>
                  <a:pt x="18370" y="11222"/>
                  <a:pt x="17979" y="11348"/>
                  <a:pt x="17543" y="11348"/>
                </a:cubicBezTo>
                <a:cubicBezTo>
                  <a:pt x="6743" y="11348"/>
                  <a:pt x="6743" y="11348"/>
                  <a:pt x="6743" y="11348"/>
                </a:cubicBezTo>
                <a:cubicBezTo>
                  <a:pt x="6308" y="11348"/>
                  <a:pt x="5917" y="11222"/>
                  <a:pt x="5632" y="11000"/>
                </a:cubicBezTo>
                <a:cubicBezTo>
                  <a:pt x="5331" y="10779"/>
                  <a:pt x="5196" y="10494"/>
                  <a:pt x="5241" y="10188"/>
                </a:cubicBezTo>
                <a:cubicBezTo>
                  <a:pt x="5346" y="9334"/>
                  <a:pt x="5346" y="9334"/>
                  <a:pt x="5346" y="9334"/>
                </a:cubicBezTo>
                <a:cubicBezTo>
                  <a:pt x="12617" y="9334"/>
                  <a:pt x="12617" y="9334"/>
                  <a:pt x="12617" y="9334"/>
                </a:cubicBezTo>
                <a:cubicBezTo>
                  <a:pt x="13638" y="9334"/>
                  <a:pt x="14479" y="8754"/>
                  <a:pt x="14479" y="8026"/>
                </a:cubicBezTo>
                <a:cubicBezTo>
                  <a:pt x="14479" y="7309"/>
                  <a:pt x="13638" y="6729"/>
                  <a:pt x="12617" y="6729"/>
                </a:cubicBezTo>
                <a:cubicBezTo>
                  <a:pt x="5692" y="6729"/>
                  <a:pt x="5692" y="6729"/>
                  <a:pt x="5692" y="6729"/>
                </a:cubicBezTo>
                <a:cubicBezTo>
                  <a:pt x="6353" y="1603"/>
                  <a:pt x="6353" y="1603"/>
                  <a:pt x="6353" y="1603"/>
                </a:cubicBezTo>
                <a:cubicBezTo>
                  <a:pt x="6428" y="1055"/>
                  <a:pt x="7074" y="643"/>
                  <a:pt x="7855" y="643"/>
                </a:cubicBezTo>
                <a:cubicBezTo>
                  <a:pt x="16432" y="643"/>
                  <a:pt x="16432" y="643"/>
                  <a:pt x="16432" y="643"/>
                </a:cubicBezTo>
                <a:cubicBezTo>
                  <a:pt x="17213" y="643"/>
                  <a:pt x="17859" y="1055"/>
                  <a:pt x="17934" y="1603"/>
                </a:cubicBezTo>
                <a:cubicBezTo>
                  <a:pt x="18159" y="3343"/>
                  <a:pt x="18159" y="3343"/>
                  <a:pt x="18159" y="3343"/>
                </a:cubicBezTo>
                <a:cubicBezTo>
                  <a:pt x="18189" y="3523"/>
                  <a:pt x="18400" y="3649"/>
                  <a:pt x="18655" y="3628"/>
                </a:cubicBezTo>
                <a:cubicBezTo>
                  <a:pt x="18910" y="3618"/>
                  <a:pt x="19091" y="3459"/>
                  <a:pt x="19076" y="3280"/>
                </a:cubicBezTo>
                <a:cubicBezTo>
                  <a:pt x="18850" y="1550"/>
                  <a:pt x="18850" y="1550"/>
                  <a:pt x="18850" y="1550"/>
                </a:cubicBezTo>
                <a:cubicBezTo>
                  <a:pt x="18730" y="664"/>
                  <a:pt x="17694" y="0"/>
                  <a:pt x="16432" y="0"/>
                </a:cubicBezTo>
                <a:cubicBezTo>
                  <a:pt x="7855" y="0"/>
                  <a:pt x="7855" y="0"/>
                  <a:pt x="7855" y="0"/>
                </a:cubicBezTo>
                <a:cubicBezTo>
                  <a:pt x="6593" y="0"/>
                  <a:pt x="5557" y="664"/>
                  <a:pt x="5437" y="1550"/>
                </a:cubicBezTo>
                <a:cubicBezTo>
                  <a:pt x="4776" y="6729"/>
                  <a:pt x="4776" y="6729"/>
                  <a:pt x="4776" y="6729"/>
                </a:cubicBezTo>
                <a:cubicBezTo>
                  <a:pt x="4595" y="6729"/>
                  <a:pt x="4595" y="6729"/>
                  <a:pt x="4595" y="6729"/>
                </a:cubicBezTo>
                <a:cubicBezTo>
                  <a:pt x="3724" y="6729"/>
                  <a:pt x="2988" y="7151"/>
                  <a:pt x="2793" y="7710"/>
                </a:cubicBezTo>
                <a:cubicBezTo>
                  <a:pt x="1651" y="7710"/>
                  <a:pt x="1651" y="7710"/>
                  <a:pt x="1651" y="7710"/>
                </a:cubicBezTo>
                <a:cubicBezTo>
                  <a:pt x="1171" y="7710"/>
                  <a:pt x="720" y="7857"/>
                  <a:pt x="405" y="8111"/>
                </a:cubicBezTo>
                <a:cubicBezTo>
                  <a:pt x="89" y="8364"/>
                  <a:pt x="-46" y="8701"/>
                  <a:pt x="14" y="9039"/>
                </a:cubicBezTo>
                <a:cubicBezTo>
                  <a:pt x="810" y="12994"/>
                  <a:pt x="810" y="12994"/>
                  <a:pt x="810" y="12994"/>
                </a:cubicBezTo>
                <a:cubicBezTo>
                  <a:pt x="960" y="13658"/>
                  <a:pt x="1787" y="14164"/>
                  <a:pt x="2748" y="14164"/>
                </a:cubicBezTo>
                <a:cubicBezTo>
                  <a:pt x="2793" y="14164"/>
                  <a:pt x="2793" y="14164"/>
                  <a:pt x="2793" y="14164"/>
                </a:cubicBezTo>
                <a:cubicBezTo>
                  <a:pt x="2988" y="14734"/>
                  <a:pt x="3724" y="15156"/>
                  <a:pt x="4595" y="15156"/>
                </a:cubicBezTo>
                <a:cubicBezTo>
                  <a:pt x="5061" y="15156"/>
                  <a:pt x="5061" y="15156"/>
                  <a:pt x="5061" y="15156"/>
                </a:cubicBezTo>
                <a:cubicBezTo>
                  <a:pt x="5061" y="21284"/>
                  <a:pt x="5061" y="21284"/>
                  <a:pt x="5061" y="21284"/>
                </a:cubicBezTo>
                <a:cubicBezTo>
                  <a:pt x="5061" y="21452"/>
                  <a:pt x="5271" y="21600"/>
                  <a:pt x="5512" y="21600"/>
                </a:cubicBezTo>
                <a:cubicBezTo>
                  <a:pt x="7840" y="21600"/>
                  <a:pt x="7840" y="21600"/>
                  <a:pt x="7840" y="21600"/>
                </a:cubicBezTo>
                <a:cubicBezTo>
                  <a:pt x="8080" y="21600"/>
                  <a:pt x="8291" y="21452"/>
                  <a:pt x="8291" y="21284"/>
                </a:cubicBezTo>
                <a:cubicBezTo>
                  <a:pt x="8291" y="17044"/>
                  <a:pt x="8291" y="17044"/>
                  <a:pt x="8291" y="17044"/>
                </a:cubicBezTo>
                <a:cubicBezTo>
                  <a:pt x="15996" y="17044"/>
                  <a:pt x="15996" y="17044"/>
                  <a:pt x="15996" y="17044"/>
                </a:cubicBezTo>
                <a:cubicBezTo>
                  <a:pt x="15996" y="21284"/>
                  <a:pt x="15996" y="21284"/>
                  <a:pt x="15996" y="21284"/>
                </a:cubicBezTo>
                <a:cubicBezTo>
                  <a:pt x="15996" y="21452"/>
                  <a:pt x="16207" y="21600"/>
                  <a:pt x="16447" y="21600"/>
                </a:cubicBezTo>
                <a:cubicBezTo>
                  <a:pt x="18760" y="21600"/>
                  <a:pt x="18760" y="21600"/>
                  <a:pt x="18760" y="21600"/>
                </a:cubicBezTo>
                <a:cubicBezTo>
                  <a:pt x="19015" y="21600"/>
                  <a:pt x="19226" y="21452"/>
                  <a:pt x="19226" y="21284"/>
                </a:cubicBezTo>
                <a:cubicBezTo>
                  <a:pt x="19226" y="15156"/>
                  <a:pt x="19226" y="15156"/>
                  <a:pt x="19226" y="15156"/>
                </a:cubicBezTo>
                <a:cubicBezTo>
                  <a:pt x="19691" y="15156"/>
                  <a:pt x="19691" y="15156"/>
                  <a:pt x="19691" y="15156"/>
                </a:cubicBezTo>
                <a:cubicBezTo>
                  <a:pt x="20728" y="15156"/>
                  <a:pt x="21554" y="14565"/>
                  <a:pt x="21554" y="13848"/>
                </a:cubicBezTo>
                <a:cubicBezTo>
                  <a:pt x="21554" y="13131"/>
                  <a:pt x="20728" y="12540"/>
                  <a:pt x="19691" y="12540"/>
                </a:cubicBezTo>
                <a:close/>
                <a:moveTo>
                  <a:pt x="17093" y="11992"/>
                </a:moveTo>
                <a:cubicBezTo>
                  <a:pt x="17093" y="12540"/>
                  <a:pt x="17093" y="12540"/>
                  <a:pt x="17093" y="12540"/>
                </a:cubicBezTo>
                <a:cubicBezTo>
                  <a:pt x="7194" y="12540"/>
                  <a:pt x="7194" y="12540"/>
                  <a:pt x="7194" y="12540"/>
                </a:cubicBezTo>
                <a:cubicBezTo>
                  <a:pt x="7194" y="11992"/>
                  <a:pt x="7194" y="11992"/>
                  <a:pt x="7194" y="11992"/>
                </a:cubicBezTo>
                <a:lnTo>
                  <a:pt x="17093" y="11992"/>
                </a:lnTo>
                <a:close/>
                <a:moveTo>
                  <a:pt x="4595" y="7372"/>
                </a:moveTo>
                <a:cubicBezTo>
                  <a:pt x="12617" y="7372"/>
                  <a:pt x="12617" y="7372"/>
                  <a:pt x="12617" y="7372"/>
                </a:cubicBezTo>
                <a:cubicBezTo>
                  <a:pt x="13142" y="7372"/>
                  <a:pt x="13563" y="7668"/>
                  <a:pt x="13563" y="8026"/>
                </a:cubicBezTo>
                <a:cubicBezTo>
                  <a:pt x="13563" y="8395"/>
                  <a:pt x="13142" y="8691"/>
                  <a:pt x="12617" y="8691"/>
                </a:cubicBezTo>
                <a:cubicBezTo>
                  <a:pt x="4595" y="8691"/>
                  <a:pt x="4595" y="8691"/>
                  <a:pt x="4595" y="8691"/>
                </a:cubicBezTo>
                <a:cubicBezTo>
                  <a:pt x="4070" y="8691"/>
                  <a:pt x="3649" y="8395"/>
                  <a:pt x="3649" y="8026"/>
                </a:cubicBezTo>
                <a:cubicBezTo>
                  <a:pt x="3649" y="7668"/>
                  <a:pt x="4070" y="7372"/>
                  <a:pt x="4595" y="7372"/>
                </a:cubicBezTo>
                <a:close/>
                <a:moveTo>
                  <a:pt x="2793" y="13532"/>
                </a:moveTo>
                <a:cubicBezTo>
                  <a:pt x="2748" y="13532"/>
                  <a:pt x="2748" y="13532"/>
                  <a:pt x="2748" y="13532"/>
                </a:cubicBezTo>
                <a:cubicBezTo>
                  <a:pt x="2237" y="13532"/>
                  <a:pt x="1787" y="13257"/>
                  <a:pt x="1726" y="12899"/>
                </a:cubicBezTo>
                <a:cubicBezTo>
                  <a:pt x="915" y="8944"/>
                  <a:pt x="915" y="8944"/>
                  <a:pt x="915" y="8944"/>
                </a:cubicBezTo>
                <a:cubicBezTo>
                  <a:pt x="885" y="8796"/>
                  <a:pt x="945" y="8648"/>
                  <a:pt x="1096" y="8532"/>
                </a:cubicBezTo>
                <a:cubicBezTo>
                  <a:pt x="1231" y="8416"/>
                  <a:pt x="1441" y="8353"/>
                  <a:pt x="1651" y="8353"/>
                </a:cubicBezTo>
                <a:cubicBezTo>
                  <a:pt x="2793" y="8353"/>
                  <a:pt x="2793" y="8353"/>
                  <a:pt x="2793" y="8353"/>
                </a:cubicBezTo>
                <a:cubicBezTo>
                  <a:pt x="2973" y="8880"/>
                  <a:pt x="3634" y="9281"/>
                  <a:pt x="4430" y="9334"/>
                </a:cubicBezTo>
                <a:cubicBezTo>
                  <a:pt x="4325" y="10136"/>
                  <a:pt x="4325" y="10136"/>
                  <a:pt x="4325" y="10136"/>
                </a:cubicBezTo>
                <a:cubicBezTo>
                  <a:pt x="4265" y="10610"/>
                  <a:pt x="4490" y="11085"/>
                  <a:pt x="4956" y="11433"/>
                </a:cubicBezTo>
                <a:cubicBezTo>
                  <a:pt x="5301" y="11707"/>
                  <a:pt x="5767" y="11886"/>
                  <a:pt x="6278" y="11960"/>
                </a:cubicBezTo>
                <a:cubicBezTo>
                  <a:pt x="6278" y="12540"/>
                  <a:pt x="6278" y="12540"/>
                  <a:pt x="6278" y="12540"/>
                </a:cubicBezTo>
                <a:cubicBezTo>
                  <a:pt x="4595" y="12540"/>
                  <a:pt x="4595" y="12540"/>
                  <a:pt x="4595" y="12540"/>
                </a:cubicBezTo>
                <a:cubicBezTo>
                  <a:pt x="3724" y="12540"/>
                  <a:pt x="2988" y="12962"/>
                  <a:pt x="2793" y="13532"/>
                </a:cubicBezTo>
                <a:close/>
                <a:moveTo>
                  <a:pt x="7374" y="20957"/>
                </a:moveTo>
                <a:cubicBezTo>
                  <a:pt x="5977" y="20957"/>
                  <a:pt x="5977" y="20957"/>
                  <a:pt x="5977" y="20957"/>
                </a:cubicBezTo>
                <a:cubicBezTo>
                  <a:pt x="5977" y="15156"/>
                  <a:pt x="5977" y="15156"/>
                  <a:pt x="5977" y="15156"/>
                </a:cubicBezTo>
                <a:cubicBezTo>
                  <a:pt x="7374" y="15156"/>
                  <a:pt x="7374" y="15156"/>
                  <a:pt x="7374" y="15156"/>
                </a:cubicBezTo>
                <a:lnTo>
                  <a:pt x="7374" y="20957"/>
                </a:lnTo>
                <a:close/>
                <a:moveTo>
                  <a:pt x="18309" y="20957"/>
                </a:moveTo>
                <a:cubicBezTo>
                  <a:pt x="16913" y="20957"/>
                  <a:pt x="16913" y="20957"/>
                  <a:pt x="16913" y="20957"/>
                </a:cubicBezTo>
                <a:cubicBezTo>
                  <a:pt x="16913" y="15156"/>
                  <a:pt x="16913" y="15156"/>
                  <a:pt x="16913" y="15156"/>
                </a:cubicBezTo>
                <a:cubicBezTo>
                  <a:pt x="18309" y="15156"/>
                  <a:pt x="18309" y="15156"/>
                  <a:pt x="18309" y="15156"/>
                </a:cubicBezTo>
                <a:lnTo>
                  <a:pt x="18309" y="20957"/>
                </a:lnTo>
                <a:close/>
                <a:moveTo>
                  <a:pt x="19691" y="14513"/>
                </a:moveTo>
                <a:cubicBezTo>
                  <a:pt x="11054" y="14513"/>
                  <a:pt x="11054" y="14513"/>
                  <a:pt x="11054" y="14513"/>
                </a:cubicBezTo>
                <a:cubicBezTo>
                  <a:pt x="10799" y="14513"/>
                  <a:pt x="10604" y="14650"/>
                  <a:pt x="10604" y="14829"/>
                </a:cubicBezTo>
                <a:cubicBezTo>
                  <a:pt x="10604" y="15008"/>
                  <a:pt x="10799" y="15156"/>
                  <a:pt x="11054" y="15156"/>
                </a:cubicBezTo>
                <a:cubicBezTo>
                  <a:pt x="15996" y="15156"/>
                  <a:pt x="15996" y="15156"/>
                  <a:pt x="15996" y="15156"/>
                </a:cubicBezTo>
                <a:cubicBezTo>
                  <a:pt x="15996" y="16400"/>
                  <a:pt x="15996" y="16400"/>
                  <a:pt x="15996" y="16400"/>
                </a:cubicBezTo>
                <a:cubicBezTo>
                  <a:pt x="8291" y="16400"/>
                  <a:pt x="8291" y="16400"/>
                  <a:pt x="8291" y="16400"/>
                </a:cubicBezTo>
                <a:cubicBezTo>
                  <a:pt x="8291" y="15156"/>
                  <a:pt x="8291" y="15156"/>
                  <a:pt x="8291" y="15156"/>
                </a:cubicBezTo>
                <a:cubicBezTo>
                  <a:pt x="9222" y="15156"/>
                  <a:pt x="9222" y="15156"/>
                  <a:pt x="9222" y="15156"/>
                </a:cubicBezTo>
                <a:cubicBezTo>
                  <a:pt x="9477" y="15156"/>
                  <a:pt x="9688" y="15008"/>
                  <a:pt x="9688" y="14829"/>
                </a:cubicBezTo>
                <a:cubicBezTo>
                  <a:pt x="9688" y="14650"/>
                  <a:pt x="9477" y="14513"/>
                  <a:pt x="9222" y="14513"/>
                </a:cubicBezTo>
                <a:cubicBezTo>
                  <a:pt x="4595" y="14513"/>
                  <a:pt x="4595" y="14513"/>
                  <a:pt x="4595" y="14513"/>
                </a:cubicBezTo>
                <a:cubicBezTo>
                  <a:pt x="4070" y="14513"/>
                  <a:pt x="3649" y="14217"/>
                  <a:pt x="3649" y="13848"/>
                </a:cubicBezTo>
                <a:cubicBezTo>
                  <a:pt x="3649" y="13479"/>
                  <a:pt x="4070" y="13184"/>
                  <a:pt x="4595" y="13184"/>
                </a:cubicBezTo>
                <a:cubicBezTo>
                  <a:pt x="19691" y="13184"/>
                  <a:pt x="19691" y="13184"/>
                  <a:pt x="19691" y="13184"/>
                </a:cubicBezTo>
                <a:cubicBezTo>
                  <a:pt x="20217" y="13184"/>
                  <a:pt x="20638" y="13479"/>
                  <a:pt x="20638" y="13848"/>
                </a:cubicBezTo>
                <a:cubicBezTo>
                  <a:pt x="20638" y="14217"/>
                  <a:pt x="20217" y="14513"/>
                  <a:pt x="19691" y="14513"/>
                </a:cubicBezTo>
                <a:close/>
                <a:moveTo>
                  <a:pt x="19691" y="14513"/>
                </a:moveTo>
                <a:cubicBezTo>
                  <a:pt x="19691" y="14513"/>
                  <a:pt x="19691" y="14513"/>
                  <a:pt x="19691" y="14513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1508" name="Group 449"/>
          <p:cNvGrpSpPr/>
          <p:nvPr/>
        </p:nvGrpSpPr>
        <p:grpSpPr>
          <a:xfrm>
            <a:off x="5903119" y="1402557"/>
            <a:ext cx="411957" cy="411957"/>
            <a:chOff x="0" y="0"/>
            <a:chExt cx="411956" cy="411956"/>
          </a:xfrm>
        </p:grpSpPr>
        <p:sp>
          <p:nvSpPr>
            <p:cNvPr id="1497" name="Freeform 73"/>
            <p:cNvSpPr/>
            <p:nvPr/>
          </p:nvSpPr>
          <p:spPr>
            <a:xfrm>
              <a:off x="-1" y="-1"/>
              <a:ext cx="411958" cy="41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4" y="8651"/>
                  </a:moveTo>
                  <a:cubicBezTo>
                    <a:pt x="21452" y="8651"/>
                    <a:pt x="21600" y="8513"/>
                    <a:pt x="21600" y="8334"/>
                  </a:cubicBezTo>
                  <a:cubicBezTo>
                    <a:pt x="21600" y="4542"/>
                    <a:pt x="21600" y="4542"/>
                    <a:pt x="21600" y="4542"/>
                  </a:cubicBezTo>
                  <a:cubicBezTo>
                    <a:pt x="21600" y="4457"/>
                    <a:pt x="21568" y="4373"/>
                    <a:pt x="21505" y="4320"/>
                  </a:cubicBezTo>
                  <a:cubicBezTo>
                    <a:pt x="17286" y="95"/>
                    <a:pt x="17286" y="95"/>
                    <a:pt x="17286" y="95"/>
                  </a:cubicBezTo>
                  <a:cubicBezTo>
                    <a:pt x="17234" y="32"/>
                    <a:pt x="17149" y="0"/>
                    <a:pt x="17065" y="0"/>
                  </a:cubicBezTo>
                  <a:cubicBezTo>
                    <a:pt x="5041" y="0"/>
                    <a:pt x="5041" y="0"/>
                    <a:pt x="5041" y="0"/>
                  </a:cubicBezTo>
                  <a:cubicBezTo>
                    <a:pt x="4873" y="0"/>
                    <a:pt x="4725" y="148"/>
                    <a:pt x="4725" y="317"/>
                  </a:cubicBezTo>
                  <a:cubicBezTo>
                    <a:pt x="4725" y="9041"/>
                    <a:pt x="4725" y="9041"/>
                    <a:pt x="4725" y="9041"/>
                  </a:cubicBezTo>
                  <a:cubicBezTo>
                    <a:pt x="1740" y="9041"/>
                    <a:pt x="1740" y="9041"/>
                    <a:pt x="1740" y="9041"/>
                  </a:cubicBezTo>
                  <a:cubicBezTo>
                    <a:pt x="1561" y="9041"/>
                    <a:pt x="1424" y="9179"/>
                    <a:pt x="1424" y="9358"/>
                  </a:cubicBezTo>
                  <a:cubicBezTo>
                    <a:pt x="1424" y="10457"/>
                    <a:pt x="1424" y="10457"/>
                    <a:pt x="1424" y="10457"/>
                  </a:cubicBezTo>
                  <a:cubicBezTo>
                    <a:pt x="316" y="10457"/>
                    <a:pt x="316" y="10457"/>
                    <a:pt x="316" y="10457"/>
                  </a:cubicBezTo>
                  <a:cubicBezTo>
                    <a:pt x="148" y="10457"/>
                    <a:pt x="0" y="10605"/>
                    <a:pt x="0" y="10784"/>
                  </a:cubicBezTo>
                  <a:cubicBezTo>
                    <a:pt x="0" y="13118"/>
                    <a:pt x="0" y="13118"/>
                    <a:pt x="0" y="13118"/>
                  </a:cubicBezTo>
                  <a:cubicBezTo>
                    <a:pt x="0" y="13298"/>
                    <a:pt x="148" y="13435"/>
                    <a:pt x="316" y="13435"/>
                  </a:cubicBezTo>
                  <a:cubicBezTo>
                    <a:pt x="496" y="13435"/>
                    <a:pt x="643" y="13298"/>
                    <a:pt x="643" y="13118"/>
                  </a:cubicBezTo>
                  <a:cubicBezTo>
                    <a:pt x="643" y="11101"/>
                    <a:pt x="643" y="11101"/>
                    <a:pt x="643" y="11101"/>
                  </a:cubicBezTo>
                  <a:cubicBezTo>
                    <a:pt x="15398" y="11101"/>
                    <a:pt x="15398" y="11101"/>
                    <a:pt x="15398" y="11101"/>
                  </a:cubicBezTo>
                  <a:cubicBezTo>
                    <a:pt x="15398" y="19424"/>
                    <a:pt x="15398" y="19424"/>
                    <a:pt x="15398" y="19424"/>
                  </a:cubicBezTo>
                  <a:cubicBezTo>
                    <a:pt x="643" y="19424"/>
                    <a:pt x="643" y="19424"/>
                    <a:pt x="643" y="19424"/>
                  </a:cubicBezTo>
                  <a:cubicBezTo>
                    <a:pt x="643" y="14396"/>
                    <a:pt x="643" y="14396"/>
                    <a:pt x="643" y="14396"/>
                  </a:cubicBezTo>
                  <a:cubicBezTo>
                    <a:pt x="643" y="14227"/>
                    <a:pt x="496" y="14080"/>
                    <a:pt x="316" y="14080"/>
                  </a:cubicBezTo>
                  <a:cubicBezTo>
                    <a:pt x="148" y="14080"/>
                    <a:pt x="0" y="14227"/>
                    <a:pt x="0" y="14396"/>
                  </a:cubicBezTo>
                  <a:cubicBezTo>
                    <a:pt x="0" y="19741"/>
                    <a:pt x="0" y="19741"/>
                    <a:pt x="0" y="19741"/>
                  </a:cubicBezTo>
                  <a:cubicBezTo>
                    <a:pt x="0" y="19921"/>
                    <a:pt x="148" y="20058"/>
                    <a:pt x="316" y="20058"/>
                  </a:cubicBezTo>
                  <a:cubicBezTo>
                    <a:pt x="4725" y="20058"/>
                    <a:pt x="4725" y="20058"/>
                    <a:pt x="4725" y="20058"/>
                  </a:cubicBezTo>
                  <a:cubicBezTo>
                    <a:pt x="4725" y="21283"/>
                    <a:pt x="4725" y="21283"/>
                    <a:pt x="4725" y="21283"/>
                  </a:cubicBezTo>
                  <a:cubicBezTo>
                    <a:pt x="4725" y="21463"/>
                    <a:pt x="4873" y="21600"/>
                    <a:pt x="5041" y="21600"/>
                  </a:cubicBezTo>
                  <a:cubicBezTo>
                    <a:pt x="21284" y="21600"/>
                    <a:pt x="21284" y="21600"/>
                    <a:pt x="21284" y="21600"/>
                  </a:cubicBezTo>
                  <a:cubicBezTo>
                    <a:pt x="21452" y="21600"/>
                    <a:pt x="21600" y="21463"/>
                    <a:pt x="21600" y="21283"/>
                  </a:cubicBezTo>
                  <a:cubicBezTo>
                    <a:pt x="21600" y="9612"/>
                    <a:pt x="21600" y="9612"/>
                    <a:pt x="21600" y="9612"/>
                  </a:cubicBezTo>
                  <a:cubicBezTo>
                    <a:pt x="21600" y="9443"/>
                    <a:pt x="21452" y="9295"/>
                    <a:pt x="21284" y="9295"/>
                  </a:cubicBezTo>
                  <a:cubicBezTo>
                    <a:pt x="21104" y="9295"/>
                    <a:pt x="20957" y="9443"/>
                    <a:pt x="20957" y="9612"/>
                  </a:cubicBezTo>
                  <a:cubicBezTo>
                    <a:pt x="20957" y="20966"/>
                    <a:pt x="20957" y="20966"/>
                    <a:pt x="20957" y="20966"/>
                  </a:cubicBezTo>
                  <a:cubicBezTo>
                    <a:pt x="5368" y="20966"/>
                    <a:pt x="5368" y="20966"/>
                    <a:pt x="5368" y="20966"/>
                  </a:cubicBezTo>
                  <a:cubicBezTo>
                    <a:pt x="5368" y="20058"/>
                    <a:pt x="5368" y="20058"/>
                    <a:pt x="5368" y="20058"/>
                  </a:cubicBezTo>
                  <a:cubicBezTo>
                    <a:pt x="15715" y="20058"/>
                    <a:pt x="15715" y="20058"/>
                    <a:pt x="15715" y="20058"/>
                  </a:cubicBezTo>
                  <a:cubicBezTo>
                    <a:pt x="15894" y="20058"/>
                    <a:pt x="16042" y="19921"/>
                    <a:pt x="16042" y="19741"/>
                  </a:cubicBezTo>
                  <a:cubicBezTo>
                    <a:pt x="16042" y="18643"/>
                    <a:pt x="16042" y="18643"/>
                    <a:pt x="16042" y="18643"/>
                  </a:cubicBezTo>
                  <a:cubicBezTo>
                    <a:pt x="17139" y="18643"/>
                    <a:pt x="17139" y="18643"/>
                    <a:pt x="17139" y="18643"/>
                  </a:cubicBezTo>
                  <a:cubicBezTo>
                    <a:pt x="17318" y="18643"/>
                    <a:pt x="17455" y="18495"/>
                    <a:pt x="17455" y="18315"/>
                  </a:cubicBezTo>
                  <a:cubicBezTo>
                    <a:pt x="17455" y="9358"/>
                    <a:pt x="17455" y="9358"/>
                    <a:pt x="17455" y="9358"/>
                  </a:cubicBezTo>
                  <a:cubicBezTo>
                    <a:pt x="17455" y="9179"/>
                    <a:pt x="17318" y="9041"/>
                    <a:pt x="17139" y="9041"/>
                  </a:cubicBezTo>
                  <a:cubicBezTo>
                    <a:pt x="5368" y="9041"/>
                    <a:pt x="5368" y="9041"/>
                    <a:pt x="5368" y="9041"/>
                  </a:cubicBezTo>
                  <a:cubicBezTo>
                    <a:pt x="5368" y="644"/>
                    <a:pt x="5368" y="644"/>
                    <a:pt x="5368" y="644"/>
                  </a:cubicBezTo>
                  <a:cubicBezTo>
                    <a:pt x="16748" y="644"/>
                    <a:pt x="16748" y="644"/>
                    <a:pt x="16748" y="644"/>
                  </a:cubicBezTo>
                  <a:cubicBezTo>
                    <a:pt x="16748" y="4542"/>
                    <a:pt x="16748" y="4542"/>
                    <a:pt x="16748" y="4542"/>
                  </a:cubicBezTo>
                  <a:cubicBezTo>
                    <a:pt x="16748" y="4721"/>
                    <a:pt x="16886" y="4859"/>
                    <a:pt x="17065" y="4859"/>
                  </a:cubicBezTo>
                  <a:cubicBezTo>
                    <a:pt x="20957" y="4859"/>
                    <a:pt x="20957" y="4859"/>
                    <a:pt x="20957" y="4859"/>
                  </a:cubicBezTo>
                  <a:cubicBezTo>
                    <a:pt x="20957" y="8334"/>
                    <a:pt x="20957" y="8334"/>
                    <a:pt x="20957" y="8334"/>
                  </a:cubicBezTo>
                  <a:cubicBezTo>
                    <a:pt x="20957" y="8513"/>
                    <a:pt x="21104" y="8651"/>
                    <a:pt x="21284" y="8651"/>
                  </a:cubicBezTo>
                  <a:close/>
                  <a:moveTo>
                    <a:pt x="16822" y="17998"/>
                  </a:moveTo>
                  <a:cubicBezTo>
                    <a:pt x="16042" y="17998"/>
                    <a:pt x="16042" y="17998"/>
                    <a:pt x="16042" y="17998"/>
                  </a:cubicBezTo>
                  <a:cubicBezTo>
                    <a:pt x="16042" y="10784"/>
                    <a:pt x="16042" y="10784"/>
                    <a:pt x="16042" y="10784"/>
                  </a:cubicBezTo>
                  <a:cubicBezTo>
                    <a:pt x="16042" y="10605"/>
                    <a:pt x="15894" y="10457"/>
                    <a:pt x="15715" y="10457"/>
                  </a:cubicBezTo>
                  <a:cubicBezTo>
                    <a:pt x="2057" y="10457"/>
                    <a:pt x="2057" y="10457"/>
                    <a:pt x="2057" y="10457"/>
                  </a:cubicBezTo>
                  <a:cubicBezTo>
                    <a:pt x="2057" y="9675"/>
                    <a:pt x="2057" y="9675"/>
                    <a:pt x="2057" y="9675"/>
                  </a:cubicBezTo>
                  <a:cubicBezTo>
                    <a:pt x="16822" y="9675"/>
                    <a:pt x="16822" y="9675"/>
                    <a:pt x="16822" y="9675"/>
                  </a:cubicBezTo>
                  <a:lnTo>
                    <a:pt x="16822" y="17998"/>
                  </a:lnTo>
                  <a:close/>
                  <a:moveTo>
                    <a:pt x="17381" y="1098"/>
                  </a:moveTo>
                  <a:cubicBezTo>
                    <a:pt x="20503" y="4225"/>
                    <a:pt x="20503" y="4225"/>
                    <a:pt x="20503" y="4225"/>
                  </a:cubicBezTo>
                  <a:cubicBezTo>
                    <a:pt x="17381" y="4225"/>
                    <a:pt x="17381" y="4225"/>
                    <a:pt x="17381" y="4225"/>
                  </a:cubicBezTo>
                  <a:lnTo>
                    <a:pt x="17381" y="1098"/>
                  </a:lnTo>
                  <a:close/>
                  <a:moveTo>
                    <a:pt x="17381" y="1098"/>
                  </a:moveTo>
                  <a:cubicBezTo>
                    <a:pt x="17381" y="1098"/>
                    <a:pt x="17381" y="1098"/>
                    <a:pt x="17381" y="109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98" name="Freeform 74"/>
            <p:cNvSpPr/>
            <p:nvPr/>
          </p:nvSpPr>
          <p:spPr>
            <a:xfrm>
              <a:off x="25003" y="225028"/>
              <a:ext cx="254795" cy="13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19" y="991"/>
                  </a:moveTo>
                  <a:cubicBezTo>
                    <a:pt x="18919" y="429"/>
                    <a:pt x="18697" y="0"/>
                    <a:pt x="18407" y="0"/>
                  </a:cubicBezTo>
                  <a:cubicBezTo>
                    <a:pt x="3193" y="0"/>
                    <a:pt x="3193" y="0"/>
                    <a:pt x="3193" y="0"/>
                  </a:cubicBezTo>
                  <a:cubicBezTo>
                    <a:pt x="2903" y="0"/>
                    <a:pt x="2664" y="429"/>
                    <a:pt x="2664" y="991"/>
                  </a:cubicBezTo>
                  <a:cubicBezTo>
                    <a:pt x="2664" y="3303"/>
                    <a:pt x="1708" y="5185"/>
                    <a:pt x="512" y="5185"/>
                  </a:cubicBezTo>
                  <a:cubicBezTo>
                    <a:pt x="222" y="5185"/>
                    <a:pt x="0" y="5615"/>
                    <a:pt x="0" y="6176"/>
                  </a:cubicBezTo>
                  <a:cubicBezTo>
                    <a:pt x="0" y="15424"/>
                    <a:pt x="0" y="15424"/>
                    <a:pt x="0" y="15424"/>
                  </a:cubicBezTo>
                  <a:cubicBezTo>
                    <a:pt x="0" y="15952"/>
                    <a:pt x="222" y="16415"/>
                    <a:pt x="512" y="16415"/>
                  </a:cubicBezTo>
                  <a:cubicBezTo>
                    <a:pt x="1708" y="16415"/>
                    <a:pt x="2664" y="18297"/>
                    <a:pt x="2664" y="20576"/>
                  </a:cubicBezTo>
                  <a:cubicBezTo>
                    <a:pt x="2664" y="21138"/>
                    <a:pt x="2903" y="21600"/>
                    <a:pt x="3193" y="21600"/>
                  </a:cubicBezTo>
                  <a:cubicBezTo>
                    <a:pt x="15009" y="21600"/>
                    <a:pt x="15009" y="21600"/>
                    <a:pt x="15009" y="21600"/>
                  </a:cubicBezTo>
                  <a:cubicBezTo>
                    <a:pt x="15299" y="21600"/>
                    <a:pt x="15521" y="21138"/>
                    <a:pt x="15521" y="20576"/>
                  </a:cubicBezTo>
                  <a:cubicBezTo>
                    <a:pt x="15521" y="20048"/>
                    <a:pt x="15299" y="19585"/>
                    <a:pt x="15009" y="19585"/>
                  </a:cubicBezTo>
                  <a:cubicBezTo>
                    <a:pt x="3671" y="19585"/>
                    <a:pt x="3671" y="19585"/>
                    <a:pt x="3671" y="19585"/>
                  </a:cubicBezTo>
                  <a:cubicBezTo>
                    <a:pt x="3449" y="16976"/>
                    <a:pt x="2373" y="14928"/>
                    <a:pt x="1025" y="14499"/>
                  </a:cubicBezTo>
                  <a:cubicBezTo>
                    <a:pt x="1025" y="7101"/>
                    <a:pt x="1025" y="7101"/>
                    <a:pt x="1025" y="7101"/>
                  </a:cubicBezTo>
                  <a:cubicBezTo>
                    <a:pt x="2373" y="6672"/>
                    <a:pt x="3449" y="4591"/>
                    <a:pt x="3671" y="2015"/>
                  </a:cubicBezTo>
                  <a:cubicBezTo>
                    <a:pt x="17929" y="2015"/>
                    <a:pt x="17929" y="2015"/>
                    <a:pt x="17929" y="2015"/>
                  </a:cubicBezTo>
                  <a:cubicBezTo>
                    <a:pt x="18151" y="4591"/>
                    <a:pt x="19227" y="6672"/>
                    <a:pt x="20558" y="7101"/>
                  </a:cubicBezTo>
                  <a:cubicBezTo>
                    <a:pt x="20558" y="14499"/>
                    <a:pt x="20558" y="14499"/>
                    <a:pt x="20558" y="14499"/>
                  </a:cubicBezTo>
                  <a:cubicBezTo>
                    <a:pt x="19227" y="14928"/>
                    <a:pt x="18151" y="16976"/>
                    <a:pt x="17929" y="19585"/>
                  </a:cubicBezTo>
                  <a:cubicBezTo>
                    <a:pt x="17075" y="19585"/>
                    <a:pt x="17075" y="19585"/>
                    <a:pt x="17075" y="19585"/>
                  </a:cubicBezTo>
                  <a:cubicBezTo>
                    <a:pt x="16802" y="19585"/>
                    <a:pt x="16563" y="20048"/>
                    <a:pt x="16563" y="20576"/>
                  </a:cubicBezTo>
                  <a:cubicBezTo>
                    <a:pt x="16563" y="21138"/>
                    <a:pt x="16802" y="21600"/>
                    <a:pt x="17075" y="21600"/>
                  </a:cubicBezTo>
                  <a:cubicBezTo>
                    <a:pt x="18407" y="21600"/>
                    <a:pt x="18407" y="21600"/>
                    <a:pt x="18407" y="21600"/>
                  </a:cubicBezTo>
                  <a:cubicBezTo>
                    <a:pt x="18697" y="21600"/>
                    <a:pt x="18919" y="21138"/>
                    <a:pt x="18919" y="20576"/>
                  </a:cubicBezTo>
                  <a:cubicBezTo>
                    <a:pt x="18919" y="18297"/>
                    <a:pt x="19892" y="16415"/>
                    <a:pt x="21088" y="16415"/>
                  </a:cubicBezTo>
                  <a:cubicBezTo>
                    <a:pt x="21378" y="16415"/>
                    <a:pt x="21600" y="15952"/>
                    <a:pt x="21600" y="15424"/>
                  </a:cubicBezTo>
                  <a:cubicBezTo>
                    <a:pt x="21600" y="6176"/>
                    <a:pt x="21600" y="6176"/>
                    <a:pt x="21600" y="6176"/>
                  </a:cubicBezTo>
                  <a:cubicBezTo>
                    <a:pt x="21600" y="5615"/>
                    <a:pt x="21378" y="5185"/>
                    <a:pt x="21088" y="5185"/>
                  </a:cubicBezTo>
                  <a:cubicBezTo>
                    <a:pt x="19892" y="5185"/>
                    <a:pt x="18919" y="3303"/>
                    <a:pt x="18919" y="991"/>
                  </a:cubicBezTo>
                  <a:close/>
                  <a:moveTo>
                    <a:pt x="18919" y="991"/>
                  </a:moveTo>
                  <a:cubicBezTo>
                    <a:pt x="18919" y="991"/>
                    <a:pt x="18919" y="991"/>
                    <a:pt x="18919" y="99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99" name="Freeform 75"/>
            <p:cNvSpPr/>
            <p:nvPr/>
          </p:nvSpPr>
          <p:spPr>
            <a:xfrm>
              <a:off x="115490" y="253603"/>
              <a:ext cx="75011" cy="75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29"/>
                  </a:moveTo>
                  <a:cubicBezTo>
                    <a:pt x="0" y="16787"/>
                    <a:pt x="4870" y="21600"/>
                    <a:pt x="10771" y="21600"/>
                  </a:cubicBezTo>
                  <a:cubicBezTo>
                    <a:pt x="16730" y="21600"/>
                    <a:pt x="21600" y="16787"/>
                    <a:pt x="21600" y="10829"/>
                  </a:cubicBezTo>
                  <a:cubicBezTo>
                    <a:pt x="21600" y="4870"/>
                    <a:pt x="16730" y="0"/>
                    <a:pt x="10771" y="0"/>
                  </a:cubicBezTo>
                  <a:cubicBezTo>
                    <a:pt x="4870" y="0"/>
                    <a:pt x="0" y="4870"/>
                    <a:pt x="0" y="10829"/>
                  </a:cubicBezTo>
                  <a:close/>
                  <a:moveTo>
                    <a:pt x="18105" y="10829"/>
                  </a:moveTo>
                  <a:cubicBezTo>
                    <a:pt x="18105" y="14839"/>
                    <a:pt x="14839" y="18105"/>
                    <a:pt x="10771" y="18105"/>
                  </a:cubicBezTo>
                  <a:cubicBezTo>
                    <a:pt x="6761" y="18105"/>
                    <a:pt x="3495" y="14839"/>
                    <a:pt x="3495" y="10829"/>
                  </a:cubicBezTo>
                  <a:cubicBezTo>
                    <a:pt x="3495" y="6761"/>
                    <a:pt x="6761" y="3495"/>
                    <a:pt x="10771" y="3495"/>
                  </a:cubicBezTo>
                  <a:cubicBezTo>
                    <a:pt x="14839" y="3495"/>
                    <a:pt x="18105" y="6761"/>
                    <a:pt x="18105" y="10829"/>
                  </a:cubicBezTo>
                  <a:close/>
                  <a:moveTo>
                    <a:pt x="18105" y="10829"/>
                  </a:moveTo>
                  <a:cubicBezTo>
                    <a:pt x="18105" y="10829"/>
                    <a:pt x="18105" y="10829"/>
                    <a:pt x="18105" y="1082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0" name="Freeform 76"/>
            <p:cNvSpPr/>
            <p:nvPr/>
          </p:nvSpPr>
          <p:spPr>
            <a:xfrm>
              <a:off x="213122" y="284559"/>
              <a:ext cx="32148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977"/>
                  </a:moveTo>
                  <a:cubicBezTo>
                    <a:pt x="21600" y="4957"/>
                    <a:pt x="19823" y="0"/>
                    <a:pt x="17499" y="0"/>
                  </a:cubicBezTo>
                  <a:cubicBezTo>
                    <a:pt x="4238" y="0"/>
                    <a:pt x="4238" y="0"/>
                    <a:pt x="4238" y="0"/>
                  </a:cubicBezTo>
                  <a:cubicBezTo>
                    <a:pt x="1914" y="0"/>
                    <a:pt x="0" y="4957"/>
                    <a:pt x="0" y="10977"/>
                  </a:cubicBezTo>
                  <a:cubicBezTo>
                    <a:pt x="0" y="16997"/>
                    <a:pt x="1914" y="21600"/>
                    <a:pt x="4238" y="21600"/>
                  </a:cubicBezTo>
                  <a:cubicBezTo>
                    <a:pt x="17499" y="21600"/>
                    <a:pt x="17499" y="21600"/>
                    <a:pt x="17499" y="21600"/>
                  </a:cubicBezTo>
                  <a:cubicBezTo>
                    <a:pt x="19823" y="21600"/>
                    <a:pt x="21600" y="16997"/>
                    <a:pt x="21600" y="10977"/>
                  </a:cubicBezTo>
                  <a:close/>
                  <a:moveTo>
                    <a:pt x="21600" y="10977"/>
                  </a:moveTo>
                  <a:cubicBezTo>
                    <a:pt x="21600" y="10977"/>
                    <a:pt x="21600" y="10977"/>
                    <a:pt x="21600" y="109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1" name="Freeform 77"/>
            <p:cNvSpPr/>
            <p:nvPr/>
          </p:nvSpPr>
          <p:spPr>
            <a:xfrm>
              <a:off x="60722" y="284559"/>
              <a:ext cx="30957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38" y="0"/>
                  </a:moveTo>
                  <a:cubicBezTo>
                    <a:pt x="1914" y="0"/>
                    <a:pt x="0" y="4957"/>
                    <a:pt x="0" y="10977"/>
                  </a:cubicBezTo>
                  <a:cubicBezTo>
                    <a:pt x="0" y="16997"/>
                    <a:pt x="1914" y="21600"/>
                    <a:pt x="4238" y="21600"/>
                  </a:cubicBezTo>
                  <a:cubicBezTo>
                    <a:pt x="17499" y="21600"/>
                    <a:pt x="17499" y="21600"/>
                    <a:pt x="17499" y="21600"/>
                  </a:cubicBezTo>
                  <a:cubicBezTo>
                    <a:pt x="19823" y="21600"/>
                    <a:pt x="21600" y="16997"/>
                    <a:pt x="21600" y="10977"/>
                  </a:cubicBezTo>
                  <a:cubicBezTo>
                    <a:pt x="21600" y="4957"/>
                    <a:pt x="19823" y="0"/>
                    <a:pt x="17499" y="0"/>
                  </a:cubicBezTo>
                  <a:lnTo>
                    <a:pt x="4238" y="0"/>
                  </a:lnTo>
                  <a:close/>
                  <a:moveTo>
                    <a:pt x="4238" y="0"/>
                  </a:moveTo>
                  <a:cubicBezTo>
                    <a:pt x="4238" y="0"/>
                    <a:pt x="4238" y="0"/>
                    <a:pt x="4238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2" name="Freeform 78"/>
            <p:cNvSpPr/>
            <p:nvPr/>
          </p:nvSpPr>
          <p:spPr>
            <a:xfrm>
              <a:off x="268144" y="22505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4" h="18728" fill="norm" stroke="1" extrusionOk="0">
                  <a:moveTo>
                    <a:pt x="5668" y="17927"/>
                  </a:moveTo>
                  <a:cubicBezTo>
                    <a:pt x="13273" y="21321"/>
                    <a:pt x="20879" y="13298"/>
                    <a:pt x="17837" y="5892"/>
                  </a:cubicBezTo>
                  <a:cubicBezTo>
                    <a:pt x="16316" y="1881"/>
                    <a:pt x="12361" y="-279"/>
                    <a:pt x="8406" y="30"/>
                  </a:cubicBezTo>
                  <a:cubicBezTo>
                    <a:pt x="4451" y="338"/>
                    <a:pt x="1104" y="3424"/>
                    <a:pt x="192" y="7435"/>
                  </a:cubicBezTo>
                  <a:cubicBezTo>
                    <a:pt x="-721" y="11755"/>
                    <a:pt x="1713" y="16384"/>
                    <a:pt x="5668" y="17927"/>
                  </a:cubicBezTo>
                  <a:close/>
                  <a:moveTo>
                    <a:pt x="5668" y="17927"/>
                  </a:moveTo>
                  <a:cubicBezTo>
                    <a:pt x="5668" y="17927"/>
                    <a:pt x="5668" y="17927"/>
                    <a:pt x="5668" y="1792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3" name="Freeform 79"/>
            <p:cNvSpPr/>
            <p:nvPr/>
          </p:nvSpPr>
          <p:spPr>
            <a:xfrm>
              <a:off x="268009" y="34469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0" h="18801" fill="norm" stroke="1" extrusionOk="0">
                  <a:moveTo>
                    <a:pt x="18748" y="5753"/>
                  </a:moveTo>
                  <a:cubicBezTo>
                    <a:pt x="15524" y="-2073"/>
                    <a:pt x="3918" y="-1760"/>
                    <a:pt x="694" y="5753"/>
                  </a:cubicBezTo>
                  <a:cubicBezTo>
                    <a:pt x="-918" y="9510"/>
                    <a:pt x="372" y="14205"/>
                    <a:pt x="3595" y="16710"/>
                  </a:cubicBezTo>
                  <a:cubicBezTo>
                    <a:pt x="6819" y="19214"/>
                    <a:pt x="11333" y="19527"/>
                    <a:pt x="14557" y="17336"/>
                  </a:cubicBezTo>
                  <a:cubicBezTo>
                    <a:pt x="18748" y="15144"/>
                    <a:pt x="20682" y="9823"/>
                    <a:pt x="18748" y="5753"/>
                  </a:cubicBezTo>
                  <a:close/>
                  <a:moveTo>
                    <a:pt x="18748" y="5753"/>
                  </a:moveTo>
                  <a:cubicBezTo>
                    <a:pt x="18748" y="5753"/>
                    <a:pt x="18748" y="5753"/>
                    <a:pt x="18748" y="575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4" name="Freeform 80"/>
            <p:cNvSpPr/>
            <p:nvPr/>
          </p:nvSpPr>
          <p:spPr>
            <a:xfrm>
              <a:off x="25157" y="22495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1" h="20717" fill="norm" stroke="1" extrusionOk="0">
                  <a:moveTo>
                    <a:pt x="19162" y="6514"/>
                  </a:moveTo>
                  <a:cubicBezTo>
                    <a:pt x="17525" y="2400"/>
                    <a:pt x="13925" y="0"/>
                    <a:pt x="9998" y="0"/>
                  </a:cubicBezTo>
                  <a:cubicBezTo>
                    <a:pt x="5743" y="0"/>
                    <a:pt x="2143" y="2743"/>
                    <a:pt x="507" y="6857"/>
                  </a:cubicBezTo>
                  <a:cubicBezTo>
                    <a:pt x="-802" y="10971"/>
                    <a:pt x="507" y="15429"/>
                    <a:pt x="3453" y="18171"/>
                  </a:cubicBezTo>
                  <a:cubicBezTo>
                    <a:pt x="7053" y="21257"/>
                    <a:pt x="11962" y="21600"/>
                    <a:pt x="15562" y="18857"/>
                  </a:cubicBezTo>
                  <a:cubicBezTo>
                    <a:pt x="19489" y="16114"/>
                    <a:pt x="20798" y="10971"/>
                    <a:pt x="19162" y="6514"/>
                  </a:cubicBezTo>
                  <a:close/>
                  <a:moveTo>
                    <a:pt x="19162" y="6514"/>
                  </a:moveTo>
                  <a:cubicBezTo>
                    <a:pt x="19162" y="6514"/>
                    <a:pt x="19162" y="6514"/>
                    <a:pt x="19162" y="651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5" name="Freeform 81"/>
            <p:cNvSpPr/>
            <p:nvPr/>
          </p:nvSpPr>
          <p:spPr>
            <a:xfrm>
              <a:off x="25182" y="34428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0" h="18083" fill="norm" stroke="1" extrusionOk="0">
                  <a:moveTo>
                    <a:pt x="205" y="10846"/>
                  </a:moveTo>
                  <a:cubicBezTo>
                    <a:pt x="1841" y="18646"/>
                    <a:pt x="13623" y="20746"/>
                    <a:pt x="18205" y="14146"/>
                  </a:cubicBezTo>
                  <a:cubicBezTo>
                    <a:pt x="20823" y="10846"/>
                    <a:pt x="20496" y="6346"/>
                    <a:pt x="17550" y="3346"/>
                  </a:cubicBezTo>
                  <a:cubicBezTo>
                    <a:pt x="14932" y="346"/>
                    <a:pt x="10350" y="-854"/>
                    <a:pt x="6423" y="646"/>
                  </a:cubicBezTo>
                  <a:cubicBezTo>
                    <a:pt x="1841" y="2146"/>
                    <a:pt x="-777" y="6646"/>
                    <a:pt x="205" y="10846"/>
                  </a:cubicBezTo>
                  <a:close/>
                  <a:moveTo>
                    <a:pt x="205" y="10846"/>
                  </a:moveTo>
                  <a:cubicBezTo>
                    <a:pt x="205" y="10846"/>
                    <a:pt x="205" y="10846"/>
                    <a:pt x="205" y="1084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6" name="Freeform 82"/>
            <p:cNvSpPr/>
            <p:nvPr/>
          </p:nvSpPr>
          <p:spPr>
            <a:xfrm>
              <a:off x="204787" y="94853"/>
              <a:ext cx="9167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32" y="21600"/>
                  </a:moveTo>
                  <a:cubicBezTo>
                    <a:pt x="20937" y="21600"/>
                    <a:pt x="21600" y="16920"/>
                    <a:pt x="21600" y="10800"/>
                  </a:cubicBezTo>
                  <a:cubicBezTo>
                    <a:pt x="21600" y="4680"/>
                    <a:pt x="20937" y="0"/>
                    <a:pt x="20132" y="0"/>
                  </a:cubicBezTo>
                  <a:cubicBezTo>
                    <a:pt x="1468" y="0"/>
                    <a:pt x="1468" y="0"/>
                    <a:pt x="1468" y="0"/>
                  </a:cubicBezTo>
                  <a:cubicBezTo>
                    <a:pt x="663" y="0"/>
                    <a:pt x="0" y="4680"/>
                    <a:pt x="0" y="10800"/>
                  </a:cubicBezTo>
                  <a:cubicBezTo>
                    <a:pt x="0" y="16920"/>
                    <a:pt x="663" y="21600"/>
                    <a:pt x="1468" y="21600"/>
                  </a:cubicBezTo>
                  <a:lnTo>
                    <a:pt x="20132" y="21600"/>
                  </a:lnTo>
                  <a:close/>
                  <a:moveTo>
                    <a:pt x="20132" y="21600"/>
                  </a:moveTo>
                  <a:cubicBezTo>
                    <a:pt x="20132" y="21600"/>
                    <a:pt x="20132" y="21600"/>
                    <a:pt x="20132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7" name="Freeform 83"/>
            <p:cNvSpPr/>
            <p:nvPr/>
          </p:nvSpPr>
          <p:spPr>
            <a:xfrm>
              <a:off x="136922" y="130571"/>
              <a:ext cx="2274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16920"/>
                    <a:pt x="268" y="21600"/>
                    <a:pt x="574" y="21600"/>
                  </a:cubicBezTo>
                  <a:cubicBezTo>
                    <a:pt x="21026" y="21600"/>
                    <a:pt x="21026" y="21600"/>
                    <a:pt x="21026" y="21600"/>
                  </a:cubicBezTo>
                  <a:cubicBezTo>
                    <a:pt x="21332" y="21600"/>
                    <a:pt x="21600" y="16920"/>
                    <a:pt x="21600" y="10800"/>
                  </a:cubicBezTo>
                  <a:cubicBezTo>
                    <a:pt x="21600" y="4680"/>
                    <a:pt x="21332" y="0"/>
                    <a:pt x="21026" y="0"/>
                  </a:cubicBezTo>
                  <a:cubicBezTo>
                    <a:pt x="574" y="0"/>
                    <a:pt x="574" y="0"/>
                    <a:pt x="574" y="0"/>
                  </a:cubicBezTo>
                  <a:cubicBezTo>
                    <a:pt x="268" y="0"/>
                    <a:pt x="0" y="4680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0800"/>
                    <a:pt x="0" y="10800"/>
                    <a:pt x="0" y="108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11" name="Group 130"/>
          <p:cNvGrpSpPr/>
          <p:nvPr/>
        </p:nvGrpSpPr>
        <p:grpSpPr>
          <a:xfrm>
            <a:off x="5280825" y="1447449"/>
            <a:ext cx="412746" cy="387305"/>
            <a:chOff x="0" y="0"/>
            <a:chExt cx="412744" cy="387304"/>
          </a:xfrm>
        </p:grpSpPr>
        <p:sp>
          <p:nvSpPr>
            <p:cNvPr id="1509" name="Freeform 87"/>
            <p:cNvSpPr/>
            <p:nvPr/>
          </p:nvSpPr>
          <p:spPr>
            <a:xfrm>
              <a:off x="0" y="0"/>
              <a:ext cx="412745" cy="387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422" fill="norm" stroke="1" extrusionOk="0">
                  <a:moveTo>
                    <a:pt x="21072" y="5712"/>
                  </a:moveTo>
                  <a:cubicBezTo>
                    <a:pt x="16163" y="535"/>
                    <a:pt x="16163" y="535"/>
                    <a:pt x="16163" y="535"/>
                  </a:cubicBezTo>
                  <a:cubicBezTo>
                    <a:pt x="15488" y="-178"/>
                    <a:pt x="14379" y="-178"/>
                    <a:pt x="13703" y="535"/>
                  </a:cubicBezTo>
                  <a:cubicBezTo>
                    <a:pt x="3178" y="11635"/>
                    <a:pt x="3178" y="11635"/>
                    <a:pt x="3178" y="11635"/>
                  </a:cubicBezTo>
                  <a:cubicBezTo>
                    <a:pt x="3051" y="11769"/>
                    <a:pt x="3051" y="11991"/>
                    <a:pt x="3178" y="12125"/>
                  </a:cubicBezTo>
                  <a:cubicBezTo>
                    <a:pt x="3737" y="12715"/>
                    <a:pt x="3737" y="12715"/>
                    <a:pt x="3737" y="12715"/>
                  </a:cubicBezTo>
                  <a:cubicBezTo>
                    <a:pt x="2280" y="14252"/>
                    <a:pt x="2280" y="14252"/>
                    <a:pt x="2280" y="14252"/>
                  </a:cubicBezTo>
                  <a:cubicBezTo>
                    <a:pt x="2154" y="14385"/>
                    <a:pt x="2154" y="14608"/>
                    <a:pt x="2280" y="14742"/>
                  </a:cubicBezTo>
                  <a:cubicBezTo>
                    <a:pt x="3357" y="15866"/>
                    <a:pt x="3357" y="15866"/>
                    <a:pt x="3357" y="15866"/>
                  </a:cubicBezTo>
                  <a:cubicBezTo>
                    <a:pt x="2544" y="16735"/>
                    <a:pt x="2544" y="16735"/>
                    <a:pt x="2544" y="16735"/>
                  </a:cubicBezTo>
                  <a:cubicBezTo>
                    <a:pt x="2418" y="16868"/>
                    <a:pt x="2418" y="17080"/>
                    <a:pt x="2544" y="17213"/>
                  </a:cubicBezTo>
                  <a:cubicBezTo>
                    <a:pt x="2671" y="17347"/>
                    <a:pt x="2872" y="17347"/>
                    <a:pt x="2998" y="17213"/>
                  </a:cubicBezTo>
                  <a:cubicBezTo>
                    <a:pt x="3822" y="16356"/>
                    <a:pt x="3822" y="16356"/>
                    <a:pt x="3822" y="16356"/>
                  </a:cubicBezTo>
                  <a:cubicBezTo>
                    <a:pt x="6070" y="18728"/>
                    <a:pt x="6070" y="18728"/>
                    <a:pt x="6070" y="18728"/>
                  </a:cubicBezTo>
                  <a:cubicBezTo>
                    <a:pt x="4223" y="20676"/>
                    <a:pt x="4223" y="20676"/>
                    <a:pt x="4223" y="20676"/>
                  </a:cubicBezTo>
                  <a:cubicBezTo>
                    <a:pt x="919" y="19418"/>
                    <a:pt x="919" y="19418"/>
                    <a:pt x="919" y="19418"/>
                  </a:cubicBezTo>
                  <a:cubicBezTo>
                    <a:pt x="2027" y="18249"/>
                    <a:pt x="2027" y="18249"/>
                    <a:pt x="2027" y="18249"/>
                  </a:cubicBezTo>
                  <a:cubicBezTo>
                    <a:pt x="2154" y="18115"/>
                    <a:pt x="2154" y="17893"/>
                    <a:pt x="2027" y="17759"/>
                  </a:cubicBezTo>
                  <a:cubicBezTo>
                    <a:pt x="1900" y="17625"/>
                    <a:pt x="1689" y="17625"/>
                    <a:pt x="1563" y="17759"/>
                  </a:cubicBezTo>
                  <a:cubicBezTo>
                    <a:pt x="95" y="19307"/>
                    <a:pt x="95" y="19307"/>
                    <a:pt x="95" y="19307"/>
                  </a:cubicBezTo>
                  <a:cubicBezTo>
                    <a:pt x="21" y="19396"/>
                    <a:pt x="-21" y="19518"/>
                    <a:pt x="11" y="19629"/>
                  </a:cubicBezTo>
                  <a:cubicBezTo>
                    <a:pt x="32" y="19741"/>
                    <a:pt x="106" y="19841"/>
                    <a:pt x="211" y="19874"/>
                  </a:cubicBezTo>
                  <a:cubicBezTo>
                    <a:pt x="4191" y="21400"/>
                    <a:pt x="4191" y="21400"/>
                    <a:pt x="4191" y="21400"/>
                  </a:cubicBezTo>
                  <a:cubicBezTo>
                    <a:pt x="4234" y="21411"/>
                    <a:pt x="4265" y="21422"/>
                    <a:pt x="4307" y="21422"/>
                  </a:cubicBezTo>
                  <a:cubicBezTo>
                    <a:pt x="4392" y="21422"/>
                    <a:pt x="4476" y="21389"/>
                    <a:pt x="4529" y="21322"/>
                  </a:cubicBezTo>
                  <a:cubicBezTo>
                    <a:pt x="6524" y="19217"/>
                    <a:pt x="6524" y="19217"/>
                    <a:pt x="6524" y="19217"/>
                  </a:cubicBezTo>
                  <a:cubicBezTo>
                    <a:pt x="7601" y="20353"/>
                    <a:pt x="7601" y="20353"/>
                    <a:pt x="7601" y="20353"/>
                  </a:cubicBezTo>
                  <a:cubicBezTo>
                    <a:pt x="7665" y="20420"/>
                    <a:pt x="7749" y="20453"/>
                    <a:pt x="7834" y="20453"/>
                  </a:cubicBezTo>
                  <a:cubicBezTo>
                    <a:pt x="7918" y="20453"/>
                    <a:pt x="8002" y="20420"/>
                    <a:pt x="8066" y="20353"/>
                  </a:cubicBezTo>
                  <a:cubicBezTo>
                    <a:pt x="9523" y="18817"/>
                    <a:pt x="9523" y="18817"/>
                    <a:pt x="9523" y="18817"/>
                  </a:cubicBezTo>
                  <a:cubicBezTo>
                    <a:pt x="10082" y="19407"/>
                    <a:pt x="10082" y="19407"/>
                    <a:pt x="10082" y="19407"/>
                  </a:cubicBezTo>
                  <a:cubicBezTo>
                    <a:pt x="10146" y="19474"/>
                    <a:pt x="10230" y="19507"/>
                    <a:pt x="10314" y="19507"/>
                  </a:cubicBezTo>
                  <a:cubicBezTo>
                    <a:pt x="10399" y="19507"/>
                    <a:pt x="10483" y="19474"/>
                    <a:pt x="10547" y="19407"/>
                  </a:cubicBezTo>
                  <a:cubicBezTo>
                    <a:pt x="18570" y="10934"/>
                    <a:pt x="18570" y="10934"/>
                    <a:pt x="18570" y="10934"/>
                  </a:cubicBezTo>
                  <a:cubicBezTo>
                    <a:pt x="18697" y="10800"/>
                    <a:pt x="18697" y="10589"/>
                    <a:pt x="18570" y="10455"/>
                  </a:cubicBezTo>
                  <a:cubicBezTo>
                    <a:pt x="18444" y="10310"/>
                    <a:pt x="18243" y="10310"/>
                    <a:pt x="18106" y="10455"/>
                  </a:cubicBezTo>
                  <a:cubicBezTo>
                    <a:pt x="10314" y="18672"/>
                    <a:pt x="10314" y="18672"/>
                    <a:pt x="10314" y="18672"/>
                  </a:cubicBezTo>
                  <a:cubicBezTo>
                    <a:pt x="3875" y="11880"/>
                    <a:pt x="3875" y="11880"/>
                    <a:pt x="3875" y="11880"/>
                  </a:cubicBezTo>
                  <a:cubicBezTo>
                    <a:pt x="14168" y="1024"/>
                    <a:pt x="14168" y="1024"/>
                    <a:pt x="14168" y="1024"/>
                  </a:cubicBezTo>
                  <a:cubicBezTo>
                    <a:pt x="14590" y="579"/>
                    <a:pt x="15276" y="579"/>
                    <a:pt x="15709" y="1024"/>
                  </a:cubicBezTo>
                  <a:cubicBezTo>
                    <a:pt x="20608" y="6191"/>
                    <a:pt x="20608" y="6191"/>
                    <a:pt x="20608" y="6191"/>
                  </a:cubicBezTo>
                  <a:cubicBezTo>
                    <a:pt x="20808" y="6413"/>
                    <a:pt x="20924" y="6703"/>
                    <a:pt x="20924" y="7003"/>
                  </a:cubicBezTo>
                  <a:cubicBezTo>
                    <a:pt x="20924" y="7315"/>
                    <a:pt x="20808" y="7605"/>
                    <a:pt x="20608" y="7816"/>
                  </a:cubicBezTo>
                  <a:cubicBezTo>
                    <a:pt x="19024" y="9486"/>
                    <a:pt x="19024" y="9486"/>
                    <a:pt x="19024" y="9486"/>
                  </a:cubicBezTo>
                  <a:cubicBezTo>
                    <a:pt x="18897" y="9620"/>
                    <a:pt x="18897" y="9843"/>
                    <a:pt x="19024" y="9976"/>
                  </a:cubicBezTo>
                  <a:cubicBezTo>
                    <a:pt x="19151" y="10110"/>
                    <a:pt x="19362" y="10110"/>
                    <a:pt x="19489" y="9976"/>
                  </a:cubicBezTo>
                  <a:cubicBezTo>
                    <a:pt x="21072" y="8306"/>
                    <a:pt x="21072" y="8306"/>
                    <a:pt x="21072" y="8306"/>
                  </a:cubicBezTo>
                  <a:cubicBezTo>
                    <a:pt x="21400" y="7961"/>
                    <a:pt x="21579" y="7493"/>
                    <a:pt x="21579" y="7003"/>
                  </a:cubicBezTo>
                  <a:cubicBezTo>
                    <a:pt x="21579" y="6514"/>
                    <a:pt x="21400" y="6057"/>
                    <a:pt x="21072" y="5712"/>
                  </a:cubicBezTo>
                  <a:close/>
                  <a:moveTo>
                    <a:pt x="7834" y="19618"/>
                  </a:moveTo>
                  <a:cubicBezTo>
                    <a:pt x="2977" y="14497"/>
                    <a:pt x="2977" y="14497"/>
                    <a:pt x="2977" y="14497"/>
                  </a:cubicBezTo>
                  <a:cubicBezTo>
                    <a:pt x="4202" y="13205"/>
                    <a:pt x="4202" y="13205"/>
                    <a:pt x="4202" y="13205"/>
                  </a:cubicBezTo>
                  <a:cubicBezTo>
                    <a:pt x="9058" y="18327"/>
                    <a:pt x="9058" y="18327"/>
                    <a:pt x="9058" y="18327"/>
                  </a:cubicBezTo>
                  <a:lnTo>
                    <a:pt x="7834" y="19618"/>
                  </a:lnTo>
                  <a:close/>
                  <a:moveTo>
                    <a:pt x="7834" y="19618"/>
                  </a:moveTo>
                  <a:cubicBezTo>
                    <a:pt x="7834" y="19618"/>
                    <a:pt x="7834" y="19618"/>
                    <a:pt x="7834" y="1961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0" name="Freeform 88"/>
            <p:cNvSpPr/>
            <p:nvPr/>
          </p:nvSpPr>
          <p:spPr>
            <a:xfrm>
              <a:off x="144842" y="84873"/>
              <a:ext cx="183369" cy="183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24" fill="norm" stroke="1" extrusionOk="0">
                  <a:moveTo>
                    <a:pt x="12295" y="826"/>
                  </a:moveTo>
                  <a:cubicBezTo>
                    <a:pt x="826" y="12318"/>
                    <a:pt x="826" y="12318"/>
                    <a:pt x="826" y="12318"/>
                  </a:cubicBezTo>
                  <a:cubicBezTo>
                    <a:pt x="-276" y="13420"/>
                    <a:pt x="-276" y="15203"/>
                    <a:pt x="826" y="16305"/>
                  </a:cubicBezTo>
                  <a:cubicBezTo>
                    <a:pt x="5024" y="20503"/>
                    <a:pt x="5024" y="20503"/>
                    <a:pt x="5024" y="20503"/>
                  </a:cubicBezTo>
                  <a:cubicBezTo>
                    <a:pt x="5564" y="21066"/>
                    <a:pt x="6291" y="21324"/>
                    <a:pt x="7018" y="21324"/>
                  </a:cubicBezTo>
                  <a:cubicBezTo>
                    <a:pt x="7745" y="21324"/>
                    <a:pt x="8472" y="21066"/>
                    <a:pt x="9011" y="20503"/>
                  </a:cubicBezTo>
                  <a:cubicBezTo>
                    <a:pt x="20480" y="9035"/>
                    <a:pt x="20480" y="9035"/>
                    <a:pt x="20480" y="9035"/>
                  </a:cubicBezTo>
                  <a:cubicBezTo>
                    <a:pt x="21019" y="8495"/>
                    <a:pt x="21324" y="7792"/>
                    <a:pt x="21324" y="7041"/>
                  </a:cubicBezTo>
                  <a:cubicBezTo>
                    <a:pt x="21324" y="6291"/>
                    <a:pt x="21019" y="5564"/>
                    <a:pt x="20480" y="5048"/>
                  </a:cubicBezTo>
                  <a:cubicBezTo>
                    <a:pt x="16282" y="826"/>
                    <a:pt x="16282" y="826"/>
                    <a:pt x="16282" y="826"/>
                  </a:cubicBezTo>
                  <a:cubicBezTo>
                    <a:pt x="15179" y="-276"/>
                    <a:pt x="13397" y="-276"/>
                    <a:pt x="12295" y="826"/>
                  </a:cubicBezTo>
                  <a:close/>
                  <a:moveTo>
                    <a:pt x="19870" y="7041"/>
                  </a:moveTo>
                  <a:cubicBezTo>
                    <a:pt x="19870" y="7393"/>
                    <a:pt x="19729" y="7745"/>
                    <a:pt x="19471" y="8003"/>
                  </a:cubicBezTo>
                  <a:cubicBezTo>
                    <a:pt x="7979" y="19495"/>
                    <a:pt x="7979" y="19495"/>
                    <a:pt x="7979" y="19495"/>
                  </a:cubicBezTo>
                  <a:cubicBezTo>
                    <a:pt x="7440" y="20011"/>
                    <a:pt x="6572" y="20011"/>
                    <a:pt x="6033" y="19495"/>
                  </a:cubicBezTo>
                  <a:cubicBezTo>
                    <a:pt x="1835" y="15273"/>
                    <a:pt x="1835" y="15273"/>
                    <a:pt x="1835" y="15273"/>
                  </a:cubicBezTo>
                  <a:cubicBezTo>
                    <a:pt x="1295" y="14734"/>
                    <a:pt x="1295" y="13866"/>
                    <a:pt x="1835" y="13327"/>
                  </a:cubicBezTo>
                  <a:cubicBezTo>
                    <a:pt x="13327" y="1858"/>
                    <a:pt x="13327" y="1858"/>
                    <a:pt x="13327" y="1858"/>
                  </a:cubicBezTo>
                  <a:cubicBezTo>
                    <a:pt x="13585" y="1600"/>
                    <a:pt x="13936" y="1460"/>
                    <a:pt x="14288" y="1460"/>
                  </a:cubicBezTo>
                  <a:cubicBezTo>
                    <a:pt x="14640" y="1460"/>
                    <a:pt x="14992" y="1600"/>
                    <a:pt x="15273" y="1858"/>
                  </a:cubicBezTo>
                  <a:cubicBezTo>
                    <a:pt x="19471" y="6056"/>
                    <a:pt x="19471" y="6056"/>
                    <a:pt x="19471" y="6056"/>
                  </a:cubicBezTo>
                  <a:cubicBezTo>
                    <a:pt x="19729" y="6314"/>
                    <a:pt x="19870" y="6666"/>
                    <a:pt x="19870" y="7041"/>
                  </a:cubicBezTo>
                  <a:close/>
                  <a:moveTo>
                    <a:pt x="19870" y="7041"/>
                  </a:moveTo>
                  <a:cubicBezTo>
                    <a:pt x="19870" y="7041"/>
                    <a:pt x="19870" y="7041"/>
                    <a:pt x="19870" y="704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25" name="Group 146"/>
          <p:cNvGrpSpPr/>
          <p:nvPr/>
        </p:nvGrpSpPr>
        <p:grpSpPr>
          <a:xfrm>
            <a:off x="4648871" y="1368428"/>
            <a:ext cx="411287" cy="399651"/>
            <a:chOff x="0" y="0"/>
            <a:chExt cx="411285" cy="399650"/>
          </a:xfrm>
        </p:grpSpPr>
        <p:sp>
          <p:nvSpPr>
            <p:cNvPr id="1512" name="Freeform 92"/>
            <p:cNvSpPr/>
            <p:nvPr/>
          </p:nvSpPr>
          <p:spPr>
            <a:xfrm>
              <a:off x="0" y="56751"/>
              <a:ext cx="411286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17747" y="6349"/>
                  </a:moveTo>
                  <a:cubicBezTo>
                    <a:pt x="17747" y="5587"/>
                    <a:pt x="17747" y="5587"/>
                    <a:pt x="17747" y="5587"/>
                  </a:cubicBezTo>
                  <a:cubicBezTo>
                    <a:pt x="17747" y="5371"/>
                    <a:pt x="17600" y="5194"/>
                    <a:pt x="17431" y="5194"/>
                  </a:cubicBezTo>
                  <a:cubicBezTo>
                    <a:pt x="17252" y="5194"/>
                    <a:pt x="17105" y="5371"/>
                    <a:pt x="17105" y="5587"/>
                  </a:cubicBezTo>
                  <a:cubicBezTo>
                    <a:pt x="17105" y="6603"/>
                    <a:pt x="17105" y="6603"/>
                    <a:pt x="17105" y="6603"/>
                  </a:cubicBezTo>
                  <a:cubicBezTo>
                    <a:pt x="17105" y="6756"/>
                    <a:pt x="17179" y="6895"/>
                    <a:pt x="17295" y="6959"/>
                  </a:cubicBezTo>
                  <a:cubicBezTo>
                    <a:pt x="19462" y="8114"/>
                    <a:pt x="20861" y="10717"/>
                    <a:pt x="20861" y="13575"/>
                  </a:cubicBezTo>
                  <a:cubicBezTo>
                    <a:pt x="20861" y="17575"/>
                    <a:pt x="18168" y="20825"/>
                    <a:pt x="14854" y="20825"/>
                  </a:cubicBezTo>
                  <a:cubicBezTo>
                    <a:pt x="14180" y="20825"/>
                    <a:pt x="13528" y="20698"/>
                    <a:pt x="12897" y="20432"/>
                  </a:cubicBezTo>
                  <a:cubicBezTo>
                    <a:pt x="12918" y="20394"/>
                    <a:pt x="12939" y="20343"/>
                    <a:pt x="12960" y="20305"/>
                  </a:cubicBezTo>
                  <a:cubicBezTo>
                    <a:pt x="13054" y="20114"/>
                    <a:pt x="13118" y="19924"/>
                    <a:pt x="13170" y="19721"/>
                  </a:cubicBezTo>
                  <a:cubicBezTo>
                    <a:pt x="13707" y="19949"/>
                    <a:pt x="14275" y="20051"/>
                    <a:pt x="14854" y="20051"/>
                  </a:cubicBezTo>
                  <a:cubicBezTo>
                    <a:pt x="17821" y="20051"/>
                    <a:pt x="20219" y="17156"/>
                    <a:pt x="20219" y="13575"/>
                  </a:cubicBezTo>
                  <a:cubicBezTo>
                    <a:pt x="20219" y="11835"/>
                    <a:pt x="19620" y="10133"/>
                    <a:pt x="18578" y="8914"/>
                  </a:cubicBezTo>
                  <a:cubicBezTo>
                    <a:pt x="18515" y="8838"/>
                    <a:pt x="18431" y="8800"/>
                    <a:pt x="18357" y="8800"/>
                  </a:cubicBezTo>
                  <a:cubicBezTo>
                    <a:pt x="11361" y="8800"/>
                    <a:pt x="11361" y="8800"/>
                    <a:pt x="11361" y="8800"/>
                  </a:cubicBezTo>
                  <a:cubicBezTo>
                    <a:pt x="11276" y="8800"/>
                    <a:pt x="11203" y="8838"/>
                    <a:pt x="11140" y="8914"/>
                  </a:cubicBezTo>
                  <a:cubicBezTo>
                    <a:pt x="10582" y="9562"/>
                    <a:pt x="10140" y="10349"/>
                    <a:pt x="9867" y="11213"/>
                  </a:cubicBezTo>
                  <a:cubicBezTo>
                    <a:pt x="9467" y="10387"/>
                    <a:pt x="9467" y="10387"/>
                    <a:pt x="9467" y="10387"/>
                  </a:cubicBezTo>
                  <a:cubicBezTo>
                    <a:pt x="10088" y="8863"/>
                    <a:pt x="11129" y="7644"/>
                    <a:pt x="12413" y="6959"/>
                  </a:cubicBezTo>
                  <a:cubicBezTo>
                    <a:pt x="12528" y="6895"/>
                    <a:pt x="12602" y="6756"/>
                    <a:pt x="12602" y="6603"/>
                  </a:cubicBezTo>
                  <a:cubicBezTo>
                    <a:pt x="12602" y="2781"/>
                    <a:pt x="12602" y="2781"/>
                    <a:pt x="12602" y="2781"/>
                  </a:cubicBezTo>
                  <a:cubicBezTo>
                    <a:pt x="17105" y="2781"/>
                    <a:pt x="17105" y="2781"/>
                    <a:pt x="17105" y="2781"/>
                  </a:cubicBezTo>
                  <a:cubicBezTo>
                    <a:pt x="17105" y="4038"/>
                    <a:pt x="17105" y="4038"/>
                    <a:pt x="17105" y="4038"/>
                  </a:cubicBezTo>
                  <a:cubicBezTo>
                    <a:pt x="17105" y="4254"/>
                    <a:pt x="17252" y="4419"/>
                    <a:pt x="17431" y="4419"/>
                  </a:cubicBezTo>
                  <a:cubicBezTo>
                    <a:pt x="17600" y="4419"/>
                    <a:pt x="17747" y="4254"/>
                    <a:pt x="17747" y="4038"/>
                  </a:cubicBezTo>
                  <a:cubicBezTo>
                    <a:pt x="17747" y="2781"/>
                    <a:pt x="17747" y="2781"/>
                    <a:pt x="17747" y="2781"/>
                  </a:cubicBezTo>
                  <a:cubicBezTo>
                    <a:pt x="18031" y="2781"/>
                    <a:pt x="18031" y="2781"/>
                    <a:pt x="18031" y="2781"/>
                  </a:cubicBezTo>
                  <a:cubicBezTo>
                    <a:pt x="18662" y="2781"/>
                    <a:pt x="19178" y="2159"/>
                    <a:pt x="19178" y="1384"/>
                  </a:cubicBezTo>
                  <a:cubicBezTo>
                    <a:pt x="19178" y="622"/>
                    <a:pt x="18662" y="0"/>
                    <a:pt x="18031" y="0"/>
                  </a:cubicBezTo>
                  <a:cubicBezTo>
                    <a:pt x="16726" y="0"/>
                    <a:pt x="16726" y="0"/>
                    <a:pt x="16726" y="0"/>
                  </a:cubicBezTo>
                  <a:cubicBezTo>
                    <a:pt x="16548" y="0"/>
                    <a:pt x="16400" y="165"/>
                    <a:pt x="16400" y="381"/>
                  </a:cubicBezTo>
                  <a:cubicBezTo>
                    <a:pt x="16400" y="597"/>
                    <a:pt x="16548" y="762"/>
                    <a:pt x="16726" y="762"/>
                  </a:cubicBezTo>
                  <a:cubicBezTo>
                    <a:pt x="18031" y="762"/>
                    <a:pt x="18031" y="762"/>
                    <a:pt x="18031" y="762"/>
                  </a:cubicBezTo>
                  <a:cubicBezTo>
                    <a:pt x="18315" y="762"/>
                    <a:pt x="18536" y="1041"/>
                    <a:pt x="18536" y="1384"/>
                  </a:cubicBezTo>
                  <a:cubicBezTo>
                    <a:pt x="18536" y="1727"/>
                    <a:pt x="18315" y="2006"/>
                    <a:pt x="18031" y="2006"/>
                  </a:cubicBezTo>
                  <a:cubicBezTo>
                    <a:pt x="11760" y="2006"/>
                    <a:pt x="11760" y="2006"/>
                    <a:pt x="11760" y="2006"/>
                  </a:cubicBezTo>
                  <a:cubicBezTo>
                    <a:pt x="11476" y="2006"/>
                    <a:pt x="11245" y="1727"/>
                    <a:pt x="11245" y="1384"/>
                  </a:cubicBezTo>
                  <a:cubicBezTo>
                    <a:pt x="11245" y="1041"/>
                    <a:pt x="11476" y="762"/>
                    <a:pt x="11760" y="762"/>
                  </a:cubicBezTo>
                  <a:cubicBezTo>
                    <a:pt x="15443" y="762"/>
                    <a:pt x="15443" y="762"/>
                    <a:pt x="15443" y="762"/>
                  </a:cubicBezTo>
                  <a:cubicBezTo>
                    <a:pt x="15622" y="762"/>
                    <a:pt x="15769" y="597"/>
                    <a:pt x="15769" y="381"/>
                  </a:cubicBezTo>
                  <a:cubicBezTo>
                    <a:pt x="15769" y="165"/>
                    <a:pt x="15622" y="0"/>
                    <a:pt x="15443" y="0"/>
                  </a:cubicBezTo>
                  <a:cubicBezTo>
                    <a:pt x="11760" y="0"/>
                    <a:pt x="11760" y="0"/>
                    <a:pt x="11760" y="0"/>
                  </a:cubicBezTo>
                  <a:cubicBezTo>
                    <a:pt x="11119" y="0"/>
                    <a:pt x="10603" y="622"/>
                    <a:pt x="10603" y="1384"/>
                  </a:cubicBezTo>
                  <a:cubicBezTo>
                    <a:pt x="10603" y="2159"/>
                    <a:pt x="11119" y="2781"/>
                    <a:pt x="11760" y="2781"/>
                  </a:cubicBezTo>
                  <a:cubicBezTo>
                    <a:pt x="11971" y="2781"/>
                    <a:pt x="11971" y="2781"/>
                    <a:pt x="11971" y="2781"/>
                  </a:cubicBezTo>
                  <a:cubicBezTo>
                    <a:pt x="11971" y="6349"/>
                    <a:pt x="11971" y="6349"/>
                    <a:pt x="11971" y="6349"/>
                  </a:cubicBezTo>
                  <a:cubicBezTo>
                    <a:pt x="10750" y="7060"/>
                    <a:pt x="9751" y="8190"/>
                    <a:pt x="9088" y="9600"/>
                  </a:cubicBezTo>
                  <a:cubicBezTo>
                    <a:pt x="8899" y="9206"/>
                    <a:pt x="8899" y="9206"/>
                    <a:pt x="8899" y="9206"/>
                  </a:cubicBezTo>
                  <a:cubicBezTo>
                    <a:pt x="8899" y="5244"/>
                    <a:pt x="8899" y="5244"/>
                    <a:pt x="8899" y="5244"/>
                  </a:cubicBezTo>
                  <a:cubicBezTo>
                    <a:pt x="9162" y="5244"/>
                    <a:pt x="9162" y="5244"/>
                    <a:pt x="9162" y="5244"/>
                  </a:cubicBezTo>
                  <a:cubicBezTo>
                    <a:pt x="9793" y="5244"/>
                    <a:pt x="10319" y="4622"/>
                    <a:pt x="10319" y="3860"/>
                  </a:cubicBezTo>
                  <a:cubicBezTo>
                    <a:pt x="10319" y="3086"/>
                    <a:pt x="9793" y="2463"/>
                    <a:pt x="9162" y="2463"/>
                  </a:cubicBezTo>
                  <a:cubicBezTo>
                    <a:pt x="4090" y="2463"/>
                    <a:pt x="4090" y="2463"/>
                    <a:pt x="4090" y="2463"/>
                  </a:cubicBezTo>
                  <a:cubicBezTo>
                    <a:pt x="3459" y="2463"/>
                    <a:pt x="2944" y="3086"/>
                    <a:pt x="2944" y="3860"/>
                  </a:cubicBezTo>
                  <a:cubicBezTo>
                    <a:pt x="2944" y="4622"/>
                    <a:pt x="3459" y="5244"/>
                    <a:pt x="4090" y="5244"/>
                  </a:cubicBezTo>
                  <a:cubicBezTo>
                    <a:pt x="4353" y="5244"/>
                    <a:pt x="4353" y="5244"/>
                    <a:pt x="4353" y="5244"/>
                  </a:cubicBezTo>
                  <a:cubicBezTo>
                    <a:pt x="4353" y="9206"/>
                    <a:pt x="4353" y="9206"/>
                    <a:pt x="4353" y="9206"/>
                  </a:cubicBezTo>
                  <a:cubicBezTo>
                    <a:pt x="292" y="17702"/>
                    <a:pt x="292" y="17702"/>
                    <a:pt x="292" y="17702"/>
                  </a:cubicBezTo>
                  <a:cubicBezTo>
                    <a:pt x="-97" y="18514"/>
                    <a:pt x="-97" y="19492"/>
                    <a:pt x="292" y="20305"/>
                  </a:cubicBezTo>
                  <a:cubicBezTo>
                    <a:pt x="682" y="21117"/>
                    <a:pt x="1376" y="21600"/>
                    <a:pt x="2155" y="21600"/>
                  </a:cubicBezTo>
                  <a:cubicBezTo>
                    <a:pt x="7636" y="21600"/>
                    <a:pt x="7636" y="21600"/>
                    <a:pt x="7636" y="21600"/>
                  </a:cubicBezTo>
                  <a:cubicBezTo>
                    <a:pt x="7815" y="21600"/>
                    <a:pt x="7952" y="21422"/>
                    <a:pt x="7952" y="21219"/>
                  </a:cubicBezTo>
                  <a:cubicBezTo>
                    <a:pt x="7952" y="21003"/>
                    <a:pt x="7815" y="20825"/>
                    <a:pt x="7636" y="20825"/>
                  </a:cubicBezTo>
                  <a:cubicBezTo>
                    <a:pt x="2155" y="20825"/>
                    <a:pt x="2155" y="20825"/>
                    <a:pt x="2155" y="20825"/>
                  </a:cubicBezTo>
                  <a:cubicBezTo>
                    <a:pt x="1607" y="20825"/>
                    <a:pt x="1113" y="20483"/>
                    <a:pt x="839" y="19911"/>
                  </a:cubicBezTo>
                  <a:cubicBezTo>
                    <a:pt x="566" y="19340"/>
                    <a:pt x="566" y="18654"/>
                    <a:pt x="839" y="18083"/>
                  </a:cubicBezTo>
                  <a:cubicBezTo>
                    <a:pt x="4953" y="9498"/>
                    <a:pt x="4953" y="9498"/>
                    <a:pt x="4953" y="9498"/>
                  </a:cubicBezTo>
                  <a:cubicBezTo>
                    <a:pt x="4985" y="9435"/>
                    <a:pt x="4995" y="9371"/>
                    <a:pt x="4995" y="9308"/>
                  </a:cubicBezTo>
                  <a:cubicBezTo>
                    <a:pt x="4995" y="5244"/>
                    <a:pt x="4995" y="5244"/>
                    <a:pt x="4995" y="5244"/>
                  </a:cubicBezTo>
                  <a:cubicBezTo>
                    <a:pt x="8257" y="5244"/>
                    <a:pt x="8257" y="5244"/>
                    <a:pt x="8257" y="5244"/>
                  </a:cubicBezTo>
                  <a:cubicBezTo>
                    <a:pt x="8257" y="9308"/>
                    <a:pt x="8257" y="9308"/>
                    <a:pt x="8257" y="9308"/>
                  </a:cubicBezTo>
                  <a:cubicBezTo>
                    <a:pt x="8257" y="9371"/>
                    <a:pt x="8278" y="9435"/>
                    <a:pt x="8299" y="9498"/>
                  </a:cubicBezTo>
                  <a:cubicBezTo>
                    <a:pt x="12413" y="18083"/>
                    <a:pt x="12413" y="18083"/>
                    <a:pt x="12413" y="18083"/>
                  </a:cubicBezTo>
                  <a:cubicBezTo>
                    <a:pt x="12686" y="18654"/>
                    <a:pt x="12686" y="19340"/>
                    <a:pt x="12413" y="19911"/>
                  </a:cubicBezTo>
                  <a:cubicBezTo>
                    <a:pt x="12139" y="20483"/>
                    <a:pt x="11645" y="20825"/>
                    <a:pt x="11098" y="20825"/>
                  </a:cubicBezTo>
                  <a:cubicBezTo>
                    <a:pt x="8920" y="20825"/>
                    <a:pt x="8920" y="20825"/>
                    <a:pt x="8920" y="20825"/>
                  </a:cubicBezTo>
                  <a:cubicBezTo>
                    <a:pt x="8741" y="20825"/>
                    <a:pt x="8594" y="21003"/>
                    <a:pt x="8594" y="21219"/>
                  </a:cubicBezTo>
                  <a:cubicBezTo>
                    <a:pt x="8594" y="21422"/>
                    <a:pt x="8741" y="21600"/>
                    <a:pt x="8920" y="21600"/>
                  </a:cubicBezTo>
                  <a:cubicBezTo>
                    <a:pt x="11098" y="21600"/>
                    <a:pt x="11098" y="21600"/>
                    <a:pt x="11098" y="21600"/>
                  </a:cubicBezTo>
                  <a:cubicBezTo>
                    <a:pt x="11592" y="21600"/>
                    <a:pt x="12055" y="21397"/>
                    <a:pt x="12434" y="21041"/>
                  </a:cubicBezTo>
                  <a:cubicBezTo>
                    <a:pt x="13202" y="21410"/>
                    <a:pt x="14022" y="21600"/>
                    <a:pt x="14854" y="21600"/>
                  </a:cubicBezTo>
                  <a:cubicBezTo>
                    <a:pt x="18526" y="21600"/>
                    <a:pt x="21503" y="18006"/>
                    <a:pt x="21503" y="13575"/>
                  </a:cubicBezTo>
                  <a:cubicBezTo>
                    <a:pt x="21503" y="10502"/>
                    <a:pt x="20041" y="7695"/>
                    <a:pt x="17747" y="6349"/>
                  </a:cubicBezTo>
                  <a:close/>
                  <a:moveTo>
                    <a:pt x="4680" y="4470"/>
                  </a:moveTo>
                  <a:cubicBezTo>
                    <a:pt x="4090" y="4470"/>
                    <a:pt x="4090" y="4470"/>
                    <a:pt x="4090" y="4470"/>
                  </a:cubicBezTo>
                  <a:cubicBezTo>
                    <a:pt x="3806" y="4470"/>
                    <a:pt x="3575" y="4203"/>
                    <a:pt x="3575" y="3860"/>
                  </a:cubicBezTo>
                  <a:cubicBezTo>
                    <a:pt x="3575" y="3517"/>
                    <a:pt x="3806" y="3238"/>
                    <a:pt x="4090" y="3238"/>
                  </a:cubicBezTo>
                  <a:cubicBezTo>
                    <a:pt x="9162" y="3238"/>
                    <a:pt x="9162" y="3238"/>
                    <a:pt x="9162" y="3238"/>
                  </a:cubicBezTo>
                  <a:cubicBezTo>
                    <a:pt x="9446" y="3238"/>
                    <a:pt x="9677" y="3517"/>
                    <a:pt x="9677" y="3860"/>
                  </a:cubicBezTo>
                  <a:cubicBezTo>
                    <a:pt x="9677" y="4203"/>
                    <a:pt x="9446" y="4470"/>
                    <a:pt x="9162" y="4470"/>
                  </a:cubicBezTo>
                  <a:lnTo>
                    <a:pt x="4680" y="4470"/>
                  </a:lnTo>
                  <a:close/>
                  <a:moveTo>
                    <a:pt x="10287" y="12114"/>
                  </a:moveTo>
                  <a:cubicBezTo>
                    <a:pt x="10508" y="11149"/>
                    <a:pt x="10919" y="10286"/>
                    <a:pt x="11497" y="9575"/>
                  </a:cubicBezTo>
                  <a:cubicBezTo>
                    <a:pt x="18220" y="9575"/>
                    <a:pt x="18220" y="9575"/>
                    <a:pt x="18220" y="9575"/>
                  </a:cubicBezTo>
                  <a:cubicBezTo>
                    <a:pt x="19083" y="10641"/>
                    <a:pt x="19588" y="12089"/>
                    <a:pt x="19588" y="13575"/>
                  </a:cubicBezTo>
                  <a:cubicBezTo>
                    <a:pt x="19588" y="16724"/>
                    <a:pt x="17463" y="19276"/>
                    <a:pt x="14854" y="19276"/>
                  </a:cubicBezTo>
                  <a:cubicBezTo>
                    <a:pt x="14307" y="19276"/>
                    <a:pt x="13770" y="19175"/>
                    <a:pt x="13254" y="18946"/>
                  </a:cubicBezTo>
                  <a:cubicBezTo>
                    <a:pt x="13244" y="18514"/>
                    <a:pt x="13149" y="18095"/>
                    <a:pt x="12960" y="17702"/>
                  </a:cubicBezTo>
                  <a:lnTo>
                    <a:pt x="10287" y="12114"/>
                  </a:lnTo>
                  <a:close/>
                  <a:moveTo>
                    <a:pt x="10287" y="12114"/>
                  </a:moveTo>
                  <a:cubicBezTo>
                    <a:pt x="10287" y="12114"/>
                    <a:pt x="10287" y="12114"/>
                    <a:pt x="10287" y="1211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3" name="Freeform 93"/>
            <p:cNvSpPr/>
            <p:nvPr/>
          </p:nvSpPr>
          <p:spPr>
            <a:xfrm>
              <a:off x="23900" y="247251"/>
              <a:ext cx="205652" cy="12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fill="norm" stroke="1" extrusionOk="0">
                  <a:moveTo>
                    <a:pt x="21205" y="20208"/>
                  </a:moveTo>
                  <a:cubicBezTo>
                    <a:pt x="21521" y="19291"/>
                    <a:pt x="21521" y="18272"/>
                    <a:pt x="21205" y="17389"/>
                  </a:cubicBezTo>
                  <a:cubicBezTo>
                    <a:pt x="15151" y="509"/>
                    <a:pt x="15151" y="509"/>
                    <a:pt x="15151" y="509"/>
                  </a:cubicBezTo>
                  <a:cubicBezTo>
                    <a:pt x="15045" y="170"/>
                    <a:pt x="14834" y="0"/>
                    <a:pt x="14602" y="0"/>
                  </a:cubicBezTo>
                  <a:cubicBezTo>
                    <a:pt x="6840" y="0"/>
                    <a:pt x="6840" y="0"/>
                    <a:pt x="6840" y="0"/>
                  </a:cubicBezTo>
                  <a:cubicBezTo>
                    <a:pt x="6629" y="0"/>
                    <a:pt x="6397" y="170"/>
                    <a:pt x="6291" y="509"/>
                  </a:cubicBezTo>
                  <a:cubicBezTo>
                    <a:pt x="237" y="17389"/>
                    <a:pt x="237" y="17389"/>
                    <a:pt x="237" y="17389"/>
                  </a:cubicBezTo>
                  <a:cubicBezTo>
                    <a:pt x="-79" y="18272"/>
                    <a:pt x="-79" y="19291"/>
                    <a:pt x="237" y="20208"/>
                  </a:cubicBezTo>
                  <a:cubicBezTo>
                    <a:pt x="554" y="21091"/>
                    <a:pt x="1123" y="21600"/>
                    <a:pt x="1756" y="21600"/>
                  </a:cubicBezTo>
                  <a:cubicBezTo>
                    <a:pt x="19686" y="21600"/>
                    <a:pt x="19686" y="21600"/>
                    <a:pt x="19686" y="21600"/>
                  </a:cubicBezTo>
                  <a:cubicBezTo>
                    <a:pt x="20340" y="21600"/>
                    <a:pt x="20888" y="21091"/>
                    <a:pt x="21205" y="20208"/>
                  </a:cubicBezTo>
                  <a:close/>
                  <a:moveTo>
                    <a:pt x="1355" y="19155"/>
                  </a:moveTo>
                  <a:cubicBezTo>
                    <a:pt x="1208" y="18781"/>
                    <a:pt x="1313" y="18509"/>
                    <a:pt x="1355" y="18408"/>
                  </a:cubicBezTo>
                  <a:cubicBezTo>
                    <a:pt x="7219" y="2038"/>
                    <a:pt x="7219" y="2038"/>
                    <a:pt x="7219" y="2038"/>
                  </a:cubicBezTo>
                  <a:cubicBezTo>
                    <a:pt x="14223" y="2038"/>
                    <a:pt x="14223" y="2038"/>
                    <a:pt x="14223" y="2038"/>
                  </a:cubicBezTo>
                  <a:cubicBezTo>
                    <a:pt x="20087" y="18408"/>
                    <a:pt x="20087" y="18408"/>
                    <a:pt x="20087" y="18408"/>
                  </a:cubicBezTo>
                  <a:cubicBezTo>
                    <a:pt x="20129" y="18509"/>
                    <a:pt x="20234" y="18781"/>
                    <a:pt x="20087" y="19155"/>
                  </a:cubicBezTo>
                  <a:cubicBezTo>
                    <a:pt x="19960" y="19528"/>
                    <a:pt x="19770" y="19528"/>
                    <a:pt x="19686" y="19528"/>
                  </a:cubicBezTo>
                  <a:cubicBezTo>
                    <a:pt x="1756" y="19528"/>
                    <a:pt x="1756" y="19528"/>
                    <a:pt x="1756" y="19528"/>
                  </a:cubicBezTo>
                  <a:cubicBezTo>
                    <a:pt x="1693" y="19528"/>
                    <a:pt x="1482" y="19528"/>
                    <a:pt x="1355" y="19155"/>
                  </a:cubicBezTo>
                  <a:close/>
                  <a:moveTo>
                    <a:pt x="1355" y="19155"/>
                  </a:moveTo>
                  <a:cubicBezTo>
                    <a:pt x="1355" y="19155"/>
                    <a:pt x="1355" y="19155"/>
                    <a:pt x="1355" y="1915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4" name="Freeform 94"/>
            <p:cNvSpPr/>
            <p:nvPr/>
          </p:nvSpPr>
          <p:spPr>
            <a:xfrm>
              <a:off x="133892" y="31024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41" h="17130" fill="norm" stroke="1" extrusionOk="0">
                  <a:moveTo>
                    <a:pt x="17866" y="5294"/>
                  </a:moveTo>
                  <a:cubicBezTo>
                    <a:pt x="14519" y="-1811"/>
                    <a:pt x="3263" y="-1811"/>
                    <a:pt x="525" y="5578"/>
                  </a:cubicBezTo>
                  <a:cubicBezTo>
                    <a:pt x="-2213" y="12968"/>
                    <a:pt x="6305" y="19789"/>
                    <a:pt x="13607" y="16094"/>
                  </a:cubicBezTo>
                  <a:cubicBezTo>
                    <a:pt x="17866" y="13821"/>
                    <a:pt x="19387" y="9273"/>
                    <a:pt x="17866" y="5294"/>
                  </a:cubicBezTo>
                  <a:close/>
                  <a:moveTo>
                    <a:pt x="17866" y="5294"/>
                  </a:moveTo>
                  <a:cubicBezTo>
                    <a:pt x="17866" y="5294"/>
                    <a:pt x="17866" y="5294"/>
                    <a:pt x="17866" y="52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5" name="Freeform 95"/>
            <p:cNvSpPr/>
            <p:nvPr/>
          </p:nvSpPr>
          <p:spPr>
            <a:xfrm>
              <a:off x="106485" y="5963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40" h="20613" fill="norm" stroke="1" extrusionOk="0">
                  <a:moveTo>
                    <a:pt x="8838" y="20613"/>
                  </a:moveTo>
                  <a:cubicBezTo>
                    <a:pt x="16828" y="20613"/>
                    <a:pt x="20970" y="9138"/>
                    <a:pt x="15348" y="3063"/>
                  </a:cubicBezTo>
                  <a:cubicBezTo>
                    <a:pt x="12093" y="-650"/>
                    <a:pt x="7063" y="-987"/>
                    <a:pt x="3512" y="2050"/>
                  </a:cubicBezTo>
                  <a:cubicBezTo>
                    <a:pt x="849" y="4413"/>
                    <a:pt x="-630" y="8463"/>
                    <a:pt x="258" y="12513"/>
                  </a:cubicBezTo>
                  <a:cubicBezTo>
                    <a:pt x="1145" y="17238"/>
                    <a:pt x="4696" y="20613"/>
                    <a:pt x="8838" y="20613"/>
                  </a:cubicBezTo>
                  <a:close/>
                  <a:moveTo>
                    <a:pt x="8838" y="20613"/>
                  </a:moveTo>
                  <a:cubicBezTo>
                    <a:pt x="8838" y="20613"/>
                    <a:pt x="8838" y="20613"/>
                    <a:pt x="8838" y="2061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6" name="Freeform 96"/>
            <p:cNvSpPr/>
            <p:nvPr/>
          </p:nvSpPr>
          <p:spPr>
            <a:xfrm>
              <a:off x="130725" y="3622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22" h="18347" fill="norm" stroke="1" extrusionOk="0">
                  <a:moveTo>
                    <a:pt x="4236" y="16800"/>
                  </a:moveTo>
                  <a:cubicBezTo>
                    <a:pt x="11233" y="21600"/>
                    <a:pt x="20664" y="14400"/>
                    <a:pt x="18230" y="6600"/>
                  </a:cubicBezTo>
                  <a:cubicBezTo>
                    <a:pt x="17013" y="2700"/>
                    <a:pt x="13363" y="300"/>
                    <a:pt x="9408" y="0"/>
                  </a:cubicBezTo>
                  <a:cubicBezTo>
                    <a:pt x="5453" y="0"/>
                    <a:pt x="1802" y="2700"/>
                    <a:pt x="585" y="6300"/>
                  </a:cubicBezTo>
                  <a:cubicBezTo>
                    <a:pt x="-936" y="10200"/>
                    <a:pt x="585" y="14700"/>
                    <a:pt x="4236" y="16800"/>
                  </a:cubicBezTo>
                  <a:close/>
                  <a:moveTo>
                    <a:pt x="4236" y="16800"/>
                  </a:moveTo>
                  <a:cubicBezTo>
                    <a:pt x="4236" y="16800"/>
                    <a:pt x="4236" y="16800"/>
                    <a:pt x="4236" y="168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7" name="Freeform 97"/>
            <p:cNvSpPr/>
            <p:nvPr/>
          </p:nvSpPr>
          <p:spPr>
            <a:xfrm>
              <a:off x="117653" y="0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69" h="18638" fill="norm" stroke="1" extrusionOk="0">
                  <a:moveTo>
                    <a:pt x="652" y="12832"/>
                  </a:moveTo>
                  <a:cubicBezTo>
                    <a:pt x="2152" y="16483"/>
                    <a:pt x="6052" y="18917"/>
                    <a:pt x="9952" y="18613"/>
                  </a:cubicBezTo>
                  <a:cubicBezTo>
                    <a:pt x="13552" y="18309"/>
                    <a:pt x="16552" y="15875"/>
                    <a:pt x="17752" y="12528"/>
                  </a:cubicBezTo>
                  <a:cubicBezTo>
                    <a:pt x="20452" y="4618"/>
                    <a:pt x="12052" y="-2683"/>
                    <a:pt x="4852" y="968"/>
                  </a:cubicBezTo>
                  <a:cubicBezTo>
                    <a:pt x="952" y="3402"/>
                    <a:pt x="-1148" y="8573"/>
                    <a:pt x="652" y="12832"/>
                  </a:cubicBezTo>
                  <a:close/>
                  <a:moveTo>
                    <a:pt x="652" y="12832"/>
                  </a:moveTo>
                  <a:cubicBezTo>
                    <a:pt x="652" y="12832"/>
                    <a:pt x="652" y="12832"/>
                    <a:pt x="652" y="1283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8" name="Freeform 98"/>
            <p:cNvSpPr/>
            <p:nvPr/>
          </p:nvSpPr>
          <p:spPr>
            <a:xfrm>
              <a:off x="332085" y="22757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2" h="18701" fill="norm" stroke="1" extrusionOk="0">
                  <a:moveTo>
                    <a:pt x="602" y="12838"/>
                  </a:moveTo>
                  <a:cubicBezTo>
                    <a:pt x="2167" y="16541"/>
                    <a:pt x="5611" y="18701"/>
                    <a:pt x="9367" y="18701"/>
                  </a:cubicBezTo>
                  <a:cubicBezTo>
                    <a:pt x="14063" y="18701"/>
                    <a:pt x="17820" y="15615"/>
                    <a:pt x="18759" y="11295"/>
                  </a:cubicBezTo>
                  <a:cubicBezTo>
                    <a:pt x="20637" y="3272"/>
                    <a:pt x="11246" y="-2899"/>
                    <a:pt x="4359" y="1421"/>
                  </a:cubicBezTo>
                  <a:cubicBezTo>
                    <a:pt x="602" y="3890"/>
                    <a:pt x="-963" y="8827"/>
                    <a:pt x="602" y="12838"/>
                  </a:cubicBezTo>
                  <a:close/>
                  <a:moveTo>
                    <a:pt x="602" y="12838"/>
                  </a:moveTo>
                  <a:cubicBezTo>
                    <a:pt x="602" y="12838"/>
                    <a:pt x="602" y="12838"/>
                    <a:pt x="602" y="1283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9" name="Freeform 99"/>
            <p:cNvSpPr/>
            <p:nvPr/>
          </p:nvSpPr>
          <p:spPr>
            <a:xfrm>
              <a:off x="336474" y="26893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6" h="20191" fill="norm" stroke="1" extrusionOk="0">
                  <a:moveTo>
                    <a:pt x="7237" y="209"/>
                  </a:moveTo>
                  <a:cubicBezTo>
                    <a:pt x="-563" y="1870"/>
                    <a:pt x="-2663" y="13501"/>
                    <a:pt x="3937" y="18486"/>
                  </a:cubicBezTo>
                  <a:cubicBezTo>
                    <a:pt x="7237" y="20812"/>
                    <a:pt x="11437" y="20812"/>
                    <a:pt x="14437" y="18154"/>
                  </a:cubicBezTo>
                  <a:cubicBezTo>
                    <a:pt x="17737" y="15163"/>
                    <a:pt x="18937" y="10178"/>
                    <a:pt x="17437" y="6190"/>
                  </a:cubicBezTo>
                  <a:cubicBezTo>
                    <a:pt x="15637" y="1870"/>
                    <a:pt x="11437" y="-788"/>
                    <a:pt x="7237" y="209"/>
                  </a:cubicBezTo>
                  <a:close/>
                  <a:moveTo>
                    <a:pt x="7237" y="209"/>
                  </a:moveTo>
                  <a:cubicBezTo>
                    <a:pt x="7237" y="209"/>
                    <a:pt x="7237" y="209"/>
                    <a:pt x="7237" y="20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0" name="Freeform 100"/>
            <p:cNvSpPr/>
            <p:nvPr/>
          </p:nvSpPr>
          <p:spPr>
            <a:xfrm>
              <a:off x="255687" y="31437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20" h="18475" fill="norm" stroke="1" extrusionOk="0">
                  <a:moveTo>
                    <a:pt x="695" y="12669"/>
                  </a:moveTo>
                  <a:cubicBezTo>
                    <a:pt x="2195" y="16320"/>
                    <a:pt x="5795" y="18754"/>
                    <a:pt x="9695" y="18450"/>
                  </a:cubicBezTo>
                  <a:cubicBezTo>
                    <a:pt x="13295" y="18146"/>
                    <a:pt x="16295" y="15712"/>
                    <a:pt x="17495" y="12365"/>
                  </a:cubicBezTo>
                  <a:cubicBezTo>
                    <a:pt x="20495" y="4455"/>
                    <a:pt x="12095" y="-2846"/>
                    <a:pt x="4895" y="1109"/>
                  </a:cubicBezTo>
                  <a:cubicBezTo>
                    <a:pt x="695" y="3239"/>
                    <a:pt x="-1105" y="8410"/>
                    <a:pt x="695" y="12669"/>
                  </a:cubicBezTo>
                  <a:close/>
                  <a:moveTo>
                    <a:pt x="695" y="12669"/>
                  </a:moveTo>
                  <a:cubicBezTo>
                    <a:pt x="695" y="12669"/>
                    <a:pt x="695" y="12669"/>
                    <a:pt x="695" y="1266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1" name="Freeform 101"/>
            <p:cNvSpPr/>
            <p:nvPr/>
          </p:nvSpPr>
          <p:spPr>
            <a:xfrm>
              <a:off x="227955" y="26405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0" h="20276" fill="norm" stroke="1" extrusionOk="0">
                  <a:moveTo>
                    <a:pt x="8131" y="113"/>
                  </a:moveTo>
                  <a:cubicBezTo>
                    <a:pt x="3744" y="1110"/>
                    <a:pt x="369" y="4765"/>
                    <a:pt x="31" y="9417"/>
                  </a:cubicBezTo>
                  <a:cubicBezTo>
                    <a:pt x="-306" y="13405"/>
                    <a:pt x="2056" y="17393"/>
                    <a:pt x="5769" y="19386"/>
                  </a:cubicBezTo>
                  <a:cubicBezTo>
                    <a:pt x="9481" y="21048"/>
                    <a:pt x="14207" y="20383"/>
                    <a:pt x="17244" y="17393"/>
                  </a:cubicBezTo>
                  <a:cubicBezTo>
                    <a:pt x="20282" y="14402"/>
                    <a:pt x="21294" y="9750"/>
                    <a:pt x="19607" y="6094"/>
                  </a:cubicBezTo>
                  <a:cubicBezTo>
                    <a:pt x="17582" y="1774"/>
                    <a:pt x="12857" y="-552"/>
                    <a:pt x="8131" y="113"/>
                  </a:cubicBezTo>
                  <a:close/>
                  <a:moveTo>
                    <a:pt x="8131" y="113"/>
                  </a:moveTo>
                  <a:cubicBezTo>
                    <a:pt x="8131" y="113"/>
                    <a:pt x="8131" y="113"/>
                    <a:pt x="8131" y="11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2" name="Freeform 102"/>
            <p:cNvSpPr/>
            <p:nvPr/>
          </p:nvSpPr>
          <p:spPr>
            <a:xfrm>
              <a:off x="302485" y="248904"/>
              <a:ext cx="1302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6" h="20731" fill="norm" stroke="1" extrusionOk="0">
                  <a:moveTo>
                    <a:pt x="819" y="14318"/>
                  </a:moveTo>
                  <a:cubicBezTo>
                    <a:pt x="2109" y="18031"/>
                    <a:pt x="5978" y="20731"/>
                    <a:pt x="10169" y="20731"/>
                  </a:cubicBezTo>
                  <a:cubicBezTo>
                    <a:pt x="14037" y="20393"/>
                    <a:pt x="17584" y="17693"/>
                    <a:pt x="19195" y="13643"/>
                  </a:cubicBezTo>
                  <a:cubicBezTo>
                    <a:pt x="20485" y="9931"/>
                    <a:pt x="19195" y="5206"/>
                    <a:pt x="16294" y="2506"/>
                  </a:cubicBezTo>
                  <a:cubicBezTo>
                    <a:pt x="13070" y="-531"/>
                    <a:pt x="7912" y="-869"/>
                    <a:pt x="4366" y="1831"/>
                  </a:cubicBezTo>
                  <a:cubicBezTo>
                    <a:pt x="497" y="4531"/>
                    <a:pt x="-1115" y="9931"/>
                    <a:pt x="819" y="14318"/>
                  </a:cubicBezTo>
                  <a:close/>
                  <a:moveTo>
                    <a:pt x="819" y="14318"/>
                  </a:moveTo>
                  <a:cubicBezTo>
                    <a:pt x="819" y="14318"/>
                    <a:pt x="819" y="14318"/>
                    <a:pt x="819" y="1431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3" name="Freeform 103"/>
            <p:cNvSpPr/>
            <p:nvPr/>
          </p:nvSpPr>
          <p:spPr>
            <a:xfrm>
              <a:off x="90362" y="323200"/>
              <a:ext cx="130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56" h="18444" fill="norm" stroke="1" extrusionOk="0">
                  <a:moveTo>
                    <a:pt x="17678" y="5780"/>
                  </a:moveTo>
                  <a:cubicBezTo>
                    <a:pt x="16178" y="2130"/>
                    <a:pt x="12878" y="0"/>
                    <a:pt x="9278" y="0"/>
                  </a:cubicBezTo>
                  <a:cubicBezTo>
                    <a:pt x="5378" y="0"/>
                    <a:pt x="1778" y="2434"/>
                    <a:pt x="578" y="6085"/>
                  </a:cubicBezTo>
                  <a:cubicBezTo>
                    <a:pt x="-2422" y="14299"/>
                    <a:pt x="6878" y="21600"/>
                    <a:pt x="14078" y="17037"/>
                  </a:cubicBezTo>
                  <a:cubicBezTo>
                    <a:pt x="17678" y="14907"/>
                    <a:pt x="19178" y="9735"/>
                    <a:pt x="17678" y="5780"/>
                  </a:cubicBezTo>
                  <a:close/>
                  <a:moveTo>
                    <a:pt x="17678" y="5780"/>
                  </a:moveTo>
                  <a:cubicBezTo>
                    <a:pt x="17678" y="5780"/>
                    <a:pt x="17678" y="5780"/>
                    <a:pt x="17678" y="578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4" name="Freeform 104"/>
            <p:cNvSpPr/>
            <p:nvPr/>
          </p:nvSpPr>
          <p:spPr>
            <a:xfrm>
              <a:off x="106516" y="28311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5" h="19903" fill="norm" stroke="1" extrusionOk="0">
                  <a:moveTo>
                    <a:pt x="8339" y="227"/>
                  </a:moveTo>
                  <a:cubicBezTo>
                    <a:pt x="4019" y="881"/>
                    <a:pt x="696" y="4481"/>
                    <a:pt x="31" y="9063"/>
                  </a:cubicBezTo>
                  <a:cubicBezTo>
                    <a:pt x="-301" y="12990"/>
                    <a:pt x="2025" y="16918"/>
                    <a:pt x="5681" y="18881"/>
                  </a:cubicBezTo>
                  <a:cubicBezTo>
                    <a:pt x="9668" y="20845"/>
                    <a:pt x="14653" y="19863"/>
                    <a:pt x="17644" y="16918"/>
                  </a:cubicBezTo>
                  <a:cubicBezTo>
                    <a:pt x="20634" y="13645"/>
                    <a:pt x="21299" y="9063"/>
                    <a:pt x="19305" y="5463"/>
                  </a:cubicBezTo>
                  <a:cubicBezTo>
                    <a:pt x="17311" y="1536"/>
                    <a:pt x="12659" y="-755"/>
                    <a:pt x="8339" y="227"/>
                  </a:cubicBezTo>
                  <a:close/>
                  <a:moveTo>
                    <a:pt x="8339" y="227"/>
                  </a:moveTo>
                  <a:cubicBezTo>
                    <a:pt x="8339" y="227"/>
                    <a:pt x="8339" y="227"/>
                    <a:pt x="8339" y="22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29" name="Group 152"/>
          <p:cNvGrpSpPr/>
          <p:nvPr/>
        </p:nvGrpSpPr>
        <p:grpSpPr>
          <a:xfrm>
            <a:off x="3904060" y="1396603"/>
            <a:ext cx="413148" cy="378621"/>
            <a:chOff x="0" y="0"/>
            <a:chExt cx="413147" cy="378619"/>
          </a:xfrm>
        </p:grpSpPr>
        <p:sp>
          <p:nvSpPr>
            <p:cNvPr id="1526" name="Freeform 108"/>
            <p:cNvSpPr/>
            <p:nvPr/>
          </p:nvSpPr>
          <p:spPr>
            <a:xfrm>
              <a:off x="0" y="-1"/>
              <a:ext cx="413148" cy="37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43" y="0"/>
                  </a:moveTo>
                  <a:cubicBezTo>
                    <a:pt x="5326" y="0"/>
                    <a:pt x="5326" y="0"/>
                    <a:pt x="5326" y="0"/>
                  </a:cubicBezTo>
                  <a:cubicBezTo>
                    <a:pt x="5147" y="0"/>
                    <a:pt x="5010" y="161"/>
                    <a:pt x="5010" y="346"/>
                  </a:cubicBezTo>
                  <a:cubicBezTo>
                    <a:pt x="5010" y="542"/>
                    <a:pt x="5147" y="703"/>
                    <a:pt x="5326" y="703"/>
                  </a:cubicBezTo>
                  <a:cubicBezTo>
                    <a:pt x="19543" y="703"/>
                    <a:pt x="19543" y="703"/>
                    <a:pt x="19543" y="703"/>
                  </a:cubicBezTo>
                  <a:cubicBezTo>
                    <a:pt x="20324" y="703"/>
                    <a:pt x="20957" y="1395"/>
                    <a:pt x="20957" y="2248"/>
                  </a:cubicBezTo>
                  <a:cubicBezTo>
                    <a:pt x="20957" y="14719"/>
                    <a:pt x="20957" y="14719"/>
                    <a:pt x="20957" y="14719"/>
                  </a:cubicBezTo>
                  <a:cubicBezTo>
                    <a:pt x="20957" y="15572"/>
                    <a:pt x="20324" y="16263"/>
                    <a:pt x="19543" y="16263"/>
                  </a:cubicBezTo>
                  <a:cubicBezTo>
                    <a:pt x="2057" y="16263"/>
                    <a:pt x="2057" y="16263"/>
                    <a:pt x="2057" y="16263"/>
                  </a:cubicBezTo>
                  <a:cubicBezTo>
                    <a:pt x="1276" y="16263"/>
                    <a:pt x="643" y="15572"/>
                    <a:pt x="643" y="14719"/>
                  </a:cubicBezTo>
                  <a:cubicBezTo>
                    <a:pt x="643" y="2248"/>
                    <a:pt x="643" y="2248"/>
                    <a:pt x="643" y="2248"/>
                  </a:cubicBezTo>
                  <a:cubicBezTo>
                    <a:pt x="643" y="1395"/>
                    <a:pt x="1276" y="703"/>
                    <a:pt x="2057" y="703"/>
                  </a:cubicBezTo>
                  <a:cubicBezTo>
                    <a:pt x="4039" y="703"/>
                    <a:pt x="4039" y="703"/>
                    <a:pt x="4039" y="703"/>
                  </a:cubicBezTo>
                  <a:cubicBezTo>
                    <a:pt x="4219" y="703"/>
                    <a:pt x="4366" y="542"/>
                    <a:pt x="4366" y="346"/>
                  </a:cubicBezTo>
                  <a:cubicBezTo>
                    <a:pt x="4366" y="161"/>
                    <a:pt x="4219" y="0"/>
                    <a:pt x="4039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918" y="0"/>
                    <a:pt x="0" y="1003"/>
                    <a:pt x="0" y="2248"/>
                  </a:cubicBezTo>
                  <a:cubicBezTo>
                    <a:pt x="0" y="14719"/>
                    <a:pt x="0" y="14719"/>
                    <a:pt x="0" y="14719"/>
                  </a:cubicBezTo>
                  <a:cubicBezTo>
                    <a:pt x="0" y="15964"/>
                    <a:pt x="918" y="16966"/>
                    <a:pt x="2057" y="16966"/>
                  </a:cubicBezTo>
                  <a:cubicBezTo>
                    <a:pt x="7214" y="16966"/>
                    <a:pt x="7214" y="16966"/>
                    <a:pt x="7214" y="16966"/>
                  </a:cubicBezTo>
                  <a:cubicBezTo>
                    <a:pt x="6581" y="19214"/>
                    <a:pt x="6581" y="19214"/>
                    <a:pt x="6581" y="19214"/>
                  </a:cubicBezTo>
                  <a:cubicBezTo>
                    <a:pt x="5411" y="19214"/>
                    <a:pt x="5411" y="19214"/>
                    <a:pt x="5411" y="19214"/>
                  </a:cubicBezTo>
                  <a:cubicBezTo>
                    <a:pt x="4809" y="19214"/>
                    <a:pt x="4314" y="19744"/>
                    <a:pt x="4314" y="20401"/>
                  </a:cubicBezTo>
                  <a:cubicBezTo>
                    <a:pt x="4314" y="21058"/>
                    <a:pt x="4809" y="21600"/>
                    <a:pt x="5411" y="21600"/>
                  </a:cubicBezTo>
                  <a:cubicBezTo>
                    <a:pt x="16189" y="21600"/>
                    <a:pt x="16189" y="21600"/>
                    <a:pt x="16189" y="21600"/>
                  </a:cubicBezTo>
                  <a:cubicBezTo>
                    <a:pt x="16791" y="21600"/>
                    <a:pt x="17286" y="21058"/>
                    <a:pt x="17286" y="20401"/>
                  </a:cubicBezTo>
                  <a:cubicBezTo>
                    <a:pt x="17286" y="19744"/>
                    <a:pt x="16791" y="19214"/>
                    <a:pt x="16189" y="19214"/>
                  </a:cubicBezTo>
                  <a:cubicBezTo>
                    <a:pt x="15019" y="19214"/>
                    <a:pt x="15019" y="19214"/>
                    <a:pt x="15019" y="19214"/>
                  </a:cubicBezTo>
                  <a:cubicBezTo>
                    <a:pt x="14386" y="16966"/>
                    <a:pt x="14386" y="16966"/>
                    <a:pt x="14386" y="16966"/>
                  </a:cubicBezTo>
                  <a:cubicBezTo>
                    <a:pt x="19543" y="16966"/>
                    <a:pt x="19543" y="16966"/>
                    <a:pt x="19543" y="16966"/>
                  </a:cubicBezTo>
                  <a:cubicBezTo>
                    <a:pt x="20682" y="16966"/>
                    <a:pt x="21600" y="15964"/>
                    <a:pt x="21600" y="14719"/>
                  </a:cubicBezTo>
                  <a:cubicBezTo>
                    <a:pt x="21600" y="2248"/>
                    <a:pt x="21600" y="2248"/>
                    <a:pt x="21600" y="2248"/>
                  </a:cubicBezTo>
                  <a:cubicBezTo>
                    <a:pt x="21600" y="1003"/>
                    <a:pt x="20682" y="0"/>
                    <a:pt x="19543" y="0"/>
                  </a:cubicBezTo>
                  <a:close/>
                  <a:moveTo>
                    <a:pt x="16643" y="20401"/>
                  </a:moveTo>
                  <a:cubicBezTo>
                    <a:pt x="16643" y="20678"/>
                    <a:pt x="16443" y="20897"/>
                    <a:pt x="16189" y="20897"/>
                  </a:cubicBezTo>
                  <a:cubicBezTo>
                    <a:pt x="5411" y="20897"/>
                    <a:pt x="5411" y="20897"/>
                    <a:pt x="5411" y="20897"/>
                  </a:cubicBezTo>
                  <a:cubicBezTo>
                    <a:pt x="5157" y="20897"/>
                    <a:pt x="4957" y="20678"/>
                    <a:pt x="4957" y="20401"/>
                  </a:cubicBezTo>
                  <a:cubicBezTo>
                    <a:pt x="4957" y="20136"/>
                    <a:pt x="5157" y="19917"/>
                    <a:pt x="5411" y="19917"/>
                  </a:cubicBezTo>
                  <a:cubicBezTo>
                    <a:pt x="16189" y="19917"/>
                    <a:pt x="16189" y="19917"/>
                    <a:pt x="16189" y="19917"/>
                  </a:cubicBezTo>
                  <a:cubicBezTo>
                    <a:pt x="16443" y="19917"/>
                    <a:pt x="16643" y="20136"/>
                    <a:pt x="16643" y="20401"/>
                  </a:cubicBezTo>
                  <a:close/>
                  <a:moveTo>
                    <a:pt x="14344" y="19214"/>
                  </a:moveTo>
                  <a:cubicBezTo>
                    <a:pt x="7256" y="19214"/>
                    <a:pt x="7256" y="19214"/>
                    <a:pt x="7256" y="19214"/>
                  </a:cubicBezTo>
                  <a:cubicBezTo>
                    <a:pt x="7889" y="16966"/>
                    <a:pt x="7889" y="16966"/>
                    <a:pt x="7889" y="16966"/>
                  </a:cubicBezTo>
                  <a:cubicBezTo>
                    <a:pt x="13711" y="16966"/>
                    <a:pt x="13711" y="16966"/>
                    <a:pt x="13711" y="16966"/>
                  </a:cubicBezTo>
                  <a:lnTo>
                    <a:pt x="14344" y="19214"/>
                  </a:lnTo>
                  <a:close/>
                  <a:moveTo>
                    <a:pt x="14344" y="19214"/>
                  </a:moveTo>
                  <a:cubicBezTo>
                    <a:pt x="14344" y="19214"/>
                    <a:pt x="14344" y="19214"/>
                    <a:pt x="14344" y="1921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7" name="Freeform 109"/>
            <p:cNvSpPr/>
            <p:nvPr/>
          </p:nvSpPr>
          <p:spPr>
            <a:xfrm>
              <a:off x="32146" y="33337"/>
              <a:ext cx="348854" cy="21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12" y="16952"/>
                  </a:moveTo>
                  <a:cubicBezTo>
                    <a:pt x="21425" y="16952"/>
                    <a:pt x="21600" y="16666"/>
                    <a:pt x="21600" y="16338"/>
                  </a:cubicBezTo>
                  <a:cubicBezTo>
                    <a:pt x="21600" y="676"/>
                    <a:pt x="21600" y="676"/>
                    <a:pt x="21600" y="676"/>
                  </a:cubicBezTo>
                  <a:cubicBezTo>
                    <a:pt x="21600" y="307"/>
                    <a:pt x="21412" y="0"/>
                    <a:pt x="21187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188" y="0"/>
                    <a:pt x="0" y="307"/>
                    <a:pt x="0" y="676"/>
                  </a:cubicBezTo>
                  <a:cubicBezTo>
                    <a:pt x="0" y="20965"/>
                    <a:pt x="0" y="20965"/>
                    <a:pt x="0" y="20965"/>
                  </a:cubicBezTo>
                  <a:cubicBezTo>
                    <a:pt x="0" y="21313"/>
                    <a:pt x="175" y="21600"/>
                    <a:pt x="388" y="21600"/>
                  </a:cubicBezTo>
                  <a:cubicBezTo>
                    <a:pt x="21212" y="21600"/>
                    <a:pt x="21212" y="21600"/>
                    <a:pt x="21212" y="21600"/>
                  </a:cubicBezTo>
                  <a:cubicBezTo>
                    <a:pt x="21425" y="21600"/>
                    <a:pt x="21600" y="21313"/>
                    <a:pt x="21600" y="20965"/>
                  </a:cubicBezTo>
                  <a:cubicBezTo>
                    <a:pt x="21600" y="18816"/>
                    <a:pt x="21600" y="18816"/>
                    <a:pt x="21600" y="18816"/>
                  </a:cubicBezTo>
                  <a:cubicBezTo>
                    <a:pt x="21600" y="18488"/>
                    <a:pt x="21425" y="18201"/>
                    <a:pt x="21212" y="18201"/>
                  </a:cubicBezTo>
                  <a:cubicBezTo>
                    <a:pt x="21011" y="18201"/>
                    <a:pt x="20836" y="18488"/>
                    <a:pt x="20836" y="18816"/>
                  </a:cubicBezTo>
                  <a:cubicBezTo>
                    <a:pt x="20836" y="20351"/>
                    <a:pt x="20836" y="20351"/>
                    <a:pt x="20836" y="20351"/>
                  </a:cubicBezTo>
                  <a:cubicBezTo>
                    <a:pt x="764" y="20351"/>
                    <a:pt x="764" y="20351"/>
                    <a:pt x="764" y="20351"/>
                  </a:cubicBezTo>
                  <a:cubicBezTo>
                    <a:pt x="764" y="1249"/>
                    <a:pt x="764" y="1249"/>
                    <a:pt x="764" y="1249"/>
                  </a:cubicBezTo>
                  <a:cubicBezTo>
                    <a:pt x="20836" y="1249"/>
                    <a:pt x="20836" y="1249"/>
                    <a:pt x="20836" y="1249"/>
                  </a:cubicBezTo>
                  <a:cubicBezTo>
                    <a:pt x="20836" y="16338"/>
                    <a:pt x="20836" y="16338"/>
                    <a:pt x="20836" y="16338"/>
                  </a:cubicBezTo>
                  <a:cubicBezTo>
                    <a:pt x="20836" y="16686"/>
                    <a:pt x="21011" y="16952"/>
                    <a:pt x="21212" y="16952"/>
                  </a:cubicBezTo>
                  <a:close/>
                  <a:moveTo>
                    <a:pt x="21212" y="16952"/>
                  </a:moveTo>
                  <a:cubicBezTo>
                    <a:pt x="21212" y="16952"/>
                    <a:pt x="21212" y="16952"/>
                    <a:pt x="21212" y="1695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8" name="Freeform 110"/>
            <p:cNvSpPr/>
            <p:nvPr/>
          </p:nvSpPr>
          <p:spPr>
            <a:xfrm>
              <a:off x="200229" y="25761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9" h="17688" fill="norm" stroke="1" extrusionOk="0">
                  <a:moveTo>
                    <a:pt x="18061" y="4045"/>
                  </a:moveTo>
                  <a:cubicBezTo>
                    <a:pt x="16097" y="834"/>
                    <a:pt x="11843" y="-625"/>
                    <a:pt x="7915" y="251"/>
                  </a:cubicBezTo>
                  <a:cubicBezTo>
                    <a:pt x="3661" y="834"/>
                    <a:pt x="388" y="4045"/>
                    <a:pt x="61" y="8132"/>
                  </a:cubicBezTo>
                  <a:cubicBezTo>
                    <a:pt x="-921" y="16013"/>
                    <a:pt x="10206" y="20975"/>
                    <a:pt x="16752" y="15137"/>
                  </a:cubicBezTo>
                  <a:cubicBezTo>
                    <a:pt x="20352" y="12218"/>
                    <a:pt x="20679" y="7548"/>
                    <a:pt x="18061" y="4045"/>
                  </a:cubicBezTo>
                  <a:close/>
                  <a:moveTo>
                    <a:pt x="18061" y="4045"/>
                  </a:moveTo>
                  <a:cubicBezTo>
                    <a:pt x="18061" y="4045"/>
                    <a:pt x="18061" y="4045"/>
                    <a:pt x="18061" y="404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32" name="Group 157"/>
          <p:cNvGrpSpPr/>
          <p:nvPr/>
        </p:nvGrpSpPr>
        <p:grpSpPr>
          <a:xfrm>
            <a:off x="3273028" y="1404937"/>
            <a:ext cx="411957" cy="371476"/>
            <a:chOff x="0" y="0"/>
            <a:chExt cx="411956" cy="371475"/>
          </a:xfrm>
        </p:grpSpPr>
        <p:sp>
          <p:nvSpPr>
            <p:cNvPr id="1530" name="Freeform 114"/>
            <p:cNvSpPr/>
            <p:nvPr/>
          </p:nvSpPr>
          <p:spPr>
            <a:xfrm>
              <a:off x="-1" y="-1"/>
              <a:ext cx="411958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07" y="3909"/>
                  </a:moveTo>
                  <a:cubicBezTo>
                    <a:pt x="18784" y="3909"/>
                    <a:pt x="18784" y="3909"/>
                    <a:pt x="18784" y="3909"/>
                  </a:cubicBezTo>
                  <a:cubicBezTo>
                    <a:pt x="18605" y="3909"/>
                    <a:pt x="18457" y="4062"/>
                    <a:pt x="18457" y="4261"/>
                  </a:cubicBezTo>
                  <a:cubicBezTo>
                    <a:pt x="18457" y="4461"/>
                    <a:pt x="18605" y="4613"/>
                    <a:pt x="18784" y="4613"/>
                  </a:cubicBezTo>
                  <a:cubicBezTo>
                    <a:pt x="19607" y="4613"/>
                    <a:pt x="19607" y="4613"/>
                    <a:pt x="19607" y="4613"/>
                  </a:cubicBezTo>
                  <a:cubicBezTo>
                    <a:pt x="20355" y="4613"/>
                    <a:pt x="20957" y="5294"/>
                    <a:pt x="20957" y="6128"/>
                  </a:cubicBezTo>
                  <a:cubicBezTo>
                    <a:pt x="20957" y="12338"/>
                    <a:pt x="20957" y="12338"/>
                    <a:pt x="20957" y="12338"/>
                  </a:cubicBezTo>
                  <a:cubicBezTo>
                    <a:pt x="20767" y="12467"/>
                    <a:pt x="20566" y="12584"/>
                    <a:pt x="20377" y="12690"/>
                  </a:cubicBezTo>
                  <a:cubicBezTo>
                    <a:pt x="20377" y="12690"/>
                    <a:pt x="20377" y="12702"/>
                    <a:pt x="20377" y="12702"/>
                  </a:cubicBezTo>
                  <a:cubicBezTo>
                    <a:pt x="18816" y="13617"/>
                    <a:pt x="17181" y="14298"/>
                    <a:pt x="15483" y="14733"/>
                  </a:cubicBezTo>
                  <a:cubicBezTo>
                    <a:pt x="15483" y="11739"/>
                    <a:pt x="15483" y="11739"/>
                    <a:pt x="15483" y="11739"/>
                  </a:cubicBezTo>
                  <a:cubicBezTo>
                    <a:pt x="15483" y="10671"/>
                    <a:pt x="14702" y="9802"/>
                    <a:pt x="13743" y="9802"/>
                  </a:cubicBezTo>
                  <a:cubicBezTo>
                    <a:pt x="7857" y="9802"/>
                    <a:pt x="7857" y="9802"/>
                    <a:pt x="7857" y="9802"/>
                  </a:cubicBezTo>
                  <a:cubicBezTo>
                    <a:pt x="6898" y="9802"/>
                    <a:pt x="6117" y="10671"/>
                    <a:pt x="6117" y="11739"/>
                  </a:cubicBezTo>
                  <a:cubicBezTo>
                    <a:pt x="6117" y="14733"/>
                    <a:pt x="6117" y="14733"/>
                    <a:pt x="6117" y="14733"/>
                  </a:cubicBezTo>
                  <a:cubicBezTo>
                    <a:pt x="4208" y="14240"/>
                    <a:pt x="2373" y="13441"/>
                    <a:pt x="643" y="12338"/>
                  </a:cubicBezTo>
                  <a:cubicBezTo>
                    <a:pt x="643" y="6128"/>
                    <a:pt x="643" y="6128"/>
                    <a:pt x="643" y="6128"/>
                  </a:cubicBezTo>
                  <a:cubicBezTo>
                    <a:pt x="643" y="5294"/>
                    <a:pt x="1245" y="4613"/>
                    <a:pt x="1993" y="4613"/>
                  </a:cubicBezTo>
                  <a:cubicBezTo>
                    <a:pt x="17497" y="4613"/>
                    <a:pt x="17497" y="4613"/>
                    <a:pt x="17497" y="4613"/>
                  </a:cubicBezTo>
                  <a:cubicBezTo>
                    <a:pt x="17677" y="4613"/>
                    <a:pt x="17814" y="4461"/>
                    <a:pt x="17814" y="4261"/>
                  </a:cubicBezTo>
                  <a:cubicBezTo>
                    <a:pt x="17814" y="4062"/>
                    <a:pt x="17677" y="3909"/>
                    <a:pt x="17497" y="3909"/>
                  </a:cubicBezTo>
                  <a:cubicBezTo>
                    <a:pt x="16253" y="3909"/>
                    <a:pt x="16253" y="3909"/>
                    <a:pt x="16253" y="3909"/>
                  </a:cubicBezTo>
                  <a:cubicBezTo>
                    <a:pt x="16253" y="2254"/>
                    <a:pt x="16253" y="2254"/>
                    <a:pt x="16253" y="2254"/>
                  </a:cubicBezTo>
                  <a:cubicBezTo>
                    <a:pt x="16253" y="1010"/>
                    <a:pt x="15346" y="0"/>
                    <a:pt x="14228" y="0"/>
                  </a:cubicBezTo>
                  <a:cubicBezTo>
                    <a:pt x="7372" y="0"/>
                    <a:pt x="7372" y="0"/>
                    <a:pt x="7372" y="0"/>
                  </a:cubicBezTo>
                  <a:cubicBezTo>
                    <a:pt x="6254" y="0"/>
                    <a:pt x="5347" y="1010"/>
                    <a:pt x="5347" y="2254"/>
                  </a:cubicBezTo>
                  <a:cubicBezTo>
                    <a:pt x="5347" y="3909"/>
                    <a:pt x="5347" y="3909"/>
                    <a:pt x="5347" y="3909"/>
                  </a:cubicBezTo>
                  <a:cubicBezTo>
                    <a:pt x="1993" y="3909"/>
                    <a:pt x="1993" y="3909"/>
                    <a:pt x="1993" y="3909"/>
                  </a:cubicBezTo>
                  <a:cubicBezTo>
                    <a:pt x="896" y="3909"/>
                    <a:pt x="0" y="4895"/>
                    <a:pt x="0" y="6128"/>
                  </a:cubicBezTo>
                  <a:cubicBezTo>
                    <a:pt x="0" y="12549"/>
                    <a:pt x="0" y="12549"/>
                    <a:pt x="0" y="12549"/>
                  </a:cubicBezTo>
                  <a:cubicBezTo>
                    <a:pt x="0" y="12667"/>
                    <a:pt x="63" y="12784"/>
                    <a:pt x="158" y="12854"/>
                  </a:cubicBezTo>
                  <a:cubicBezTo>
                    <a:pt x="359" y="12983"/>
                    <a:pt x="559" y="13101"/>
                    <a:pt x="749" y="13218"/>
                  </a:cubicBezTo>
                  <a:cubicBezTo>
                    <a:pt x="749" y="14885"/>
                    <a:pt x="749" y="14885"/>
                    <a:pt x="749" y="14885"/>
                  </a:cubicBezTo>
                  <a:cubicBezTo>
                    <a:pt x="749" y="15085"/>
                    <a:pt x="896" y="15249"/>
                    <a:pt x="1076" y="15249"/>
                  </a:cubicBezTo>
                  <a:cubicBezTo>
                    <a:pt x="1255" y="15249"/>
                    <a:pt x="1392" y="15085"/>
                    <a:pt x="1392" y="14885"/>
                  </a:cubicBezTo>
                  <a:cubicBezTo>
                    <a:pt x="1392" y="13594"/>
                    <a:pt x="1392" y="13594"/>
                    <a:pt x="1392" y="13594"/>
                  </a:cubicBezTo>
                  <a:cubicBezTo>
                    <a:pt x="3660" y="14850"/>
                    <a:pt x="6086" y="15637"/>
                    <a:pt x="8627" y="15930"/>
                  </a:cubicBezTo>
                  <a:cubicBezTo>
                    <a:pt x="8627" y="17139"/>
                    <a:pt x="8627" y="17139"/>
                    <a:pt x="8627" y="17139"/>
                  </a:cubicBezTo>
                  <a:cubicBezTo>
                    <a:pt x="8627" y="17937"/>
                    <a:pt x="9197" y="18583"/>
                    <a:pt x="9914" y="18583"/>
                  </a:cubicBezTo>
                  <a:cubicBezTo>
                    <a:pt x="11686" y="18583"/>
                    <a:pt x="11686" y="18583"/>
                    <a:pt x="11686" y="18583"/>
                  </a:cubicBezTo>
                  <a:cubicBezTo>
                    <a:pt x="12403" y="18583"/>
                    <a:pt x="12973" y="17937"/>
                    <a:pt x="12973" y="17139"/>
                  </a:cubicBezTo>
                  <a:cubicBezTo>
                    <a:pt x="12973" y="15930"/>
                    <a:pt x="12973" y="15930"/>
                    <a:pt x="12973" y="15930"/>
                  </a:cubicBezTo>
                  <a:cubicBezTo>
                    <a:pt x="15514" y="15637"/>
                    <a:pt x="17940" y="14850"/>
                    <a:pt x="20208" y="13594"/>
                  </a:cubicBezTo>
                  <a:cubicBezTo>
                    <a:pt x="20208" y="19381"/>
                    <a:pt x="20208" y="19381"/>
                    <a:pt x="20208" y="19381"/>
                  </a:cubicBezTo>
                  <a:cubicBezTo>
                    <a:pt x="20208" y="20215"/>
                    <a:pt x="19596" y="20884"/>
                    <a:pt x="18858" y="20884"/>
                  </a:cubicBezTo>
                  <a:cubicBezTo>
                    <a:pt x="2742" y="20884"/>
                    <a:pt x="2742" y="20884"/>
                    <a:pt x="2742" y="20884"/>
                  </a:cubicBezTo>
                  <a:cubicBezTo>
                    <a:pt x="2004" y="20884"/>
                    <a:pt x="1392" y="20215"/>
                    <a:pt x="1392" y="19381"/>
                  </a:cubicBezTo>
                  <a:cubicBezTo>
                    <a:pt x="1392" y="16317"/>
                    <a:pt x="1392" y="16317"/>
                    <a:pt x="1392" y="16317"/>
                  </a:cubicBezTo>
                  <a:cubicBezTo>
                    <a:pt x="1392" y="16118"/>
                    <a:pt x="1255" y="15965"/>
                    <a:pt x="1076" y="15965"/>
                  </a:cubicBezTo>
                  <a:cubicBezTo>
                    <a:pt x="896" y="15965"/>
                    <a:pt x="749" y="16118"/>
                    <a:pt x="749" y="16317"/>
                  </a:cubicBezTo>
                  <a:cubicBezTo>
                    <a:pt x="749" y="19381"/>
                    <a:pt x="749" y="19381"/>
                    <a:pt x="749" y="19381"/>
                  </a:cubicBezTo>
                  <a:cubicBezTo>
                    <a:pt x="749" y="20602"/>
                    <a:pt x="1645" y="21600"/>
                    <a:pt x="2742" y="21600"/>
                  </a:cubicBezTo>
                  <a:cubicBezTo>
                    <a:pt x="18858" y="21600"/>
                    <a:pt x="18858" y="21600"/>
                    <a:pt x="18858" y="21600"/>
                  </a:cubicBezTo>
                  <a:cubicBezTo>
                    <a:pt x="19955" y="21600"/>
                    <a:pt x="20851" y="20602"/>
                    <a:pt x="20851" y="19381"/>
                  </a:cubicBezTo>
                  <a:cubicBezTo>
                    <a:pt x="20851" y="13218"/>
                    <a:pt x="20851" y="13218"/>
                    <a:pt x="20851" y="13218"/>
                  </a:cubicBezTo>
                  <a:cubicBezTo>
                    <a:pt x="21041" y="13101"/>
                    <a:pt x="21241" y="12983"/>
                    <a:pt x="21442" y="12854"/>
                  </a:cubicBezTo>
                  <a:cubicBezTo>
                    <a:pt x="21537" y="12784"/>
                    <a:pt x="21600" y="12667"/>
                    <a:pt x="21600" y="12549"/>
                  </a:cubicBezTo>
                  <a:cubicBezTo>
                    <a:pt x="21600" y="6128"/>
                    <a:pt x="21600" y="6128"/>
                    <a:pt x="21600" y="6128"/>
                  </a:cubicBezTo>
                  <a:cubicBezTo>
                    <a:pt x="21600" y="4895"/>
                    <a:pt x="20704" y="3909"/>
                    <a:pt x="19607" y="3909"/>
                  </a:cubicBezTo>
                  <a:close/>
                  <a:moveTo>
                    <a:pt x="13838" y="716"/>
                  </a:moveTo>
                  <a:cubicBezTo>
                    <a:pt x="13700" y="1385"/>
                    <a:pt x="13163" y="1890"/>
                    <a:pt x="12509" y="1890"/>
                  </a:cubicBezTo>
                  <a:cubicBezTo>
                    <a:pt x="9091" y="1890"/>
                    <a:pt x="9091" y="1890"/>
                    <a:pt x="9091" y="1890"/>
                  </a:cubicBezTo>
                  <a:cubicBezTo>
                    <a:pt x="8437" y="1890"/>
                    <a:pt x="7900" y="1385"/>
                    <a:pt x="7762" y="716"/>
                  </a:cubicBezTo>
                  <a:lnTo>
                    <a:pt x="13838" y="716"/>
                  </a:lnTo>
                  <a:close/>
                  <a:moveTo>
                    <a:pt x="5991" y="2254"/>
                  </a:moveTo>
                  <a:cubicBezTo>
                    <a:pt x="5991" y="1503"/>
                    <a:pt x="6476" y="880"/>
                    <a:pt x="7109" y="740"/>
                  </a:cubicBezTo>
                  <a:cubicBezTo>
                    <a:pt x="7267" y="1796"/>
                    <a:pt x="8089" y="2606"/>
                    <a:pt x="9091" y="2606"/>
                  </a:cubicBezTo>
                  <a:cubicBezTo>
                    <a:pt x="12509" y="2606"/>
                    <a:pt x="12509" y="2606"/>
                    <a:pt x="12509" y="2606"/>
                  </a:cubicBezTo>
                  <a:cubicBezTo>
                    <a:pt x="13511" y="2606"/>
                    <a:pt x="14333" y="1796"/>
                    <a:pt x="14491" y="740"/>
                  </a:cubicBezTo>
                  <a:cubicBezTo>
                    <a:pt x="15124" y="880"/>
                    <a:pt x="15609" y="1503"/>
                    <a:pt x="15609" y="2254"/>
                  </a:cubicBezTo>
                  <a:cubicBezTo>
                    <a:pt x="15609" y="3909"/>
                    <a:pt x="15609" y="3909"/>
                    <a:pt x="15609" y="3909"/>
                  </a:cubicBezTo>
                  <a:cubicBezTo>
                    <a:pt x="5991" y="3909"/>
                    <a:pt x="5991" y="3909"/>
                    <a:pt x="5991" y="3909"/>
                  </a:cubicBezTo>
                  <a:cubicBezTo>
                    <a:pt x="5991" y="2254"/>
                    <a:pt x="5991" y="2254"/>
                    <a:pt x="5991" y="2254"/>
                  </a:cubicBezTo>
                  <a:close/>
                  <a:moveTo>
                    <a:pt x="12340" y="17139"/>
                  </a:moveTo>
                  <a:cubicBezTo>
                    <a:pt x="12340" y="17538"/>
                    <a:pt x="12045" y="17867"/>
                    <a:pt x="11686" y="17867"/>
                  </a:cubicBezTo>
                  <a:cubicBezTo>
                    <a:pt x="9914" y="17867"/>
                    <a:pt x="9914" y="17867"/>
                    <a:pt x="9914" y="17867"/>
                  </a:cubicBezTo>
                  <a:cubicBezTo>
                    <a:pt x="9555" y="17867"/>
                    <a:pt x="9260" y="17538"/>
                    <a:pt x="9260" y="17139"/>
                  </a:cubicBezTo>
                  <a:cubicBezTo>
                    <a:pt x="9260" y="14134"/>
                    <a:pt x="9260" y="14134"/>
                    <a:pt x="9260" y="14134"/>
                  </a:cubicBezTo>
                  <a:cubicBezTo>
                    <a:pt x="9260" y="13735"/>
                    <a:pt x="9555" y="13418"/>
                    <a:pt x="9914" y="13418"/>
                  </a:cubicBezTo>
                  <a:cubicBezTo>
                    <a:pt x="11686" y="13418"/>
                    <a:pt x="11686" y="13418"/>
                    <a:pt x="11686" y="13418"/>
                  </a:cubicBezTo>
                  <a:cubicBezTo>
                    <a:pt x="12045" y="13418"/>
                    <a:pt x="12340" y="13735"/>
                    <a:pt x="12340" y="14134"/>
                  </a:cubicBezTo>
                  <a:lnTo>
                    <a:pt x="12340" y="17139"/>
                  </a:lnTo>
                  <a:close/>
                  <a:moveTo>
                    <a:pt x="11686" y="12702"/>
                  </a:moveTo>
                  <a:cubicBezTo>
                    <a:pt x="9914" y="12702"/>
                    <a:pt x="9914" y="12702"/>
                    <a:pt x="9914" y="12702"/>
                  </a:cubicBezTo>
                  <a:cubicBezTo>
                    <a:pt x="9197" y="12702"/>
                    <a:pt x="8627" y="13347"/>
                    <a:pt x="8627" y="14134"/>
                  </a:cubicBezTo>
                  <a:cubicBezTo>
                    <a:pt x="8627" y="15214"/>
                    <a:pt x="8627" y="15214"/>
                    <a:pt x="8627" y="15214"/>
                  </a:cubicBezTo>
                  <a:cubicBezTo>
                    <a:pt x="7995" y="15132"/>
                    <a:pt x="7372" y="15026"/>
                    <a:pt x="6761" y="14897"/>
                  </a:cubicBezTo>
                  <a:cubicBezTo>
                    <a:pt x="6761" y="11739"/>
                    <a:pt x="6761" y="11739"/>
                    <a:pt x="6761" y="11739"/>
                  </a:cubicBezTo>
                  <a:cubicBezTo>
                    <a:pt x="6761" y="11070"/>
                    <a:pt x="7246" y="10518"/>
                    <a:pt x="7857" y="10518"/>
                  </a:cubicBezTo>
                  <a:cubicBezTo>
                    <a:pt x="13743" y="10518"/>
                    <a:pt x="13743" y="10518"/>
                    <a:pt x="13743" y="10518"/>
                  </a:cubicBezTo>
                  <a:cubicBezTo>
                    <a:pt x="14354" y="10518"/>
                    <a:pt x="14839" y="11070"/>
                    <a:pt x="14839" y="11739"/>
                  </a:cubicBezTo>
                  <a:cubicBezTo>
                    <a:pt x="14839" y="14897"/>
                    <a:pt x="14839" y="14897"/>
                    <a:pt x="14839" y="14897"/>
                  </a:cubicBezTo>
                  <a:cubicBezTo>
                    <a:pt x="14228" y="15026"/>
                    <a:pt x="13605" y="15132"/>
                    <a:pt x="12973" y="15202"/>
                  </a:cubicBezTo>
                  <a:cubicBezTo>
                    <a:pt x="12973" y="14134"/>
                    <a:pt x="12973" y="14134"/>
                    <a:pt x="12973" y="14134"/>
                  </a:cubicBezTo>
                  <a:cubicBezTo>
                    <a:pt x="12973" y="13347"/>
                    <a:pt x="12403" y="12702"/>
                    <a:pt x="11686" y="12702"/>
                  </a:cubicBezTo>
                  <a:close/>
                  <a:moveTo>
                    <a:pt x="11686" y="12702"/>
                  </a:moveTo>
                  <a:cubicBezTo>
                    <a:pt x="11686" y="12702"/>
                    <a:pt x="11686" y="12702"/>
                    <a:pt x="11686" y="1270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1" name="Freeform 115"/>
            <p:cNvSpPr/>
            <p:nvPr/>
          </p:nvSpPr>
          <p:spPr>
            <a:xfrm>
              <a:off x="189309" y="242887"/>
              <a:ext cx="33339" cy="5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61" y="0"/>
                  </a:moveTo>
                  <a:cubicBezTo>
                    <a:pt x="3939" y="0"/>
                    <a:pt x="3939" y="0"/>
                    <a:pt x="3939" y="0"/>
                  </a:cubicBezTo>
                  <a:cubicBezTo>
                    <a:pt x="1779" y="0"/>
                    <a:pt x="0" y="1093"/>
                    <a:pt x="0" y="2521"/>
                  </a:cubicBezTo>
                  <a:cubicBezTo>
                    <a:pt x="0" y="18995"/>
                    <a:pt x="0" y="18995"/>
                    <a:pt x="0" y="18995"/>
                  </a:cubicBezTo>
                  <a:cubicBezTo>
                    <a:pt x="0" y="20423"/>
                    <a:pt x="1779" y="21600"/>
                    <a:pt x="3939" y="21600"/>
                  </a:cubicBezTo>
                  <a:cubicBezTo>
                    <a:pt x="17661" y="21600"/>
                    <a:pt x="17661" y="21600"/>
                    <a:pt x="17661" y="21600"/>
                  </a:cubicBezTo>
                  <a:cubicBezTo>
                    <a:pt x="19821" y="21600"/>
                    <a:pt x="21600" y="20423"/>
                    <a:pt x="21600" y="18995"/>
                  </a:cubicBezTo>
                  <a:cubicBezTo>
                    <a:pt x="21600" y="2521"/>
                    <a:pt x="21600" y="2521"/>
                    <a:pt x="21600" y="2521"/>
                  </a:cubicBezTo>
                  <a:cubicBezTo>
                    <a:pt x="21600" y="1093"/>
                    <a:pt x="19821" y="0"/>
                    <a:pt x="17661" y="0"/>
                  </a:cubicBezTo>
                  <a:close/>
                  <a:moveTo>
                    <a:pt x="13849" y="16473"/>
                  </a:moveTo>
                  <a:cubicBezTo>
                    <a:pt x="7751" y="16473"/>
                    <a:pt x="7751" y="16473"/>
                    <a:pt x="7751" y="16473"/>
                  </a:cubicBezTo>
                  <a:cubicBezTo>
                    <a:pt x="7751" y="5043"/>
                    <a:pt x="7751" y="5043"/>
                    <a:pt x="7751" y="5043"/>
                  </a:cubicBezTo>
                  <a:cubicBezTo>
                    <a:pt x="13849" y="5043"/>
                    <a:pt x="13849" y="5043"/>
                    <a:pt x="13849" y="5043"/>
                  </a:cubicBezTo>
                  <a:lnTo>
                    <a:pt x="13849" y="16473"/>
                  </a:lnTo>
                  <a:close/>
                  <a:moveTo>
                    <a:pt x="13849" y="16473"/>
                  </a:moveTo>
                  <a:cubicBezTo>
                    <a:pt x="13849" y="16473"/>
                    <a:pt x="13849" y="16473"/>
                    <a:pt x="13849" y="1647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41" name="Group 168"/>
          <p:cNvGrpSpPr/>
          <p:nvPr/>
        </p:nvGrpSpPr>
        <p:grpSpPr>
          <a:xfrm>
            <a:off x="2545557" y="1412080"/>
            <a:ext cx="413148" cy="357189"/>
            <a:chOff x="0" y="0"/>
            <a:chExt cx="413147" cy="357188"/>
          </a:xfrm>
        </p:grpSpPr>
        <p:sp>
          <p:nvSpPr>
            <p:cNvPr id="1533" name="Freeform 119"/>
            <p:cNvSpPr/>
            <p:nvPr/>
          </p:nvSpPr>
          <p:spPr>
            <a:xfrm>
              <a:off x="0" y="-1"/>
              <a:ext cx="413148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4" y="8327"/>
                  </a:moveTo>
                  <a:cubicBezTo>
                    <a:pt x="21452" y="8327"/>
                    <a:pt x="21600" y="8156"/>
                    <a:pt x="21600" y="7949"/>
                  </a:cubicBezTo>
                  <a:cubicBezTo>
                    <a:pt x="21600" y="5568"/>
                    <a:pt x="21600" y="5568"/>
                    <a:pt x="21600" y="5568"/>
                  </a:cubicBezTo>
                  <a:cubicBezTo>
                    <a:pt x="21600" y="4396"/>
                    <a:pt x="20777" y="3443"/>
                    <a:pt x="19765" y="3443"/>
                  </a:cubicBezTo>
                  <a:cubicBezTo>
                    <a:pt x="15673" y="3443"/>
                    <a:pt x="15673" y="3443"/>
                    <a:pt x="15673" y="3443"/>
                  </a:cubicBezTo>
                  <a:cubicBezTo>
                    <a:pt x="12034" y="1648"/>
                    <a:pt x="12034" y="1648"/>
                    <a:pt x="12034" y="1648"/>
                  </a:cubicBezTo>
                  <a:cubicBezTo>
                    <a:pt x="12034" y="1575"/>
                    <a:pt x="12045" y="1514"/>
                    <a:pt x="12045" y="1441"/>
                  </a:cubicBezTo>
                  <a:cubicBezTo>
                    <a:pt x="12045" y="647"/>
                    <a:pt x="11486" y="0"/>
                    <a:pt x="10800" y="0"/>
                  </a:cubicBezTo>
                  <a:cubicBezTo>
                    <a:pt x="10114" y="0"/>
                    <a:pt x="9555" y="647"/>
                    <a:pt x="9555" y="1441"/>
                  </a:cubicBezTo>
                  <a:cubicBezTo>
                    <a:pt x="9555" y="1514"/>
                    <a:pt x="9566" y="1575"/>
                    <a:pt x="9566" y="1648"/>
                  </a:cubicBezTo>
                  <a:cubicBezTo>
                    <a:pt x="5927" y="3443"/>
                    <a:pt x="5927" y="3443"/>
                    <a:pt x="5927" y="3443"/>
                  </a:cubicBezTo>
                  <a:cubicBezTo>
                    <a:pt x="1835" y="3443"/>
                    <a:pt x="1835" y="3443"/>
                    <a:pt x="1835" y="3443"/>
                  </a:cubicBezTo>
                  <a:cubicBezTo>
                    <a:pt x="823" y="3443"/>
                    <a:pt x="0" y="4396"/>
                    <a:pt x="0" y="5568"/>
                  </a:cubicBezTo>
                  <a:cubicBezTo>
                    <a:pt x="0" y="19475"/>
                    <a:pt x="0" y="19475"/>
                    <a:pt x="0" y="19475"/>
                  </a:cubicBezTo>
                  <a:cubicBezTo>
                    <a:pt x="0" y="20648"/>
                    <a:pt x="823" y="21600"/>
                    <a:pt x="1835" y="21600"/>
                  </a:cubicBezTo>
                  <a:cubicBezTo>
                    <a:pt x="19765" y="21600"/>
                    <a:pt x="19765" y="21600"/>
                    <a:pt x="19765" y="21600"/>
                  </a:cubicBezTo>
                  <a:cubicBezTo>
                    <a:pt x="20777" y="21600"/>
                    <a:pt x="21600" y="20648"/>
                    <a:pt x="21600" y="19475"/>
                  </a:cubicBezTo>
                  <a:cubicBezTo>
                    <a:pt x="21600" y="9439"/>
                    <a:pt x="21600" y="9439"/>
                    <a:pt x="21600" y="9439"/>
                  </a:cubicBezTo>
                  <a:cubicBezTo>
                    <a:pt x="21600" y="9231"/>
                    <a:pt x="21452" y="9060"/>
                    <a:pt x="21284" y="9060"/>
                  </a:cubicBezTo>
                  <a:cubicBezTo>
                    <a:pt x="21104" y="9060"/>
                    <a:pt x="20957" y="9231"/>
                    <a:pt x="20957" y="9439"/>
                  </a:cubicBezTo>
                  <a:cubicBezTo>
                    <a:pt x="20957" y="19475"/>
                    <a:pt x="20957" y="19475"/>
                    <a:pt x="20957" y="19475"/>
                  </a:cubicBezTo>
                  <a:cubicBezTo>
                    <a:pt x="20957" y="20245"/>
                    <a:pt x="20419" y="20855"/>
                    <a:pt x="19765" y="20855"/>
                  </a:cubicBezTo>
                  <a:cubicBezTo>
                    <a:pt x="1835" y="20855"/>
                    <a:pt x="1835" y="20855"/>
                    <a:pt x="1835" y="20855"/>
                  </a:cubicBezTo>
                  <a:cubicBezTo>
                    <a:pt x="1181" y="20855"/>
                    <a:pt x="643" y="20245"/>
                    <a:pt x="643" y="19475"/>
                  </a:cubicBezTo>
                  <a:cubicBezTo>
                    <a:pt x="643" y="5568"/>
                    <a:pt x="643" y="5568"/>
                    <a:pt x="643" y="5568"/>
                  </a:cubicBezTo>
                  <a:cubicBezTo>
                    <a:pt x="643" y="4799"/>
                    <a:pt x="1181" y="4188"/>
                    <a:pt x="1835" y="4188"/>
                  </a:cubicBezTo>
                  <a:cubicBezTo>
                    <a:pt x="19765" y="4188"/>
                    <a:pt x="19765" y="4188"/>
                    <a:pt x="19765" y="4188"/>
                  </a:cubicBezTo>
                  <a:cubicBezTo>
                    <a:pt x="20419" y="4188"/>
                    <a:pt x="20957" y="4799"/>
                    <a:pt x="20957" y="5568"/>
                  </a:cubicBezTo>
                  <a:cubicBezTo>
                    <a:pt x="20957" y="7949"/>
                    <a:pt x="20957" y="7949"/>
                    <a:pt x="20957" y="7949"/>
                  </a:cubicBezTo>
                  <a:cubicBezTo>
                    <a:pt x="20957" y="8156"/>
                    <a:pt x="21104" y="8327"/>
                    <a:pt x="21284" y="8327"/>
                  </a:cubicBezTo>
                  <a:close/>
                  <a:moveTo>
                    <a:pt x="10800" y="745"/>
                  </a:moveTo>
                  <a:cubicBezTo>
                    <a:pt x="11127" y="745"/>
                    <a:pt x="11401" y="1050"/>
                    <a:pt x="11401" y="1441"/>
                  </a:cubicBezTo>
                  <a:cubicBezTo>
                    <a:pt x="11401" y="1819"/>
                    <a:pt x="11127" y="2137"/>
                    <a:pt x="10800" y="2137"/>
                  </a:cubicBezTo>
                  <a:cubicBezTo>
                    <a:pt x="10473" y="2137"/>
                    <a:pt x="10199" y="1819"/>
                    <a:pt x="10199" y="1441"/>
                  </a:cubicBezTo>
                  <a:cubicBezTo>
                    <a:pt x="10199" y="1050"/>
                    <a:pt x="10473" y="745"/>
                    <a:pt x="10800" y="745"/>
                  </a:cubicBezTo>
                  <a:close/>
                  <a:moveTo>
                    <a:pt x="9819" y="2332"/>
                  </a:moveTo>
                  <a:cubicBezTo>
                    <a:pt x="10051" y="2662"/>
                    <a:pt x="10399" y="2882"/>
                    <a:pt x="10800" y="2882"/>
                  </a:cubicBezTo>
                  <a:cubicBezTo>
                    <a:pt x="11201" y="2882"/>
                    <a:pt x="11549" y="2662"/>
                    <a:pt x="11781" y="2332"/>
                  </a:cubicBezTo>
                  <a:cubicBezTo>
                    <a:pt x="14038" y="3443"/>
                    <a:pt x="14038" y="3443"/>
                    <a:pt x="14038" y="3443"/>
                  </a:cubicBezTo>
                  <a:cubicBezTo>
                    <a:pt x="7562" y="3443"/>
                    <a:pt x="7562" y="3443"/>
                    <a:pt x="7562" y="3443"/>
                  </a:cubicBezTo>
                  <a:lnTo>
                    <a:pt x="9819" y="2332"/>
                  </a:lnTo>
                  <a:close/>
                  <a:moveTo>
                    <a:pt x="9819" y="2332"/>
                  </a:moveTo>
                  <a:cubicBezTo>
                    <a:pt x="9819" y="2332"/>
                    <a:pt x="9819" y="2332"/>
                    <a:pt x="9819" y="233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4" name="Freeform 120"/>
            <p:cNvSpPr/>
            <p:nvPr/>
          </p:nvSpPr>
          <p:spPr>
            <a:xfrm>
              <a:off x="36909" y="94059"/>
              <a:ext cx="339330" cy="226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89" y="21600"/>
                  </a:moveTo>
                  <a:cubicBezTo>
                    <a:pt x="21202" y="21600"/>
                    <a:pt x="21202" y="21600"/>
                    <a:pt x="21202" y="21600"/>
                  </a:cubicBezTo>
                  <a:cubicBezTo>
                    <a:pt x="21420" y="21600"/>
                    <a:pt x="21600" y="21331"/>
                    <a:pt x="21600" y="21004"/>
                  </a:cubicBezTo>
                  <a:cubicBezTo>
                    <a:pt x="21600" y="596"/>
                    <a:pt x="21600" y="596"/>
                    <a:pt x="21600" y="596"/>
                  </a:cubicBezTo>
                  <a:cubicBezTo>
                    <a:pt x="21600" y="269"/>
                    <a:pt x="21420" y="0"/>
                    <a:pt x="21202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180" y="0"/>
                    <a:pt x="0" y="269"/>
                    <a:pt x="0" y="596"/>
                  </a:cubicBezTo>
                  <a:cubicBezTo>
                    <a:pt x="0" y="21004"/>
                    <a:pt x="0" y="21004"/>
                    <a:pt x="0" y="21004"/>
                  </a:cubicBezTo>
                  <a:cubicBezTo>
                    <a:pt x="0" y="21331"/>
                    <a:pt x="180" y="21600"/>
                    <a:pt x="398" y="21600"/>
                  </a:cubicBezTo>
                  <a:cubicBezTo>
                    <a:pt x="2437" y="21600"/>
                    <a:pt x="2437" y="21600"/>
                    <a:pt x="2437" y="21600"/>
                  </a:cubicBezTo>
                  <a:cubicBezTo>
                    <a:pt x="2642" y="21600"/>
                    <a:pt x="2822" y="21331"/>
                    <a:pt x="2822" y="21004"/>
                  </a:cubicBezTo>
                  <a:cubicBezTo>
                    <a:pt x="2822" y="20677"/>
                    <a:pt x="2642" y="20427"/>
                    <a:pt x="2437" y="20427"/>
                  </a:cubicBezTo>
                  <a:cubicBezTo>
                    <a:pt x="782" y="20427"/>
                    <a:pt x="782" y="20427"/>
                    <a:pt x="782" y="20427"/>
                  </a:cubicBezTo>
                  <a:cubicBezTo>
                    <a:pt x="782" y="1173"/>
                    <a:pt x="782" y="1173"/>
                    <a:pt x="782" y="1173"/>
                  </a:cubicBezTo>
                  <a:cubicBezTo>
                    <a:pt x="20818" y="1173"/>
                    <a:pt x="20818" y="1173"/>
                    <a:pt x="20818" y="1173"/>
                  </a:cubicBezTo>
                  <a:cubicBezTo>
                    <a:pt x="20818" y="20427"/>
                    <a:pt x="20818" y="20427"/>
                    <a:pt x="20818" y="20427"/>
                  </a:cubicBezTo>
                  <a:cubicBezTo>
                    <a:pt x="3989" y="20427"/>
                    <a:pt x="3989" y="20427"/>
                    <a:pt x="3989" y="20427"/>
                  </a:cubicBezTo>
                  <a:cubicBezTo>
                    <a:pt x="3784" y="20427"/>
                    <a:pt x="3604" y="20677"/>
                    <a:pt x="3604" y="21004"/>
                  </a:cubicBezTo>
                  <a:cubicBezTo>
                    <a:pt x="3604" y="21331"/>
                    <a:pt x="3784" y="21600"/>
                    <a:pt x="3989" y="21600"/>
                  </a:cubicBezTo>
                  <a:close/>
                  <a:moveTo>
                    <a:pt x="3989" y="21600"/>
                  </a:moveTo>
                  <a:cubicBezTo>
                    <a:pt x="3989" y="21600"/>
                    <a:pt x="3989" y="21600"/>
                    <a:pt x="3989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5" name="Freeform 121"/>
            <p:cNvSpPr/>
            <p:nvPr/>
          </p:nvSpPr>
          <p:spPr>
            <a:xfrm>
              <a:off x="273843" y="217885"/>
              <a:ext cx="78582" cy="7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28"/>
                  </a:moveTo>
                  <a:cubicBezTo>
                    <a:pt x="0" y="16769"/>
                    <a:pt x="4831" y="21600"/>
                    <a:pt x="10828" y="21600"/>
                  </a:cubicBezTo>
                  <a:cubicBezTo>
                    <a:pt x="16769" y="21600"/>
                    <a:pt x="21600" y="16769"/>
                    <a:pt x="21600" y="10828"/>
                  </a:cubicBezTo>
                  <a:cubicBezTo>
                    <a:pt x="21600" y="4831"/>
                    <a:pt x="16769" y="0"/>
                    <a:pt x="10828" y="0"/>
                  </a:cubicBezTo>
                  <a:cubicBezTo>
                    <a:pt x="4831" y="0"/>
                    <a:pt x="0" y="4831"/>
                    <a:pt x="0" y="10828"/>
                  </a:cubicBezTo>
                  <a:close/>
                  <a:moveTo>
                    <a:pt x="18268" y="10828"/>
                  </a:moveTo>
                  <a:cubicBezTo>
                    <a:pt x="18268" y="14881"/>
                    <a:pt x="14937" y="18213"/>
                    <a:pt x="10828" y="18213"/>
                  </a:cubicBezTo>
                  <a:cubicBezTo>
                    <a:pt x="6719" y="18213"/>
                    <a:pt x="3387" y="14881"/>
                    <a:pt x="3387" y="10828"/>
                  </a:cubicBezTo>
                  <a:cubicBezTo>
                    <a:pt x="3387" y="6719"/>
                    <a:pt x="6719" y="3387"/>
                    <a:pt x="10828" y="3387"/>
                  </a:cubicBezTo>
                  <a:cubicBezTo>
                    <a:pt x="14937" y="3387"/>
                    <a:pt x="18268" y="6719"/>
                    <a:pt x="18268" y="10828"/>
                  </a:cubicBezTo>
                  <a:close/>
                  <a:moveTo>
                    <a:pt x="18268" y="10828"/>
                  </a:moveTo>
                  <a:cubicBezTo>
                    <a:pt x="18268" y="10828"/>
                    <a:pt x="18268" y="10828"/>
                    <a:pt x="18268" y="1082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6" name="Freeform 122"/>
            <p:cNvSpPr/>
            <p:nvPr/>
          </p:nvSpPr>
          <p:spPr>
            <a:xfrm>
              <a:off x="145256" y="127000"/>
              <a:ext cx="12263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4" y="0"/>
                  </a:moveTo>
                  <a:cubicBezTo>
                    <a:pt x="1076" y="0"/>
                    <a:pt x="1076" y="0"/>
                    <a:pt x="1076" y="0"/>
                  </a:cubicBezTo>
                  <a:cubicBezTo>
                    <a:pt x="502" y="0"/>
                    <a:pt x="0" y="4603"/>
                    <a:pt x="0" y="10623"/>
                  </a:cubicBezTo>
                  <a:cubicBezTo>
                    <a:pt x="0" y="16643"/>
                    <a:pt x="502" y="21600"/>
                    <a:pt x="1076" y="21600"/>
                  </a:cubicBezTo>
                  <a:cubicBezTo>
                    <a:pt x="20524" y="21600"/>
                    <a:pt x="20524" y="21600"/>
                    <a:pt x="20524" y="21600"/>
                  </a:cubicBezTo>
                  <a:cubicBezTo>
                    <a:pt x="21098" y="21600"/>
                    <a:pt x="21600" y="16643"/>
                    <a:pt x="21600" y="10623"/>
                  </a:cubicBezTo>
                  <a:cubicBezTo>
                    <a:pt x="21600" y="4603"/>
                    <a:pt x="21098" y="0"/>
                    <a:pt x="20524" y="0"/>
                  </a:cubicBezTo>
                  <a:close/>
                  <a:moveTo>
                    <a:pt x="20524" y="0"/>
                  </a:moveTo>
                  <a:cubicBezTo>
                    <a:pt x="20524" y="0"/>
                    <a:pt x="20524" y="0"/>
                    <a:pt x="20524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7" name="Freeform 123"/>
            <p:cNvSpPr/>
            <p:nvPr/>
          </p:nvSpPr>
          <p:spPr>
            <a:xfrm>
              <a:off x="153590" y="160338"/>
              <a:ext cx="17264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977"/>
                  </a:moveTo>
                  <a:cubicBezTo>
                    <a:pt x="0" y="16643"/>
                    <a:pt x="352" y="21600"/>
                    <a:pt x="755" y="21600"/>
                  </a:cubicBezTo>
                  <a:cubicBezTo>
                    <a:pt x="20820" y="21600"/>
                    <a:pt x="20820" y="21600"/>
                    <a:pt x="20820" y="21600"/>
                  </a:cubicBezTo>
                  <a:cubicBezTo>
                    <a:pt x="21248" y="21600"/>
                    <a:pt x="21600" y="16643"/>
                    <a:pt x="21600" y="10977"/>
                  </a:cubicBezTo>
                  <a:cubicBezTo>
                    <a:pt x="21600" y="4957"/>
                    <a:pt x="21248" y="0"/>
                    <a:pt x="20820" y="0"/>
                  </a:cubicBezTo>
                  <a:cubicBezTo>
                    <a:pt x="755" y="0"/>
                    <a:pt x="755" y="0"/>
                    <a:pt x="755" y="0"/>
                  </a:cubicBezTo>
                  <a:cubicBezTo>
                    <a:pt x="352" y="0"/>
                    <a:pt x="0" y="4957"/>
                    <a:pt x="0" y="10977"/>
                  </a:cubicBezTo>
                  <a:close/>
                  <a:moveTo>
                    <a:pt x="0" y="10977"/>
                  </a:moveTo>
                  <a:cubicBezTo>
                    <a:pt x="0" y="10977"/>
                    <a:pt x="0" y="10977"/>
                    <a:pt x="0" y="109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8" name="Freeform 124"/>
            <p:cNvSpPr/>
            <p:nvPr/>
          </p:nvSpPr>
          <p:spPr>
            <a:xfrm>
              <a:off x="86915" y="160338"/>
              <a:ext cx="5477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1" y="21600"/>
                  </a:moveTo>
                  <a:cubicBezTo>
                    <a:pt x="19209" y="21600"/>
                    <a:pt x="19209" y="21600"/>
                    <a:pt x="19209" y="21600"/>
                  </a:cubicBezTo>
                  <a:cubicBezTo>
                    <a:pt x="20564" y="21600"/>
                    <a:pt x="21600" y="16643"/>
                    <a:pt x="21600" y="10977"/>
                  </a:cubicBezTo>
                  <a:cubicBezTo>
                    <a:pt x="21600" y="4957"/>
                    <a:pt x="20564" y="0"/>
                    <a:pt x="19209" y="0"/>
                  </a:cubicBezTo>
                  <a:cubicBezTo>
                    <a:pt x="2471" y="0"/>
                    <a:pt x="2471" y="0"/>
                    <a:pt x="2471" y="0"/>
                  </a:cubicBezTo>
                  <a:cubicBezTo>
                    <a:pt x="1116" y="0"/>
                    <a:pt x="0" y="4957"/>
                    <a:pt x="0" y="10977"/>
                  </a:cubicBezTo>
                  <a:cubicBezTo>
                    <a:pt x="0" y="16643"/>
                    <a:pt x="1116" y="21600"/>
                    <a:pt x="2471" y="21600"/>
                  </a:cubicBezTo>
                  <a:close/>
                  <a:moveTo>
                    <a:pt x="2471" y="21600"/>
                  </a:moveTo>
                  <a:cubicBezTo>
                    <a:pt x="2471" y="21600"/>
                    <a:pt x="2471" y="21600"/>
                    <a:pt x="2471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9" name="Freeform 125"/>
            <p:cNvSpPr/>
            <p:nvPr/>
          </p:nvSpPr>
          <p:spPr>
            <a:xfrm>
              <a:off x="86915" y="192881"/>
              <a:ext cx="239317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3" y="21600"/>
                  </a:moveTo>
                  <a:cubicBezTo>
                    <a:pt x="21037" y="21600"/>
                    <a:pt x="21037" y="21600"/>
                    <a:pt x="21037" y="21600"/>
                  </a:cubicBezTo>
                  <a:cubicBezTo>
                    <a:pt x="21346" y="21600"/>
                    <a:pt x="21600" y="16997"/>
                    <a:pt x="21600" y="10977"/>
                  </a:cubicBezTo>
                  <a:cubicBezTo>
                    <a:pt x="21600" y="4957"/>
                    <a:pt x="21346" y="0"/>
                    <a:pt x="21037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54" y="0"/>
                    <a:pt x="0" y="4957"/>
                    <a:pt x="0" y="10977"/>
                  </a:cubicBezTo>
                  <a:cubicBezTo>
                    <a:pt x="0" y="16997"/>
                    <a:pt x="254" y="21600"/>
                    <a:pt x="563" y="21600"/>
                  </a:cubicBezTo>
                  <a:close/>
                  <a:moveTo>
                    <a:pt x="563" y="21600"/>
                  </a:moveTo>
                  <a:cubicBezTo>
                    <a:pt x="563" y="21600"/>
                    <a:pt x="563" y="21600"/>
                    <a:pt x="563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0" name="Freeform 126"/>
            <p:cNvSpPr/>
            <p:nvPr/>
          </p:nvSpPr>
          <p:spPr>
            <a:xfrm>
              <a:off x="86915" y="259556"/>
              <a:ext cx="127399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" y="21600"/>
                  </a:moveTo>
                  <a:cubicBezTo>
                    <a:pt x="20581" y="21600"/>
                    <a:pt x="20581" y="21600"/>
                    <a:pt x="20581" y="21600"/>
                  </a:cubicBezTo>
                  <a:cubicBezTo>
                    <a:pt x="21158" y="21600"/>
                    <a:pt x="21600" y="16643"/>
                    <a:pt x="21600" y="10623"/>
                  </a:cubicBezTo>
                  <a:cubicBezTo>
                    <a:pt x="21600" y="4603"/>
                    <a:pt x="21158" y="0"/>
                    <a:pt x="20581" y="0"/>
                  </a:cubicBezTo>
                  <a:cubicBezTo>
                    <a:pt x="1053" y="0"/>
                    <a:pt x="1053" y="0"/>
                    <a:pt x="1053" y="0"/>
                  </a:cubicBezTo>
                  <a:cubicBezTo>
                    <a:pt x="475" y="0"/>
                    <a:pt x="0" y="4603"/>
                    <a:pt x="0" y="10623"/>
                  </a:cubicBezTo>
                  <a:cubicBezTo>
                    <a:pt x="0" y="16643"/>
                    <a:pt x="475" y="21600"/>
                    <a:pt x="1053" y="21600"/>
                  </a:cubicBezTo>
                  <a:close/>
                  <a:moveTo>
                    <a:pt x="1053" y="21600"/>
                  </a:moveTo>
                  <a:cubicBezTo>
                    <a:pt x="1053" y="21600"/>
                    <a:pt x="1053" y="21600"/>
                    <a:pt x="1053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49" name="Group 178"/>
          <p:cNvGrpSpPr/>
          <p:nvPr/>
        </p:nvGrpSpPr>
        <p:grpSpPr>
          <a:xfrm>
            <a:off x="1924050" y="1402708"/>
            <a:ext cx="411957" cy="368944"/>
            <a:chOff x="0" y="0"/>
            <a:chExt cx="411956" cy="368942"/>
          </a:xfrm>
        </p:grpSpPr>
        <p:sp>
          <p:nvSpPr>
            <p:cNvPr id="1542" name="Freeform 130"/>
            <p:cNvSpPr/>
            <p:nvPr/>
          </p:nvSpPr>
          <p:spPr>
            <a:xfrm>
              <a:off x="0" y="0"/>
              <a:ext cx="411957" cy="36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1" fill="norm" stroke="1" extrusionOk="0">
                  <a:moveTo>
                    <a:pt x="21389" y="4488"/>
                  </a:moveTo>
                  <a:cubicBezTo>
                    <a:pt x="10916" y="26"/>
                    <a:pt x="10916" y="26"/>
                    <a:pt x="10916" y="26"/>
                  </a:cubicBezTo>
                  <a:cubicBezTo>
                    <a:pt x="10842" y="-9"/>
                    <a:pt x="10758" y="-9"/>
                    <a:pt x="10684" y="26"/>
                  </a:cubicBezTo>
                  <a:cubicBezTo>
                    <a:pt x="211" y="4488"/>
                    <a:pt x="211" y="4488"/>
                    <a:pt x="211" y="4488"/>
                  </a:cubicBezTo>
                  <a:cubicBezTo>
                    <a:pt x="85" y="4535"/>
                    <a:pt x="0" y="4677"/>
                    <a:pt x="0" y="4819"/>
                  </a:cubicBezTo>
                  <a:cubicBezTo>
                    <a:pt x="0" y="4972"/>
                    <a:pt x="85" y="5102"/>
                    <a:pt x="211" y="5161"/>
                  </a:cubicBezTo>
                  <a:cubicBezTo>
                    <a:pt x="4607" y="7026"/>
                    <a:pt x="4607" y="7026"/>
                    <a:pt x="4607" y="7026"/>
                  </a:cubicBezTo>
                  <a:cubicBezTo>
                    <a:pt x="4607" y="9800"/>
                    <a:pt x="4607" y="9800"/>
                    <a:pt x="4607" y="9800"/>
                  </a:cubicBezTo>
                  <a:cubicBezTo>
                    <a:pt x="3963" y="11287"/>
                    <a:pt x="3519" y="13529"/>
                    <a:pt x="3582" y="14167"/>
                  </a:cubicBezTo>
                  <a:cubicBezTo>
                    <a:pt x="3709" y="15253"/>
                    <a:pt x="4058" y="16091"/>
                    <a:pt x="4375" y="16822"/>
                  </a:cubicBezTo>
                  <a:cubicBezTo>
                    <a:pt x="4787" y="17814"/>
                    <a:pt x="5125" y="18593"/>
                    <a:pt x="4808" y="19691"/>
                  </a:cubicBezTo>
                  <a:cubicBezTo>
                    <a:pt x="4681" y="20151"/>
                    <a:pt x="4565" y="20670"/>
                    <a:pt x="4491" y="21178"/>
                  </a:cubicBezTo>
                  <a:cubicBezTo>
                    <a:pt x="4459" y="21379"/>
                    <a:pt x="4586" y="21556"/>
                    <a:pt x="4755" y="21591"/>
                  </a:cubicBezTo>
                  <a:cubicBezTo>
                    <a:pt x="4777" y="21591"/>
                    <a:pt x="4787" y="21591"/>
                    <a:pt x="4808" y="21591"/>
                  </a:cubicBezTo>
                  <a:cubicBezTo>
                    <a:pt x="4967" y="21591"/>
                    <a:pt x="5104" y="21473"/>
                    <a:pt x="5125" y="21296"/>
                  </a:cubicBezTo>
                  <a:cubicBezTo>
                    <a:pt x="5199" y="20812"/>
                    <a:pt x="5294" y="20328"/>
                    <a:pt x="5421" y="19903"/>
                  </a:cubicBezTo>
                  <a:cubicBezTo>
                    <a:pt x="5812" y="18546"/>
                    <a:pt x="5389" y="17566"/>
                    <a:pt x="4956" y="16516"/>
                  </a:cubicBezTo>
                  <a:cubicBezTo>
                    <a:pt x="4650" y="15796"/>
                    <a:pt x="4333" y="15052"/>
                    <a:pt x="4216" y="14072"/>
                  </a:cubicBezTo>
                  <a:cubicBezTo>
                    <a:pt x="4174" y="13647"/>
                    <a:pt x="4544" y="11594"/>
                    <a:pt x="5178" y="10130"/>
                  </a:cubicBezTo>
                  <a:cubicBezTo>
                    <a:pt x="7683" y="9434"/>
                    <a:pt x="10272" y="9209"/>
                    <a:pt x="12829" y="9469"/>
                  </a:cubicBezTo>
                  <a:cubicBezTo>
                    <a:pt x="11677" y="10319"/>
                    <a:pt x="9373" y="11712"/>
                    <a:pt x="6087" y="12266"/>
                  </a:cubicBezTo>
                  <a:cubicBezTo>
                    <a:pt x="5928" y="12302"/>
                    <a:pt x="5812" y="12443"/>
                    <a:pt x="5812" y="12621"/>
                  </a:cubicBezTo>
                  <a:cubicBezTo>
                    <a:pt x="5812" y="15701"/>
                    <a:pt x="5812" y="15701"/>
                    <a:pt x="5812" y="15701"/>
                  </a:cubicBezTo>
                  <a:cubicBezTo>
                    <a:pt x="5812" y="18935"/>
                    <a:pt x="8158" y="21556"/>
                    <a:pt x="11054" y="21556"/>
                  </a:cubicBezTo>
                  <a:cubicBezTo>
                    <a:pt x="12449" y="21556"/>
                    <a:pt x="13769" y="20954"/>
                    <a:pt x="14752" y="19844"/>
                  </a:cubicBezTo>
                  <a:cubicBezTo>
                    <a:pt x="15112" y="19455"/>
                    <a:pt x="15407" y="19006"/>
                    <a:pt x="15640" y="18534"/>
                  </a:cubicBezTo>
                  <a:cubicBezTo>
                    <a:pt x="15735" y="18558"/>
                    <a:pt x="15841" y="18581"/>
                    <a:pt x="15946" y="18581"/>
                  </a:cubicBezTo>
                  <a:cubicBezTo>
                    <a:pt x="16010" y="18581"/>
                    <a:pt x="16063" y="18569"/>
                    <a:pt x="16126" y="18558"/>
                  </a:cubicBezTo>
                  <a:cubicBezTo>
                    <a:pt x="16189" y="18770"/>
                    <a:pt x="16295" y="18947"/>
                    <a:pt x="16454" y="19077"/>
                  </a:cubicBezTo>
                  <a:cubicBezTo>
                    <a:pt x="16559" y="19809"/>
                    <a:pt x="16496" y="20481"/>
                    <a:pt x="16242" y="21083"/>
                  </a:cubicBezTo>
                  <a:cubicBezTo>
                    <a:pt x="16158" y="21261"/>
                    <a:pt x="16232" y="21473"/>
                    <a:pt x="16390" y="21567"/>
                  </a:cubicBezTo>
                  <a:cubicBezTo>
                    <a:pt x="16432" y="21591"/>
                    <a:pt x="16485" y="21591"/>
                    <a:pt x="16528" y="21591"/>
                  </a:cubicBezTo>
                  <a:cubicBezTo>
                    <a:pt x="16644" y="21591"/>
                    <a:pt x="16760" y="21520"/>
                    <a:pt x="16813" y="21390"/>
                  </a:cubicBezTo>
                  <a:cubicBezTo>
                    <a:pt x="17088" y="20753"/>
                    <a:pt x="17183" y="20068"/>
                    <a:pt x="17119" y="19325"/>
                  </a:cubicBezTo>
                  <a:cubicBezTo>
                    <a:pt x="17658" y="19289"/>
                    <a:pt x="18081" y="18805"/>
                    <a:pt x="18081" y="18203"/>
                  </a:cubicBezTo>
                  <a:cubicBezTo>
                    <a:pt x="18081" y="17779"/>
                    <a:pt x="17859" y="17401"/>
                    <a:pt x="17542" y="17212"/>
                  </a:cubicBezTo>
                  <a:cubicBezTo>
                    <a:pt x="17701" y="16858"/>
                    <a:pt x="17785" y="16480"/>
                    <a:pt x="17785" y="16138"/>
                  </a:cubicBezTo>
                  <a:cubicBezTo>
                    <a:pt x="17785" y="15689"/>
                    <a:pt x="17679" y="15276"/>
                    <a:pt x="17479" y="14958"/>
                  </a:cubicBezTo>
                  <a:cubicBezTo>
                    <a:pt x="17489" y="14922"/>
                    <a:pt x="17500" y="14875"/>
                    <a:pt x="17500" y="14828"/>
                  </a:cubicBezTo>
                  <a:cubicBezTo>
                    <a:pt x="17500" y="14332"/>
                    <a:pt x="17500" y="13942"/>
                    <a:pt x="17489" y="13600"/>
                  </a:cubicBezTo>
                  <a:cubicBezTo>
                    <a:pt x="17489" y="13411"/>
                    <a:pt x="17352" y="13258"/>
                    <a:pt x="17172" y="13258"/>
                  </a:cubicBezTo>
                  <a:cubicBezTo>
                    <a:pt x="17172" y="13258"/>
                    <a:pt x="17172" y="13258"/>
                    <a:pt x="17172" y="13258"/>
                  </a:cubicBezTo>
                  <a:cubicBezTo>
                    <a:pt x="16993" y="13258"/>
                    <a:pt x="16845" y="13423"/>
                    <a:pt x="16855" y="13624"/>
                  </a:cubicBezTo>
                  <a:cubicBezTo>
                    <a:pt x="16855" y="13836"/>
                    <a:pt x="16855" y="14084"/>
                    <a:pt x="16855" y="14356"/>
                  </a:cubicBezTo>
                  <a:cubicBezTo>
                    <a:pt x="16686" y="14273"/>
                    <a:pt x="16496" y="14214"/>
                    <a:pt x="16295" y="14202"/>
                  </a:cubicBezTo>
                  <a:cubicBezTo>
                    <a:pt x="16295" y="12621"/>
                    <a:pt x="16295" y="12621"/>
                    <a:pt x="16295" y="12621"/>
                  </a:cubicBezTo>
                  <a:cubicBezTo>
                    <a:pt x="16295" y="12479"/>
                    <a:pt x="16285" y="12325"/>
                    <a:pt x="16274" y="12172"/>
                  </a:cubicBezTo>
                  <a:cubicBezTo>
                    <a:pt x="16263" y="12007"/>
                    <a:pt x="16147" y="11865"/>
                    <a:pt x="15999" y="11841"/>
                  </a:cubicBezTo>
                  <a:cubicBezTo>
                    <a:pt x="14773" y="11629"/>
                    <a:pt x="14361" y="10413"/>
                    <a:pt x="14234" y="9646"/>
                  </a:cubicBezTo>
                  <a:cubicBezTo>
                    <a:pt x="14974" y="9776"/>
                    <a:pt x="15703" y="9929"/>
                    <a:pt x="16432" y="10130"/>
                  </a:cubicBezTo>
                  <a:cubicBezTo>
                    <a:pt x="16633" y="10767"/>
                    <a:pt x="16750" y="11464"/>
                    <a:pt x="16813" y="12396"/>
                  </a:cubicBezTo>
                  <a:cubicBezTo>
                    <a:pt x="16823" y="12585"/>
                    <a:pt x="16961" y="12727"/>
                    <a:pt x="17130" y="12727"/>
                  </a:cubicBezTo>
                  <a:cubicBezTo>
                    <a:pt x="17141" y="12727"/>
                    <a:pt x="17141" y="12727"/>
                    <a:pt x="17151" y="12727"/>
                  </a:cubicBezTo>
                  <a:cubicBezTo>
                    <a:pt x="17331" y="12715"/>
                    <a:pt x="17458" y="12550"/>
                    <a:pt x="17447" y="12349"/>
                  </a:cubicBezTo>
                  <a:cubicBezTo>
                    <a:pt x="17384" y="11275"/>
                    <a:pt x="17246" y="10508"/>
                    <a:pt x="16993" y="9764"/>
                  </a:cubicBezTo>
                  <a:cubicBezTo>
                    <a:pt x="16993" y="7026"/>
                    <a:pt x="16993" y="7026"/>
                    <a:pt x="16993" y="7026"/>
                  </a:cubicBezTo>
                  <a:cubicBezTo>
                    <a:pt x="18250" y="6495"/>
                    <a:pt x="18250" y="6495"/>
                    <a:pt x="18250" y="6495"/>
                  </a:cubicBezTo>
                  <a:cubicBezTo>
                    <a:pt x="18250" y="11605"/>
                    <a:pt x="18250" y="11605"/>
                    <a:pt x="18250" y="11605"/>
                  </a:cubicBezTo>
                  <a:cubicBezTo>
                    <a:pt x="17817" y="11759"/>
                    <a:pt x="17500" y="12207"/>
                    <a:pt x="17500" y="12750"/>
                  </a:cubicBezTo>
                  <a:cubicBezTo>
                    <a:pt x="17500" y="13411"/>
                    <a:pt x="17975" y="13942"/>
                    <a:pt x="18567" y="13942"/>
                  </a:cubicBezTo>
                  <a:cubicBezTo>
                    <a:pt x="19159" y="13942"/>
                    <a:pt x="19645" y="13411"/>
                    <a:pt x="19645" y="12750"/>
                  </a:cubicBezTo>
                  <a:cubicBezTo>
                    <a:pt x="19645" y="12207"/>
                    <a:pt x="19328" y="11759"/>
                    <a:pt x="18895" y="11605"/>
                  </a:cubicBezTo>
                  <a:cubicBezTo>
                    <a:pt x="18895" y="6223"/>
                    <a:pt x="18895" y="6223"/>
                    <a:pt x="18895" y="6223"/>
                  </a:cubicBezTo>
                  <a:cubicBezTo>
                    <a:pt x="21389" y="5161"/>
                    <a:pt x="21389" y="5161"/>
                    <a:pt x="21389" y="5161"/>
                  </a:cubicBezTo>
                  <a:cubicBezTo>
                    <a:pt x="21515" y="5102"/>
                    <a:pt x="21600" y="4972"/>
                    <a:pt x="21600" y="4819"/>
                  </a:cubicBezTo>
                  <a:cubicBezTo>
                    <a:pt x="21600" y="4677"/>
                    <a:pt x="21515" y="4535"/>
                    <a:pt x="21389" y="4488"/>
                  </a:cubicBezTo>
                  <a:close/>
                  <a:moveTo>
                    <a:pt x="18567" y="13222"/>
                  </a:moveTo>
                  <a:cubicBezTo>
                    <a:pt x="18335" y="13222"/>
                    <a:pt x="18144" y="13010"/>
                    <a:pt x="18144" y="12750"/>
                  </a:cubicBezTo>
                  <a:cubicBezTo>
                    <a:pt x="18144" y="12479"/>
                    <a:pt x="18335" y="12266"/>
                    <a:pt x="18567" y="12266"/>
                  </a:cubicBezTo>
                  <a:cubicBezTo>
                    <a:pt x="18810" y="12266"/>
                    <a:pt x="19000" y="12479"/>
                    <a:pt x="19000" y="12750"/>
                  </a:cubicBezTo>
                  <a:cubicBezTo>
                    <a:pt x="19000" y="13010"/>
                    <a:pt x="18810" y="13222"/>
                    <a:pt x="18567" y="13222"/>
                  </a:cubicBezTo>
                  <a:close/>
                  <a:moveTo>
                    <a:pt x="17077" y="18605"/>
                  </a:moveTo>
                  <a:cubicBezTo>
                    <a:pt x="16876" y="18605"/>
                    <a:pt x="16707" y="18428"/>
                    <a:pt x="16707" y="18203"/>
                  </a:cubicBezTo>
                  <a:cubicBezTo>
                    <a:pt x="16707" y="17979"/>
                    <a:pt x="16876" y="17802"/>
                    <a:pt x="17077" y="17802"/>
                  </a:cubicBezTo>
                  <a:cubicBezTo>
                    <a:pt x="17278" y="17802"/>
                    <a:pt x="17436" y="17979"/>
                    <a:pt x="17436" y="18203"/>
                  </a:cubicBezTo>
                  <a:cubicBezTo>
                    <a:pt x="17436" y="18428"/>
                    <a:pt x="17278" y="18605"/>
                    <a:pt x="17077" y="18605"/>
                  </a:cubicBezTo>
                  <a:close/>
                  <a:moveTo>
                    <a:pt x="17141" y="16138"/>
                  </a:moveTo>
                  <a:cubicBezTo>
                    <a:pt x="17141" y="16433"/>
                    <a:pt x="17035" y="16787"/>
                    <a:pt x="16855" y="17106"/>
                  </a:cubicBezTo>
                  <a:cubicBezTo>
                    <a:pt x="16517" y="17188"/>
                    <a:pt x="16242" y="17472"/>
                    <a:pt x="16126" y="17826"/>
                  </a:cubicBezTo>
                  <a:cubicBezTo>
                    <a:pt x="16063" y="17849"/>
                    <a:pt x="16010" y="17861"/>
                    <a:pt x="15946" y="17861"/>
                  </a:cubicBezTo>
                  <a:cubicBezTo>
                    <a:pt x="15936" y="17861"/>
                    <a:pt x="15936" y="17861"/>
                    <a:pt x="15925" y="17861"/>
                  </a:cubicBezTo>
                  <a:cubicBezTo>
                    <a:pt x="16020" y="17601"/>
                    <a:pt x="16094" y="17330"/>
                    <a:pt x="16158" y="17047"/>
                  </a:cubicBezTo>
                  <a:cubicBezTo>
                    <a:pt x="16221" y="16775"/>
                    <a:pt x="16411" y="16303"/>
                    <a:pt x="16623" y="16303"/>
                  </a:cubicBezTo>
                  <a:cubicBezTo>
                    <a:pt x="16802" y="16303"/>
                    <a:pt x="16940" y="16150"/>
                    <a:pt x="16940" y="15949"/>
                  </a:cubicBezTo>
                  <a:cubicBezTo>
                    <a:pt x="16940" y="15748"/>
                    <a:pt x="16802" y="15595"/>
                    <a:pt x="16623" y="15595"/>
                  </a:cubicBezTo>
                  <a:cubicBezTo>
                    <a:pt x="16496" y="15595"/>
                    <a:pt x="16390" y="15619"/>
                    <a:pt x="16295" y="15666"/>
                  </a:cubicBezTo>
                  <a:cubicBezTo>
                    <a:pt x="16295" y="14922"/>
                    <a:pt x="16295" y="14922"/>
                    <a:pt x="16295" y="14922"/>
                  </a:cubicBezTo>
                  <a:cubicBezTo>
                    <a:pt x="16718" y="14981"/>
                    <a:pt x="17141" y="15371"/>
                    <a:pt x="17141" y="16138"/>
                  </a:cubicBezTo>
                  <a:close/>
                  <a:moveTo>
                    <a:pt x="15650" y="12491"/>
                  </a:moveTo>
                  <a:cubicBezTo>
                    <a:pt x="15650" y="12538"/>
                    <a:pt x="15650" y="12585"/>
                    <a:pt x="15650" y="12621"/>
                  </a:cubicBezTo>
                  <a:cubicBezTo>
                    <a:pt x="15650" y="15701"/>
                    <a:pt x="15650" y="15701"/>
                    <a:pt x="15650" y="15701"/>
                  </a:cubicBezTo>
                  <a:cubicBezTo>
                    <a:pt x="15650" y="17082"/>
                    <a:pt x="15175" y="18369"/>
                    <a:pt x="14308" y="19337"/>
                  </a:cubicBezTo>
                  <a:cubicBezTo>
                    <a:pt x="13431" y="20304"/>
                    <a:pt x="12279" y="20847"/>
                    <a:pt x="11054" y="20847"/>
                  </a:cubicBezTo>
                  <a:cubicBezTo>
                    <a:pt x="8517" y="20847"/>
                    <a:pt x="6457" y="18534"/>
                    <a:pt x="6457" y="15701"/>
                  </a:cubicBezTo>
                  <a:cubicBezTo>
                    <a:pt x="6457" y="12927"/>
                    <a:pt x="6457" y="12927"/>
                    <a:pt x="6457" y="12927"/>
                  </a:cubicBezTo>
                  <a:cubicBezTo>
                    <a:pt x="10145" y="12243"/>
                    <a:pt x="12596" y="10543"/>
                    <a:pt x="13600" y="9741"/>
                  </a:cubicBezTo>
                  <a:cubicBezTo>
                    <a:pt x="13653" y="10095"/>
                    <a:pt x="13769" y="10543"/>
                    <a:pt x="13970" y="10992"/>
                  </a:cubicBezTo>
                  <a:cubicBezTo>
                    <a:pt x="14340" y="11771"/>
                    <a:pt x="14921" y="12290"/>
                    <a:pt x="15650" y="12491"/>
                  </a:cubicBezTo>
                  <a:close/>
                  <a:moveTo>
                    <a:pt x="16993" y="6259"/>
                  </a:moveTo>
                  <a:cubicBezTo>
                    <a:pt x="16993" y="5291"/>
                    <a:pt x="16993" y="5291"/>
                    <a:pt x="16993" y="5291"/>
                  </a:cubicBezTo>
                  <a:cubicBezTo>
                    <a:pt x="16993" y="5125"/>
                    <a:pt x="16887" y="4984"/>
                    <a:pt x="16750" y="4937"/>
                  </a:cubicBezTo>
                  <a:cubicBezTo>
                    <a:pt x="13759" y="4087"/>
                    <a:pt x="10694" y="3874"/>
                    <a:pt x="7630" y="4335"/>
                  </a:cubicBezTo>
                  <a:cubicBezTo>
                    <a:pt x="7461" y="4358"/>
                    <a:pt x="7334" y="4547"/>
                    <a:pt x="7355" y="4736"/>
                  </a:cubicBezTo>
                  <a:cubicBezTo>
                    <a:pt x="7376" y="4937"/>
                    <a:pt x="7545" y="5066"/>
                    <a:pt x="7714" y="5043"/>
                  </a:cubicBezTo>
                  <a:cubicBezTo>
                    <a:pt x="10610" y="4618"/>
                    <a:pt x="13516" y="4783"/>
                    <a:pt x="16348" y="5562"/>
                  </a:cubicBezTo>
                  <a:cubicBezTo>
                    <a:pt x="16348" y="9375"/>
                    <a:pt x="16348" y="9375"/>
                    <a:pt x="16348" y="9375"/>
                  </a:cubicBezTo>
                  <a:cubicBezTo>
                    <a:pt x="12713" y="8407"/>
                    <a:pt x="8887" y="8407"/>
                    <a:pt x="5252" y="9375"/>
                  </a:cubicBezTo>
                  <a:cubicBezTo>
                    <a:pt x="5252" y="5562"/>
                    <a:pt x="5252" y="5562"/>
                    <a:pt x="5252" y="5562"/>
                  </a:cubicBezTo>
                  <a:cubicBezTo>
                    <a:pt x="5643" y="5456"/>
                    <a:pt x="6045" y="5361"/>
                    <a:pt x="6446" y="5279"/>
                  </a:cubicBezTo>
                  <a:cubicBezTo>
                    <a:pt x="6615" y="5243"/>
                    <a:pt x="6732" y="5055"/>
                    <a:pt x="6700" y="4854"/>
                  </a:cubicBezTo>
                  <a:cubicBezTo>
                    <a:pt x="6668" y="4665"/>
                    <a:pt x="6499" y="4535"/>
                    <a:pt x="6319" y="4571"/>
                  </a:cubicBezTo>
                  <a:cubicBezTo>
                    <a:pt x="5833" y="4677"/>
                    <a:pt x="5337" y="4807"/>
                    <a:pt x="4850" y="4937"/>
                  </a:cubicBezTo>
                  <a:cubicBezTo>
                    <a:pt x="4713" y="4984"/>
                    <a:pt x="4607" y="5125"/>
                    <a:pt x="4607" y="5291"/>
                  </a:cubicBezTo>
                  <a:cubicBezTo>
                    <a:pt x="4607" y="6259"/>
                    <a:pt x="4607" y="6259"/>
                    <a:pt x="4607" y="6259"/>
                  </a:cubicBezTo>
                  <a:cubicBezTo>
                    <a:pt x="1215" y="4819"/>
                    <a:pt x="1215" y="4819"/>
                    <a:pt x="1215" y="4819"/>
                  </a:cubicBezTo>
                  <a:cubicBezTo>
                    <a:pt x="10800" y="746"/>
                    <a:pt x="10800" y="746"/>
                    <a:pt x="10800" y="746"/>
                  </a:cubicBezTo>
                  <a:cubicBezTo>
                    <a:pt x="20385" y="4819"/>
                    <a:pt x="20385" y="4819"/>
                    <a:pt x="20385" y="4819"/>
                  </a:cubicBezTo>
                  <a:lnTo>
                    <a:pt x="16993" y="6259"/>
                  </a:lnTo>
                  <a:close/>
                  <a:moveTo>
                    <a:pt x="16993" y="6259"/>
                  </a:moveTo>
                  <a:cubicBezTo>
                    <a:pt x="16993" y="6259"/>
                    <a:pt x="16993" y="6259"/>
                    <a:pt x="16993" y="625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3" name="Freeform 131"/>
            <p:cNvSpPr/>
            <p:nvPr/>
          </p:nvSpPr>
          <p:spPr>
            <a:xfrm>
              <a:off x="150834" y="223256"/>
              <a:ext cx="42869" cy="1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0738" fill="norm" stroke="1" extrusionOk="0">
                  <a:moveTo>
                    <a:pt x="4647" y="19647"/>
                  </a:moveTo>
                  <a:cubicBezTo>
                    <a:pt x="8482" y="14847"/>
                    <a:pt x="13125" y="12447"/>
                    <a:pt x="17768" y="13320"/>
                  </a:cubicBezTo>
                  <a:cubicBezTo>
                    <a:pt x="19383" y="13756"/>
                    <a:pt x="20897" y="10920"/>
                    <a:pt x="20998" y="7429"/>
                  </a:cubicBezTo>
                  <a:cubicBezTo>
                    <a:pt x="21200" y="3720"/>
                    <a:pt x="19888" y="447"/>
                    <a:pt x="18273" y="229"/>
                  </a:cubicBezTo>
                  <a:cubicBezTo>
                    <a:pt x="12318" y="-862"/>
                    <a:pt x="6363" y="1974"/>
                    <a:pt x="1518" y="8302"/>
                  </a:cubicBezTo>
                  <a:cubicBezTo>
                    <a:pt x="4" y="10265"/>
                    <a:pt x="-400" y="14411"/>
                    <a:pt x="407" y="17465"/>
                  </a:cubicBezTo>
                  <a:cubicBezTo>
                    <a:pt x="1013" y="19647"/>
                    <a:pt x="2022" y="20738"/>
                    <a:pt x="3032" y="20738"/>
                  </a:cubicBezTo>
                  <a:cubicBezTo>
                    <a:pt x="3637" y="20738"/>
                    <a:pt x="4142" y="20302"/>
                    <a:pt x="4647" y="19647"/>
                  </a:cubicBezTo>
                  <a:close/>
                  <a:moveTo>
                    <a:pt x="4647" y="19647"/>
                  </a:moveTo>
                  <a:cubicBezTo>
                    <a:pt x="4647" y="19647"/>
                    <a:pt x="4647" y="19647"/>
                    <a:pt x="4647" y="1964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4" name="Freeform 132"/>
            <p:cNvSpPr/>
            <p:nvPr/>
          </p:nvSpPr>
          <p:spPr>
            <a:xfrm>
              <a:off x="228788" y="210207"/>
              <a:ext cx="41778" cy="19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0737" fill="norm" stroke="1" extrusionOk="0">
                  <a:moveTo>
                    <a:pt x="2832" y="228"/>
                  </a:moveTo>
                  <a:cubicBezTo>
                    <a:pt x="1116" y="446"/>
                    <a:pt x="-95" y="3719"/>
                    <a:pt x="6" y="7428"/>
                  </a:cubicBezTo>
                  <a:cubicBezTo>
                    <a:pt x="208" y="11137"/>
                    <a:pt x="1621" y="13755"/>
                    <a:pt x="3337" y="13319"/>
                  </a:cubicBezTo>
                  <a:cubicBezTo>
                    <a:pt x="7980" y="12664"/>
                    <a:pt x="12623" y="14846"/>
                    <a:pt x="16458" y="19864"/>
                  </a:cubicBezTo>
                  <a:cubicBezTo>
                    <a:pt x="16963" y="20519"/>
                    <a:pt x="17468" y="20737"/>
                    <a:pt x="17972" y="20737"/>
                  </a:cubicBezTo>
                  <a:cubicBezTo>
                    <a:pt x="19083" y="20737"/>
                    <a:pt x="20092" y="19646"/>
                    <a:pt x="20597" y="17464"/>
                  </a:cubicBezTo>
                  <a:cubicBezTo>
                    <a:pt x="21505" y="14410"/>
                    <a:pt x="21000" y="10264"/>
                    <a:pt x="19587" y="8519"/>
                  </a:cubicBezTo>
                  <a:cubicBezTo>
                    <a:pt x="14641" y="1973"/>
                    <a:pt x="8686" y="-863"/>
                    <a:pt x="2832" y="228"/>
                  </a:cubicBezTo>
                  <a:close/>
                  <a:moveTo>
                    <a:pt x="2832" y="228"/>
                  </a:moveTo>
                  <a:cubicBezTo>
                    <a:pt x="2832" y="228"/>
                    <a:pt x="2832" y="228"/>
                    <a:pt x="2832" y="22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5" name="Freeform 133"/>
            <p:cNvSpPr/>
            <p:nvPr/>
          </p:nvSpPr>
          <p:spPr>
            <a:xfrm>
              <a:off x="155972" y="248689"/>
              <a:ext cx="30957" cy="2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82" y="15777"/>
                  </a:moveTo>
                  <a:cubicBezTo>
                    <a:pt x="17082" y="11457"/>
                    <a:pt x="17082" y="11457"/>
                    <a:pt x="17082" y="11457"/>
                  </a:cubicBezTo>
                  <a:cubicBezTo>
                    <a:pt x="17365" y="11457"/>
                    <a:pt x="17365" y="11457"/>
                    <a:pt x="17365" y="11457"/>
                  </a:cubicBezTo>
                  <a:cubicBezTo>
                    <a:pt x="19765" y="11457"/>
                    <a:pt x="21600" y="8828"/>
                    <a:pt x="21600" y="5823"/>
                  </a:cubicBezTo>
                  <a:cubicBezTo>
                    <a:pt x="21600" y="2630"/>
                    <a:pt x="19765" y="0"/>
                    <a:pt x="17365" y="0"/>
                  </a:cubicBezTo>
                  <a:cubicBezTo>
                    <a:pt x="4376" y="0"/>
                    <a:pt x="4376" y="0"/>
                    <a:pt x="4376" y="0"/>
                  </a:cubicBezTo>
                  <a:cubicBezTo>
                    <a:pt x="1976" y="0"/>
                    <a:pt x="0" y="2630"/>
                    <a:pt x="0" y="5823"/>
                  </a:cubicBezTo>
                  <a:cubicBezTo>
                    <a:pt x="0" y="8828"/>
                    <a:pt x="1976" y="11457"/>
                    <a:pt x="4376" y="11457"/>
                  </a:cubicBezTo>
                  <a:cubicBezTo>
                    <a:pt x="8471" y="11457"/>
                    <a:pt x="8471" y="11457"/>
                    <a:pt x="8471" y="11457"/>
                  </a:cubicBezTo>
                  <a:cubicBezTo>
                    <a:pt x="8471" y="15777"/>
                    <a:pt x="8471" y="15777"/>
                    <a:pt x="8471" y="15777"/>
                  </a:cubicBezTo>
                  <a:cubicBezTo>
                    <a:pt x="8471" y="18970"/>
                    <a:pt x="10306" y="21600"/>
                    <a:pt x="12706" y="21600"/>
                  </a:cubicBezTo>
                  <a:cubicBezTo>
                    <a:pt x="15106" y="21600"/>
                    <a:pt x="17082" y="18970"/>
                    <a:pt x="17082" y="15777"/>
                  </a:cubicBezTo>
                  <a:close/>
                  <a:moveTo>
                    <a:pt x="17082" y="15777"/>
                  </a:moveTo>
                  <a:cubicBezTo>
                    <a:pt x="17082" y="15777"/>
                    <a:pt x="17082" y="15777"/>
                    <a:pt x="17082" y="157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6" name="Freeform 134"/>
            <p:cNvSpPr/>
            <p:nvPr/>
          </p:nvSpPr>
          <p:spPr>
            <a:xfrm>
              <a:off x="194681" y="273140"/>
              <a:ext cx="32119" cy="1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829" fill="norm" stroke="1" extrusionOk="0">
                  <a:moveTo>
                    <a:pt x="10405" y="20829"/>
                  </a:moveTo>
                  <a:cubicBezTo>
                    <a:pt x="13829" y="20829"/>
                    <a:pt x="17122" y="18258"/>
                    <a:pt x="19625" y="13372"/>
                  </a:cubicBezTo>
                  <a:cubicBezTo>
                    <a:pt x="21205" y="10286"/>
                    <a:pt x="21205" y="5400"/>
                    <a:pt x="19625" y="2315"/>
                  </a:cubicBezTo>
                  <a:cubicBezTo>
                    <a:pt x="18044" y="-771"/>
                    <a:pt x="15542" y="-771"/>
                    <a:pt x="13961" y="2315"/>
                  </a:cubicBezTo>
                  <a:cubicBezTo>
                    <a:pt x="13039" y="4115"/>
                    <a:pt x="11722" y="5143"/>
                    <a:pt x="10405" y="5143"/>
                  </a:cubicBezTo>
                  <a:cubicBezTo>
                    <a:pt x="9088" y="5143"/>
                    <a:pt x="7771" y="4115"/>
                    <a:pt x="6849" y="2315"/>
                  </a:cubicBezTo>
                  <a:cubicBezTo>
                    <a:pt x="5268" y="-771"/>
                    <a:pt x="2766" y="-771"/>
                    <a:pt x="1185" y="2315"/>
                  </a:cubicBezTo>
                  <a:cubicBezTo>
                    <a:pt x="-395" y="5400"/>
                    <a:pt x="-395" y="10286"/>
                    <a:pt x="1185" y="13372"/>
                  </a:cubicBezTo>
                  <a:cubicBezTo>
                    <a:pt x="3688" y="18258"/>
                    <a:pt x="6849" y="20829"/>
                    <a:pt x="10405" y="20829"/>
                  </a:cubicBezTo>
                  <a:close/>
                  <a:moveTo>
                    <a:pt x="10405" y="20829"/>
                  </a:moveTo>
                  <a:cubicBezTo>
                    <a:pt x="10405" y="20829"/>
                    <a:pt x="10405" y="20829"/>
                    <a:pt x="10405" y="2082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7" name="Freeform 135"/>
            <p:cNvSpPr/>
            <p:nvPr/>
          </p:nvSpPr>
          <p:spPr>
            <a:xfrm>
              <a:off x="234553" y="248689"/>
              <a:ext cx="30957" cy="2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65" y="0"/>
                  </a:moveTo>
                  <a:cubicBezTo>
                    <a:pt x="4376" y="0"/>
                    <a:pt x="4376" y="0"/>
                    <a:pt x="4376" y="0"/>
                  </a:cubicBezTo>
                  <a:cubicBezTo>
                    <a:pt x="1976" y="0"/>
                    <a:pt x="0" y="2630"/>
                    <a:pt x="0" y="5823"/>
                  </a:cubicBezTo>
                  <a:cubicBezTo>
                    <a:pt x="0" y="8828"/>
                    <a:pt x="1976" y="11457"/>
                    <a:pt x="4376" y="11457"/>
                  </a:cubicBezTo>
                  <a:cubicBezTo>
                    <a:pt x="4659" y="11457"/>
                    <a:pt x="4659" y="11457"/>
                    <a:pt x="4659" y="11457"/>
                  </a:cubicBezTo>
                  <a:cubicBezTo>
                    <a:pt x="4659" y="15777"/>
                    <a:pt x="4659" y="15777"/>
                    <a:pt x="4659" y="15777"/>
                  </a:cubicBezTo>
                  <a:cubicBezTo>
                    <a:pt x="4659" y="18970"/>
                    <a:pt x="6635" y="21600"/>
                    <a:pt x="8894" y="21600"/>
                  </a:cubicBezTo>
                  <a:cubicBezTo>
                    <a:pt x="11294" y="21600"/>
                    <a:pt x="13271" y="18970"/>
                    <a:pt x="13271" y="15777"/>
                  </a:cubicBezTo>
                  <a:cubicBezTo>
                    <a:pt x="13271" y="11457"/>
                    <a:pt x="13271" y="11457"/>
                    <a:pt x="13271" y="11457"/>
                  </a:cubicBezTo>
                  <a:cubicBezTo>
                    <a:pt x="17365" y="11457"/>
                    <a:pt x="17365" y="11457"/>
                    <a:pt x="17365" y="11457"/>
                  </a:cubicBezTo>
                  <a:cubicBezTo>
                    <a:pt x="19765" y="11457"/>
                    <a:pt x="21600" y="8828"/>
                    <a:pt x="21600" y="5823"/>
                  </a:cubicBezTo>
                  <a:cubicBezTo>
                    <a:pt x="21600" y="2630"/>
                    <a:pt x="19765" y="0"/>
                    <a:pt x="17365" y="0"/>
                  </a:cubicBezTo>
                  <a:close/>
                  <a:moveTo>
                    <a:pt x="17365" y="0"/>
                  </a:moveTo>
                  <a:cubicBezTo>
                    <a:pt x="17365" y="0"/>
                    <a:pt x="17365" y="0"/>
                    <a:pt x="17365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8" name="Freeform 136"/>
            <p:cNvSpPr/>
            <p:nvPr/>
          </p:nvSpPr>
          <p:spPr>
            <a:xfrm>
              <a:off x="178593" y="298696"/>
              <a:ext cx="65486" cy="3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33" y="0"/>
                  </a:moveTo>
                  <a:cubicBezTo>
                    <a:pt x="2000" y="0"/>
                    <a:pt x="2000" y="0"/>
                    <a:pt x="2000" y="0"/>
                  </a:cubicBezTo>
                  <a:cubicBezTo>
                    <a:pt x="933" y="0"/>
                    <a:pt x="0" y="1463"/>
                    <a:pt x="0" y="3375"/>
                  </a:cubicBezTo>
                  <a:cubicBezTo>
                    <a:pt x="0" y="13387"/>
                    <a:pt x="4867" y="21600"/>
                    <a:pt x="10800" y="21600"/>
                  </a:cubicBezTo>
                  <a:cubicBezTo>
                    <a:pt x="16733" y="21600"/>
                    <a:pt x="21600" y="13387"/>
                    <a:pt x="21600" y="3375"/>
                  </a:cubicBezTo>
                  <a:cubicBezTo>
                    <a:pt x="21600" y="1463"/>
                    <a:pt x="20667" y="0"/>
                    <a:pt x="19533" y="0"/>
                  </a:cubicBezTo>
                  <a:close/>
                  <a:moveTo>
                    <a:pt x="10800" y="14737"/>
                  </a:moveTo>
                  <a:cubicBezTo>
                    <a:pt x="7800" y="14737"/>
                    <a:pt x="5200" y="11362"/>
                    <a:pt x="4333" y="6750"/>
                  </a:cubicBezTo>
                  <a:cubicBezTo>
                    <a:pt x="17200" y="6750"/>
                    <a:pt x="17200" y="6750"/>
                    <a:pt x="17200" y="6750"/>
                  </a:cubicBezTo>
                  <a:cubicBezTo>
                    <a:pt x="16333" y="11362"/>
                    <a:pt x="13800" y="14737"/>
                    <a:pt x="10800" y="14737"/>
                  </a:cubicBezTo>
                  <a:close/>
                  <a:moveTo>
                    <a:pt x="10800" y="14737"/>
                  </a:moveTo>
                  <a:cubicBezTo>
                    <a:pt x="10800" y="14737"/>
                    <a:pt x="10800" y="14737"/>
                    <a:pt x="10800" y="1473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57" name="Group 188"/>
          <p:cNvGrpSpPr/>
          <p:nvPr/>
        </p:nvGrpSpPr>
        <p:grpSpPr>
          <a:xfrm>
            <a:off x="1169194" y="1403899"/>
            <a:ext cx="411957" cy="365372"/>
            <a:chOff x="0" y="0"/>
            <a:chExt cx="411956" cy="365370"/>
          </a:xfrm>
        </p:grpSpPr>
        <p:sp>
          <p:nvSpPr>
            <p:cNvPr id="1550" name="Freeform 140"/>
            <p:cNvSpPr/>
            <p:nvPr/>
          </p:nvSpPr>
          <p:spPr>
            <a:xfrm>
              <a:off x="162719" y="241545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06"/>
                  </a:move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643" y="0"/>
                    <a:pt x="10977" y="0"/>
                  </a:cubicBezTo>
                  <a:cubicBezTo>
                    <a:pt x="4957" y="0"/>
                    <a:pt x="0" y="2987"/>
                    <a:pt x="0" y="6894"/>
                  </a:cubicBezTo>
                  <a:cubicBezTo>
                    <a:pt x="0" y="14706"/>
                    <a:pt x="0" y="14706"/>
                    <a:pt x="0" y="14706"/>
                  </a:cubicBezTo>
                  <a:cubicBezTo>
                    <a:pt x="0" y="18383"/>
                    <a:pt x="4957" y="21600"/>
                    <a:pt x="10977" y="21600"/>
                  </a:cubicBezTo>
                  <a:cubicBezTo>
                    <a:pt x="16643" y="21600"/>
                    <a:pt x="21600" y="18383"/>
                    <a:pt x="21600" y="14706"/>
                  </a:cubicBezTo>
                  <a:close/>
                  <a:moveTo>
                    <a:pt x="21600" y="14706"/>
                  </a:moveTo>
                  <a:cubicBezTo>
                    <a:pt x="21600" y="14706"/>
                    <a:pt x="21600" y="14706"/>
                    <a:pt x="21600" y="1470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51" name="Freeform 141"/>
            <p:cNvSpPr/>
            <p:nvPr/>
          </p:nvSpPr>
          <p:spPr>
            <a:xfrm>
              <a:off x="235346" y="241545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680" y="0"/>
                    <a:pt x="0" y="2987"/>
                    <a:pt x="0" y="6894"/>
                  </a:cubicBezTo>
                  <a:cubicBezTo>
                    <a:pt x="0" y="14706"/>
                    <a:pt x="0" y="14706"/>
                    <a:pt x="0" y="14706"/>
                  </a:cubicBezTo>
                  <a:cubicBezTo>
                    <a:pt x="0" y="18383"/>
                    <a:pt x="4680" y="21600"/>
                    <a:pt x="10800" y="21600"/>
                  </a:cubicBezTo>
                  <a:cubicBezTo>
                    <a:pt x="16920" y="21600"/>
                    <a:pt x="21600" y="1838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920" y="0"/>
                    <a:pt x="10800" y="0"/>
                  </a:cubicBezTo>
                  <a:close/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52" name="Freeform 142"/>
            <p:cNvSpPr/>
            <p:nvPr/>
          </p:nvSpPr>
          <p:spPr>
            <a:xfrm>
              <a:off x="189851" y="264719"/>
              <a:ext cx="31015" cy="1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0884" fill="norm" stroke="1" extrusionOk="0">
                  <a:moveTo>
                    <a:pt x="10370" y="20884"/>
                  </a:moveTo>
                  <a:cubicBezTo>
                    <a:pt x="13815" y="20884"/>
                    <a:pt x="17128" y="18542"/>
                    <a:pt x="19646" y="13337"/>
                  </a:cubicBezTo>
                  <a:cubicBezTo>
                    <a:pt x="21236" y="10214"/>
                    <a:pt x="21236" y="5270"/>
                    <a:pt x="19646" y="2147"/>
                  </a:cubicBezTo>
                  <a:cubicBezTo>
                    <a:pt x="18056" y="-716"/>
                    <a:pt x="15538" y="-716"/>
                    <a:pt x="13948" y="2147"/>
                  </a:cubicBezTo>
                  <a:cubicBezTo>
                    <a:pt x="11960" y="6050"/>
                    <a:pt x="8780" y="6050"/>
                    <a:pt x="6792" y="2147"/>
                  </a:cubicBezTo>
                  <a:cubicBezTo>
                    <a:pt x="5202" y="-716"/>
                    <a:pt x="2684" y="-716"/>
                    <a:pt x="1094" y="2147"/>
                  </a:cubicBezTo>
                  <a:cubicBezTo>
                    <a:pt x="-364" y="5270"/>
                    <a:pt x="-364" y="10214"/>
                    <a:pt x="1094" y="13337"/>
                  </a:cubicBezTo>
                  <a:cubicBezTo>
                    <a:pt x="3744" y="18542"/>
                    <a:pt x="7057" y="20884"/>
                    <a:pt x="10370" y="20884"/>
                  </a:cubicBezTo>
                  <a:close/>
                  <a:moveTo>
                    <a:pt x="10370" y="20884"/>
                  </a:moveTo>
                  <a:cubicBezTo>
                    <a:pt x="10370" y="20884"/>
                    <a:pt x="10370" y="20884"/>
                    <a:pt x="10370" y="2088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53" name="Freeform 143"/>
            <p:cNvSpPr/>
            <p:nvPr/>
          </p:nvSpPr>
          <p:spPr>
            <a:xfrm>
              <a:off x="165497" y="287979"/>
              <a:ext cx="79773" cy="46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47" y="0"/>
                  </a:moveTo>
                  <a:cubicBezTo>
                    <a:pt x="1708" y="0"/>
                    <a:pt x="1708" y="0"/>
                    <a:pt x="1708" y="0"/>
                  </a:cubicBezTo>
                  <a:cubicBezTo>
                    <a:pt x="771" y="0"/>
                    <a:pt x="0" y="1332"/>
                    <a:pt x="0" y="2855"/>
                  </a:cubicBezTo>
                  <a:cubicBezTo>
                    <a:pt x="0" y="13226"/>
                    <a:pt x="4849" y="21600"/>
                    <a:pt x="10800" y="21600"/>
                  </a:cubicBezTo>
                  <a:cubicBezTo>
                    <a:pt x="16751" y="21600"/>
                    <a:pt x="21600" y="13226"/>
                    <a:pt x="21600" y="2855"/>
                  </a:cubicBezTo>
                  <a:cubicBezTo>
                    <a:pt x="21600" y="1332"/>
                    <a:pt x="20884" y="0"/>
                    <a:pt x="19947" y="0"/>
                  </a:cubicBezTo>
                  <a:close/>
                  <a:moveTo>
                    <a:pt x="10800" y="15796"/>
                  </a:moveTo>
                  <a:cubicBezTo>
                    <a:pt x="7273" y="15796"/>
                    <a:pt x="4298" y="11514"/>
                    <a:pt x="3527" y="5804"/>
                  </a:cubicBezTo>
                  <a:cubicBezTo>
                    <a:pt x="18073" y="5804"/>
                    <a:pt x="18073" y="5804"/>
                    <a:pt x="18073" y="5804"/>
                  </a:cubicBezTo>
                  <a:cubicBezTo>
                    <a:pt x="17357" y="11514"/>
                    <a:pt x="14382" y="15796"/>
                    <a:pt x="10800" y="15796"/>
                  </a:cubicBezTo>
                  <a:close/>
                  <a:moveTo>
                    <a:pt x="10800" y="15796"/>
                  </a:moveTo>
                  <a:cubicBezTo>
                    <a:pt x="10800" y="15796"/>
                    <a:pt x="10800" y="15796"/>
                    <a:pt x="10800" y="1579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54" name="Freeform 144"/>
            <p:cNvSpPr/>
            <p:nvPr/>
          </p:nvSpPr>
          <p:spPr>
            <a:xfrm>
              <a:off x="151821" y="212672"/>
              <a:ext cx="34496" cy="16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18563" fill="norm" stroke="1" extrusionOk="0">
                  <a:moveTo>
                    <a:pt x="14565" y="16538"/>
                  </a:moveTo>
                  <a:cubicBezTo>
                    <a:pt x="15305" y="17888"/>
                    <a:pt x="16169" y="18563"/>
                    <a:pt x="17157" y="18563"/>
                  </a:cubicBezTo>
                  <a:cubicBezTo>
                    <a:pt x="18144" y="18563"/>
                    <a:pt x="19132" y="17888"/>
                    <a:pt x="19749" y="16538"/>
                  </a:cubicBezTo>
                  <a:cubicBezTo>
                    <a:pt x="21230" y="14063"/>
                    <a:pt x="21230" y="9563"/>
                    <a:pt x="19749" y="7088"/>
                  </a:cubicBezTo>
                  <a:cubicBezTo>
                    <a:pt x="14688" y="-2362"/>
                    <a:pt x="6295" y="-2362"/>
                    <a:pt x="1111" y="7088"/>
                  </a:cubicBezTo>
                  <a:cubicBezTo>
                    <a:pt x="-370" y="9563"/>
                    <a:pt x="-370" y="14063"/>
                    <a:pt x="1111" y="16538"/>
                  </a:cubicBezTo>
                  <a:cubicBezTo>
                    <a:pt x="2592" y="19238"/>
                    <a:pt x="4937" y="19238"/>
                    <a:pt x="6419" y="16538"/>
                  </a:cubicBezTo>
                  <a:cubicBezTo>
                    <a:pt x="8640" y="12488"/>
                    <a:pt x="12220" y="12488"/>
                    <a:pt x="14565" y="16538"/>
                  </a:cubicBezTo>
                  <a:close/>
                  <a:moveTo>
                    <a:pt x="14565" y="16538"/>
                  </a:moveTo>
                  <a:cubicBezTo>
                    <a:pt x="14565" y="16538"/>
                    <a:pt x="14565" y="16538"/>
                    <a:pt x="14565" y="1653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55" name="Freeform 145"/>
            <p:cNvSpPr/>
            <p:nvPr/>
          </p:nvSpPr>
          <p:spPr>
            <a:xfrm>
              <a:off x="224446" y="212970"/>
              <a:ext cx="34502" cy="1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0847" fill="norm" stroke="1" extrusionOk="0">
                  <a:moveTo>
                    <a:pt x="10432" y="0"/>
                  </a:moveTo>
                  <a:cubicBezTo>
                    <a:pt x="6873" y="0"/>
                    <a:pt x="3559" y="2763"/>
                    <a:pt x="1105" y="8037"/>
                  </a:cubicBezTo>
                  <a:cubicBezTo>
                    <a:pt x="-368" y="10800"/>
                    <a:pt x="-368" y="15823"/>
                    <a:pt x="1105" y="18586"/>
                  </a:cubicBezTo>
                  <a:cubicBezTo>
                    <a:pt x="2577" y="21600"/>
                    <a:pt x="4909" y="21600"/>
                    <a:pt x="6382" y="18586"/>
                  </a:cubicBezTo>
                  <a:cubicBezTo>
                    <a:pt x="7487" y="16577"/>
                    <a:pt x="8959" y="15321"/>
                    <a:pt x="10432" y="15321"/>
                  </a:cubicBezTo>
                  <a:cubicBezTo>
                    <a:pt x="11905" y="15321"/>
                    <a:pt x="13377" y="16577"/>
                    <a:pt x="14482" y="18586"/>
                  </a:cubicBezTo>
                  <a:cubicBezTo>
                    <a:pt x="15218" y="20093"/>
                    <a:pt x="16200" y="20847"/>
                    <a:pt x="17059" y="20847"/>
                  </a:cubicBezTo>
                  <a:cubicBezTo>
                    <a:pt x="18041" y="20847"/>
                    <a:pt x="19023" y="20093"/>
                    <a:pt x="19759" y="18586"/>
                  </a:cubicBezTo>
                  <a:cubicBezTo>
                    <a:pt x="21232" y="15823"/>
                    <a:pt x="21232" y="10800"/>
                    <a:pt x="19759" y="8037"/>
                  </a:cubicBezTo>
                  <a:cubicBezTo>
                    <a:pt x="17305" y="2763"/>
                    <a:pt x="13991" y="0"/>
                    <a:pt x="10432" y="0"/>
                  </a:cubicBezTo>
                  <a:close/>
                  <a:moveTo>
                    <a:pt x="10432" y="0"/>
                  </a:moveTo>
                  <a:cubicBezTo>
                    <a:pt x="10432" y="0"/>
                    <a:pt x="10432" y="0"/>
                    <a:pt x="10432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56" name="Freeform 146"/>
            <p:cNvSpPr/>
            <p:nvPr/>
          </p:nvSpPr>
          <p:spPr>
            <a:xfrm>
              <a:off x="0" y="0"/>
              <a:ext cx="411957" cy="365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1" fill="norm" stroke="1" extrusionOk="0">
                  <a:moveTo>
                    <a:pt x="21389" y="4533"/>
                  </a:moveTo>
                  <a:cubicBezTo>
                    <a:pt x="18588" y="3329"/>
                    <a:pt x="18588" y="3329"/>
                    <a:pt x="18588" y="3329"/>
                  </a:cubicBezTo>
                  <a:cubicBezTo>
                    <a:pt x="18419" y="3257"/>
                    <a:pt x="18240" y="3341"/>
                    <a:pt x="18176" y="3531"/>
                  </a:cubicBezTo>
                  <a:cubicBezTo>
                    <a:pt x="18113" y="3722"/>
                    <a:pt x="18197" y="3925"/>
                    <a:pt x="18356" y="3996"/>
                  </a:cubicBezTo>
                  <a:cubicBezTo>
                    <a:pt x="20385" y="4866"/>
                    <a:pt x="20385" y="4866"/>
                    <a:pt x="20385" y="4866"/>
                  </a:cubicBezTo>
                  <a:cubicBezTo>
                    <a:pt x="16993" y="6321"/>
                    <a:pt x="16993" y="6321"/>
                    <a:pt x="16993" y="6321"/>
                  </a:cubicBezTo>
                  <a:cubicBezTo>
                    <a:pt x="16993" y="5343"/>
                    <a:pt x="16993" y="5343"/>
                    <a:pt x="16993" y="5343"/>
                  </a:cubicBezTo>
                  <a:cubicBezTo>
                    <a:pt x="16993" y="5176"/>
                    <a:pt x="16887" y="5033"/>
                    <a:pt x="16750" y="4986"/>
                  </a:cubicBezTo>
                  <a:cubicBezTo>
                    <a:pt x="12861" y="3865"/>
                    <a:pt x="8739" y="3865"/>
                    <a:pt x="4850" y="4986"/>
                  </a:cubicBezTo>
                  <a:cubicBezTo>
                    <a:pt x="4713" y="5033"/>
                    <a:pt x="4607" y="5176"/>
                    <a:pt x="4607" y="5343"/>
                  </a:cubicBezTo>
                  <a:cubicBezTo>
                    <a:pt x="4607" y="6321"/>
                    <a:pt x="4607" y="6321"/>
                    <a:pt x="4607" y="6321"/>
                  </a:cubicBezTo>
                  <a:cubicBezTo>
                    <a:pt x="1215" y="4866"/>
                    <a:pt x="1215" y="4866"/>
                    <a:pt x="1215" y="4866"/>
                  </a:cubicBezTo>
                  <a:cubicBezTo>
                    <a:pt x="10800" y="754"/>
                    <a:pt x="10800" y="754"/>
                    <a:pt x="10800" y="754"/>
                  </a:cubicBezTo>
                  <a:cubicBezTo>
                    <a:pt x="17119" y="3472"/>
                    <a:pt x="17119" y="3472"/>
                    <a:pt x="17119" y="3472"/>
                  </a:cubicBezTo>
                  <a:cubicBezTo>
                    <a:pt x="17288" y="3543"/>
                    <a:pt x="17479" y="3448"/>
                    <a:pt x="17542" y="3257"/>
                  </a:cubicBezTo>
                  <a:cubicBezTo>
                    <a:pt x="17605" y="3078"/>
                    <a:pt x="17521" y="2864"/>
                    <a:pt x="17352" y="2792"/>
                  </a:cubicBezTo>
                  <a:cubicBezTo>
                    <a:pt x="10916" y="27"/>
                    <a:pt x="10916" y="27"/>
                    <a:pt x="10916" y="27"/>
                  </a:cubicBezTo>
                  <a:cubicBezTo>
                    <a:pt x="10842" y="-9"/>
                    <a:pt x="10758" y="-9"/>
                    <a:pt x="10684" y="27"/>
                  </a:cubicBezTo>
                  <a:cubicBezTo>
                    <a:pt x="211" y="4533"/>
                    <a:pt x="211" y="4533"/>
                    <a:pt x="211" y="4533"/>
                  </a:cubicBezTo>
                  <a:cubicBezTo>
                    <a:pt x="85" y="4580"/>
                    <a:pt x="0" y="4723"/>
                    <a:pt x="0" y="4866"/>
                  </a:cubicBezTo>
                  <a:cubicBezTo>
                    <a:pt x="0" y="5021"/>
                    <a:pt x="85" y="5153"/>
                    <a:pt x="211" y="5212"/>
                  </a:cubicBezTo>
                  <a:cubicBezTo>
                    <a:pt x="4607" y="7096"/>
                    <a:pt x="4607" y="7096"/>
                    <a:pt x="4607" y="7096"/>
                  </a:cubicBezTo>
                  <a:cubicBezTo>
                    <a:pt x="4607" y="12245"/>
                    <a:pt x="4607" y="12245"/>
                    <a:pt x="4607" y="12245"/>
                  </a:cubicBezTo>
                  <a:cubicBezTo>
                    <a:pt x="4607" y="12448"/>
                    <a:pt x="4755" y="12603"/>
                    <a:pt x="4935" y="12603"/>
                  </a:cubicBezTo>
                  <a:cubicBezTo>
                    <a:pt x="5104" y="12603"/>
                    <a:pt x="5252" y="12448"/>
                    <a:pt x="5252" y="12245"/>
                  </a:cubicBezTo>
                  <a:cubicBezTo>
                    <a:pt x="5252" y="10219"/>
                    <a:pt x="5252" y="10219"/>
                    <a:pt x="5252" y="10219"/>
                  </a:cubicBezTo>
                  <a:cubicBezTo>
                    <a:pt x="5516" y="10135"/>
                    <a:pt x="5770" y="10076"/>
                    <a:pt x="6034" y="10016"/>
                  </a:cubicBezTo>
                  <a:cubicBezTo>
                    <a:pt x="5696" y="10803"/>
                    <a:pt x="5516" y="11673"/>
                    <a:pt x="5516" y="12567"/>
                  </a:cubicBezTo>
                  <a:cubicBezTo>
                    <a:pt x="5516" y="14153"/>
                    <a:pt x="5516" y="14153"/>
                    <a:pt x="5516" y="14153"/>
                  </a:cubicBezTo>
                  <a:cubicBezTo>
                    <a:pt x="5432" y="14165"/>
                    <a:pt x="5337" y="14176"/>
                    <a:pt x="5252" y="14200"/>
                  </a:cubicBezTo>
                  <a:cubicBezTo>
                    <a:pt x="5252" y="13688"/>
                    <a:pt x="5252" y="13688"/>
                    <a:pt x="5252" y="13688"/>
                  </a:cubicBezTo>
                  <a:cubicBezTo>
                    <a:pt x="5252" y="13485"/>
                    <a:pt x="5104" y="13330"/>
                    <a:pt x="4935" y="13330"/>
                  </a:cubicBezTo>
                  <a:cubicBezTo>
                    <a:pt x="4755" y="13330"/>
                    <a:pt x="4607" y="13485"/>
                    <a:pt x="4607" y="13688"/>
                  </a:cubicBezTo>
                  <a:cubicBezTo>
                    <a:pt x="4607" y="14570"/>
                    <a:pt x="4607" y="14570"/>
                    <a:pt x="4607" y="14570"/>
                  </a:cubicBezTo>
                  <a:cubicBezTo>
                    <a:pt x="4248" y="14927"/>
                    <a:pt x="4026" y="15464"/>
                    <a:pt x="4026" y="16119"/>
                  </a:cubicBezTo>
                  <a:cubicBezTo>
                    <a:pt x="4026" y="17204"/>
                    <a:pt x="4893" y="18575"/>
                    <a:pt x="5865" y="18575"/>
                  </a:cubicBezTo>
                  <a:cubicBezTo>
                    <a:pt x="5971" y="18575"/>
                    <a:pt x="6076" y="18563"/>
                    <a:pt x="6171" y="18527"/>
                  </a:cubicBezTo>
                  <a:cubicBezTo>
                    <a:pt x="7070" y="20351"/>
                    <a:pt x="8792" y="21591"/>
                    <a:pt x="10758" y="21591"/>
                  </a:cubicBezTo>
                  <a:cubicBezTo>
                    <a:pt x="12163" y="21591"/>
                    <a:pt x="13474" y="20971"/>
                    <a:pt x="14467" y="19863"/>
                  </a:cubicBezTo>
                  <a:cubicBezTo>
                    <a:pt x="14816" y="19457"/>
                    <a:pt x="15122" y="19016"/>
                    <a:pt x="15355" y="18527"/>
                  </a:cubicBezTo>
                  <a:cubicBezTo>
                    <a:pt x="15450" y="18563"/>
                    <a:pt x="15545" y="18575"/>
                    <a:pt x="15650" y="18575"/>
                  </a:cubicBezTo>
                  <a:cubicBezTo>
                    <a:pt x="16633" y="18575"/>
                    <a:pt x="17500" y="17204"/>
                    <a:pt x="17500" y="16119"/>
                  </a:cubicBezTo>
                  <a:cubicBezTo>
                    <a:pt x="17500" y="15512"/>
                    <a:pt x="17310" y="14999"/>
                    <a:pt x="16993" y="14653"/>
                  </a:cubicBezTo>
                  <a:cubicBezTo>
                    <a:pt x="16993" y="7096"/>
                    <a:pt x="16993" y="7096"/>
                    <a:pt x="16993" y="7096"/>
                  </a:cubicBezTo>
                  <a:cubicBezTo>
                    <a:pt x="18250" y="6559"/>
                    <a:pt x="18250" y="6559"/>
                    <a:pt x="18250" y="6559"/>
                  </a:cubicBezTo>
                  <a:cubicBezTo>
                    <a:pt x="18250" y="11721"/>
                    <a:pt x="18250" y="11721"/>
                    <a:pt x="18250" y="11721"/>
                  </a:cubicBezTo>
                  <a:cubicBezTo>
                    <a:pt x="17817" y="11876"/>
                    <a:pt x="17500" y="12329"/>
                    <a:pt x="17500" y="12877"/>
                  </a:cubicBezTo>
                  <a:cubicBezTo>
                    <a:pt x="17500" y="13545"/>
                    <a:pt x="17975" y="14081"/>
                    <a:pt x="18567" y="14081"/>
                  </a:cubicBezTo>
                  <a:cubicBezTo>
                    <a:pt x="19159" y="14081"/>
                    <a:pt x="19645" y="13545"/>
                    <a:pt x="19645" y="12877"/>
                  </a:cubicBezTo>
                  <a:cubicBezTo>
                    <a:pt x="19645" y="12329"/>
                    <a:pt x="19328" y="11876"/>
                    <a:pt x="18895" y="11721"/>
                  </a:cubicBezTo>
                  <a:cubicBezTo>
                    <a:pt x="18895" y="6285"/>
                    <a:pt x="18895" y="6285"/>
                    <a:pt x="18895" y="6285"/>
                  </a:cubicBezTo>
                  <a:cubicBezTo>
                    <a:pt x="21389" y="5212"/>
                    <a:pt x="21389" y="5212"/>
                    <a:pt x="21389" y="5212"/>
                  </a:cubicBezTo>
                  <a:cubicBezTo>
                    <a:pt x="21515" y="5153"/>
                    <a:pt x="21600" y="5021"/>
                    <a:pt x="21600" y="4866"/>
                  </a:cubicBezTo>
                  <a:cubicBezTo>
                    <a:pt x="21600" y="4723"/>
                    <a:pt x="21515" y="4580"/>
                    <a:pt x="21389" y="4533"/>
                  </a:cubicBezTo>
                  <a:close/>
                  <a:moveTo>
                    <a:pt x="15999" y="14153"/>
                  </a:moveTo>
                  <a:cubicBezTo>
                    <a:pt x="15999" y="12555"/>
                    <a:pt x="15999" y="12555"/>
                    <a:pt x="15999" y="12555"/>
                  </a:cubicBezTo>
                  <a:cubicBezTo>
                    <a:pt x="15999" y="12555"/>
                    <a:pt x="15999" y="12555"/>
                    <a:pt x="15999" y="12555"/>
                  </a:cubicBezTo>
                  <a:cubicBezTo>
                    <a:pt x="15999" y="11780"/>
                    <a:pt x="15999" y="11780"/>
                    <a:pt x="15999" y="11780"/>
                  </a:cubicBezTo>
                  <a:cubicBezTo>
                    <a:pt x="15999" y="11578"/>
                    <a:pt x="15862" y="11423"/>
                    <a:pt x="15682" y="11423"/>
                  </a:cubicBezTo>
                  <a:cubicBezTo>
                    <a:pt x="15503" y="11423"/>
                    <a:pt x="15365" y="11578"/>
                    <a:pt x="15365" y="11780"/>
                  </a:cubicBezTo>
                  <a:cubicBezTo>
                    <a:pt x="15365" y="12174"/>
                    <a:pt x="15365" y="12174"/>
                    <a:pt x="15365" y="12174"/>
                  </a:cubicBezTo>
                  <a:cubicBezTo>
                    <a:pt x="14256" y="12090"/>
                    <a:pt x="10620" y="11673"/>
                    <a:pt x="8179" y="9623"/>
                  </a:cubicBezTo>
                  <a:cubicBezTo>
                    <a:pt x="10906" y="9277"/>
                    <a:pt x="13674" y="9480"/>
                    <a:pt x="16348" y="10219"/>
                  </a:cubicBezTo>
                  <a:cubicBezTo>
                    <a:pt x="16348" y="14224"/>
                    <a:pt x="16348" y="14224"/>
                    <a:pt x="16348" y="14224"/>
                  </a:cubicBezTo>
                  <a:cubicBezTo>
                    <a:pt x="16242" y="14188"/>
                    <a:pt x="16126" y="14165"/>
                    <a:pt x="15999" y="14153"/>
                  </a:cubicBezTo>
                  <a:close/>
                  <a:moveTo>
                    <a:pt x="5252" y="5617"/>
                  </a:moveTo>
                  <a:cubicBezTo>
                    <a:pt x="8887" y="4616"/>
                    <a:pt x="12713" y="4616"/>
                    <a:pt x="16348" y="5617"/>
                  </a:cubicBezTo>
                  <a:cubicBezTo>
                    <a:pt x="16348" y="9468"/>
                    <a:pt x="16348" y="9468"/>
                    <a:pt x="16348" y="9468"/>
                  </a:cubicBezTo>
                  <a:cubicBezTo>
                    <a:pt x="14530" y="8979"/>
                    <a:pt x="12660" y="8729"/>
                    <a:pt x="10800" y="8729"/>
                  </a:cubicBezTo>
                  <a:cubicBezTo>
                    <a:pt x="8940" y="8729"/>
                    <a:pt x="7070" y="8979"/>
                    <a:pt x="5252" y="9468"/>
                  </a:cubicBezTo>
                  <a:lnTo>
                    <a:pt x="5252" y="5617"/>
                  </a:lnTo>
                  <a:close/>
                  <a:moveTo>
                    <a:pt x="5865" y="17860"/>
                  </a:moveTo>
                  <a:cubicBezTo>
                    <a:pt x="5284" y="17860"/>
                    <a:pt x="4671" y="16835"/>
                    <a:pt x="4671" y="16119"/>
                  </a:cubicBezTo>
                  <a:cubicBezTo>
                    <a:pt x="4671" y="15333"/>
                    <a:pt x="5094" y="14939"/>
                    <a:pt x="5516" y="14880"/>
                  </a:cubicBezTo>
                  <a:cubicBezTo>
                    <a:pt x="5516" y="15643"/>
                    <a:pt x="5516" y="15643"/>
                    <a:pt x="5516" y="15643"/>
                  </a:cubicBezTo>
                  <a:cubicBezTo>
                    <a:pt x="5421" y="15595"/>
                    <a:pt x="5315" y="15559"/>
                    <a:pt x="5189" y="15559"/>
                  </a:cubicBezTo>
                  <a:cubicBezTo>
                    <a:pt x="5009" y="15559"/>
                    <a:pt x="4872" y="15726"/>
                    <a:pt x="4872" y="15929"/>
                  </a:cubicBezTo>
                  <a:cubicBezTo>
                    <a:pt x="4872" y="16131"/>
                    <a:pt x="5009" y="16286"/>
                    <a:pt x="5189" y="16286"/>
                  </a:cubicBezTo>
                  <a:cubicBezTo>
                    <a:pt x="5411" y="16286"/>
                    <a:pt x="5611" y="16811"/>
                    <a:pt x="5675" y="17097"/>
                  </a:cubicBezTo>
                  <a:cubicBezTo>
                    <a:pt x="5675" y="17097"/>
                    <a:pt x="5675" y="17097"/>
                    <a:pt x="5675" y="17097"/>
                  </a:cubicBezTo>
                  <a:cubicBezTo>
                    <a:pt x="5728" y="17359"/>
                    <a:pt x="5802" y="17610"/>
                    <a:pt x="5886" y="17860"/>
                  </a:cubicBezTo>
                  <a:cubicBezTo>
                    <a:pt x="5886" y="17860"/>
                    <a:pt x="5876" y="17860"/>
                    <a:pt x="5865" y="17860"/>
                  </a:cubicBezTo>
                  <a:close/>
                  <a:moveTo>
                    <a:pt x="14013" y="19350"/>
                  </a:moveTo>
                  <a:cubicBezTo>
                    <a:pt x="13146" y="20327"/>
                    <a:pt x="11994" y="20864"/>
                    <a:pt x="10758" y="20864"/>
                  </a:cubicBezTo>
                  <a:cubicBezTo>
                    <a:pt x="8222" y="20864"/>
                    <a:pt x="6161" y="18539"/>
                    <a:pt x="6161" y="15678"/>
                  </a:cubicBezTo>
                  <a:cubicBezTo>
                    <a:pt x="6161" y="12567"/>
                    <a:pt x="6161" y="12567"/>
                    <a:pt x="6161" y="12567"/>
                  </a:cubicBezTo>
                  <a:cubicBezTo>
                    <a:pt x="6161" y="11602"/>
                    <a:pt x="6404" y="10660"/>
                    <a:pt x="6848" y="9837"/>
                  </a:cubicBezTo>
                  <a:cubicBezTo>
                    <a:pt x="7006" y="9802"/>
                    <a:pt x="7154" y="9778"/>
                    <a:pt x="7302" y="9754"/>
                  </a:cubicBezTo>
                  <a:cubicBezTo>
                    <a:pt x="8866" y="11304"/>
                    <a:pt x="11022" y="12078"/>
                    <a:pt x="12575" y="12460"/>
                  </a:cubicBezTo>
                  <a:cubicBezTo>
                    <a:pt x="13822" y="12758"/>
                    <a:pt x="14858" y="12865"/>
                    <a:pt x="15365" y="12901"/>
                  </a:cubicBezTo>
                  <a:cubicBezTo>
                    <a:pt x="15365" y="15678"/>
                    <a:pt x="15365" y="15678"/>
                    <a:pt x="15365" y="15678"/>
                  </a:cubicBezTo>
                  <a:cubicBezTo>
                    <a:pt x="15365" y="17061"/>
                    <a:pt x="14879" y="18372"/>
                    <a:pt x="14013" y="19350"/>
                  </a:cubicBezTo>
                  <a:close/>
                  <a:moveTo>
                    <a:pt x="15650" y="17860"/>
                  </a:moveTo>
                  <a:cubicBezTo>
                    <a:pt x="15650" y="17860"/>
                    <a:pt x="15640" y="17860"/>
                    <a:pt x="15640" y="17860"/>
                  </a:cubicBezTo>
                  <a:cubicBezTo>
                    <a:pt x="15724" y="17586"/>
                    <a:pt x="15809" y="17312"/>
                    <a:pt x="15862" y="17037"/>
                  </a:cubicBezTo>
                  <a:cubicBezTo>
                    <a:pt x="15936" y="16751"/>
                    <a:pt x="16126" y="16286"/>
                    <a:pt x="16327" y="16286"/>
                  </a:cubicBezTo>
                  <a:cubicBezTo>
                    <a:pt x="16506" y="16286"/>
                    <a:pt x="16654" y="16131"/>
                    <a:pt x="16654" y="15929"/>
                  </a:cubicBezTo>
                  <a:cubicBezTo>
                    <a:pt x="16654" y="15726"/>
                    <a:pt x="16506" y="15559"/>
                    <a:pt x="16327" y="15559"/>
                  </a:cubicBezTo>
                  <a:cubicBezTo>
                    <a:pt x="16211" y="15559"/>
                    <a:pt x="16105" y="15595"/>
                    <a:pt x="15999" y="15643"/>
                  </a:cubicBezTo>
                  <a:cubicBezTo>
                    <a:pt x="15999" y="14880"/>
                    <a:pt x="15999" y="14880"/>
                    <a:pt x="15999" y="14880"/>
                  </a:cubicBezTo>
                  <a:cubicBezTo>
                    <a:pt x="16432" y="14939"/>
                    <a:pt x="16855" y="15333"/>
                    <a:pt x="16855" y="16119"/>
                  </a:cubicBezTo>
                  <a:cubicBezTo>
                    <a:pt x="16855" y="16835"/>
                    <a:pt x="16232" y="17860"/>
                    <a:pt x="15650" y="17860"/>
                  </a:cubicBezTo>
                  <a:close/>
                  <a:moveTo>
                    <a:pt x="18567" y="13354"/>
                  </a:moveTo>
                  <a:cubicBezTo>
                    <a:pt x="18335" y="13354"/>
                    <a:pt x="18144" y="13139"/>
                    <a:pt x="18144" y="12877"/>
                  </a:cubicBezTo>
                  <a:cubicBezTo>
                    <a:pt x="18144" y="12603"/>
                    <a:pt x="18335" y="12388"/>
                    <a:pt x="18567" y="12388"/>
                  </a:cubicBezTo>
                  <a:cubicBezTo>
                    <a:pt x="18810" y="12388"/>
                    <a:pt x="19000" y="12603"/>
                    <a:pt x="19000" y="12877"/>
                  </a:cubicBezTo>
                  <a:cubicBezTo>
                    <a:pt x="19000" y="13139"/>
                    <a:pt x="18810" y="13354"/>
                    <a:pt x="18567" y="13354"/>
                  </a:cubicBezTo>
                  <a:close/>
                  <a:moveTo>
                    <a:pt x="18567" y="13354"/>
                  </a:moveTo>
                  <a:cubicBezTo>
                    <a:pt x="18567" y="13354"/>
                    <a:pt x="18567" y="13354"/>
                    <a:pt x="18567" y="1335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63" name="Group 196"/>
          <p:cNvGrpSpPr/>
          <p:nvPr/>
        </p:nvGrpSpPr>
        <p:grpSpPr>
          <a:xfrm>
            <a:off x="1227534" y="2071688"/>
            <a:ext cx="379810" cy="411957"/>
            <a:chOff x="0" y="0"/>
            <a:chExt cx="379809" cy="411956"/>
          </a:xfrm>
        </p:grpSpPr>
        <p:sp>
          <p:nvSpPr>
            <p:cNvPr id="1558" name="Freeform 150"/>
            <p:cNvSpPr/>
            <p:nvPr/>
          </p:nvSpPr>
          <p:spPr>
            <a:xfrm>
              <a:off x="-1" y="-1"/>
              <a:ext cx="379811" cy="41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59" y="14713"/>
                  </a:moveTo>
                  <a:cubicBezTo>
                    <a:pt x="19559" y="14713"/>
                    <a:pt x="19559" y="14713"/>
                    <a:pt x="19559" y="14713"/>
                  </a:cubicBezTo>
                  <a:cubicBezTo>
                    <a:pt x="18883" y="14713"/>
                    <a:pt x="18504" y="14396"/>
                    <a:pt x="18287" y="13637"/>
                  </a:cubicBezTo>
                  <a:cubicBezTo>
                    <a:pt x="18057" y="12867"/>
                    <a:pt x="18057" y="11749"/>
                    <a:pt x="18046" y="10568"/>
                  </a:cubicBezTo>
                  <a:cubicBezTo>
                    <a:pt x="18034" y="9134"/>
                    <a:pt x="18023" y="7499"/>
                    <a:pt x="17633" y="6043"/>
                  </a:cubicBezTo>
                  <a:cubicBezTo>
                    <a:pt x="17587" y="5875"/>
                    <a:pt x="17404" y="5769"/>
                    <a:pt x="17209" y="5811"/>
                  </a:cubicBezTo>
                  <a:cubicBezTo>
                    <a:pt x="17025" y="5854"/>
                    <a:pt x="16911" y="6033"/>
                    <a:pt x="16957" y="6202"/>
                  </a:cubicBezTo>
                  <a:cubicBezTo>
                    <a:pt x="17324" y="7583"/>
                    <a:pt x="17335" y="9165"/>
                    <a:pt x="17346" y="10568"/>
                  </a:cubicBezTo>
                  <a:cubicBezTo>
                    <a:pt x="17358" y="11791"/>
                    <a:pt x="17358" y="12952"/>
                    <a:pt x="17610" y="13806"/>
                  </a:cubicBezTo>
                  <a:cubicBezTo>
                    <a:pt x="17713" y="14175"/>
                    <a:pt x="17874" y="14481"/>
                    <a:pt x="18069" y="14713"/>
                  </a:cubicBezTo>
                  <a:cubicBezTo>
                    <a:pt x="3531" y="14713"/>
                    <a:pt x="3531" y="14713"/>
                    <a:pt x="3531" y="14713"/>
                  </a:cubicBezTo>
                  <a:cubicBezTo>
                    <a:pt x="3738" y="14481"/>
                    <a:pt x="3887" y="14175"/>
                    <a:pt x="3990" y="13806"/>
                  </a:cubicBezTo>
                  <a:cubicBezTo>
                    <a:pt x="4242" y="12952"/>
                    <a:pt x="4254" y="11791"/>
                    <a:pt x="4254" y="10568"/>
                  </a:cubicBezTo>
                  <a:cubicBezTo>
                    <a:pt x="4265" y="8701"/>
                    <a:pt x="4288" y="6571"/>
                    <a:pt x="5113" y="4946"/>
                  </a:cubicBezTo>
                  <a:cubicBezTo>
                    <a:pt x="6054" y="3122"/>
                    <a:pt x="7911" y="2236"/>
                    <a:pt x="10800" y="2236"/>
                  </a:cubicBezTo>
                  <a:cubicBezTo>
                    <a:pt x="12394" y="2236"/>
                    <a:pt x="13689" y="2510"/>
                    <a:pt x="14664" y="3048"/>
                  </a:cubicBezTo>
                  <a:cubicBezTo>
                    <a:pt x="15501" y="3512"/>
                    <a:pt x="16120" y="4187"/>
                    <a:pt x="16555" y="5084"/>
                  </a:cubicBezTo>
                  <a:cubicBezTo>
                    <a:pt x="16636" y="5242"/>
                    <a:pt x="16842" y="5316"/>
                    <a:pt x="17014" y="5252"/>
                  </a:cubicBezTo>
                  <a:cubicBezTo>
                    <a:pt x="17186" y="5179"/>
                    <a:pt x="17266" y="4989"/>
                    <a:pt x="17197" y="4830"/>
                  </a:cubicBezTo>
                  <a:cubicBezTo>
                    <a:pt x="16704" y="3818"/>
                    <a:pt x="15982" y="3027"/>
                    <a:pt x="15019" y="2500"/>
                  </a:cubicBezTo>
                  <a:cubicBezTo>
                    <a:pt x="14411" y="2162"/>
                    <a:pt x="13689" y="1909"/>
                    <a:pt x="12875" y="1761"/>
                  </a:cubicBezTo>
                  <a:cubicBezTo>
                    <a:pt x="12795" y="780"/>
                    <a:pt x="11889" y="0"/>
                    <a:pt x="10800" y="0"/>
                  </a:cubicBezTo>
                  <a:cubicBezTo>
                    <a:pt x="9711" y="0"/>
                    <a:pt x="8817" y="780"/>
                    <a:pt x="8736" y="1761"/>
                  </a:cubicBezTo>
                  <a:cubicBezTo>
                    <a:pt x="7957" y="1909"/>
                    <a:pt x="7257" y="2130"/>
                    <a:pt x="6673" y="2447"/>
                  </a:cubicBezTo>
                  <a:cubicBezTo>
                    <a:pt x="5721" y="2964"/>
                    <a:pt x="4987" y="3712"/>
                    <a:pt x="4483" y="4672"/>
                  </a:cubicBezTo>
                  <a:cubicBezTo>
                    <a:pt x="3589" y="6434"/>
                    <a:pt x="3577" y="8627"/>
                    <a:pt x="3554" y="10568"/>
                  </a:cubicBezTo>
                  <a:cubicBezTo>
                    <a:pt x="3554" y="11749"/>
                    <a:pt x="3543" y="12867"/>
                    <a:pt x="3325" y="13637"/>
                  </a:cubicBezTo>
                  <a:cubicBezTo>
                    <a:pt x="3107" y="14396"/>
                    <a:pt x="2717" y="14713"/>
                    <a:pt x="2041" y="14713"/>
                  </a:cubicBezTo>
                  <a:cubicBezTo>
                    <a:pt x="2041" y="14713"/>
                    <a:pt x="2041" y="14713"/>
                    <a:pt x="2041" y="14713"/>
                  </a:cubicBezTo>
                  <a:cubicBezTo>
                    <a:pt x="917" y="14713"/>
                    <a:pt x="0" y="15557"/>
                    <a:pt x="0" y="16601"/>
                  </a:cubicBezTo>
                  <a:cubicBezTo>
                    <a:pt x="0" y="17634"/>
                    <a:pt x="917" y="18478"/>
                    <a:pt x="2041" y="18478"/>
                  </a:cubicBezTo>
                  <a:cubicBezTo>
                    <a:pt x="4254" y="18478"/>
                    <a:pt x="4254" y="18478"/>
                    <a:pt x="4254" y="18478"/>
                  </a:cubicBezTo>
                  <a:cubicBezTo>
                    <a:pt x="4448" y="18478"/>
                    <a:pt x="4597" y="18341"/>
                    <a:pt x="4597" y="18162"/>
                  </a:cubicBezTo>
                  <a:cubicBezTo>
                    <a:pt x="4597" y="17982"/>
                    <a:pt x="4448" y="17835"/>
                    <a:pt x="4254" y="17835"/>
                  </a:cubicBezTo>
                  <a:cubicBezTo>
                    <a:pt x="2041" y="17835"/>
                    <a:pt x="2041" y="17835"/>
                    <a:pt x="2041" y="17835"/>
                  </a:cubicBezTo>
                  <a:cubicBezTo>
                    <a:pt x="1307" y="17835"/>
                    <a:pt x="699" y="17286"/>
                    <a:pt x="699" y="16601"/>
                  </a:cubicBezTo>
                  <a:cubicBezTo>
                    <a:pt x="699" y="15915"/>
                    <a:pt x="1307" y="15356"/>
                    <a:pt x="2041" y="15356"/>
                  </a:cubicBezTo>
                  <a:cubicBezTo>
                    <a:pt x="19559" y="15356"/>
                    <a:pt x="19559" y="15356"/>
                    <a:pt x="19559" y="15356"/>
                  </a:cubicBezTo>
                  <a:cubicBezTo>
                    <a:pt x="20304" y="15356"/>
                    <a:pt x="20901" y="15915"/>
                    <a:pt x="20901" y="16601"/>
                  </a:cubicBezTo>
                  <a:cubicBezTo>
                    <a:pt x="20901" y="17286"/>
                    <a:pt x="20304" y="17835"/>
                    <a:pt x="19559" y="17835"/>
                  </a:cubicBezTo>
                  <a:cubicBezTo>
                    <a:pt x="5652" y="17835"/>
                    <a:pt x="5652" y="17835"/>
                    <a:pt x="5652" y="17835"/>
                  </a:cubicBezTo>
                  <a:cubicBezTo>
                    <a:pt x="5457" y="17835"/>
                    <a:pt x="5297" y="17982"/>
                    <a:pt x="5297" y="18162"/>
                  </a:cubicBezTo>
                  <a:cubicBezTo>
                    <a:pt x="5297" y="18341"/>
                    <a:pt x="5457" y="18478"/>
                    <a:pt x="5652" y="18478"/>
                  </a:cubicBezTo>
                  <a:cubicBezTo>
                    <a:pt x="7074" y="18478"/>
                    <a:pt x="7074" y="18478"/>
                    <a:pt x="7074" y="18478"/>
                  </a:cubicBezTo>
                  <a:cubicBezTo>
                    <a:pt x="7257" y="20229"/>
                    <a:pt x="8862" y="21600"/>
                    <a:pt x="10800" y="21600"/>
                  </a:cubicBezTo>
                  <a:cubicBezTo>
                    <a:pt x="12749" y="21600"/>
                    <a:pt x="14354" y="20229"/>
                    <a:pt x="14526" y="18478"/>
                  </a:cubicBezTo>
                  <a:cubicBezTo>
                    <a:pt x="19559" y="18478"/>
                    <a:pt x="19559" y="18478"/>
                    <a:pt x="19559" y="18478"/>
                  </a:cubicBezTo>
                  <a:cubicBezTo>
                    <a:pt x="20683" y="18478"/>
                    <a:pt x="21600" y="17634"/>
                    <a:pt x="21600" y="16601"/>
                  </a:cubicBezTo>
                  <a:cubicBezTo>
                    <a:pt x="21600" y="15557"/>
                    <a:pt x="20683" y="14713"/>
                    <a:pt x="19559" y="14713"/>
                  </a:cubicBezTo>
                  <a:close/>
                  <a:moveTo>
                    <a:pt x="10800" y="643"/>
                  </a:moveTo>
                  <a:cubicBezTo>
                    <a:pt x="11465" y="643"/>
                    <a:pt x="12027" y="1076"/>
                    <a:pt x="12153" y="1656"/>
                  </a:cubicBezTo>
                  <a:cubicBezTo>
                    <a:pt x="11729" y="1614"/>
                    <a:pt x="11282" y="1593"/>
                    <a:pt x="10800" y="1593"/>
                  </a:cubicBezTo>
                  <a:cubicBezTo>
                    <a:pt x="10330" y="1593"/>
                    <a:pt x="9871" y="1614"/>
                    <a:pt x="9447" y="1656"/>
                  </a:cubicBezTo>
                  <a:cubicBezTo>
                    <a:pt x="9573" y="1076"/>
                    <a:pt x="10135" y="643"/>
                    <a:pt x="10800" y="643"/>
                  </a:cubicBezTo>
                  <a:close/>
                  <a:moveTo>
                    <a:pt x="10800" y="20957"/>
                  </a:moveTo>
                  <a:cubicBezTo>
                    <a:pt x="9241" y="20957"/>
                    <a:pt x="7957" y="19870"/>
                    <a:pt x="7785" y="18478"/>
                  </a:cubicBezTo>
                  <a:cubicBezTo>
                    <a:pt x="13827" y="18478"/>
                    <a:pt x="13827" y="18478"/>
                    <a:pt x="13827" y="18478"/>
                  </a:cubicBezTo>
                  <a:cubicBezTo>
                    <a:pt x="13655" y="19870"/>
                    <a:pt x="12359" y="20957"/>
                    <a:pt x="10800" y="20957"/>
                  </a:cubicBezTo>
                  <a:close/>
                  <a:moveTo>
                    <a:pt x="10800" y="20957"/>
                  </a:moveTo>
                  <a:cubicBezTo>
                    <a:pt x="10800" y="20957"/>
                    <a:pt x="10800" y="20957"/>
                    <a:pt x="10800" y="2095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59" name="Freeform 151"/>
            <p:cNvSpPr/>
            <p:nvPr/>
          </p:nvSpPr>
          <p:spPr>
            <a:xfrm>
              <a:off x="285406" y="27040"/>
              <a:ext cx="58685" cy="109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435" fill="norm" stroke="1" extrusionOk="0">
                  <a:moveTo>
                    <a:pt x="1151" y="2226"/>
                  </a:moveTo>
                  <a:cubicBezTo>
                    <a:pt x="1151" y="2226"/>
                    <a:pt x="5092" y="3442"/>
                    <a:pt x="9033" y="6264"/>
                  </a:cubicBezTo>
                  <a:cubicBezTo>
                    <a:pt x="14214" y="10027"/>
                    <a:pt x="16841" y="14732"/>
                    <a:pt x="16841" y="20259"/>
                  </a:cubicBezTo>
                  <a:cubicBezTo>
                    <a:pt x="16841" y="20925"/>
                    <a:pt x="17862" y="21435"/>
                    <a:pt x="19030" y="21435"/>
                  </a:cubicBezTo>
                  <a:cubicBezTo>
                    <a:pt x="20270" y="21435"/>
                    <a:pt x="21292" y="20925"/>
                    <a:pt x="21292" y="20259"/>
                  </a:cubicBezTo>
                  <a:cubicBezTo>
                    <a:pt x="21292" y="12654"/>
                    <a:pt x="16476" y="7636"/>
                    <a:pt x="12389" y="4735"/>
                  </a:cubicBezTo>
                  <a:cubicBezTo>
                    <a:pt x="7938" y="1560"/>
                    <a:pt x="3487" y="188"/>
                    <a:pt x="3268" y="149"/>
                  </a:cubicBezTo>
                  <a:cubicBezTo>
                    <a:pt x="2173" y="-165"/>
                    <a:pt x="860" y="31"/>
                    <a:pt x="276" y="619"/>
                  </a:cubicBezTo>
                  <a:cubicBezTo>
                    <a:pt x="-308" y="1168"/>
                    <a:pt x="57" y="1913"/>
                    <a:pt x="1151" y="2226"/>
                  </a:cubicBezTo>
                  <a:close/>
                  <a:moveTo>
                    <a:pt x="1151" y="2226"/>
                  </a:moveTo>
                  <a:cubicBezTo>
                    <a:pt x="1151" y="2226"/>
                    <a:pt x="1151" y="2226"/>
                    <a:pt x="1151" y="222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60" name="Freeform 152"/>
            <p:cNvSpPr/>
            <p:nvPr/>
          </p:nvSpPr>
          <p:spPr>
            <a:xfrm>
              <a:off x="331846" y="29423"/>
              <a:ext cx="39630" cy="7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352" fill="norm" stroke="1" extrusionOk="0">
                  <a:moveTo>
                    <a:pt x="1499" y="3303"/>
                  </a:moveTo>
                  <a:cubicBezTo>
                    <a:pt x="2041" y="3480"/>
                    <a:pt x="14524" y="8037"/>
                    <a:pt x="14524" y="19577"/>
                  </a:cubicBezTo>
                  <a:cubicBezTo>
                    <a:pt x="14524" y="20524"/>
                    <a:pt x="16043" y="21352"/>
                    <a:pt x="17780" y="21352"/>
                  </a:cubicBezTo>
                  <a:cubicBezTo>
                    <a:pt x="19625" y="21352"/>
                    <a:pt x="21145" y="20524"/>
                    <a:pt x="21145" y="19577"/>
                  </a:cubicBezTo>
                  <a:cubicBezTo>
                    <a:pt x="21145" y="6025"/>
                    <a:pt x="5732" y="521"/>
                    <a:pt x="5081" y="285"/>
                  </a:cubicBezTo>
                  <a:cubicBezTo>
                    <a:pt x="3561" y="-248"/>
                    <a:pt x="1499" y="-11"/>
                    <a:pt x="522" y="817"/>
                  </a:cubicBezTo>
                  <a:cubicBezTo>
                    <a:pt x="-455" y="1646"/>
                    <a:pt x="-21" y="2770"/>
                    <a:pt x="1499" y="3303"/>
                  </a:cubicBezTo>
                  <a:close/>
                  <a:moveTo>
                    <a:pt x="1499" y="3303"/>
                  </a:moveTo>
                  <a:cubicBezTo>
                    <a:pt x="1499" y="3303"/>
                    <a:pt x="1499" y="3303"/>
                    <a:pt x="1499" y="330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61" name="Freeform 153"/>
            <p:cNvSpPr/>
            <p:nvPr/>
          </p:nvSpPr>
          <p:spPr>
            <a:xfrm>
              <a:off x="35718" y="27040"/>
              <a:ext cx="58647" cy="109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35" fill="norm" stroke="1" extrusionOk="0">
                  <a:moveTo>
                    <a:pt x="2255" y="21435"/>
                  </a:moveTo>
                  <a:cubicBezTo>
                    <a:pt x="3491" y="21435"/>
                    <a:pt x="4436" y="20925"/>
                    <a:pt x="4436" y="20259"/>
                  </a:cubicBezTo>
                  <a:cubicBezTo>
                    <a:pt x="4436" y="14732"/>
                    <a:pt x="7055" y="10027"/>
                    <a:pt x="12291" y="6264"/>
                  </a:cubicBezTo>
                  <a:cubicBezTo>
                    <a:pt x="16145" y="3481"/>
                    <a:pt x="20073" y="2265"/>
                    <a:pt x="20145" y="2226"/>
                  </a:cubicBezTo>
                  <a:cubicBezTo>
                    <a:pt x="21164" y="1913"/>
                    <a:pt x="21600" y="1168"/>
                    <a:pt x="21018" y="619"/>
                  </a:cubicBezTo>
                  <a:cubicBezTo>
                    <a:pt x="20364" y="31"/>
                    <a:pt x="19055" y="-165"/>
                    <a:pt x="17964" y="149"/>
                  </a:cubicBezTo>
                  <a:cubicBezTo>
                    <a:pt x="17818" y="188"/>
                    <a:pt x="13309" y="1560"/>
                    <a:pt x="8873" y="4735"/>
                  </a:cubicBezTo>
                  <a:cubicBezTo>
                    <a:pt x="4873" y="7636"/>
                    <a:pt x="0" y="12654"/>
                    <a:pt x="0" y="20259"/>
                  </a:cubicBezTo>
                  <a:cubicBezTo>
                    <a:pt x="0" y="20925"/>
                    <a:pt x="1018" y="21435"/>
                    <a:pt x="2255" y="21435"/>
                  </a:cubicBezTo>
                  <a:close/>
                  <a:moveTo>
                    <a:pt x="2255" y="21435"/>
                  </a:moveTo>
                  <a:cubicBezTo>
                    <a:pt x="2255" y="21435"/>
                    <a:pt x="2255" y="21435"/>
                    <a:pt x="2255" y="2143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62" name="Freeform 154"/>
            <p:cNvSpPr/>
            <p:nvPr/>
          </p:nvSpPr>
          <p:spPr>
            <a:xfrm>
              <a:off x="9524" y="29423"/>
              <a:ext cx="38459" cy="7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352" fill="norm" stroke="1" extrusionOk="0">
                  <a:moveTo>
                    <a:pt x="3273" y="21352"/>
                  </a:moveTo>
                  <a:cubicBezTo>
                    <a:pt x="5127" y="21352"/>
                    <a:pt x="6545" y="20524"/>
                    <a:pt x="6545" y="19577"/>
                  </a:cubicBezTo>
                  <a:cubicBezTo>
                    <a:pt x="6545" y="8096"/>
                    <a:pt x="19091" y="3480"/>
                    <a:pt x="19636" y="3303"/>
                  </a:cubicBezTo>
                  <a:cubicBezTo>
                    <a:pt x="21164" y="2770"/>
                    <a:pt x="21600" y="1646"/>
                    <a:pt x="20618" y="817"/>
                  </a:cubicBezTo>
                  <a:cubicBezTo>
                    <a:pt x="19636" y="-11"/>
                    <a:pt x="17673" y="-248"/>
                    <a:pt x="16036" y="285"/>
                  </a:cubicBezTo>
                  <a:cubicBezTo>
                    <a:pt x="15382" y="521"/>
                    <a:pt x="0" y="6025"/>
                    <a:pt x="0" y="19577"/>
                  </a:cubicBezTo>
                  <a:cubicBezTo>
                    <a:pt x="0" y="20524"/>
                    <a:pt x="1418" y="21352"/>
                    <a:pt x="3273" y="21352"/>
                  </a:cubicBezTo>
                  <a:close/>
                  <a:moveTo>
                    <a:pt x="3273" y="21352"/>
                  </a:moveTo>
                  <a:cubicBezTo>
                    <a:pt x="3273" y="21352"/>
                    <a:pt x="3273" y="21352"/>
                    <a:pt x="3273" y="2135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68" name="Group 203"/>
          <p:cNvGrpSpPr/>
          <p:nvPr/>
        </p:nvGrpSpPr>
        <p:grpSpPr>
          <a:xfrm>
            <a:off x="1931193" y="2069710"/>
            <a:ext cx="413928" cy="412745"/>
            <a:chOff x="0" y="0"/>
            <a:chExt cx="413926" cy="412743"/>
          </a:xfrm>
        </p:grpSpPr>
        <p:sp>
          <p:nvSpPr>
            <p:cNvPr id="1564" name="Freeform 158"/>
            <p:cNvSpPr/>
            <p:nvPr/>
          </p:nvSpPr>
          <p:spPr>
            <a:xfrm>
              <a:off x="0" y="0"/>
              <a:ext cx="413927" cy="41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79" fill="norm" stroke="1" extrusionOk="0">
                  <a:moveTo>
                    <a:pt x="21484" y="21031"/>
                  </a:moveTo>
                  <a:cubicBezTo>
                    <a:pt x="19250" y="18797"/>
                    <a:pt x="19250" y="18797"/>
                    <a:pt x="19250" y="18797"/>
                  </a:cubicBezTo>
                  <a:cubicBezTo>
                    <a:pt x="19250" y="17596"/>
                    <a:pt x="19250" y="17596"/>
                    <a:pt x="19250" y="17596"/>
                  </a:cubicBezTo>
                  <a:cubicBezTo>
                    <a:pt x="19377" y="17596"/>
                    <a:pt x="19377" y="17596"/>
                    <a:pt x="19377" y="17596"/>
                  </a:cubicBezTo>
                  <a:cubicBezTo>
                    <a:pt x="19377" y="18007"/>
                    <a:pt x="19377" y="18007"/>
                    <a:pt x="19377" y="18007"/>
                  </a:cubicBezTo>
                  <a:cubicBezTo>
                    <a:pt x="19377" y="18429"/>
                    <a:pt x="19724" y="18776"/>
                    <a:pt x="20146" y="18776"/>
                  </a:cubicBezTo>
                  <a:cubicBezTo>
                    <a:pt x="20578" y="18776"/>
                    <a:pt x="20915" y="18429"/>
                    <a:pt x="20915" y="18007"/>
                  </a:cubicBezTo>
                  <a:cubicBezTo>
                    <a:pt x="20915" y="16543"/>
                    <a:pt x="20915" y="16543"/>
                    <a:pt x="20915" y="16543"/>
                  </a:cubicBezTo>
                  <a:cubicBezTo>
                    <a:pt x="20915" y="16121"/>
                    <a:pt x="20578" y="15773"/>
                    <a:pt x="20146" y="15773"/>
                  </a:cubicBezTo>
                  <a:cubicBezTo>
                    <a:pt x="19724" y="15773"/>
                    <a:pt x="19377" y="16121"/>
                    <a:pt x="19377" y="16543"/>
                  </a:cubicBezTo>
                  <a:cubicBezTo>
                    <a:pt x="19377" y="16953"/>
                    <a:pt x="19377" y="16953"/>
                    <a:pt x="19377" y="16953"/>
                  </a:cubicBezTo>
                  <a:cubicBezTo>
                    <a:pt x="19250" y="16953"/>
                    <a:pt x="19250" y="16953"/>
                    <a:pt x="19250" y="16953"/>
                  </a:cubicBezTo>
                  <a:cubicBezTo>
                    <a:pt x="19250" y="14277"/>
                    <a:pt x="19250" y="14277"/>
                    <a:pt x="19250" y="14277"/>
                  </a:cubicBezTo>
                  <a:cubicBezTo>
                    <a:pt x="19250" y="14098"/>
                    <a:pt x="19103" y="13961"/>
                    <a:pt x="18934" y="13961"/>
                  </a:cubicBezTo>
                  <a:cubicBezTo>
                    <a:pt x="18755" y="13961"/>
                    <a:pt x="18608" y="14098"/>
                    <a:pt x="18608" y="14277"/>
                  </a:cubicBezTo>
                  <a:cubicBezTo>
                    <a:pt x="18608" y="18597"/>
                    <a:pt x="18608" y="18597"/>
                    <a:pt x="18608" y="18597"/>
                  </a:cubicBezTo>
                  <a:cubicBezTo>
                    <a:pt x="16943" y="18597"/>
                    <a:pt x="16943" y="18597"/>
                    <a:pt x="16943" y="18597"/>
                  </a:cubicBezTo>
                  <a:cubicBezTo>
                    <a:pt x="16943" y="11337"/>
                    <a:pt x="16943" y="11337"/>
                    <a:pt x="16943" y="11337"/>
                  </a:cubicBezTo>
                  <a:cubicBezTo>
                    <a:pt x="17617" y="11148"/>
                    <a:pt x="18197" y="10747"/>
                    <a:pt x="18608" y="10199"/>
                  </a:cubicBezTo>
                  <a:cubicBezTo>
                    <a:pt x="18608" y="12992"/>
                    <a:pt x="18608" y="12992"/>
                    <a:pt x="18608" y="12992"/>
                  </a:cubicBezTo>
                  <a:cubicBezTo>
                    <a:pt x="18608" y="13171"/>
                    <a:pt x="18755" y="13318"/>
                    <a:pt x="18934" y="13318"/>
                  </a:cubicBezTo>
                  <a:cubicBezTo>
                    <a:pt x="19103" y="13318"/>
                    <a:pt x="19250" y="13171"/>
                    <a:pt x="19250" y="12992"/>
                  </a:cubicBezTo>
                  <a:cubicBezTo>
                    <a:pt x="19250" y="8303"/>
                    <a:pt x="19250" y="8303"/>
                    <a:pt x="19250" y="8303"/>
                  </a:cubicBezTo>
                  <a:cubicBezTo>
                    <a:pt x="19250" y="8303"/>
                    <a:pt x="19250" y="8303"/>
                    <a:pt x="19250" y="8292"/>
                  </a:cubicBezTo>
                  <a:cubicBezTo>
                    <a:pt x="19250" y="6944"/>
                    <a:pt x="18397" y="5785"/>
                    <a:pt x="17206" y="5342"/>
                  </a:cubicBezTo>
                  <a:cubicBezTo>
                    <a:pt x="17206" y="4668"/>
                    <a:pt x="17206" y="4668"/>
                    <a:pt x="17206" y="4668"/>
                  </a:cubicBezTo>
                  <a:cubicBezTo>
                    <a:pt x="17712" y="4668"/>
                    <a:pt x="17712" y="4668"/>
                    <a:pt x="17712" y="4668"/>
                  </a:cubicBezTo>
                  <a:cubicBezTo>
                    <a:pt x="17891" y="4668"/>
                    <a:pt x="18039" y="4531"/>
                    <a:pt x="18039" y="4352"/>
                  </a:cubicBezTo>
                  <a:cubicBezTo>
                    <a:pt x="18039" y="1180"/>
                    <a:pt x="18039" y="1180"/>
                    <a:pt x="18039" y="1180"/>
                  </a:cubicBezTo>
                  <a:cubicBezTo>
                    <a:pt x="18039" y="527"/>
                    <a:pt x="17501" y="0"/>
                    <a:pt x="16859" y="0"/>
                  </a:cubicBezTo>
                  <a:cubicBezTo>
                    <a:pt x="15320" y="0"/>
                    <a:pt x="15320" y="0"/>
                    <a:pt x="15320" y="0"/>
                  </a:cubicBezTo>
                  <a:cubicBezTo>
                    <a:pt x="14667" y="0"/>
                    <a:pt x="14140" y="527"/>
                    <a:pt x="14140" y="1180"/>
                  </a:cubicBezTo>
                  <a:cubicBezTo>
                    <a:pt x="14140" y="4352"/>
                    <a:pt x="14140" y="4352"/>
                    <a:pt x="14140" y="4352"/>
                  </a:cubicBezTo>
                  <a:cubicBezTo>
                    <a:pt x="14140" y="4531"/>
                    <a:pt x="14288" y="4668"/>
                    <a:pt x="14467" y="4668"/>
                  </a:cubicBezTo>
                  <a:cubicBezTo>
                    <a:pt x="14972" y="4668"/>
                    <a:pt x="14972" y="4668"/>
                    <a:pt x="14972" y="4668"/>
                  </a:cubicBezTo>
                  <a:cubicBezTo>
                    <a:pt x="14972" y="5342"/>
                    <a:pt x="14972" y="5342"/>
                    <a:pt x="14972" y="5342"/>
                  </a:cubicBezTo>
                  <a:cubicBezTo>
                    <a:pt x="13782" y="5785"/>
                    <a:pt x="12928" y="6944"/>
                    <a:pt x="12928" y="8292"/>
                  </a:cubicBezTo>
                  <a:cubicBezTo>
                    <a:pt x="12928" y="8482"/>
                    <a:pt x="12939" y="8661"/>
                    <a:pt x="12971" y="8840"/>
                  </a:cubicBezTo>
                  <a:cubicBezTo>
                    <a:pt x="12971" y="12518"/>
                    <a:pt x="12971" y="12518"/>
                    <a:pt x="12971" y="12518"/>
                  </a:cubicBezTo>
                  <a:cubicBezTo>
                    <a:pt x="548" y="95"/>
                    <a:pt x="548" y="95"/>
                    <a:pt x="548" y="95"/>
                  </a:cubicBezTo>
                  <a:cubicBezTo>
                    <a:pt x="453" y="0"/>
                    <a:pt x="316" y="-21"/>
                    <a:pt x="200" y="21"/>
                  </a:cubicBezTo>
                  <a:cubicBezTo>
                    <a:pt x="74" y="74"/>
                    <a:pt x="0" y="190"/>
                    <a:pt x="0" y="316"/>
                  </a:cubicBezTo>
                  <a:cubicBezTo>
                    <a:pt x="0" y="21263"/>
                    <a:pt x="0" y="21263"/>
                    <a:pt x="0" y="21263"/>
                  </a:cubicBezTo>
                  <a:cubicBezTo>
                    <a:pt x="0" y="21431"/>
                    <a:pt x="148" y="21579"/>
                    <a:pt x="316" y="21579"/>
                  </a:cubicBezTo>
                  <a:cubicBezTo>
                    <a:pt x="21263" y="21579"/>
                    <a:pt x="21263" y="21579"/>
                    <a:pt x="21263" y="21579"/>
                  </a:cubicBezTo>
                  <a:cubicBezTo>
                    <a:pt x="21389" y="21579"/>
                    <a:pt x="21505" y="21505"/>
                    <a:pt x="21558" y="21379"/>
                  </a:cubicBezTo>
                  <a:cubicBezTo>
                    <a:pt x="21600" y="21263"/>
                    <a:pt x="21579" y="21126"/>
                    <a:pt x="21484" y="21031"/>
                  </a:cubicBezTo>
                  <a:close/>
                  <a:moveTo>
                    <a:pt x="20020" y="16543"/>
                  </a:moveTo>
                  <a:cubicBezTo>
                    <a:pt x="20020" y="16469"/>
                    <a:pt x="20083" y="16416"/>
                    <a:pt x="20146" y="16416"/>
                  </a:cubicBezTo>
                  <a:cubicBezTo>
                    <a:pt x="20220" y="16416"/>
                    <a:pt x="20272" y="16469"/>
                    <a:pt x="20272" y="16543"/>
                  </a:cubicBezTo>
                  <a:cubicBezTo>
                    <a:pt x="20272" y="18007"/>
                    <a:pt x="20272" y="18007"/>
                    <a:pt x="20272" y="18007"/>
                  </a:cubicBezTo>
                  <a:cubicBezTo>
                    <a:pt x="20272" y="18081"/>
                    <a:pt x="20220" y="18134"/>
                    <a:pt x="20146" y="18134"/>
                  </a:cubicBezTo>
                  <a:cubicBezTo>
                    <a:pt x="20083" y="18134"/>
                    <a:pt x="20020" y="18081"/>
                    <a:pt x="20020" y="18007"/>
                  </a:cubicBezTo>
                  <a:lnTo>
                    <a:pt x="20020" y="16543"/>
                  </a:lnTo>
                  <a:close/>
                  <a:moveTo>
                    <a:pt x="17554" y="19240"/>
                  </a:moveTo>
                  <a:cubicBezTo>
                    <a:pt x="16943" y="20178"/>
                    <a:pt x="16943" y="20178"/>
                    <a:pt x="16943" y="20178"/>
                  </a:cubicBezTo>
                  <a:cubicBezTo>
                    <a:pt x="16943" y="19240"/>
                    <a:pt x="16943" y="19240"/>
                    <a:pt x="16943" y="19240"/>
                  </a:cubicBezTo>
                  <a:lnTo>
                    <a:pt x="17554" y="19240"/>
                  </a:lnTo>
                  <a:close/>
                  <a:moveTo>
                    <a:pt x="15278" y="20178"/>
                  </a:moveTo>
                  <a:cubicBezTo>
                    <a:pt x="14667" y="19240"/>
                    <a:pt x="14667" y="19240"/>
                    <a:pt x="14667" y="19240"/>
                  </a:cubicBezTo>
                  <a:cubicBezTo>
                    <a:pt x="15278" y="19240"/>
                    <a:pt x="15278" y="19240"/>
                    <a:pt x="15278" y="19240"/>
                  </a:cubicBezTo>
                  <a:lnTo>
                    <a:pt x="15278" y="20178"/>
                  </a:lnTo>
                  <a:close/>
                  <a:moveTo>
                    <a:pt x="15921" y="18924"/>
                  </a:moveTo>
                  <a:cubicBezTo>
                    <a:pt x="15921" y="16374"/>
                    <a:pt x="15921" y="16374"/>
                    <a:pt x="15921" y="16374"/>
                  </a:cubicBezTo>
                  <a:cubicBezTo>
                    <a:pt x="16311" y="16764"/>
                    <a:pt x="16311" y="16764"/>
                    <a:pt x="16311" y="16764"/>
                  </a:cubicBezTo>
                  <a:cubicBezTo>
                    <a:pt x="16311" y="20936"/>
                    <a:pt x="16311" y="20936"/>
                    <a:pt x="16311" y="20936"/>
                  </a:cubicBezTo>
                  <a:cubicBezTo>
                    <a:pt x="15921" y="20936"/>
                    <a:pt x="15921" y="20936"/>
                    <a:pt x="15921" y="20936"/>
                  </a:cubicBezTo>
                  <a:lnTo>
                    <a:pt x="15921" y="18924"/>
                  </a:lnTo>
                  <a:close/>
                  <a:moveTo>
                    <a:pt x="16311" y="15858"/>
                  </a:moveTo>
                  <a:cubicBezTo>
                    <a:pt x="15921" y="15468"/>
                    <a:pt x="15921" y="15468"/>
                    <a:pt x="15921" y="15468"/>
                  </a:cubicBezTo>
                  <a:cubicBezTo>
                    <a:pt x="15921" y="11453"/>
                    <a:pt x="15921" y="11453"/>
                    <a:pt x="15921" y="11453"/>
                  </a:cubicBezTo>
                  <a:cubicBezTo>
                    <a:pt x="15973" y="11453"/>
                    <a:pt x="16037" y="11464"/>
                    <a:pt x="16089" y="11464"/>
                  </a:cubicBezTo>
                  <a:cubicBezTo>
                    <a:pt x="16163" y="11464"/>
                    <a:pt x="16237" y="11453"/>
                    <a:pt x="16311" y="11453"/>
                  </a:cubicBezTo>
                  <a:lnTo>
                    <a:pt x="16311" y="15858"/>
                  </a:lnTo>
                  <a:close/>
                  <a:moveTo>
                    <a:pt x="14783" y="1180"/>
                  </a:moveTo>
                  <a:cubicBezTo>
                    <a:pt x="14783" y="885"/>
                    <a:pt x="15025" y="643"/>
                    <a:pt x="15320" y="643"/>
                  </a:cubicBezTo>
                  <a:cubicBezTo>
                    <a:pt x="16859" y="643"/>
                    <a:pt x="16859" y="643"/>
                    <a:pt x="16859" y="643"/>
                  </a:cubicBezTo>
                  <a:cubicBezTo>
                    <a:pt x="17154" y="643"/>
                    <a:pt x="17396" y="885"/>
                    <a:pt x="17396" y="1180"/>
                  </a:cubicBezTo>
                  <a:cubicBezTo>
                    <a:pt x="17396" y="4036"/>
                    <a:pt x="17396" y="4036"/>
                    <a:pt x="17396" y="4036"/>
                  </a:cubicBezTo>
                  <a:cubicBezTo>
                    <a:pt x="14783" y="4036"/>
                    <a:pt x="14783" y="4036"/>
                    <a:pt x="14783" y="4036"/>
                  </a:cubicBezTo>
                  <a:lnTo>
                    <a:pt x="14783" y="1180"/>
                  </a:lnTo>
                  <a:close/>
                  <a:moveTo>
                    <a:pt x="15615" y="4668"/>
                  </a:moveTo>
                  <a:cubicBezTo>
                    <a:pt x="16564" y="4668"/>
                    <a:pt x="16564" y="4668"/>
                    <a:pt x="16564" y="4668"/>
                  </a:cubicBezTo>
                  <a:cubicBezTo>
                    <a:pt x="16564" y="5174"/>
                    <a:pt x="16564" y="5174"/>
                    <a:pt x="16564" y="5174"/>
                  </a:cubicBezTo>
                  <a:cubicBezTo>
                    <a:pt x="16405" y="5152"/>
                    <a:pt x="16247" y="5131"/>
                    <a:pt x="16089" y="5131"/>
                  </a:cubicBezTo>
                  <a:cubicBezTo>
                    <a:pt x="15931" y="5131"/>
                    <a:pt x="15773" y="5152"/>
                    <a:pt x="15615" y="5174"/>
                  </a:cubicBezTo>
                  <a:lnTo>
                    <a:pt x="15615" y="4668"/>
                  </a:lnTo>
                  <a:close/>
                  <a:moveTo>
                    <a:pt x="16089" y="5774"/>
                  </a:moveTo>
                  <a:cubicBezTo>
                    <a:pt x="17480" y="5774"/>
                    <a:pt x="18608" y="6902"/>
                    <a:pt x="18608" y="8292"/>
                  </a:cubicBezTo>
                  <a:cubicBezTo>
                    <a:pt x="18608" y="8303"/>
                    <a:pt x="18608" y="8303"/>
                    <a:pt x="18608" y="8303"/>
                  </a:cubicBezTo>
                  <a:cubicBezTo>
                    <a:pt x="18608" y="9694"/>
                    <a:pt x="17480" y="10821"/>
                    <a:pt x="16089" y="10821"/>
                  </a:cubicBezTo>
                  <a:cubicBezTo>
                    <a:pt x="14699" y="10821"/>
                    <a:pt x="13571" y="9683"/>
                    <a:pt x="13571" y="8292"/>
                  </a:cubicBezTo>
                  <a:cubicBezTo>
                    <a:pt x="13571" y="6912"/>
                    <a:pt x="14699" y="5774"/>
                    <a:pt x="16089" y="5774"/>
                  </a:cubicBezTo>
                  <a:close/>
                  <a:moveTo>
                    <a:pt x="15278" y="11359"/>
                  </a:moveTo>
                  <a:cubicBezTo>
                    <a:pt x="15278" y="18597"/>
                    <a:pt x="15278" y="18597"/>
                    <a:pt x="15278" y="18597"/>
                  </a:cubicBezTo>
                  <a:cubicBezTo>
                    <a:pt x="13613" y="18597"/>
                    <a:pt x="13613" y="18597"/>
                    <a:pt x="13613" y="18597"/>
                  </a:cubicBezTo>
                  <a:cubicBezTo>
                    <a:pt x="13613" y="10263"/>
                    <a:pt x="13613" y="10263"/>
                    <a:pt x="13613" y="10263"/>
                  </a:cubicBezTo>
                  <a:cubicBezTo>
                    <a:pt x="14035" y="10790"/>
                    <a:pt x="14614" y="11179"/>
                    <a:pt x="15278" y="11359"/>
                  </a:cubicBezTo>
                  <a:close/>
                  <a:moveTo>
                    <a:pt x="643" y="1096"/>
                  </a:moveTo>
                  <a:cubicBezTo>
                    <a:pt x="12971" y="13424"/>
                    <a:pt x="12971" y="13424"/>
                    <a:pt x="12971" y="13424"/>
                  </a:cubicBezTo>
                  <a:cubicBezTo>
                    <a:pt x="12971" y="16953"/>
                    <a:pt x="12971" y="16953"/>
                    <a:pt x="12971" y="16953"/>
                  </a:cubicBezTo>
                  <a:cubicBezTo>
                    <a:pt x="12802" y="16953"/>
                    <a:pt x="12802" y="16953"/>
                    <a:pt x="12802" y="16953"/>
                  </a:cubicBezTo>
                  <a:cubicBezTo>
                    <a:pt x="12802" y="16543"/>
                    <a:pt x="12802" y="16543"/>
                    <a:pt x="12802" y="16543"/>
                  </a:cubicBezTo>
                  <a:cubicBezTo>
                    <a:pt x="12802" y="16121"/>
                    <a:pt x="12454" y="15773"/>
                    <a:pt x="12033" y="15773"/>
                  </a:cubicBezTo>
                  <a:cubicBezTo>
                    <a:pt x="11696" y="15773"/>
                    <a:pt x="11411" y="15995"/>
                    <a:pt x="11306" y="16290"/>
                  </a:cubicBezTo>
                  <a:cubicBezTo>
                    <a:pt x="4394" y="9378"/>
                    <a:pt x="4394" y="9378"/>
                    <a:pt x="4394" y="9378"/>
                  </a:cubicBezTo>
                  <a:cubicBezTo>
                    <a:pt x="4299" y="9283"/>
                    <a:pt x="4162" y="9262"/>
                    <a:pt x="4046" y="9304"/>
                  </a:cubicBezTo>
                  <a:cubicBezTo>
                    <a:pt x="3920" y="9357"/>
                    <a:pt x="3846" y="9472"/>
                    <a:pt x="3846" y="9609"/>
                  </a:cubicBezTo>
                  <a:cubicBezTo>
                    <a:pt x="3846" y="11780"/>
                    <a:pt x="3846" y="11780"/>
                    <a:pt x="3846" y="11780"/>
                  </a:cubicBezTo>
                  <a:cubicBezTo>
                    <a:pt x="3846" y="11959"/>
                    <a:pt x="3993" y="12107"/>
                    <a:pt x="4162" y="12107"/>
                  </a:cubicBezTo>
                  <a:cubicBezTo>
                    <a:pt x="4341" y="12107"/>
                    <a:pt x="4489" y="11959"/>
                    <a:pt x="4489" y="11780"/>
                  </a:cubicBezTo>
                  <a:cubicBezTo>
                    <a:pt x="4489" y="10379"/>
                    <a:pt x="4489" y="10379"/>
                    <a:pt x="4489" y="10379"/>
                  </a:cubicBezTo>
                  <a:cubicBezTo>
                    <a:pt x="11200" y="17090"/>
                    <a:pt x="11200" y="17090"/>
                    <a:pt x="11200" y="17090"/>
                  </a:cubicBezTo>
                  <a:cubicBezTo>
                    <a:pt x="4489" y="17090"/>
                    <a:pt x="4489" y="17090"/>
                    <a:pt x="4489" y="17090"/>
                  </a:cubicBezTo>
                  <a:cubicBezTo>
                    <a:pt x="4489" y="13065"/>
                    <a:pt x="4489" y="13065"/>
                    <a:pt x="4489" y="13065"/>
                  </a:cubicBezTo>
                  <a:cubicBezTo>
                    <a:pt x="4489" y="12886"/>
                    <a:pt x="4341" y="12749"/>
                    <a:pt x="4162" y="12749"/>
                  </a:cubicBezTo>
                  <a:cubicBezTo>
                    <a:pt x="3993" y="12749"/>
                    <a:pt x="3846" y="12886"/>
                    <a:pt x="3846" y="13065"/>
                  </a:cubicBezTo>
                  <a:cubicBezTo>
                    <a:pt x="3846" y="17417"/>
                    <a:pt x="3846" y="17417"/>
                    <a:pt x="3846" y="17417"/>
                  </a:cubicBezTo>
                  <a:cubicBezTo>
                    <a:pt x="3846" y="17586"/>
                    <a:pt x="3993" y="17733"/>
                    <a:pt x="4162" y="17733"/>
                  </a:cubicBezTo>
                  <a:cubicBezTo>
                    <a:pt x="11264" y="17733"/>
                    <a:pt x="11264" y="17733"/>
                    <a:pt x="11264" y="17733"/>
                  </a:cubicBezTo>
                  <a:cubicBezTo>
                    <a:pt x="11264" y="18007"/>
                    <a:pt x="11264" y="18007"/>
                    <a:pt x="11264" y="18007"/>
                  </a:cubicBezTo>
                  <a:cubicBezTo>
                    <a:pt x="11264" y="18429"/>
                    <a:pt x="11601" y="18776"/>
                    <a:pt x="12033" y="18776"/>
                  </a:cubicBezTo>
                  <a:cubicBezTo>
                    <a:pt x="12454" y="18776"/>
                    <a:pt x="12802" y="18429"/>
                    <a:pt x="12802" y="18007"/>
                  </a:cubicBezTo>
                  <a:cubicBezTo>
                    <a:pt x="12802" y="17596"/>
                    <a:pt x="12802" y="17596"/>
                    <a:pt x="12802" y="17596"/>
                  </a:cubicBezTo>
                  <a:cubicBezTo>
                    <a:pt x="12971" y="17596"/>
                    <a:pt x="12971" y="17596"/>
                    <a:pt x="12971" y="17596"/>
                  </a:cubicBezTo>
                  <a:cubicBezTo>
                    <a:pt x="12971" y="18924"/>
                    <a:pt x="12971" y="18924"/>
                    <a:pt x="12971" y="18924"/>
                  </a:cubicBezTo>
                  <a:cubicBezTo>
                    <a:pt x="12971" y="19092"/>
                    <a:pt x="13118" y="19240"/>
                    <a:pt x="13297" y="19240"/>
                  </a:cubicBezTo>
                  <a:cubicBezTo>
                    <a:pt x="13908" y="19240"/>
                    <a:pt x="13908" y="19240"/>
                    <a:pt x="13908" y="19240"/>
                  </a:cubicBezTo>
                  <a:cubicBezTo>
                    <a:pt x="15004" y="20936"/>
                    <a:pt x="15004" y="20936"/>
                    <a:pt x="15004" y="20936"/>
                  </a:cubicBezTo>
                  <a:cubicBezTo>
                    <a:pt x="12517" y="20936"/>
                    <a:pt x="12517" y="20936"/>
                    <a:pt x="12517" y="20936"/>
                  </a:cubicBezTo>
                  <a:cubicBezTo>
                    <a:pt x="12517" y="19472"/>
                    <a:pt x="12517" y="19472"/>
                    <a:pt x="12517" y="19472"/>
                  </a:cubicBezTo>
                  <a:cubicBezTo>
                    <a:pt x="12517" y="19303"/>
                    <a:pt x="12380" y="19156"/>
                    <a:pt x="12201" y="19156"/>
                  </a:cubicBezTo>
                  <a:cubicBezTo>
                    <a:pt x="12022" y="19156"/>
                    <a:pt x="11875" y="19303"/>
                    <a:pt x="11875" y="19472"/>
                  </a:cubicBezTo>
                  <a:cubicBezTo>
                    <a:pt x="11875" y="20936"/>
                    <a:pt x="11875" y="20936"/>
                    <a:pt x="11875" y="20936"/>
                  </a:cubicBezTo>
                  <a:cubicBezTo>
                    <a:pt x="9989" y="20936"/>
                    <a:pt x="9989" y="20936"/>
                    <a:pt x="9989" y="20936"/>
                  </a:cubicBezTo>
                  <a:cubicBezTo>
                    <a:pt x="9989" y="19472"/>
                    <a:pt x="9989" y="19472"/>
                    <a:pt x="9989" y="19472"/>
                  </a:cubicBezTo>
                  <a:cubicBezTo>
                    <a:pt x="9989" y="19303"/>
                    <a:pt x="9841" y="19156"/>
                    <a:pt x="9673" y="19156"/>
                  </a:cubicBezTo>
                  <a:cubicBezTo>
                    <a:pt x="9493" y="19156"/>
                    <a:pt x="9346" y="19303"/>
                    <a:pt x="9346" y="19472"/>
                  </a:cubicBezTo>
                  <a:cubicBezTo>
                    <a:pt x="9346" y="20936"/>
                    <a:pt x="9346" y="20936"/>
                    <a:pt x="9346" y="20936"/>
                  </a:cubicBezTo>
                  <a:cubicBezTo>
                    <a:pt x="7460" y="20936"/>
                    <a:pt x="7460" y="20936"/>
                    <a:pt x="7460" y="20936"/>
                  </a:cubicBezTo>
                  <a:cubicBezTo>
                    <a:pt x="7460" y="19472"/>
                    <a:pt x="7460" y="19472"/>
                    <a:pt x="7460" y="19472"/>
                  </a:cubicBezTo>
                  <a:cubicBezTo>
                    <a:pt x="7460" y="19303"/>
                    <a:pt x="7312" y="19156"/>
                    <a:pt x="7133" y="19156"/>
                  </a:cubicBezTo>
                  <a:cubicBezTo>
                    <a:pt x="6954" y="19156"/>
                    <a:pt x="6817" y="19303"/>
                    <a:pt x="6817" y="19472"/>
                  </a:cubicBezTo>
                  <a:cubicBezTo>
                    <a:pt x="6817" y="20936"/>
                    <a:pt x="6817" y="20936"/>
                    <a:pt x="6817" y="20936"/>
                  </a:cubicBezTo>
                  <a:cubicBezTo>
                    <a:pt x="4921" y="20936"/>
                    <a:pt x="4921" y="20936"/>
                    <a:pt x="4921" y="20936"/>
                  </a:cubicBezTo>
                  <a:cubicBezTo>
                    <a:pt x="4921" y="19472"/>
                    <a:pt x="4921" y="19472"/>
                    <a:pt x="4921" y="19472"/>
                  </a:cubicBezTo>
                  <a:cubicBezTo>
                    <a:pt x="4921" y="19303"/>
                    <a:pt x="4784" y="19156"/>
                    <a:pt x="4604" y="19156"/>
                  </a:cubicBezTo>
                  <a:cubicBezTo>
                    <a:pt x="4425" y="19156"/>
                    <a:pt x="4288" y="19303"/>
                    <a:pt x="4288" y="19472"/>
                  </a:cubicBezTo>
                  <a:cubicBezTo>
                    <a:pt x="4288" y="20936"/>
                    <a:pt x="4288" y="20936"/>
                    <a:pt x="4288" y="20936"/>
                  </a:cubicBezTo>
                  <a:cubicBezTo>
                    <a:pt x="2392" y="20936"/>
                    <a:pt x="2392" y="20936"/>
                    <a:pt x="2392" y="20936"/>
                  </a:cubicBezTo>
                  <a:cubicBezTo>
                    <a:pt x="2392" y="19472"/>
                    <a:pt x="2392" y="19472"/>
                    <a:pt x="2392" y="19472"/>
                  </a:cubicBezTo>
                  <a:cubicBezTo>
                    <a:pt x="2392" y="19303"/>
                    <a:pt x="2244" y="19156"/>
                    <a:pt x="2076" y="19156"/>
                  </a:cubicBezTo>
                  <a:cubicBezTo>
                    <a:pt x="1897" y="19156"/>
                    <a:pt x="1749" y="19303"/>
                    <a:pt x="1749" y="19472"/>
                  </a:cubicBezTo>
                  <a:cubicBezTo>
                    <a:pt x="1749" y="20936"/>
                    <a:pt x="1749" y="20936"/>
                    <a:pt x="1749" y="20936"/>
                  </a:cubicBezTo>
                  <a:cubicBezTo>
                    <a:pt x="643" y="20936"/>
                    <a:pt x="643" y="20936"/>
                    <a:pt x="643" y="20936"/>
                  </a:cubicBezTo>
                  <a:lnTo>
                    <a:pt x="643" y="1096"/>
                  </a:lnTo>
                  <a:close/>
                  <a:moveTo>
                    <a:pt x="11896" y="16543"/>
                  </a:moveTo>
                  <a:cubicBezTo>
                    <a:pt x="11896" y="16469"/>
                    <a:pt x="11959" y="16416"/>
                    <a:pt x="12033" y="16416"/>
                  </a:cubicBezTo>
                  <a:cubicBezTo>
                    <a:pt x="12096" y="16416"/>
                    <a:pt x="12159" y="16469"/>
                    <a:pt x="12159" y="16543"/>
                  </a:cubicBezTo>
                  <a:cubicBezTo>
                    <a:pt x="12159" y="18007"/>
                    <a:pt x="12159" y="18007"/>
                    <a:pt x="12159" y="18007"/>
                  </a:cubicBezTo>
                  <a:cubicBezTo>
                    <a:pt x="12159" y="18081"/>
                    <a:pt x="12096" y="18134"/>
                    <a:pt x="12033" y="18134"/>
                  </a:cubicBezTo>
                  <a:cubicBezTo>
                    <a:pt x="11959" y="18134"/>
                    <a:pt x="11896" y="18081"/>
                    <a:pt x="11896" y="18007"/>
                  </a:cubicBezTo>
                  <a:lnTo>
                    <a:pt x="11896" y="16543"/>
                  </a:lnTo>
                  <a:close/>
                  <a:moveTo>
                    <a:pt x="17217" y="20936"/>
                  </a:moveTo>
                  <a:cubicBezTo>
                    <a:pt x="18323" y="19240"/>
                    <a:pt x="18323" y="19240"/>
                    <a:pt x="18323" y="19240"/>
                  </a:cubicBezTo>
                  <a:cubicBezTo>
                    <a:pt x="18787" y="19240"/>
                    <a:pt x="18787" y="19240"/>
                    <a:pt x="18787" y="19240"/>
                  </a:cubicBezTo>
                  <a:cubicBezTo>
                    <a:pt x="20483" y="20936"/>
                    <a:pt x="20483" y="20936"/>
                    <a:pt x="20483" y="20936"/>
                  </a:cubicBezTo>
                  <a:lnTo>
                    <a:pt x="17217" y="20936"/>
                  </a:lnTo>
                  <a:close/>
                  <a:moveTo>
                    <a:pt x="17217" y="20936"/>
                  </a:moveTo>
                  <a:cubicBezTo>
                    <a:pt x="17217" y="20936"/>
                    <a:pt x="17217" y="20936"/>
                    <a:pt x="17217" y="2093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65" name="Freeform 159"/>
            <p:cNvSpPr/>
            <p:nvPr/>
          </p:nvSpPr>
          <p:spPr>
            <a:xfrm>
              <a:off x="279797" y="129375"/>
              <a:ext cx="57151" cy="58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6732" y="21600"/>
                    <a:pt x="21600" y="16749"/>
                    <a:pt x="21600" y="10762"/>
                  </a:cubicBezTo>
                  <a:cubicBezTo>
                    <a:pt x="21600" y="4851"/>
                    <a:pt x="16732" y="0"/>
                    <a:pt x="10800" y="0"/>
                  </a:cubicBezTo>
                  <a:cubicBezTo>
                    <a:pt x="4792" y="0"/>
                    <a:pt x="0" y="4851"/>
                    <a:pt x="0" y="10762"/>
                  </a:cubicBezTo>
                  <a:cubicBezTo>
                    <a:pt x="0" y="16749"/>
                    <a:pt x="4792" y="21600"/>
                    <a:pt x="10800" y="21600"/>
                  </a:cubicBezTo>
                  <a:close/>
                  <a:moveTo>
                    <a:pt x="10800" y="4623"/>
                  </a:moveTo>
                  <a:cubicBezTo>
                    <a:pt x="14223" y="4623"/>
                    <a:pt x="16961" y="7427"/>
                    <a:pt x="16961" y="10762"/>
                  </a:cubicBezTo>
                  <a:cubicBezTo>
                    <a:pt x="16961" y="14173"/>
                    <a:pt x="14223" y="16977"/>
                    <a:pt x="10800" y="16977"/>
                  </a:cubicBezTo>
                  <a:cubicBezTo>
                    <a:pt x="7377" y="16977"/>
                    <a:pt x="4563" y="14173"/>
                    <a:pt x="4563" y="10762"/>
                  </a:cubicBezTo>
                  <a:cubicBezTo>
                    <a:pt x="4563" y="7427"/>
                    <a:pt x="7377" y="4623"/>
                    <a:pt x="10800" y="4623"/>
                  </a:cubicBezTo>
                  <a:close/>
                  <a:moveTo>
                    <a:pt x="10800" y="4623"/>
                  </a:moveTo>
                  <a:cubicBezTo>
                    <a:pt x="10800" y="4623"/>
                    <a:pt x="10800" y="4623"/>
                    <a:pt x="10800" y="462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66" name="Freeform 160"/>
            <p:cNvSpPr/>
            <p:nvPr/>
          </p:nvSpPr>
          <p:spPr>
            <a:xfrm>
              <a:off x="291703" y="17456"/>
              <a:ext cx="13098" cy="52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3" y="21600"/>
                  </a:moveTo>
                  <a:cubicBezTo>
                    <a:pt x="16643" y="21600"/>
                    <a:pt x="21600" y="20516"/>
                    <a:pt x="21600" y="19098"/>
                  </a:cubicBezTo>
                  <a:cubicBezTo>
                    <a:pt x="21600" y="2502"/>
                    <a:pt x="21600" y="2502"/>
                    <a:pt x="21600" y="2502"/>
                  </a:cubicBezTo>
                  <a:cubicBezTo>
                    <a:pt x="21600" y="1084"/>
                    <a:pt x="16643" y="0"/>
                    <a:pt x="10623" y="0"/>
                  </a:cubicBezTo>
                  <a:cubicBezTo>
                    <a:pt x="4603" y="0"/>
                    <a:pt x="0" y="1084"/>
                    <a:pt x="0" y="2502"/>
                  </a:cubicBezTo>
                  <a:cubicBezTo>
                    <a:pt x="0" y="19098"/>
                    <a:pt x="0" y="19098"/>
                    <a:pt x="0" y="19098"/>
                  </a:cubicBezTo>
                  <a:cubicBezTo>
                    <a:pt x="0" y="20516"/>
                    <a:pt x="4603" y="21600"/>
                    <a:pt x="10623" y="21600"/>
                  </a:cubicBezTo>
                  <a:close/>
                  <a:moveTo>
                    <a:pt x="10623" y="21600"/>
                  </a:moveTo>
                  <a:cubicBezTo>
                    <a:pt x="10623" y="21600"/>
                    <a:pt x="10623" y="21600"/>
                    <a:pt x="10623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67" name="Freeform 161"/>
            <p:cNvSpPr/>
            <p:nvPr/>
          </p:nvSpPr>
          <p:spPr>
            <a:xfrm>
              <a:off x="311546" y="17456"/>
              <a:ext cx="12701" cy="52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77" y="21600"/>
                  </a:moveTo>
                  <a:cubicBezTo>
                    <a:pt x="16643" y="21600"/>
                    <a:pt x="21600" y="20516"/>
                    <a:pt x="21600" y="19098"/>
                  </a:cubicBezTo>
                  <a:cubicBezTo>
                    <a:pt x="21600" y="2502"/>
                    <a:pt x="21600" y="2502"/>
                    <a:pt x="21600" y="2502"/>
                  </a:cubicBezTo>
                  <a:cubicBezTo>
                    <a:pt x="21600" y="1084"/>
                    <a:pt x="16643" y="0"/>
                    <a:pt x="10977" y="0"/>
                  </a:cubicBezTo>
                  <a:cubicBezTo>
                    <a:pt x="4957" y="0"/>
                    <a:pt x="0" y="1084"/>
                    <a:pt x="0" y="2502"/>
                  </a:cubicBezTo>
                  <a:cubicBezTo>
                    <a:pt x="0" y="19098"/>
                    <a:pt x="0" y="19098"/>
                    <a:pt x="0" y="19098"/>
                  </a:cubicBezTo>
                  <a:cubicBezTo>
                    <a:pt x="0" y="20516"/>
                    <a:pt x="4957" y="21600"/>
                    <a:pt x="10977" y="21600"/>
                  </a:cubicBezTo>
                  <a:close/>
                  <a:moveTo>
                    <a:pt x="10977" y="21600"/>
                  </a:moveTo>
                  <a:cubicBezTo>
                    <a:pt x="10977" y="21600"/>
                    <a:pt x="10977" y="21600"/>
                    <a:pt x="10977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85" name="Group 222"/>
          <p:cNvGrpSpPr/>
          <p:nvPr/>
        </p:nvGrpSpPr>
        <p:grpSpPr>
          <a:xfrm>
            <a:off x="2569368" y="2141934"/>
            <a:ext cx="413148" cy="413148"/>
            <a:chOff x="0" y="0"/>
            <a:chExt cx="413147" cy="413147"/>
          </a:xfrm>
        </p:grpSpPr>
        <p:sp>
          <p:nvSpPr>
            <p:cNvPr id="1569" name="Freeform 165"/>
            <p:cNvSpPr/>
            <p:nvPr/>
          </p:nvSpPr>
          <p:spPr>
            <a:xfrm>
              <a:off x="0" y="0"/>
              <a:ext cx="413148" cy="41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5" y="1993"/>
                  </a:moveTo>
                  <a:cubicBezTo>
                    <a:pt x="17993" y="1993"/>
                    <a:pt x="17993" y="1993"/>
                    <a:pt x="17993" y="1993"/>
                  </a:cubicBezTo>
                  <a:cubicBezTo>
                    <a:pt x="17993" y="1571"/>
                    <a:pt x="17993" y="1571"/>
                    <a:pt x="17993" y="1571"/>
                  </a:cubicBezTo>
                  <a:cubicBezTo>
                    <a:pt x="17993" y="707"/>
                    <a:pt x="17286" y="0"/>
                    <a:pt x="16421" y="0"/>
                  </a:cubicBezTo>
                  <a:cubicBezTo>
                    <a:pt x="15546" y="0"/>
                    <a:pt x="14839" y="707"/>
                    <a:pt x="14839" y="1571"/>
                  </a:cubicBezTo>
                  <a:cubicBezTo>
                    <a:pt x="14839" y="1993"/>
                    <a:pt x="14839" y="1993"/>
                    <a:pt x="14839" y="1993"/>
                  </a:cubicBezTo>
                  <a:cubicBezTo>
                    <a:pt x="6761" y="1993"/>
                    <a:pt x="6761" y="1993"/>
                    <a:pt x="6761" y="1993"/>
                  </a:cubicBezTo>
                  <a:cubicBezTo>
                    <a:pt x="6761" y="1571"/>
                    <a:pt x="6761" y="1571"/>
                    <a:pt x="6761" y="1571"/>
                  </a:cubicBezTo>
                  <a:cubicBezTo>
                    <a:pt x="6761" y="707"/>
                    <a:pt x="6054" y="0"/>
                    <a:pt x="5179" y="0"/>
                  </a:cubicBezTo>
                  <a:cubicBezTo>
                    <a:pt x="4314" y="0"/>
                    <a:pt x="3607" y="707"/>
                    <a:pt x="3607" y="1571"/>
                  </a:cubicBezTo>
                  <a:cubicBezTo>
                    <a:pt x="3607" y="1993"/>
                    <a:pt x="3607" y="1993"/>
                    <a:pt x="3607" y="1993"/>
                  </a:cubicBezTo>
                  <a:cubicBezTo>
                    <a:pt x="1645" y="1993"/>
                    <a:pt x="1645" y="1993"/>
                    <a:pt x="1645" y="1993"/>
                  </a:cubicBezTo>
                  <a:cubicBezTo>
                    <a:pt x="738" y="1993"/>
                    <a:pt x="0" y="2732"/>
                    <a:pt x="0" y="3639"/>
                  </a:cubicBezTo>
                  <a:cubicBezTo>
                    <a:pt x="0" y="18889"/>
                    <a:pt x="0" y="18889"/>
                    <a:pt x="0" y="18889"/>
                  </a:cubicBezTo>
                  <a:cubicBezTo>
                    <a:pt x="0" y="20387"/>
                    <a:pt x="1213" y="21600"/>
                    <a:pt x="2711" y="21600"/>
                  </a:cubicBezTo>
                  <a:cubicBezTo>
                    <a:pt x="15757" y="21600"/>
                    <a:pt x="15757" y="21600"/>
                    <a:pt x="15757" y="21600"/>
                  </a:cubicBezTo>
                  <a:cubicBezTo>
                    <a:pt x="15936" y="21600"/>
                    <a:pt x="16084" y="21452"/>
                    <a:pt x="16084" y="21284"/>
                  </a:cubicBezTo>
                  <a:cubicBezTo>
                    <a:pt x="16084" y="21104"/>
                    <a:pt x="15936" y="20957"/>
                    <a:pt x="15757" y="20957"/>
                  </a:cubicBezTo>
                  <a:cubicBezTo>
                    <a:pt x="2711" y="20957"/>
                    <a:pt x="2711" y="20957"/>
                    <a:pt x="2711" y="20957"/>
                  </a:cubicBezTo>
                  <a:cubicBezTo>
                    <a:pt x="1571" y="20957"/>
                    <a:pt x="643" y="20029"/>
                    <a:pt x="643" y="18889"/>
                  </a:cubicBezTo>
                  <a:cubicBezTo>
                    <a:pt x="643" y="7678"/>
                    <a:pt x="643" y="7678"/>
                    <a:pt x="643" y="7678"/>
                  </a:cubicBezTo>
                  <a:cubicBezTo>
                    <a:pt x="918" y="7900"/>
                    <a:pt x="1266" y="8026"/>
                    <a:pt x="1645" y="8026"/>
                  </a:cubicBezTo>
                  <a:cubicBezTo>
                    <a:pt x="2479" y="8026"/>
                    <a:pt x="2479" y="8026"/>
                    <a:pt x="2479" y="8026"/>
                  </a:cubicBezTo>
                  <a:cubicBezTo>
                    <a:pt x="2658" y="8026"/>
                    <a:pt x="2805" y="7879"/>
                    <a:pt x="2805" y="7699"/>
                  </a:cubicBezTo>
                  <a:cubicBezTo>
                    <a:pt x="2805" y="7530"/>
                    <a:pt x="2658" y="7383"/>
                    <a:pt x="2479" y="7383"/>
                  </a:cubicBezTo>
                  <a:cubicBezTo>
                    <a:pt x="1645" y="7383"/>
                    <a:pt x="1645" y="7383"/>
                    <a:pt x="1645" y="7383"/>
                  </a:cubicBezTo>
                  <a:cubicBezTo>
                    <a:pt x="1086" y="7383"/>
                    <a:pt x="643" y="6929"/>
                    <a:pt x="643" y="6381"/>
                  </a:cubicBezTo>
                  <a:cubicBezTo>
                    <a:pt x="643" y="3639"/>
                    <a:pt x="643" y="3639"/>
                    <a:pt x="643" y="3639"/>
                  </a:cubicBezTo>
                  <a:cubicBezTo>
                    <a:pt x="643" y="3080"/>
                    <a:pt x="1086" y="2637"/>
                    <a:pt x="1645" y="2637"/>
                  </a:cubicBezTo>
                  <a:cubicBezTo>
                    <a:pt x="3607" y="2637"/>
                    <a:pt x="3607" y="2637"/>
                    <a:pt x="3607" y="2637"/>
                  </a:cubicBezTo>
                  <a:cubicBezTo>
                    <a:pt x="3607" y="3945"/>
                    <a:pt x="3607" y="3945"/>
                    <a:pt x="3607" y="3945"/>
                  </a:cubicBezTo>
                  <a:cubicBezTo>
                    <a:pt x="3607" y="4820"/>
                    <a:pt x="4314" y="5527"/>
                    <a:pt x="5179" y="5527"/>
                  </a:cubicBezTo>
                  <a:cubicBezTo>
                    <a:pt x="6054" y="5527"/>
                    <a:pt x="6761" y="4820"/>
                    <a:pt x="6761" y="3945"/>
                  </a:cubicBezTo>
                  <a:cubicBezTo>
                    <a:pt x="6761" y="2637"/>
                    <a:pt x="6761" y="2637"/>
                    <a:pt x="6761" y="2637"/>
                  </a:cubicBezTo>
                  <a:cubicBezTo>
                    <a:pt x="14839" y="2637"/>
                    <a:pt x="14839" y="2637"/>
                    <a:pt x="14839" y="2637"/>
                  </a:cubicBezTo>
                  <a:cubicBezTo>
                    <a:pt x="14839" y="3945"/>
                    <a:pt x="14839" y="3945"/>
                    <a:pt x="14839" y="3945"/>
                  </a:cubicBezTo>
                  <a:cubicBezTo>
                    <a:pt x="14839" y="4820"/>
                    <a:pt x="15546" y="5527"/>
                    <a:pt x="16421" y="5527"/>
                  </a:cubicBezTo>
                  <a:cubicBezTo>
                    <a:pt x="17286" y="5527"/>
                    <a:pt x="17993" y="4820"/>
                    <a:pt x="17993" y="3945"/>
                  </a:cubicBezTo>
                  <a:cubicBezTo>
                    <a:pt x="17993" y="2637"/>
                    <a:pt x="17993" y="2637"/>
                    <a:pt x="17993" y="2637"/>
                  </a:cubicBezTo>
                  <a:cubicBezTo>
                    <a:pt x="19955" y="2637"/>
                    <a:pt x="19955" y="2637"/>
                    <a:pt x="19955" y="2637"/>
                  </a:cubicBezTo>
                  <a:cubicBezTo>
                    <a:pt x="20514" y="2637"/>
                    <a:pt x="20957" y="3080"/>
                    <a:pt x="20957" y="3639"/>
                  </a:cubicBezTo>
                  <a:cubicBezTo>
                    <a:pt x="20957" y="6381"/>
                    <a:pt x="20957" y="6381"/>
                    <a:pt x="20957" y="6381"/>
                  </a:cubicBezTo>
                  <a:cubicBezTo>
                    <a:pt x="20957" y="6929"/>
                    <a:pt x="20514" y="7383"/>
                    <a:pt x="19955" y="7383"/>
                  </a:cubicBezTo>
                  <a:cubicBezTo>
                    <a:pt x="3765" y="7383"/>
                    <a:pt x="3765" y="7383"/>
                    <a:pt x="3765" y="7383"/>
                  </a:cubicBezTo>
                  <a:cubicBezTo>
                    <a:pt x="3586" y="7383"/>
                    <a:pt x="3449" y="7530"/>
                    <a:pt x="3449" y="7699"/>
                  </a:cubicBezTo>
                  <a:cubicBezTo>
                    <a:pt x="3449" y="7879"/>
                    <a:pt x="3586" y="8026"/>
                    <a:pt x="3765" y="8026"/>
                  </a:cubicBezTo>
                  <a:cubicBezTo>
                    <a:pt x="19955" y="8026"/>
                    <a:pt x="19955" y="8026"/>
                    <a:pt x="19955" y="8026"/>
                  </a:cubicBezTo>
                  <a:cubicBezTo>
                    <a:pt x="20334" y="8026"/>
                    <a:pt x="20682" y="7900"/>
                    <a:pt x="20957" y="7678"/>
                  </a:cubicBezTo>
                  <a:cubicBezTo>
                    <a:pt x="20957" y="18889"/>
                    <a:pt x="20957" y="18889"/>
                    <a:pt x="20957" y="18889"/>
                  </a:cubicBezTo>
                  <a:cubicBezTo>
                    <a:pt x="20957" y="20029"/>
                    <a:pt x="20029" y="20957"/>
                    <a:pt x="18889" y="20957"/>
                  </a:cubicBezTo>
                  <a:cubicBezTo>
                    <a:pt x="17044" y="20957"/>
                    <a:pt x="17044" y="20957"/>
                    <a:pt x="17044" y="20957"/>
                  </a:cubicBezTo>
                  <a:cubicBezTo>
                    <a:pt x="16864" y="20957"/>
                    <a:pt x="16727" y="21104"/>
                    <a:pt x="16727" y="21284"/>
                  </a:cubicBezTo>
                  <a:cubicBezTo>
                    <a:pt x="16727" y="21452"/>
                    <a:pt x="16864" y="21600"/>
                    <a:pt x="17044" y="21600"/>
                  </a:cubicBezTo>
                  <a:cubicBezTo>
                    <a:pt x="18889" y="21600"/>
                    <a:pt x="18889" y="21600"/>
                    <a:pt x="18889" y="21600"/>
                  </a:cubicBezTo>
                  <a:cubicBezTo>
                    <a:pt x="20387" y="21600"/>
                    <a:pt x="21600" y="20387"/>
                    <a:pt x="21600" y="18889"/>
                  </a:cubicBezTo>
                  <a:cubicBezTo>
                    <a:pt x="21600" y="3639"/>
                    <a:pt x="21600" y="3639"/>
                    <a:pt x="21600" y="3639"/>
                  </a:cubicBezTo>
                  <a:cubicBezTo>
                    <a:pt x="21600" y="2732"/>
                    <a:pt x="20862" y="1993"/>
                    <a:pt x="19955" y="1993"/>
                  </a:cubicBezTo>
                  <a:close/>
                  <a:moveTo>
                    <a:pt x="6117" y="3945"/>
                  </a:moveTo>
                  <a:cubicBezTo>
                    <a:pt x="6117" y="4461"/>
                    <a:pt x="5695" y="4883"/>
                    <a:pt x="5179" y="4883"/>
                  </a:cubicBezTo>
                  <a:cubicBezTo>
                    <a:pt x="4672" y="4883"/>
                    <a:pt x="4250" y="4461"/>
                    <a:pt x="4250" y="3945"/>
                  </a:cubicBezTo>
                  <a:cubicBezTo>
                    <a:pt x="4250" y="1571"/>
                    <a:pt x="4250" y="1571"/>
                    <a:pt x="4250" y="1571"/>
                  </a:cubicBezTo>
                  <a:cubicBezTo>
                    <a:pt x="4250" y="1055"/>
                    <a:pt x="4672" y="643"/>
                    <a:pt x="5179" y="643"/>
                  </a:cubicBezTo>
                  <a:cubicBezTo>
                    <a:pt x="5695" y="643"/>
                    <a:pt x="6117" y="1055"/>
                    <a:pt x="6117" y="1571"/>
                  </a:cubicBezTo>
                  <a:lnTo>
                    <a:pt x="6117" y="3945"/>
                  </a:lnTo>
                  <a:close/>
                  <a:moveTo>
                    <a:pt x="17350" y="3945"/>
                  </a:moveTo>
                  <a:cubicBezTo>
                    <a:pt x="17350" y="4461"/>
                    <a:pt x="16928" y="4883"/>
                    <a:pt x="16421" y="4883"/>
                  </a:cubicBezTo>
                  <a:cubicBezTo>
                    <a:pt x="15905" y="4883"/>
                    <a:pt x="15483" y="4461"/>
                    <a:pt x="15483" y="3945"/>
                  </a:cubicBezTo>
                  <a:cubicBezTo>
                    <a:pt x="15483" y="2320"/>
                    <a:pt x="15483" y="2320"/>
                    <a:pt x="15483" y="2320"/>
                  </a:cubicBezTo>
                  <a:cubicBezTo>
                    <a:pt x="15483" y="2310"/>
                    <a:pt x="15483" y="2310"/>
                    <a:pt x="15483" y="2310"/>
                  </a:cubicBezTo>
                  <a:cubicBezTo>
                    <a:pt x="15483" y="2310"/>
                    <a:pt x="15483" y="2310"/>
                    <a:pt x="15483" y="2310"/>
                  </a:cubicBezTo>
                  <a:cubicBezTo>
                    <a:pt x="15483" y="1571"/>
                    <a:pt x="15483" y="1571"/>
                    <a:pt x="15483" y="1571"/>
                  </a:cubicBezTo>
                  <a:cubicBezTo>
                    <a:pt x="15483" y="1055"/>
                    <a:pt x="15905" y="643"/>
                    <a:pt x="16421" y="643"/>
                  </a:cubicBezTo>
                  <a:cubicBezTo>
                    <a:pt x="16928" y="643"/>
                    <a:pt x="17350" y="1055"/>
                    <a:pt x="17350" y="1571"/>
                  </a:cubicBezTo>
                  <a:lnTo>
                    <a:pt x="17350" y="3945"/>
                  </a:lnTo>
                  <a:close/>
                  <a:moveTo>
                    <a:pt x="17350" y="3945"/>
                  </a:moveTo>
                  <a:cubicBezTo>
                    <a:pt x="17350" y="3945"/>
                    <a:pt x="17350" y="3945"/>
                    <a:pt x="17350" y="394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0" name="Freeform 166"/>
            <p:cNvSpPr/>
            <p:nvPr/>
          </p:nvSpPr>
          <p:spPr>
            <a:xfrm>
              <a:off x="152399" y="184546"/>
              <a:ext cx="47626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5" y="0"/>
                  </a:moveTo>
                  <a:cubicBezTo>
                    <a:pt x="4880" y="0"/>
                    <a:pt x="0" y="4790"/>
                    <a:pt x="0" y="10755"/>
                  </a:cubicBezTo>
                  <a:cubicBezTo>
                    <a:pt x="0" y="16720"/>
                    <a:pt x="4880" y="21600"/>
                    <a:pt x="10845" y="21600"/>
                  </a:cubicBezTo>
                  <a:cubicBezTo>
                    <a:pt x="16810" y="21600"/>
                    <a:pt x="21600" y="16720"/>
                    <a:pt x="21600" y="10755"/>
                  </a:cubicBezTo>
                  <a:cubicBezTo>
                    <a:pt x="21600" y="4790"/>
                    <a:pt x="16810" y="0"/>
                    <a:pt x="10845" y="0"/>
                  </a:cubicBezTo>
                  <a:close/>
                  <a:moveTo>
                    <a:pt x="10845" y="16087"/>
                  </a:moveTo>
                  <a:cubicBezTo>
                    <a:pt x="7863" y="16087"/>
                    <a:pt x="5513" y="13737"/>
                    <a:pt x="5513" y="10755"/>
                  </a:cubicBezTo>
                  <a:cubicBezTo>
                    <a:pt x="5513" y="7863"/>
                    <a:pt x="7863" y="5423"/>
                    <a:pt x="10845" y="5423"/>
                  </a:cubicBezTo>
                  <a:cubicBezTo>
                    <a:pt x="13737" y="5423"/>
                    <a:pt x="16177" y="7863"/>
                    <a:pt x="16177" y="10755"/>
                  </a:cubicBezTo>
                  <a:cubicBezTo>
                    <a:pt x="16177" y="13737"/>
                    <a:pt x="13737" y="16087"/>
                    <a:pt x="10845" y="16087"/>
                  </a:cubicBezTo>
                  <a:close/>
                  <a:moveTo>
                    <a:pt x="10845" y="16087"/>
                  </a:moveTo>
                  <a:cubicBezTo>
                    <a:pt x="10845" y="16087"/>
                    <a:pt x="10845" y="16087"/>
                    <a:pt x="10845" y="1608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1" name="Freeform 167"/>
            <p:cNvSpPr/>
            <p:nvPr/>
          </p:nvSpPr>
          <p:spPr>
            <a:xfrm>
              <a:off x="273843" y="184546"/>
              <a:ext cx="48817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5" y="21600"/>
                  </a:moveTo>
                  <a:cubicBezTo>
                    <a:pt x="16720" y="21600"/>
                    <a:pt x="21600" y="16720"/>
                    <a:pt x="21600" y="10755"/>
                  </a:cubicBezTo>
                  <a:cubicBezTo>
                    <a:pt x="21600" y="4790"/>
                    <a:pt x="16720" y="0"/>
                    <a:pt x="10755" y="0"/>
                  </a:cubicBezTo>
                  <a:cubicBezTo>
                    <a:pt x="4790" y="0"/>
                    <a:pt x="0" y="4790"/>
                    <a:pt x="0" y="10755"/>
                  </a:cubicBezTo>
                  <a:cubicBezTo>
                    <a:pt x="0" y="16720"/>
                    <a:pt x="4790" y="21600"/>
                    <a:pt x="10755" y="21600"/>
                  </a:cubicBezTo>
                  <a:close/>
                  <a:moveTo>
                    <a:pt x="10755" y="5423"/>
                  </a:moveTo>
                  <a:cubicBezTo>
                    <a:pt x="13737" y="5423"/>
                    <a:pt x="16087" y="7863"/>
                    <a:pt x="16087" y="10755"/>
                  </a:cubicBezTo>
                  <a:cubicBezTo>
                    <a:pt x="16087" y="13737"/>
                    <a:pt x="13737" y="16087"/>
                    <a:pt x="10755" y="16087"/>
                  </a:cubicBezTo>
                  <a:cubicBezTo>
                    <a:pt x="7863" y="16087"/>
                    <a:pt x="5513" y="13737"/>
                    <a:pt x="5513" y="10755"/>
                  </a:cubicBezTo>
                  <a:cubicBezTo>
                    <a:pt x="5513" y="7863"/>
                    <a:pt x="7863" y="5423"/>
                    <a:pt x="10755" y="5423"/>
                  </a:cubicBezTo>
                  <a:close/>
                  <a:moveTo>
                    <a:pt x="10755" y="5423"/>
                  </a:moveTo>
                  <a:cubicBezTo>
                    <a:pt x="10755" y="5423"/>
                    <a:pt x="10755" y="5423"/>
                    <a:pt x="10755" y="542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2" name="Freeform 168"/>
            <p:cNvSpPr/>
            <p:nvPr/>
          </p:nvSpPr>
          <p:spPr>
            <a:xfrm>
              <a:off x="90487" y="184546"/>
              <a:ext cx="48817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5" y="0"/>
                  </a:moveTo>
                  <a:cubicBezTo>
                    <a:pt x="4880" y="0"/>
                    <a:pt x="0" y="4790"/>
                    <a:pt x="0" y="10755"/>
                  </a:cubicBezTo>
                  <a:cubicBezTo>
                    <a:pt x="0" y="16720"/>
                    <a:pt x="4880" y="21600"/>
                    <a:pt x="10845" y="21600"/>
                  </a:cubicBezTo>
                  <a:cubicBezTo>
                    <a:pt x="16810" y="21600"/>
                    <a:pt x="21600" y="16720"/>
                    <a:pt x="21600" y="10755"/>
                  </a:cubicBezTo>
                  <a:cubicBezTo>
                    <a:pt x="21600" y="4790"/>
                    <a:pt x="16810" y="0"/>
                    <a:pt x="10845" y="0"/>
                  </a:cubicBezTo>
                  <a:close/>
                  <a:moveTo>
                    <a:pt x="10845" y="16087"/>
                  </a:moveTo>
                  <a:cubicBezTo>
                    <a:pt x="7863" y="16087"/>
                    <a:pt x="5513" y="13737"/>
                    <a:pt x="5513" y="10755"/>
                  </a:cubicBezTo>
                  <a:cubicBezTo>
                    <a:pt x="5513" y="7863"/>
                    <a:pt x="7863" y="5423"/>
                    <a:pt x="10845" y="5423"/>
                  </a:cubicBezTo>
                  <a:cubicBezTo>
                    <a:pt x="13737" y="5423"/>
                    <a:pt x="16087" y="7863"/>
                    <a:pt x="16087" y="10755"/>
                  </a:cubicBezTo>
                  <a:cubicBezTo>
                    <a:pt x="16087" y="13737"/>
                    <a:pt x="13737" y="16087"/>
                    <a:pt x="10845" y="16087"/>
                  </a:cubicBezTo>
                  <a:close/>
                  <a:moveTo>
                    <a:pt x="10845" y="16087"/>
                  </a:moveTo>
                  <a:cubicBezTo>
                    <a:pt x="10845" y="16087"/>
                    <a:pt x="10845" y="16087"/>
                    <a:pt x="10845" y="1608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3" name="Freeform 169"/>
            <p:cNvSpPr/>
            <p:nvPr/>
          </p:nvSpPr>
          <p:spPr>
            <a:xfrm>
              <a:off x="213122" y="184546"/>
              <a:ext cx="47626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5" y="0"/>
                  </a:moveTo>
                  <a:cubicBezTo>
                    <a:pt x="4790" y="0"/>
                    <a:pt x="0" y="4790"/>
                    <a:pt x="0" y="10755"/>
                  </a:cubicBezTo>
                  <a:cubicBezTo>
                    <a:pt x="0" y="16720"/>
                    <a:pt x="4790" y="21600"/>
                    <a:pt x="10755" y="21600"/>
                  </a:cubicBezTo>
                  <a:cubicBezTo>
                    <a:pt x="16720" y="21600"/>
                    <a:pt x="21600" y="16720"/>
                    <a:pt x="21600" y="10755"/>
                  </a:cubicBezTo>
                  <a:cubicBezTo>
                    <a:pt x="21600" y="4790"/>
                    <a:pt x="16720" y="0"/>
                    <a:pt x="10755" y="0"/>
                  </a:cubicBezTo>
                  <a:close/>
                  <a:moveTo>
                    <a:pt x="10755" y="16087"/>
                  </a:moveTo>
                  <a:cubicBezTo>
                    <a:pt x="7863" y="16087"/>
                    <a:pt x="5423" y="13737"/>
                    <a:pt x="5423" y="10755"/>
                  </a:cubicBezTo>
                  <a:cubicBezTo>
                    <a:pt x="5423" y="7863"/>
                    <a:pt x="7863" y="5423"/>
                    <a:pt x="10755" y="5423"/>
                  </a:cubicBezTo>
                  <a:cubicBezTo>
                    <a:pt x="13737" y="5423"/>
                    <a:pt x="16087" y="7863"/>
                    <a:pt x="16087" y="10755"/>
                  </a:cubicBezTo>
                  <a:cubicBezTo>
                    <a:pt x="16087" y="13737"/>
                    <a:pt x="13737" y="16087"/>
                    <a:pt x="10755" y="16087"/>
                  </a:cubicBezTo>
                  <a:close/>
                  <a:moveTo>
                    <a:pt x="10755" y="16087"/>
                  </a:moveTo>
                  <a:cubicBezTo>
                    <a:pt x="10755" y="16087"/>
                    <a:pt x="10755" y="16087"/>
                    <a:pt x="10755" y="1608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4" name="Freeform 170"/>
            <p:cNvSpPr/>
            <p:nvPr/>
          </p:nvSpPr>
          <p:spPr>
            <a:xfrm>
              <a:off x="334565" y="184546"/>
              <a:ext cx="48817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5" y="21600"/>
                  </a:moveTo>
                  <a:cubicBezTo>
                    <a:pt x="16810" y="21600"/>
                    <a:pt x="21600" y="16720"/>
                    <a:pt x="21600" y="10755"/>
                  </a:cubicBezTo>
                  <a:cubicBezTo>
                    <a:pt x="21600" y="4790"/>
                    <a:pt x="16810" y="0"/>
                    <a:pt x="10845" y="0"/>
                  </a:cubicBezTo>
                  <a:cubicBezTo>
                    <a:pt x="4880" y="0"/>
                    <a:pt x="0" y="4790"/>
                    <a:pt x="0" y="10755"/>
                  </a:cubicBezTo>
                  <a:cubicBezTo>
                    <a:pt x="0" y="16720"/>
                    <a:pt x="4880" y="21600"/>
                    <a:pt x="10845" y="21600"/>
                  </a:cubicBezTo>
                  <a:close/>
                  <a:moveTo>
                    <a:pt x="10845" y="5423"/>
                  </a:moveTo>
                  <a:cubicBezTo>
                    <a:pt x="13737" y="5423"/>
                    <a:pt x="16177" y="7863"/>
                    <a:pt x="16177" y="10755"/>
                  </a:cubicBezTo>
                  <a:cubicBezTo>
                    <a:pt x="16177" y="13737"/>
                    <a:pt x="13737" y="16087"/>
                    <a:pt x="10845" y="16087"/>
                  </a:cubicBezTo>
                  <a:cubicBezTo>
                    <a:pt x="7863" y="16087"/>
                    <a:pt x="5513" y="13737"/>
                    <a:pt x="5513" y="10755"/>
                  </a:cubicBezTo>
                  <a:cubicBezTo>
                    <a:pt x="5513" y="7863"/>
                    <a:pt x="7863" y="5423"/>
                    <a:pt x="10845" y="5423"/>
                  </a:cubicBezTo>
                  <a:close/>
                  <a:moveTo>
                    <a:pt x="10845" y="5423"/>
                  </a:moveTo>
                  <a:cubicBezTo>
                    <a:pt x="10845" y="5423"/>
                    <a:pt x="10845" y="5423"/>
                    <a:pt x="10845" y="542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5" name="Freeform 171"/>
            <p:cNvSpPr/>
            <p:nvPr/>
          </p:nvSpPr>
          <p:spPr>
            <a:xfrm>
              <a:off x="29765" y="252412"/>
              <a:ext cx="48817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5" y="0"/>
                  </a:moveTo>
                  <a:cubicBezTo>
                    <a:pt x="4790" y="0"/>
                    <a:pt x="0" y="4880"/>
                    <a:pt x="0" y="10845"/>
                  </a:cubicBezTo>
                  <a:cubicBezTo>
                    <a:pt x="0" y="16810"/>
                    <a:pt x="4790" y="21600"/>
                    <a:pt x="10755" y="21600"/>
                  </a:cubicBezTo>
                  <a:cubicBezTo>
                    <a:pt x="16720" y="21600"/>
                    <a:pt x="21600" y="16810"/>
                    <a:pt x="21600" y="10845"/>
                  </a:cubicBezTo>
                  <a:cubicBezTo>
                    <a:pt x="21600" y="4880"/>
                    <a:pt x="16720" y="0"/>
                    <a:pt x="10755" y="0"/>
                  </a:cubicBezTo>
                  <a:close/>
                  <a:moveTo>
                    <a:pt x="10755" y="16177"/>
                  </a:moveTo>
                  <a:cubicBezTo>
                    <a:pt x="7863" y="16177"/>
                    <a:pt x="5423" y="13737"/>
                    <a:pt x="5423" y="10845"/>
                  </a:cubicBezTo>
                  <a:cubicBezTo>
                    <a:pt x="5423" y="7863"/>
                    <a:pt x="7863" y="5513"/>
                    <a:pt x="10755" y="5513"/>
                  </a:cubicBezTo>
                  <a:cubicBezTo>
                    <a:pt x="13737" y="5513"/>
                    <a:pt x="16087" y="7863"/>
                    <a:pt x="16087" y="10845"/>
                  </a:cubicBezTo>
                  <a:cubicBezTo>
                    <a:pt x="16087" y="13737"/>
                    <a:pt x="13737" y="16177"/>
                    <a:pt x="10755" y="16177"/>
                  </a:cubicBezTo>
                  <a:close/>
                  <a:moveTo>
                    <a:pt x="10755" y="16177"/>
                  </a:moveTo>
                  <a:cubicBezTo>
                    <a:pt x="10755" y="16177"/>
                    <a:pt x="10755" y="16177"/>
                    <a:pt x="10755" y="161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6" name="Freeform 172"/>
            <p:cNvSpPr/>
            <p:nvPr/>
          </p:nvSpPr>
          <p:spPr>
            <a:xfrm>
              <a:off x="152399" y="252412"/>
              <a:ext cx="47626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5" y="0"/>
                  </a:moveTo>
                  <a:cubicBezTo>
                    <a:pt x="4880" y="0"/>
                    <a:pt x="0" y="4880"/>
                    <a:pt x="0" y="10845"/>
                  </a:cubicBezTo>
                  <a:cubicBezTo>
                    <a:pt x="0" y="16810"/>
                    <a:pt x="4880" y="21600"/>
                    <a:pt x="10845" y="21600"/>
                  </a:cubicBezTo>
                  <a:cubicBezTo>
                    <a:pt x="16810" y="21600"/>
                    <a:pt x="21600" y="16810"/>
                    <a:pt x="21600" y="10845"/>
                  </a:cubicBezTo>
                  <a:cubicBezTo>
                    <a:pt x="21600" y="4880"/>
                    <a:pt x="16810" y="0"/>
                    <a:pt x="10845" y="0"/>
                  </a:cubicBezTo>
                  <a:close/>
                  <a:moveTo>
                    <a:pt x="10845" y="16177"/>
                  </a:moveTo>
                  <a:cubicBezTo>
                    <a:pt x="7863" y="16177"/>
                    <a:pt x="5513" y="13737"/>
                    <a:pt x="5513" y="10845"/>
                  </a:cubicBezTo>
                  <a:cubicBezTo>
                    <a:pt x="5513" y="7863"/>
                    <a:pt x="7863" y="5513"/>
                    <a:pt x="10845" y="5513"/>
                  </a:cubicBezTo>
                  <a:cubicBezTo>
                    <a:pt x="13737" y="5513"/>
                    <a:pt x="16177" y="7863"/>
                    <a:pt x="16177" y="10845"/>
                  </a:cubicBezTo>
                  <a:cubicBezTo>
                    <a:pt x="16177" y="13737"/>
                    <a:pt x="13737" y="16177"/>
                    <a:pt x="10845" y="16177"/>
                  </a:cubicBezTo>
                  <a:close/>
                  <a:moveTo>
                    <a:pt x="10845" y="16177"/>
                  </a:moveTo>
                  <a:cubicBezTo>
                    <a:pt x="10845" y="16177"/>
                    <a:pt x="10845" y="16177"/>
                    <a:pt x="10845" y="161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7" name="Freeform 173"/>
            <p:cNvSpPr/>
            <p:nvPr/>
          </p:nvSpPr>
          <p:spPr>
            <a:xfrm>
              <a:off x="273843" y="252412"/>
              <a:ext cx="48817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5" y="21600"/>
                  </a:moveTo>
                  <a:cubicBezTo>
                    <a:pt x="16720" y="21600"/>
                    <a:pt x="21600" y="16810"/>
                    <a:pt x="21600" y="10845"/>
                  </a:cubicBezTo>
                  <a:cubicBezTo>
                    <a:pt x="21600" y="4880"/>
                    <a:pt x="16720" y="0"/>
                    <a:pt x="10755" y="0"/>
                  </a:cubicBezTo>
                  <a:cubicBezTo>
                    <a:pt x="4790" y="0"/>
                    <a:pt x="0" y="4880"/>
                    <a:pt x="0" y="10845"/>
                  </a:cubicBezTo>
                  <a:cubicBezTo>
                    <a:pt x="0" y="16810"/>
                    <a:pt x="4790" y="21600"/>
                    <a:pt x="10755" y="21600"/>
                  </a:cubicBezTo>
                  <a:close/>
                  <a:moveTo>
                    <a:pt x="10755" y="5513"/>
                  </a:moveTo>
                  <a:cubicBezTo>
                    <a:pt x="13737" y="5513"/>
                    <a:pt x="16087" y="7863"/>
                    <a:pt x="16087" y="10845"/>
                  </a:cubicBezTo>
                  <a:cubicBezTo>
                    <a:pt x="16087" y="13737"/>
                    <a:pt x="13737" y="16177"/>
                    <a:pt x="10755" y="16177"/>
                  </a:cubicBezTo>
                  <a:cubicBezTo>
                    <a:pt x="7863" y="16177"/>
                    <a:pt x="5513" y="13737"/>
                    <a:pt x="5513" y="10845"/>
                  </a:cubicBezTo>
                  <a:cubicBezTo>
                    <a:pt x="5513" y="7863"/>
                    <a:pt x="7863" y="5513"/>
                    <a:pt x="10755" y="5513"/>
                  </a:cubicBezTo>
                  <a:close/>
                  <a:moveTo>
                    <a:pt x="10755" y="5513"/>
                  </a:moveTo>
                  <a:cubicBezTo>
                    <a:pt x="10755" y="5513"/>
                    <a:pt x="10755" y="5513"/>
                    <a:pt x="10755" y="551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8" name="Freeform 174"/>
            <p:cNvSpPr/>
            <p:nvPr/>
          </p:nvSpPr>
          <p:spPr>
            <a:xfrm>
              <a:off x="90487" y="252412"/>
              <a:ext cx="48817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5" y="0"/>
                  </a:moveTo>
                  <a:cubicBezTo>
                    <a:pt x="4880" y="0"/>
                    <a:pt x="0" y="4880"/>
                    <a:pt x="0" y="10845"/>
                  </a:cubicBezTo>
                  <a:cubicBezTo>
                    <a:pt x="0" y="16810"/>
                    <a:pt x="4880" y="21600"/>
                    <a:pt x="10845" y="21600"/>
                  </a:cubicBezTo>
                  <a:cubicBezTo>
                    <a:pt x="16810" y="21600"/>
                    <a:pt x="21600" y="16810"/>
                    <a:pt x="21600" y="10845"/>
                  </a:cubicBezTo>
                  <a:cubicBezTo>
                    <a:pt x="21600" y="4880"/>
                    <a:pt x="16810" y="0"/>
                    <a:pt x="10845" y="0"/>
                  </a:cubicBezTo>
                  <a:close/>
                  <a:moveTo>
                    <a:pt x="10845" y="16177"/>
                  </a:moveTo>
                  <a:cubicBezTo>
                    <a:pt x="7863" y="16177"/>
                    <a:pt x="5513" y="13737"/>
                    <a:pt x="5513" y="10845"/>
                  </a:cubicBezTo>
                  <a:cubicBezTo>
                    <a:pt x="5513" y="7863"/>
                    <a:pt x="7863" y="5513"/>
                    <a:pt x="10845" y="5513"/>
                  </a:cubicBezTo>
                  <a:cubicBezTo>
                    <a:pt x="13737" y="5513"/>
                    <a:pt x="16087" y="7863"/>
                    <a:pt x="16087" y="10845"/>
                  </a:cubicBezTo>
                  <a:cubicBezTo>
                    <a:pt x="16087" y="13737"/>
                    <a:pt x="13737" y="16177"/>
                    <a:pt x="10845" y="16177"/>
                  </a:cubicBezTo>
                  <a:close/>
                  <a:moveTo>
                    <a:pt x="10845" y="16177"/>
                  </a:moveTo>
                  <a:cubicBezTo>
                    <a:pt x="10845" y="16177"/>
                    <a:pt x="10845" y="16177"/>
                    <a:pt x="10845" y="161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79" name="Freeform 175"/>
            <p:cNvSpPr/>
            <p:nvPr/>
          </p:nvSpPr>
          <p:spPr>
            <a:xfrm>
              <a:off x="213122" y="252412"/>
              <a:ext cx="47626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5" y="0"/>
                  </a:moveTo>
                  <a:cubicBezTo>
                    <a:pt x="4790" y="0"/>
                    <a:pt x="0" y="4880"/>
                    <a:pt x="0" y="10845"/>
                  </a:cubicBezTo>
                  <a:cubicBezTo>
                    <a:pt x="0" y="16810"/>
                    <a:pt x="4790" y="21600"/>
                    <a:pt x="10755" y="21600"/>
                  </a:cubicBezTo>
                  <a:cubicBezTo>
                    <a:pt x="16720" y="21600"/>
                    <a:pt x="21600" y="16810"/>
                    <a:pt x="21600" y="10845"/>
                  </a:cubicBezTo>
                  <a:cubicBezTo>
                    <a:pt x="21600" y="4880"/>
                    <a:pt x="16720" y="0"/>
                    <a:pt x="10755" y="0"/>
                  </a:cubicBezTo>
                  <a:close/>
                  <a:moveTo>
                    <a:pt x="10755" y="16177"/>
                  </a:moveTo>
                  <a:cubicBezTo>
                    <a:pt x="7863" y="16177"/>
                    <a:pt x="5423" y="13737"/>
                    <a:pt x="5423" y="10845"/>
                  </a:cubicBezTo>
                  <a:cubicBezTo>
                    <a:pt x="5423" y="7863"/>
                    <a:pt x="7863" y="5513"/>
                    <a:pt x="10755" y="5513"/>
                  </a:cubicBezTo>
                  <a:cubicBezTo>
                    <a:pt x="13737" y="5513"/>
                    <a:pt x="16087" y="7863"/>
                    <a:pt x="16087" y="10845"/>
                  </a:cubicBezTo>
                  <a:cubicBezTo>
                    <a:pt x="16087" y="13737"/>
                    <a:pt x="13737" y="16177"/>
                    <a:pt x="10755" y="16177"/>
                  </a:cubicBezTo>
                  <a:close/>
                  <a:moveTo>
                    <a:pt x="10755" y="16177"/>
                  </a:moveTo>
                  <a:cubicBezTo>
                    <a:pt x="10755" y="16177"/>
                    <a:pt x="10755" y="16177"/>
                    <a:pt x="10755" y="161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0" name="Freeform 176"/>
            <p:cNvSpPr/>
            <p:nvPr/>
          </p:nvSpPr>
          <p:spPr>
            <a:xfrm>
              <a:off x="334565" y="252412"/>
              <a:ext cx="48817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5" y="21600"/>
                  </a:moveTo>
                  <a:cubicBezTo>
                    <a:pt x="16810" y="21600"/>
                    <a:pt x="21600" y="16810"/>
                    <a:pt x="21600" y="10845"/>
                  </a:cubicBezTo>
                  <a:cubicBezTo>
                    <a:pt x="21600" y="4880"/>
                    <a:pt x="16810" y="0"/>
                    <a:pt x="10845" y="0"/>
                  </a:cubicBezTo>
                  <a:cubicBezTo>
                    <a:pt x="4880" y="0"/>
                    <a:pt x="0" y="4880"/>
                    <a:pt x="0" y="10845"/>
                  </a:cubicBezTo>
                  <a:cubicBezTo>
                    <a:pt x="0" y="16810"/>
                    <a:pt x="4880" y="21600"/>
                    <a:pt x="10845" y="21600"/>
                  </a:cubicBezTo>
                  <a:close/>
                  <a:moveTo>
                    <a:pt x="10845" y="5513"/>
                  </a:moveTo>
                  <a:cubicBezTo>
                    <a:pt x="13737" y="5513"/>
                    <a:pt x="16177" y="7863"/>
                    <a:pt x="16177" y="10845"/>
                  </a:cubicBezTo>
                  <a:cubicBezTo>
                    <a:pt x="16177" y="13737"/>
                    <a:pt x="13737" y="16177"/>
                    <a:pt x="10845" y="16177"/>
                  </a:cubicBezTo>
                  <a:cubicBezTo>
                    <a:pt x="7863" y="16177"/>
                    <a:pt x="5513" y="13737"/>
                    <a:pt x="5513" y="10845"/>
                  </a:cubicBezTo>
                  <a:cubicBezTo>
                    <a:pt x="5513" y="7863"/>
                    <a:pt x="7863" y="5513"/>
                    <a:pt x="10845" y="5513"/>
                  </a:cubicBezTo>
                  <a:close/>
                  <a:moveTo>
                    <a:pt x="10845" y="5513"/>
                  </a:moveTo>
                  <a:cubicBezTo>
                    <a:pt x="10845" y="5513"/>
                    <a:pt x="10845" y="5513"/>
                    <a:pt x="10845" y="551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1" name="Freeform 177"/>
            <p:cNvSpPr/>
            <p:nvPr/>
          </p:nvSpPr>
          <p:spPr>
            <a:xfrm>
              <a:off x="29765" y="320278"/>
              <a:ext cx="48817" cy="4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5" y="0"/>
                  </a:moveTo>
                  <a:cubicBezTo>
                    <a:pt x="4790" y="0"/>
                    <a:pt x="0" y="4790"/>
                    <a:pt x="0" y="10755"/>
                  </a:cubicBezTo>
                  <a:cubicBezTo>
                    <a:pt x="0" y="16720"/>
                    <a:pt x="4790" y="21600"/>
                    <a:pt x="10755" y="21600"/>
                  </a:cubicBezTo>
                  <a:cubicBezTo>
                    <a:pt x="16720" y="21600"/>
                    <a:pt x="21600" y="16720"/>
                    <a:pt x="21600" y="10755"/>
                  </a:cubicBezTo>
                  <a:cubicBezTo>
                    <a:pt x="21600" y="4790"/>
                    <a:pt x="16720" y="0"/>
                    <a:pt x="10755" y="0"/>
                  </a:cubicBezTo>
                  <a:close/>
                  <a:moveTo>
                    <a:pt x="10755" y="16087"/>
                  </a:moveTo>
                  <a:cubicBezTo>
                    <a:pt x="7863" y="16087"/>
                    <a:pt x="5423" y="13737"/>
                    <a:pt x="5423" y="10755"/>
                  </a:cubicBezTo>
                  <a:cubicBezTo>
                    <a:pt x="5423" y="7863"/>
                    <a:pt x="7863" y="5513"/>
                    <a:pt x="10755" y="5513"/>
                  </a:cubicBezTo>
                  <a:cubicBezTo>
                    <a:pt x="13737" y="5513"/>
                    <a:pt x="16087" y="7863"/>
                    <a:pt x="16087" y="10755"/>
                  </a:cubicBezTo>
                  <a:cubicBezTo>
                    <a:pt x="16087" y="13737"/>
                    <a:pt x="13737" y="16087"/>
                    <a:pt x="10755" y="16087"/>
                  </a:cubicBezTo>
                  <a:close/>
                  <a:moveTo>
                    <a:pt x="10755" y="16087"/>
                  </a:moveTo>
                  <a:cubicBezTo>
                    <a:pt x="10755" y="16087"/>
                    <a:pt x="10755" y="16087"/>
                    <a:pt x="10755" y="1608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2" name="Freeform 178"/>
            <p:cNvSpPr/>
            <p:nvPr/>
          </p:nvSpPr>
          <p:spPr>
            <a:xfrm>
              <a:off x="152399" y="320278"/>
              <a:ext cx="47626" cy="4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5" y="0"/>
                  </a:moveTo>
                  <a:cubicBezTo>
                    <a:pt x="4880" y="0"/>
                    <a:pt x="0" y="4790"/>
                    <a:pt x="0" y="10755"/>
                  </a:cubicBezTo>
                  <a:cubicBezTo>
                    <a:pt x="0" y="16720"/>
                    <a:pt x="4880" y="21600"/>
                    <a:pt x="10845" y="21600"/>
                  </a:cubicBezTo>
                  <a:cubicBezTo>
                    <a:pt x="16810" y="21600"/>
                    <a:pt x="21600" y="16720"/>
                    <a:pt x="21600" y="10755"/>
                  </a:cubicBezTo>
                  <a:cubicBezTo>
                    <a:pt x="21600" y="4790"/>
                    <a:pt x="16810" y="0"/>
                    <a:pt x="10845" y="0"/>
                  </a:cubicBezTo>
                  <a:close/>
                  <a:moveTo>
                    <a:pt x="10845" y="16087"/>
                  </a:moveTo>
                  <a:cubicBezTo>
                    <a:pt x="7863" y="16087"/>
                    <a:pt x="5513" y="13737"/>
                    <a:pt x="5513" y="10755"/>
                  </a:cubicBezTo>
                  <a:cubicBezTo>
                    <a:pt x="5513" y="7863"/>
                    <a:pt x="7863" y="5513"/>
                    <a:pt x="10845" y="5513"/>
                  </a:cubicBezTo>
                  <a:cubicBezTo>
                    <a:pt x="13737" y="5513"/>
                    <a:pt x="16177" y="7863"/>
                    <a:pt x="16177" y="10755"/>
                  </a:cubicBezTo>
                  <a:cubicBezTo>
                    <a:pt x="16177" y="13737"/>
                    <a:pt x="13737" y="16087"/>
                    <a:pt x="10845" y="16087"/>
                  </a:cubicBezTo>
                  <a:close/>
                  <a:moveTo>
                    <a:pt x="10845" y="16087"/>
                  </a:moveTo>
                  <a:cubicBezTo>
                    <a:pt x="10845" y="16087"/>
                    <a:pt x="10845" y="16087"/>
                    <a:pt x="10845" y="1608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3" name="Freeform 179"/>
            <p:cNvSpPr/>
            <p:nvPr/>
          </p:nvSpPr>
          <p:spPr>
            <a:xfrm>
              <a:off x="90487" y="320278"/>
              <a:ext cx="48817" cy="4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5" y="0"/>
                  </a:moveTo>
                  <a:cubicBezTo>
                    <a:pt x="4880" y="0"/>
                    <a:pt x="0" y="4790"/>
                    <a:pt x="0" y="10755"/>
                  </a:cubicBezTo>
                  <a:cubicBezTo>
                    <a:pt x="0" y="16720"/>
                    <a:pt x="4880" y="21600"/>
                    <a:pt x="10845" y="21600"/>
                  </a:cubicBezTo>
                  <a:cubicBezTo>
                    <a:pt x="16810" y="21600"/>
                    <a:pt x="21600" y="16720"/>
                    <a:pt x="21600" y="10755"/>
                  </a:cubicBezTo>
                  <a:cubicBezTo>
                    <a:pt x="21600" y="4790"/>
                    <a:pt x="16810" y="0"/>
                    <a:pt x="10845" y="0"/>
                  </a:cubicBezTo>
                  <a:close/>
                  <a:moveTo>
                    <a:pt x="10845" y="16087"/>
                  </a:moveTo>
                  <a:cubicBezTo>
                    <a:pt x="7863" y="16087"/>
                    <a:pt x="5513" y="13737"/>
                    <a:pt x="5513" y="10755"/>
                  </a:cubicBezTo>
                  <a:cubicBezTo>
                    <a:pt x="5513" y="7863"/>
                    <a:pt x="7863" y="5513"/>
                    <a:pt x="10845" y="5513"/>
                  </a:cubicBezTo>
                  <a:cubicBezTo>
                    <a:pt x="13737" y="5513"/>
                    <a:pt x="16087" y="7863"/>
                    <a:pt x="16087" y="10755"/>
                  </a:cubicBezTo>
                  <a:cubicBezTo>
                    <a:pt x="16087" y="13737"/>
                    <a:pt x="13737" y="16087"/>
                    <a:pt x="10845" y="16087"/>
                  </a:cubicBezTo>
                  <a:close/>
                  <a:moveTo>
                    <a:pt x="10845" y="16087"/>
                  </a:moveTo>
                  <a:cubicBezTo>
                    <a:pt x="10845" y="16087"/>
                    <a:pt x="10845" y="16087"/>
                    <a:pt x="10845" y="1608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4" name="Freeform 180"/>
            <p:cNvSpPr/>
            <p:nvPr/>
          </p:nvSpPr>
          <p:spPr>
            <a:xfrm>
              <a:off x="213122" y="320278"/>
              <a:ext cx="47626" cy="4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5" y="0"/>
                  </a:moveTo>
                  <a:cubicBezTo>
                    <a:pt x="4790" y="0"/>
                    <a:pt x="0" y="4790"/>
                    <a:pt x="0" y="10755"/>
                  </a:cubicBezTo>
                  <a:cubicBezTo>
                    <a:pt x="0" y="16720"/>
                    <a:pt x="4790" y="21600"/>
                    <a:pt x="10755" y="21600"/>
                  </a:cubicBezTo>
                  <a:cubicBezTo>
                    <a:pt x="16720" y="21600"/>
                    <a:pt x="21600" y="16720"/>
                    <a:pt x="21600" y="10755"/>
                  </a:cubicBezTo>
                  <a:cubicBezTo>
                    <a:pt x="21600" y="4790"/>
                    <a:pt x="16720" y="0"/>
                    <a:pt x="10755" y="0"/>
                  </a:cubicBezTo>
                  <a:close/>
                  <a:moveTo>
                    <a:pt x="10755" y="16087"/>
                  </a:moveTo>
                  <a:cubicBezTo>
                    <a:pt x="7863" y="16087"/>
                    <a:pt x="5423" y="13737"/>
                    <a:pt x="5423" y="10755"/>
                  </a:cubicBezTo>
                  <a:cubicBezTo>
                    <a:pt x="5423" y="7863"/>
                    <a:pt x="7863" y="5513"/>
                    <a:pt x="10755" y="5513"/>
                  </a:cubicBezTo>
                  <a:cubicBezTo>
                    <a:pt x="13737" y="5513"/>
                    <a:pt x="16087" y="7863"/>
                    <a:pt x="16087" y="10755"/>
                  </a:cubicBezTo>
                  <a:cubicBezTo>
                    <a:pt x="16087" y="13737"/>
                    <a:pt x="13737" y="16087"/>
                    <a:pt x="10755" y="16087"/>
                  </a:cubicBezTo>
                  <a:close/>
                  <a:moveTo>
                    <a:pt x="10755" y="16087"/>
                  </a:moveTo>
                  <a:cubicBezTo>
                    <a:pt x="10755" y="16087"/>
                    <a:pt x="10755" y="16087"/>
                    <a:pt x="10755" y="1608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591" name="Group 230"/>
          <p:cNvGrpSpPr/>
          <p:nvPr/>
        </p:nvGrpSpPr>
        <p:grpSpPr>
          <a:xfrm>
            <a:off x="3207543" y="2115741"/>
            <a:ext cx="413148" cy="413148"/>
            <a:chOff x="0" y="0"/>
            <a:chExt cx="413147" cy="413147"/>
          </a:xfrm>
        </p:grpSpPr>
        <p:sp>
          <p:nvSpPr>
            <p:cNvPr id="1586" name="Freeform 184"/>
            <p:cNvSpPr/>
            <p:nvPr/>
          </p:nvSpPr>
          <p:spPr>
            <a:xfrm>
              <a:off x="-1" y="0"/>
              <a:ext cx="413149" cy="41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3" y="16801"/>
                  </a:moveTo>
                  <a:cubicBezTo>
                    <a:pt x="17443" y="16801"/>
                    <a:pt x="17443" y="16801"/>
                    <a:pt x="17443" y="16801"/>
                  </a:cubicBezTo>
                  <a:cubicBezTo>
                    <a:pt x="17443" y="10621"/>
                    <a:pt x="17443" y="10621"/>
                    <a:pt x="17443" y="10621"/>
                  </a:cubicBezTo>
                  <a:cubicBezTo>
                    <a:pt x="17875" y="10304"/>
                    <a:pt x="18276" y="9956"/>
                    <a:pt x="18667" y="9577"/>
                  </a:cubicBezTo>
                  <a:cubicBezTo>
                    <a:pt x="19215" y="9018"/>
                    <a:pt x="19711" y="8395"/>
                    <a:pt x="20112" y="7731"/>
                  </a:cubicBezTo>
                  <a:cubicBezTo>
                    <a:pt x="20175" y="7636"/>
                    <a:pt x="20175" y="7509"/>
                    <a:pt x="20112" y="7414"/>
                  </a:cubicBezTo>
                  <a:cubicBezTo>
                    <a:pt x="20059" y="7309"/>
                    <a:pt x="19954" y="7246"/>
                    <a:pt x="19838" y="7246"/>
                  </a:cubicBezTo>
                  <a:cubicBezTo>
                    <a:pt x="18149" y="7246"/>
                    <a:pt x="18149" y="7246"/>
                    <a:pt x="18149" y="7246"/>
                  </a:cubicBezTo>
                  <a:cubicBezTo>
                    <a:pt x="19141" y="6655"/>
                    <a:pt x="19141" y="6655"/>
                    <a:pt x="19141" y="6655"/>
                  </a:cubicBezTo>
                  <a:cubicBezTo>
                    <a:pt x="20671" y="5737"/>
                    <a:pt x="21579" y="4071"/>
                    <a:pt x="21505" y="2310"/>
                  </a:cubicBezTo>
                  <a:cubicBezTo>
                    <a:pt x="21505" y="2278"/>
                    <a:pt x="21505" y="2278"/>
                    <a:pt x="21505" y="2278"/>
                  </a:cubicBezTo>
                  <a:cubicBezTo>
                    <a:pt x="21494" y="2109"/>
                    <a:pt x="21368" y="1983"/>
                    <a:pt x="21199" y="1972"/>
                  </a:cubicBezTo>
                  <a:cubicBezTo>
                    <a:pt x="19912" y="1920"/>
                    <a:pt x="18645" y="2109"/>
                    <a:pt x="17443" y="2552"/>
                  </a:cubicBezTo>
                  <a:cubicBezTo>
                    <a:pt x="17443" y="2405"/>
                    <a:pt x="17443" y="2405"/>
                    <a:pt x="17443" y="2405"/>
                  </a:cubicBezTo>
                  <a:cubicBezTo>
                    <a:pt x="17443" y="1076"/>
                    <a:pt x="16356" y="0"/>
                    <a:pt x="15037" y="0"/>
                  </a:cubicBezTo>
                  <a:cubicBezTo>
                    <a:pt x="2406" y="0"/>
                    <a:pt x="2406" y="0"/>
                    <a:pt x="2406" y="0"/>
                  </a:cubicBezTo>
                  <a:cubicBezTo>
                    <a:pt x="2406" y="0"/>
                    <a:pt x="2406" y="0"/>
                    <a:pt x="2395" y="0"/>
                  </a:cubicBezTo>
                  <a:cubicBezTo>
                    <a:pt x="1076" y="0"/>
                    <a:pt x="0" y="1076"/>
                    <a:pt x="0" y="2405"/>
                  </a:cubicBezTo>
                  <a:cubicBezTo>
                    <a:pt x="0" y="4482"/>
                    <a:pt x="0" y="4482"/>
                    <a:pt x="0" y="4482"/>
                  </a:cubicBezTo>
                  <a:cubicBezTo>
                    <a:pt x="0" y="4662"/>
                    <a:pt x="148" y="4799"/>
                    <a:pt x="317" y="4799"/>
                  </a:cubicBezTo>
                  <a:cubicBezTo>
                    <a:pt x="4157" y="4799"/>
                    <a:pt x="4157" y="4799"/>
                    <a:pt x="4157" y="4799"/>
                  </a:cubicBezTo>
                  <a:cubicBezTo>
                    <a:pt x="4157" y="7900"/>
                    <a:pt x="4157" y="7900"/>
                    <a:pt x="4157" y="7900"/>
                  </a:cubicBezTo>
                  <a:cubicBezTo>
                    <a:pt x="4157" y="8079"/>
                    <a:pt x="4305" y="8227"/>
                    <a:pt x="4485" y="8227"/>
                  </a:cubicBezTo>
                  <a:cubicBezTo>
                    <a:pt x="4664" y="8227"/>
                    <a:pt x="4801" y="8079"/>
                    <a:pt x="4801" y="7900"/>
                  </a:cubicBezTo>
                  <a:cubicBezTo>
                    <a:pt x="4801" y="2405"/>
                    <a:pt x="4801" y="2405"/>
                    <a:pt x="4801" y="2405"/>
                  </a:cubicBezTo>
                  <a:cubicBezTo>
                    <a:pt x="4801" y="1709"/>
                    <a:pt x="4506" y="1076"/>
                    <a:pt x="4031" y="643"/>
                  </a:cubicBezTo>
                  <a:cubicBezTo>
                    <a:pt x="15037" y="643"/>
                    <a:pt x="15037" y="643"/>
                    <a:pt x="15037" y="643"/>
                  </a:cubicBezTo>
                  <a:cubicBezTo>
                    <a:pt x="16007" y="643"/>
                    <a:pt x="16799" y="1434"/>
                    <a:pt x="16799" y="2405"/>
                  </a:cubicBezTo>
                  <a:cubicBezTo>
                    <a:pt x="16799" y="2816"/>
                    <a:pt x="16799" y="2816"/>
                    <a:pt x="16799" y="2816"/>
                  </a:cubicBezTo>
                  <a:cubicBezTo>
                    <a:pt x="15723" y="3291"/>
                    <a:pt x="14741" y="3966"/>
                    <a:pt x="13897" y="4809"/>
                  </a:cubicBezTo>
                  <a:cubicBezTo>
                    <a:pt x="12916" y="5790"/>
                    <a:pt x="12166" y="6940"/>
                    <a:pt x="11681" y="8227"/>
                  </a:cubicBezTo>
                  <a:cubicBezTo>
                    <a:pt x="11227" y="9429"/>
                    <a:pt x="11016" y="10684"/>
                    <a:pt x="11048" y="11971"/>
                  </a:cubicBezTo>
                  <a:cubicBezTo>
                    <a:pt x="9813" y="13205"/>
                    <a:pt x="9813" y="13205"/>
                    <a:pt x="9813" y="13205"/>
                  </a:cubicBezTo>
                  <a:cubicBezTo>
                    <a:pt x="9687" y="13331"/>
                    <a:pt x="9687" y="13532"/>
                    <a:pt x="9813" y="13658"/>
                  </a:cubicBezTo>
                  <a:cubicBezTo>
                    <a:pt x="9877" y="13721"/>
                    <a:pt x="9961" y="13753"/>
                    <a:pt x="10046" y="13753"/>
                  </a:cubicBezTo>
                  <a:cubicBezTo>
                    <a:pt x="10130" y="13753"/>
                    <a:pt x="10204" y="13721"/>
                    <a:pt x="10267" y="13658"/>
                  </a:cubicBezTo>
                  <a:cubicBezTo>
                    <a:pt x="11502" y="12424"/>
                    <a:pt x="11502" y="12424"/>
                    <a:pt x="11502" y="12424"/>
                  </a:cubicBezTo>
                  <a:cubicBezTo>
                    <a:pt x="11597" y="12424"/>
                    <a:pt x="11692" y="12424"/>
                    <a:pt x="11787" y="12424"/>
                  </a:cubicBezTo>
                  <a:cubicBezTo>
                    <a:pt x="12979" y="12424"/>
                    <a:pt x="14140" y="12213"/>
                    <a:pt x="15248" y="11791"/>
                  </a:cubicBezTo>
                  <a:cubicBezTo>
                    <a:pt x="15786" y="11580"/>
                    <a:pt x="16303" y="11338"/>
                    <a:pt x="16799" y="11043"/>
                  </a:cubicBezTo>
                  <a:cubicBezTo>
                    <a:pt x="16799" y="16801"/>
                    <a:pt x="16799" y="16801"/>
                    <a:pt x="16799" y="16801"/>
                  </a:cubicBezTo>
                  <a:cubicBezTo>
                    <a:pt x="8642" y="16801"/>
                    <a:pt x="8642" y="16801"/>
                    <a:pt x="8642" y="16801"/>
                  </a:cubicBezTo>
                  <a:cubicBezTo>
                    <a:pt x="8473" y="16801"/>
                    <a:pt x="8326" y="16938"/>
                    <a:pt x="8326" y="17118"/>
                  </a:cubicBezTo>
                  <a:cubicBezTo>
                    <a:pt x="8326" y="19195"/>
                    <a:pt x="8326" y="19195"/>
                    <a:pt x="8326" y="19195"/>
                  </a:cubicBezTo>
                  <a:cubicBezTo>
                    <a:pt x="8326" y="20166"/>
                    <a:pt x="7534" y="20957"/>
                    <a:pt x="6563" y="20957"/>
                  </a:cubicBezTo>
                  <a:cubicBezTo>
                    <a:pt x="5593" y="20957"/>
                    <a:pt x="4801" y="20166"/>
                    <a:pt x="4801" y="19195"/>
                  </a:cubicBezTo>
                  <a:cubicBezTo>
                    <a:pt x="4801" y="9186"/>
                    <a:pt x="4801" y="9186"/>
                    <a:pt x="4801" y="9186"/>
                  </a:cubicBezTo>
                  <a:cubicBezTo>
                    <a:pt x="4801" y="9007"/>
                    <a:pt x="4664" y="8870"/>
                    <a:pt x="4485" y="8870"/>
                  </a:cubicBezTo>
                  <a:cubicBezTo>
                    <a:pt x="4305" y="8870"/>
                    <a:pt x="4157" y="9007"/>
                    <a:pt x="4157" y="9186"/>
                  </a:cubicBezTo>
                  <a:cubicBezTo>
                    <a:pt x="4157" y="19195"/>
                    <a:pt x="4157" y="19195"/>
                    <a:pt x="4157" y="19195"/>
                  </a:cubicBezTo>
                  <a:cubicBezTo>
                    <a:pt x="4157" y="20524"/>
                    <a:pt x="5244" y="21600"/>
                    <a:pt x="6563" y="21600"/>
                  </a:cubicBezTo>
                  <a:cubicBezTo>
                    <a:pt x="16324" y="21600"/>
                    <a:pt x="16324" y="21600"/>
                    <a:pt x="16324" y="21600"/>
                  </a:cubicBezTo>
                  <a:cubicBezTo>
                    <a:pt x="16503" y="21600"/>
                    <a:pt x="16651" y="21452"/>
                    <a:pt x="16651" y="21284"/>
                  </a:cubicBezTo>
                  <a:cubicBezTo>
                    <a:pt x="16651" y="21104"/>
                    <a:pt x="16503" y="20957"/>
                    <a:pt x="16324" y="20957"/>
                  </a:cubicBezTo>
                  <a:cubicBezTo>
                    <a:pt x="8199" y="20957"/>
                    <a:pt x="8199" y="20957"/>
                    <a:pt x="8199" y="20957"/>
                  </a:cubicBezTo>
                  <a:cubicBezTo>
                    <a:pt x="8674" y="20524"/>
                    <a:pt x="8969" y="19891"/>
                    <a:pt x="8969" y="19195"/>
                  </a:cubicBezTo>
                  <a:cubicBezTo>
                    <a:pt x="8969" y="17445"/>
                    <a:pt x="8969" y="17445"/>
                    <a:pt x="8969" y="17445"/>
                  </a:cubicBezTo>
                  <a:cubicBezTo>
                    <a:pt x="20956" y="17445"/>
                    <a:pt x="20956" y="17445"/>
                    <a:pt x="20956" y="17445"/>
                  </a:cubicBezTo>
                  <a:cubicBezTo>
                    <a:pt x="20956" y="19195"/>
                    <a:pt x="20956" y="19195"/>
                    <a:pt x="20956" y="19195"/>
                  </a:cubicBezTo>
                  <a:cubicBezTo>
                    <a:pt x="20956" y="20166"/>
                    <a:pt x="20165" y="20957"/>
                    <a:pt x="19194" y="20957"/>
                  </a:cubicBezTo>
                  <a:cubicBezTo>
                    <a:pt x="17611" y="20957"/>
                    <a:pt x="17611" y="20957"/>
                    <a:pt x="17611" y="20957"/>
                  </a:cubicBezTo>
                  <a:cubicBezTo>
                    <a:pt x="17432" y="20957"/>
                    <a:pt x="17284" y="21104"/>
                    <a:pt x="17284" y="21284"/>
                  </a:cubicBezTo>
                  <a:cubicBezTo>
                    <a:pt x="17284" y="21452"/>
                    <a:pt x="17432" y="21600"/>
                    <a:pt x="17611" y="21600"/>
                  </a:cubicBezTo>
                  <a:cubicBezTo>
                    <a:pt x="19194" y="21600"/>
                    <a:pt x="19194" y="21600"/>
                    <a:pt x="19194" y="21600"/>
                  </a:cubicBezTo>
                  <a:cubicBezTo>
                    <a:pt x="20524" y="21600"/>
                    <a:pt x="21600" y="20524"/>
                    <a:pt x="21600" y="19195"/>
                  </a:cubicBezTo>
                  <a:cubicBezTo>
                    <a:pt x="21600" y="17118"/>
                    <a:pt x="21600" y="17118"/>
                    <a:pt x="21600" y="17118"/>
                  </a:cubicBezTo>
                  <a:cubicBezTo>
                    <a:pt x="21600" y="16938"/>
                    <a:pt x="21452" y="16801"/>
                    <a:pt x="21283" y="16801"/>
                  </a:cubicBezTo>
                  <a:close/>
                  <a:moveTo>
                    <a:pt x="4157" y="2405"/>
                  </a:moveTo>
                  <a:cubicBezTo>
                    <a:pt x="4157" y="4155"/>
                    <a:pt x="4157" y="4155"/>
                    <a:pt x="4157" y="4155"/>
                  </a:cubicBezTo>
                  <a:cubicBezTo>
                    <a:pt x="644" y="4155"/>
                    <a:pt x="644" y="4155"/>
                    <a:pt x="644" y="4155"/>
                  </a:cubicBezTo>
                  <a:cubicBezTo>
                    <a:pt x="644" y="2405"/>
                    <a:pt x="644" y="2405"/>
                    <a:pt x="644" y="2405"/>
                  </a:cubicBezTo>
                  <a:cubicBezTo>
                    <a:pt x="644" y="1434"/>
                    <a:pt x="1435" y="643"/>
                    <a:pt x="2406" y="643"/>
                  </a:cubicBezTo>
                  <a:cubicBezTo>
                    <a:pt x="3377" y="643"/>
                    <a:pt x="4157" y="1434"/>
                    <a:pt x="4157" y="2405"/>
                  </a:cubicBezTo>
                  <a:close/>
                  <a:moveTo>
                    <a:pt x="15016" y="11190"/>
                  </a:moveTo>
                  <a:cubicBezTo>
                    <a:pt x="14098" y="11538"/>
                    <a:pt x="13137" y="11739"/>
                    <a:pt x="12145" y="11781"/>
                  </a:cubicBezTo>
                  <a:cubicBezTo>
                    <a:pt x="14794" y="9134"/>
                    <a:pt x="14794" y="9134"/>
                    <a:pt x="14794" y="9134"/>
                  </a:cubicBezTo>
                  <a:cubicBezTo>
                    <a:pt x="14921" y="9007"/>
                    <a:pt x="14921" y="8807"/>
                    <a:pt x="14794" y="8680"/>
                  </a:cubicBezTo>
                  <a:cubicBezTo>
                    <a:pt x="14667" y="8554"/>
                    <a:pt x="14467" y="8554"/>
                    <a:pt x="14340" y="8680"/>
                  </a:cubicBezTo>
                  <a:cubicBezTo>
                    <a:pt x="11692" y="11327"/>
                    <a:pt x="11692" y="11327"/>
                    <a:pt x="11692" y="11327"/>
                  </a:cubicBezTo>
                  <a:cubicBezTo>
                    <a:pt x="11734" y="10336"/>
                    <a:pt x="11934" y="9376"/>
                    <a:pt x="12283" y="8459"/>
                  </a:cubicBezTo>
                  <a:cubicBezTo>
                    <a:pt x="12736" y="7256"/>
                    <a:pt x="13433" y="6180"/>
                    <a:pt x="14351" y="5263"/>
                  </a:cubicBezTo>
                  <a:cubicBezTo>
                    <a:pt x="15269" y="4345"/>
                    <a:pt x="16345" y="3649"/>
                    <a:pt x="17548" y="3196"/>
                  </a:cubicBezTo>
                  <a:cubicBezTo>
                    <a:pt x="18614" y="2795"/>
                    <a:pt x="19722" y="2595"/>
                    <a:pt x="20872" y="2605"/>
                  </a:cubicBezTo>
                  <a:cubicBezTo>
                    <a:pt x="20830" y="4029"/>
                    <a:pt x="20059" y="5347"/>
                    <a:pt x="18814" y="6096"/>
                  </a:cubicBezTo>
                  <a:cubicBezTo>
                    <a:pt x="16830" y="7288"/>
                    <a:pt x="16830" y="7288"/>
                    <a:pt x="16830" y="7288"/>
                  </a:cubicBezTo>
                  <a:cubicBezTo>
                    <a:pt x="16704" y="7362"/>
                    <a:pt x="16641" y="7509"/>
                    <a:pt x="16683" y="7657"/>
                  </a:cubicBezTo>
                  <a:cubicBezTo>
                    <a:pt x="16725" y="7794"/>
                    <a:pt x="16852" y="7889"/>
                    <a:pt x="16989" y="7889"/>
                  </a:cubicBezTo>
                  <a:cubicBezTo>
                    <a:pt x="19247" y="7889"/>
                    <a:pt x="19247" y="7889"/>
                    <a:pt x="19247" y="7889"/>
                  </a:cubicBezTo>
                  <a:cubicBezTo>
                    <a:pt x="18941" y="8332"/>
                    <a:pt x="18593" y="8743"/>
                    <a:pt x="18213" y="9123"/>
                  </a:cubicBezTo>
                  <a:cubicBezTo>
                    <a:pt x="17295" y="10041"/>
                    <a:pt x="16218" y="10737"/>
                    <a:pt x="15016" y="11190"/>
                  </a:cubicBezTo>
                  <a:close/>
                  <a:moveTo>
                    <a:pt x="15016" y="11190"/>
                  </a:moveTo>
                  <a:cubicBezTo>
                    <a:pt x="15016" y="11190"/>
                    <a:pt x="15016" y="11190"/>
                    <a:pt x="15016" y="1119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7" name="Freeform 185"/>
            <p:cNvSpPr/>
            <p:nvPr/>
          </p:nvSpPr>
          <p:spPr>
            <a:xfrm>
              <a:off x="123824" y="79374"/>
              <a:ext cx="1238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" y="21600"/>
                  </a:moveTo>
                  <a:cubicBezTo>
                    <a:pt x="20508" y="21600"/>
                    <a:pt x="20508" y="21600"/>
                    <a:pt x="20508" y="21600"/>
                  </a:cubicBezTo>
                  <a:cubicBezTo>
                    <a:pt x="21107" y="21600"/>
                    <a:pt x="21600" y="16997"/>
                    <a:pt x="21600" y="10977"/>
                  </a:cubicBezTo>
                  <a:cubicBezTo>
                    <a:pt x="21600" y="4957"/>
                    <a:pt x="21107" y="0"/>
                    <a:pt x="20508" y="0"/>
                  </a:cubicBezTo>
                  <a:cubicBezTo>
                    <a:pt x="1092" y="0"/>
                    <a:pt x="1092" y="0"/>
                    <a:pt x="1092" y="0"/>
                  </a:cubicBezTo>
                  <a:cubicBezTo>
                    <a:pt x="493" y="0"/>
                    <a:pt x="0" y="4957"/>
                    <a:pt x="0" y="10977"/>
                  </a:cubicBezTo>
                  <a:cubicBezTo>
                    <a:pt x="0" y="16997"/>
                    <a:pt x="493" y="21600"/>
                    <a:pt x="1092" y="21600"/>
                  </a:cubicBezTo>
                  <a:close/>
                  <a:moveTo>
                    <a:pt x="1092" y="21600"/>
                  </a:moveTo>
                  <a:cubicBezTo>
                    <a:pt x="1092" y="21600"/>
                    <a:pt x="1092" y="21600"/>
                    <a:pt x="1092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8" name="Freeform 186"/>
            <p:cNvSpPr/>
            <p:nvPr/>
          </p:nvSpPr>
          <p:spPr>
            <a:xfrm>
              <a:off x="123824" y="126999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4" y="21600"/>
                  </a:moveTo>
                  <a:cubicBezTo>
                    <a:pt x="20166" y="21600"/>
                    <a:pt x="20166" y="21600"/>
                    <a:pt x="20166" y="21600"/>
                  </a:cubicBezTo>
                  <a:cubicBezTo>
                    <a:pt x="20952" y="21600"/>
                    <a:pt x="21600" y="16643"/>
                    <a:pt x="21600" y="10623"/>
                  </a:cubicBezTo>
                  <a:cubicBezTo>
                    <a:pt x="21600" y="4603"/>
                    <a:pt x="20952" y="0"/>
                    <a:pt x="20166" y="0"/>
                  </a:cubicBezTo>
                  <a:cubicBezTo>
                    <a:pt x="1434" y="0"/>
                    <a:pt x="1434" y="0"/>
                    <a:pt x="1434" y="0"/>
                  </a:cubicBezTo>
                  <a:cubicBezTo>
                    <a:pt x="648" y="0"/>
                    <a:pt x="0" y="4603"/>
                    <a:pt x="0" y="10623"/>
                  </a:cubicBezTo>
                  <a:cubicBezTo>
                    <a:pt x="0" y="16643"/>
                    <a:pt x="648" y="21600"/>
                    <a:pt x="1434" y="21600"/>
                  </a:cubicBezTo>
                  <a:close/>
                  <a:moveTo>
                    <a:pt x="1434" y="21600"/>
                  </a:moveTo>
                  <a:cubicBezTo>
                    <a:pt x="1434" y="21600"/>
                    <a:pt x="1434" y="21600"/>
                    <a:pt x="1434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9" name="Freeform 187"/>
            <p:cNvSpPr/>
            <p:nvPr/>
          </p:nvSpPr>
          <p:spPr>
            <a:xfrm>
              <a:off x="123824" y="174624"/>
              <a:ext cx="7739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3" y="21600"/>
                  </a:moveTo>
                  <a:cubicBezTo>
                    <a:pt x="19847" y="21600"/>
                    <a:pt x="19847" y="21600"/>
                    <a:pt x="19847" y="21600"/>
                  </a:cubicBezTo>
                  <a:cubicBezTo>
                    <a:pt x="20808" y="21600"/>
                    <a:pt x="21600" y="16643"/>
                    <a:pt x="21600" y="10623"/>
                  </a:cubicBezTo>
                  <a:cubicBezTo>
                    <a:pt x="21600" y="4957"/>
                    <a:pt x="20808" y="0"/>
                    <a:pt x="19847" y="0"/>
                  </a:cubicBezTo>
                  <a:cubicBezTo>
                    <a:pt x="1753" y="0"/>
                    <a:pt x="1753" y="0"/>
                    <a:pt x="1753" y="0"/>
                  </a:cubicBezTo>
                  <a:cubicBezTo>
                    <a:pt x="792" y="0"/>
                    <a:pt x="0" y="4957"/>
                    <a:pt x="0" y="10623"/>
                  </a:cubicBezTo>
                  <a:cubicBezTo>
                    <a:pt x="0" y="16643"/>
                    <a:pt x="792" y="21600"/>
                    <a:pt x="1753" y="21600"/>
                  </a:cubicBezTo>
                  <a:close/>
                  <a:moveTo>
                    <a:pt x="1753" y="21600"/>
                  </a:moveTo>
                  <a:cubicBezTo>
                    <a:pt x="1753" y="21600"/>
                    <a:pt x="1753" y="21600"/>
                    <a:pt x="1753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0" name="Freeform 188"/>
            <p:cNvSpPr/>
            <p:nvPr/>
          </p:nvSpPr>
          <p:spPr>
            <a:xfrm>
              <a:off x="201215" y="277415"/>
              <a:ext cx="82155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16" y="21600"/>
                  </a:moveTo>
                  <a:cubicBezTo>
                    <a:pt x="20913" y="21600"/>
                    <a:pt x="21600" y="16643"/>
                    <a:pt x="21600" y="10623"/>
                  </a:cubicBezTo>
                  <a:cubicBezTo>
                    <a:pt x="21600" y="4603"/>
                    <a:pt x="20913" y="0"/>
                    <a:pt x="20016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687" y="0"/>
                    <a:pt x="0" y="4603"/>
                    <a:pt x="0" y="10623"/>
                  </a:cubicBezTo>
                  <a:cubicBezTo>
                    <a:pt x="0" y="16643"/>
                    <a:pt x="687" y="21600"/>
                    <a:pt x="1584" y="21600"/>
                  </a:cubicBezTo>
                  <a:lnTo>
                    <a:pt x="20016" y="21600"/>
                  </a:lnTo>
                  <a:close/>
                  <a:moveTo>
                    <a:pt x="20016" y="21600"/>
                  </a:moveTo>
                  <a:cubicBezTo>
                    <a:pt x="20016" y="21600"/>
                    <a:pt x="20016" y="21600"/>
                    <a:pt x="2001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603" name="Group 244"/>
          <p:cNvGrpSpPr/>
          <p:nvPr/>
        </p:nvGrpSpPr>
        <p:grpSpPr>
          <a:xfrm>
            <a:off x="3908823" y="2141934"/>
            <a:ext cx="410766" cy="413148"/>
            <a:chOff x="0" y="0"/>
            <a:chExt cx="410764" cy="413147"/>
          </a:xfrm>
        </p:grpSpPr>
        <p:sp>
          <p:nvSpPr>
            <p:cNvPr id="1592" name="Freeform 192"/>
            <p:cNvSpPr/>
            <p:nvPr/>
          </p:nvSpPr>
          <p:spPr>
            <a:xfrm>
              <a:off x="21431" y="39290"/>
              <a:ext cx="75010" cy="7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1" y="21600"/>
                  </a:moveTo>
                  <a:cubicBezTo>
                    <a:pt x="16709" y="21600"/>
                    <a:pt x="21600" y="16709"/>
                    <a:pt x="21600" y="10771"/>
                  </a:cubicBezTo>
                  <a:cubicBezTo>
                    <a:pt x="21600" y="4832"/>
                    <a:pt x="16709" y="0"/>
                    <a:pt x="10771" y="0"/>
                  </a:cubicBezTo>
                  <a:cubicBezTo>
                    <a:pt x="4832" y="0"/>
                    <a:pt x="0" y="4832"/>
                    <a:pt x="0" y="10771"/>
                  </a:cubicBezTo>
                  <a:cubicBezTo>
                    <a:pt x="0" y="16709"/>
                    <a:pt x="4832" y="21600"/>
                    <a:pt x="10771" y="21600"/>
                  </a:cubicBezTo>
                  <a:close/>
                  <a:moveTo>
                    <a:pt x="10771" y="3493"/>
                  </a:moveTo>
                  <a:cubicBezTo>
                    <a:pt x="14788" y="3493"/>
                    <a:pt x="18049" y="6754"/>
                    <a:pt x="18049" y="10771"/>
                  </a:cubicBezTo>
                  <a:cubicBezTo>
                    <a:pt x="18049" y="14788"/>
                    <a:pt x="14788" y="18049"/>
                    <a:pt x="10771" y="18049"/>
                  </a:cubicBezTo>
                  <a:cubicBezTo>
                    <a:pt x="6754" y="18049"/>
                    <a:pt x="3493" y="14788"/>
                    <a:pt x="3493" y="10771"/>
                  </a:cubicBezTo>
                  <a:cubicBezTo>
                    <a:pt x="3493" y="6754"/>
                    <a:pt x="6754" y="3493"/>
                    <a:pt x="10771" y="3493"/>
                  </a:cubicBezTo>
                  <a:close/>
                  <a:moveTo>
                    <a:pt x="10771" y="3493"/>
                  </a:moveTo>
                  <a:cubicBezTo>
                    <a:pt x="10771" y="3493"/>
                    <a:pt x="10771" y="3493"/>
                    <a:pt x="10771" y="349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3" name="Freeform 193"/>
            <p:cNvSpPr/>
            <p:nvPr/>
          </p:nvSpPr>
          <p:spPr>
            <a:xfrm>
              <a:off x="128587" y="39290"/>
              <a:ext cx="75010" cy="7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1" y="0"/>
                  </a:moveTo>
                  <a:cubicBezTo>
                    <a:pt x="4832" y="0"/>
                    <a:pt x="0" y="4832"/>
                    <a:pt x="0" y="10771"/>
                  </a:cubicBezTo>
                  <a:cubicBezTo>
                    <a:pt x="0" y="16709"/>
                    <a:pt x="4832" y="21600"/>
                    <a:pt x="10771" y="21600"/>
                  </a:cubicBezTo>
                  <a:cubicBezTo>
                    <a:pt x="16768" y="21600"/>
                    <a:pt x="21600" y="16709"/>
                    <a:pt x="21600" y="10771"/>
                  </a:cubicBezTo>
                  <a:cubicBezTo>
                    <a:pt x="21600" y="4832"/>
                    <a:pt x="16768" y="0"/>
                    <a:pt x="10771" y="0"/>
                  </a:cubicBezTo>
                  <a:close/>
                  <a:moveTo>
                    <a:pt x="10771" y="18049"/>
                  </a:moveTo>
                  <a:cubicBezTo>
                    <a:pt x="6754" y="18049"/>
                    <a:pt x="3551" y="14788"/>
                    <a:pt x="3551" y="10771"/>
                  </a:cubicBezTo>
                  <a:cubicBezTo>
                    <a:pt x="3551" y="6754"/>
                    <a:pt x="6754" y="3493"/>
                    <a:pt x="10771" y="3493"/>
                  </a:cubicBezTo>
                  <a:cubicBezTo>
                    <a:pt x="14788" y="3493"/>
                    <a:pt x="18049" y="6754"/>
                    <a:pt x="18049" y="10771"/>
                  </a:cubicBezTo>
                  <a:cubicBezTo>
                    <a:pt x="18049" y="14788"/>
                    <a:pt x="14788" y="18049"/>
                    <a:pt x="10771" y="18049"/>
                  </a:cubicBezTo>
                  <a:close/>
                  <a:moveTo>
                    <a:pt x="10771" y="18049"/>
                  </a:moveTo>
                  <a:cubicBezTo>
                    <a:pt x="10771" y="18049"/>
                    <a:pt x="10771" y="18049"/>
                    <a:pt x="10771" y="1804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4" name="Freeform 194"/>
            <p:cNvSpPr/>
            <p:nvPr/>
          </p:nvSpPr>
          <p:spPr>
            <a:xfrm>
              <a:off x="21431" y="132953"/>
              <a:ext cx="750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" y="21600"/>
                  </a:moveTo>
                  <a:cubicBezTo>
                    <a:pt x="19795" y="21600"/>
                    <a:pt x="19795" y="21600"/>
                    <a:pt x="19795" y="21600"/>
                  </a:cubicBezTo>
                  <a:cubicBezTo>
                    <a:pt x="20785" y="21600"/>
                    <a:pt x="21600" y="16643"/>
                    <a:pt x="21600" y="10623"/>
                  </a:cubicBezTo>
                  <a:cubicBezTo>
                    <a:pt x="21600" y="4603"/>
                    <a:pt x="20785" y="0"/>
                    <a:pt x="19795" y="0"/>
                  </a:cubicBezTo>
                  <a:cubicBezTo>
                    <a:pt x="1747" y="0"/>
                    <a:pt x="1747" y="0"/>
                    <a:pt x="1747" y="0"/>
                  </a:cubicBezTo>
                  <a:cubicBezTo>
                    <a:pt x="757" y="0"/>
                    <a:pt x="0" y="4603"/>
                    <a:pt x="0" y="10623"/>
                  </a:cubicBezTo>
                  <a:cubicBezTo>
                    <a:pt x="0" y="16643"/>
                    <a:pt x="757" y="21600"/>
                    <a:pt x="1747" y="21600"/>
                  </a:cubicBezTo>
                  <a:close/>
                  <a:moveTo>
                    <a:pt x="1747" y="21600"/>
                  </a:moveTo>
                  <a:cubicBezTo>
                    <a:pt x="1747" y="21600"/>
                    <a:pt x="1747" y="21600"/>
                    <a:pt x="1747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5" name="Freeform 195"/>
            <p:cNvSpPr/>
            <p:nvPr/>
          </p:nvSpPr>
          <p:spPr>
            <a:xfrm>
              <a:off x="21431" y="157956"/>
              <a:ext cx="750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" y="21600"/>
                  </a:moveTo>
                  <a:cubicBezTo>
                    <a:pt x="19795" y="21600"/>
                    <a:pt x="19795" y="21600"/>
                    <a:pt x="19795" y="21600"/>
                  </a:cubicBezTo>
                  <a:cubicBezTo>
                    <a:pt x="20785" y="21600"/>
                    <a:pt x="21600" y="16920"/>
                    <a:pt x="21600" y="10800"/>
                  </a:cubicBezTo>
                  <a:cubicBezTo>
                    <a:pt x="21600" y="4680"/>
                    <a:pt x="20785" y="0"/>
                    <a:pt x="19795" y="0"/>
                  </a:cubicBezTo>
                  <a:cubicBezTo>
                    <a:pt x="1747" y="0"/>
                    <a:pt x="1747" y="0"/>
                    <a:pt x="1747" y="0"/>
                  </a:cubicBezTo>
                  <a:cubicBezTo>
                    <a:pt x="757" y="0"/>
                    <a:pt x="0" y="4680"/>
                    <a:pt x="0" y="10800"/>
                  </a:cubicBezTo>
                  <a:cubicBezTo>
                    <a:pt x="0" y="16920"/>
                    <a:pt x="757" y="21600"/>
                    <a:pt x="1747" y="21600"/>
                  </a:cubicBezTo>
                  <a:close/>
                  <a:moveTo>
                    <a:pt x="1747" y="21600"/>
                  </a:moveTo>
                  <a:cubicBezTo>
                    <a:pt x="1747" y="21600"/>
                    <a:pt x="1747" y="21600"/>
                    <a:pt x="1747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6" name="Freeform 196"/>
            <p:cNvSpPr/>
            <p:nvPr/>
          </p:nvSpPr>
          <p:spPr>
            <a:xfrm>
              <a:off x="21431" y="229790"/>
              <a:ext cx="7501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13"/>
                  </a:moveTo>
                  <a:cubicBezTo>
                    <a:pt x="0" y="21199"/>
                    <a:pt x="757" y="21600"/>
                    <a:pt x="1747" y="21600"/>
                  </a:cubicBezTo>
                  <a:cubicBezTo>
                    <a:pt x="19795" y="21600"/>
                    <a:pt x="19795" y="21600"/>
                    <a:pt x="19795" y="21600"/>
                  </a:cubicBezTo>
                  <a:cubicBezTo>
                    <a:pt x="20785" y="21600"/>
                    <a:pt x="21600" y="21199"/>
                    <a:pt x="21600" y="20713"/>
                  </a:cubicBezTo>
                  <a:cubicBezTo>
                    <a:pt x="21600" y="887"/>
                    <a:pt x="21600" y="887"/>
                    <a:pt x="21600" y="887"/>
                  </a:cubicBezTo>
                  <a:cubicBezTo>
                    <a:pt x="21600" y="401"/>
                    <a:pt x="20785" y="0"/>
                    <a:pt x="19795" y="0"/>
                  </a:cubicBezTo>
                  <a:cubicBezTo>
                    <a:pt x="1747" y="0"/>
                    <a:pt x="1747" y="0"/>
                    <a:pt x="1747" y="0"/>
                  </a:cubicBezTo>
                  <a:cubicBezTo>
                    <a:pt x="757" y="0"/>
                    <a:pt x="0" y="401"/>
                    <a:pt x="0" y="887"/>
                  </a:cubicBezTo>
                  <a:lnTo>
                    <a:pt x="0" y="20713"/>
                  </a:lnTo>
                  <a:close/>
                  <a:moveTo>
                    <a:pt x="3493" y="1745"/>
                  </a:moveTo>
                  <a:cubicBezTo>
                    <a:pt x="18049" y="1745"/>
                    <a:pt x="18049" y="1745"/>
                    <a:pt x="18049" y="1745"/>
                  </a:cubicBezTo>
                  <a:cubicBezTo>
                    <a:pt x="18049" y="19855"/>
                    <a:pt x="18049" y="19855"/>
                    <a:pt x="18049" y="19855"/>
                  </a:cubicBezTo>
                  <a:cubicBezTo>
                    <a:pt x="3493" y="19855"/>
                    <a:pt x="3493" y="19855"/>
                    <a:pt x="3493" y="19855"/>
                  </a:cubicBezTo>
                  <a:lnTo>
                    <a:pt x="3493" y="1745"/>
                  </a:lnTo>
                  <a:close/>
                  <a:moveTo>
                    <a:pt x="3493" y="1745"/>
                  </a:moveTo>
                  <a:cubicBezTo>
                    <a:pt x="3493" y="1745"/>
                    <a:pt x="3493" y="1745"/>
                    <a:pt x="3493" y="174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7" name="Freeform 197"/>
            <p:cNvSpPr/>
            <p:nvPr/>
          </p:nvSpPr>
          <p:spPr>
            <a:xfrm>
              <a:off x="128587" y="229790"/>
              <a:ext cx="7501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95" y="0"/>
                  </a:moveTo>
                  <a:cubicBezTo>
                    <a:pt x="1747" y="0"/>
                    <a:pt x="1747" y="0"/>
                    <a:pt x="1747" y="0"/>
                  </a:cubicBezTo>
                  <a:cubicBezTo>
                    <a:pt x="757" y="0"/>
                    <a:pt x="0" y="401"/>
                    <a:pt x="0" y="887"/>
                  </a:cubicBezTo>
                  <a:cubicBezTo>
                    <a:pt x="0" y="20713"/>
                    <a:pt x="0" y="20713"/>
                    <a:pt x="0" y="20713"/>
                  </a:cubicBezTo>
                  <a:cubicBezTo>
                    <a:pt x="0" y="21199"/>
                    <a:pt x="757" y="21600"/>
                    <a:pt x="1747" y="21600"/>
                  </a:cubicBezTo>
                  <a:cubicBezTo>
                    <a:pt x="19795" y="21600"/>
                    <a:pt x="19795" y="21600"/>
                    <a:pt x="19795" y="21600"/>
                  </a:cubicBezTo>
                  <a:cubicBezTo>
                    <a:pt x="20785" y="21600"/>
                    <a:pt x="21600" y="21199"/>
                    <a:pt x="21600" y="20713"/>
                  </a:cubicBezTo>
                  <a:cubicBezTo>
                    <a:pt x="21600" y="887"/>
                    <a:pt x="21600" y="887"/>
                    <a:pt x="21600" y="887"/>
                  </a:cubicBezTo>
                  <a:cubicBezTo>
                    <a:pt x="21600" y="401"/>
                    <a:pt x="20785" y="0"/>
                    <a:pt x="19795" y="0"/>
                  </a:cubicBezTo>
                  <a:close/>
                  <a:moveTo>
                    <a:pt x="18049" y="19855"/>
                  </a:moveTo>
                  <a:cubicBezTo>
                    <a:pt x="3551" y="19855"/>
                    <a:pt x="3551" y="19855"/>
                    <a:pt x="3551" y="19855"/>
                  </a:cubicBezTo>
                  <a:cubicBezTo>
                    <a:pt x="3551" y="1745"/>
                    <a:pt x="3551" y="1745"/>
                    <a:pt x="3551" y="1745"/>
                  </a:cubicBezTo>
                  <a:cubicBezTo>
                    <a:pt x="18049" y="1745"/>
                    <a:pt x="18049" y="1745"/>
                    <a:pt x="18049" y="1745"/>
                  </a:cubicBezTo>
                  <a:lnTo>
                    <a:pt x="18049" y="19855"/>
                  </a:lnTo>
                  <a:close/>
                  <a:moveTo>
                    <a:pt x="18049" y="19855"/>
                  </a:moveTo>
                  <a:cubicBezTo>
                    <a:pt x="18049" y="19855"/>
                    <a:pt x="18049" y="19855"/>
                    <a:pt x="18049" y="1985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8" name="Freeform 198"/>
            <p:cNvSpPr/>
            <p:nvPr/>
          </p:nvSpPr>
          <p:spPr>
            <a:xfrm>
              <a:off x="128587" y="132953"/>
              <a:ext cx="750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95" y="0"/>
                  </a:moveTo>
                  <a:cubicBezTo>
                    <a:pt x="1747" y="0"/>
                    <a:pt x="1747" y="0"/>
                    <a:pt x="1747" y="0"/>
                  </a:cubicBezTo>
                  <a:cubicBezTo>
                    <a:pt x="757" y="0"/>
                    <a:pt x="0" y="4603"/>
                    <a:pt x="0" y="10623"/>
                  </a:cubicBezTo>
                  <a:cubicBezTo>
                    <a:pt x="0" y="16643"/>
                    <a:pt x="757" y="21600"/>
                    <a:pt x="1747" y="21600"/>
                  </a:cubicBezTo>
                  <a:cubicBezTo>
                    <a:pt x="19795" y="21600"/>
                    <a:pt x="19795" y="21600"/>
                    <a:pt x="19795" y="21600"/>
                  </a:cubicBezTo>
                  <a:cubicBezTo>
                    <a:pt x="20785" y="21600"/>
                    <a:pt x="21600" y="16643"/>
                    <a:pt x="21600" y="10623"/>
                  </a:cubicBezTo>
                  <a:cubicBezTo>
                    <a:pt x="21600" y="4603"/>
                    <a:pt x="20785" y="0"/>
                    <a:pt x="19795" y="0"/>
                  </a:cubicBezTo>
                  <a:close/>
                  <a:moveTo>
                    <a:pt x="19795" y="0"/>
                  </a:moveTo>
                  <a:cubicBezTo>
                    <a:pt x="19795" y="0"/>
                    <a:pt x="19795" y="0"/>
                    <a:pt x="19795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9" name="Freeform 199"/>
            <p:cNvSpPr/>
            <p:nvPr/>
          </p:nvSpPr>
          <p:spPr>
            <a:xfrm>
              <a:off x="128587" y="157956"/>
              <a:ext cx="750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95" y="0"/>
                  </a:moveTo>
                  <a:cubicBezTo>
                    <a:pt x="1747" y="0"/>
                    <a:pt x="1747" y="0"/>
                    <a:pt x="1747" y="0"/>
                  </a:cubicBezTo>
                  <a:cubicBezTo>
                    <a:pt x="757" y="0"/>
                    <a:pt x="0" y="4680"/>
                    <a:pt x="0" y="10800"/>
                  </a:cubicBezTo>
                  <a:cubicBezTo>
                    <a:pt x="0" y="16920"/>
                    <a:pt x="757" y="21600"/>
                    <a:pt x="1747" y="21600"/>
                  </a:cubicBezTo>
                  <a:cubicBezTo>
                    <a:pt x="19795" y="21600"/>
                    <a:pt x="19795" y="21600"/>
                    <a:pt x="19795" y="21600"/>
                  </a:cubicBezTo>
                  <a:cubicBezTo>
                    <a:pt x="20785" y="21600"/>
                    <a:pt x="21600" y="16920"/>
                    <a:pt x="21600" y="10800"/>
                  </a:cubicBezTo>
                  <a:cubicBezTo>
                    <a:pt x="21600" y="4680"/>
                    <a:pt x="20785" y="0"/>
                    <a:pt x="19795" y="0"/>
                  </a:cubicBezTo>
                  <a:close/>
                  <a:moveTo>
                    <a:pt x="19795" y="0"/>
                  </a:moveTo>
                  <a:cubicBezTo>
                    <a:pt x="19795" y="0"/>
                    <a:pt x="19795" y="0"/>
                    <a:pt x="19795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0" name="Freeform 200"/>
            <p:cNvSpPr/>
            <p:nvPr/>
          </p:nvSpPr>
          <p:spPr>
            <a:xfrm>
              <a:off x="0" y="0"/>
              <a:ext cx="410766" cy="41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00"/>
                  </a:moveTo>
                  <a:cubicBezTo>
                    <a:pt x="21600" y="5948"/>
                    <a:pt x="21600" y="5948"/>
                    <a:pt x="21600" y="5948"/>
                  </a:cubicBezTo>
                  <a:cubicBezTo>
                    <a:pt x="21600" y="5769"/>
                    <a:pt x="21462" y="5621"/>
                    <a:pt x="21282" y="5621"/>
                  </a:cubicBezTo>
                  <a:cubicBezTo>
                    <a:pt x="21102" y="5621"/>
                    <a:pt x="20964" y="5769"/>
                    <a:pt x="20964" y="5948"/>
                  </a:cubicBezTo>
                  <a:cubicBezTo>
                    <a:pt x="20964" y="18605"/>
                    <a:pt x="20964" y="18605"/>
                    <a:pt x="20964" y="18605"/>
                  </a:cubicBezTo>
                  <a:cubicBezTo>
                    <a:pt x="19725" y="18752"/>
                    <a:pt x="18740" y="19723"/>
                    <a:pt x="18591" y="20957"/>
                  </a:cubicBezTo>
                  <a:cubicBezTo>
                    <a:pt x="11854" y="20957"/>
                    <a:pt x="11854" y="20957"/>
                    <a:pt x="11854" y="20957"/>
                  </a:cubicBezTo>
                  <a:cubicBezTo>
                    <a:pt x="11854" y="643"/>
                    <a:pt x="11854" y="643"/>
                    <a:pt x="11854" y="643"/>
                  </a:cubicBezTo>
                  <a:cubicBezTo>
                    <a:pt x="18591" y="643"/>
                    <a:pt x="18591" y="643"/>
                    <a:pt x="18591" y="643"/>
                  </a:cubicBezTo>
                  <a:cubicBezTo>
                    <a:pt x="18740" y="1877"/>
                    <a:pt x="19725" y="2848"/>
                    <a:pt x="20964" y="2995"/>
                  </a:cubicBezTo>
                  <a:cubicBezTo>
                    <a:pt x="20964" y="4662"/>
                    <a:pt x="20964" y="4662"/>
                    <a:pt x="20964" y="4662"/>
                  </a:cubicBezTo>
                  <a:cubicBezTo>
                    <a:pt x="20964" y="4841"/>
                    <a:pt x="21102" y="4978"/>
                    <a:pt x="21282" y="4978"/>
                  </a:cubicBezTo>
                  <a:cubicBezTo>
                    <a:pt x="21462" y="4978"/>
                    <a:pt x="21600" y="4841"/>
                    <a:pt x="21600" y="4662"/>
                  </a:cubicBezTo>
                  <a:cubicBezTo>
                    <a:pt x="21600" y="1255"/>
                    <a:pt x="21600" y="1255"/>
                    <a:pt x="21600" y="1255"/>
                  </a:cubicBezTo>
                  <a:cubicBezTo>
                    <a:pt x="21600" y="559"/>
                    <a:pt x="21039" y="0"/>
                    <a:pt x="2035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148" y="0"/>
                    <a:pt x="0" y="148"/>
                    <a:pt x="0" y="316"/>
                  </a:cubicBezTo>
                  <a:cubicBezTo>
                    <a:pt x="0" y="21284"/>
                    <a:pt x="0" y="21284"/>
                    <a:pt x="0" y="21284"/>
                  </a:cubicBezTo>
                  <a:cubicBezTo>
                    <a:pt x="0" y="21452"/>
                    <a:pt x="148" y="21600"/>
                    <a:pt x="318" y="21600"/>
                  </a:cubicBezTo>
                  <a:cubicBezTo>
                    <a:pt x="2511" y="21600"/>
                    <a:pt x="2511" y="21600"/>
                    <a:pt x="2511" y="21600"/>
                  </a:cubicBezTo>
                  <a:cubicBezTo>
                    <a:pt x="2691" y="21600"/>
                    <a:pt x="2839" y="21452"/>
                    <a:pt x="2839" y="21284"/>
                  </a:cubicBezTo>
                  <a:cubicBezTo>
                    <a:pt x="2839" y="21104"/>
                    <a:pt x="2691" y="20957"/>
                    <a:pt x="2511" y="20957"/>
                  </a:cubicBezTo>
                  <a:cubicBezTo>
                    <a:pt x="646" y="20957"/>
                    <a:pt x="646" y="20957"/>
                    <a:pt x="646" y="20957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5604" y="643"/>
                    <a:pt x="5604" y="643"/>
                    <a:pt x="5604" y="643"/>
                  </a:cubicBezTo>
                  <a:cubicBezTo>
                    <a:pt x="5604" y="20957"/>
                    <a:pt x="5604" y="20957"/>
                    <a:pt x="5604" y="20957"/>
                  </a:cubicBezTo>
                  <a:cubicBezTo>
                    <a:pt x="3803" y="20957"/>
                    <a:pt x="3803" y="20957"/>
                    <a:pt x="3803" y="20957"/>
                  </a:cubicBezTo>
                  <a:cubicBezTo>
                    <a:pt x="3623" y="20957"/>
                    <a:pt x="3475" y="21104"/>
                    <a:pt x="3475" y="21284"/>
                  </a:cubicBezTo>
                  <a:cubicBezTo>
                    <a:pt x="3475" y="21452"/>
                    <a:pt x="3623" y="21600"/>
                    <a:pt x="3803" y="21600"/>
                  </a:cubicBezTo>
                  <a:cubicBezTo>
                    <a:pt x="20350" y="21600"/>
                    <a:pt x="20350" y="21600"/>
                    <a:pt x="20350" y="21600"/>
                  </a:cubicBezTo>
                  <a:cubicBezTo>
                    <a:pt x="21039" y="21600"/>
                    <a:pt x="21600" y="21041"/>
                    <a:pt x="21600" y="20345"/>
                  </a:cubicBezTo>
                  <a:cubicBezTo>
                    <a:pt x="21600" y="20345"/>
                    <a:pt x="21600" y="18900"/>
                    <a:pt x="21600" y="18900"/>
                  </a:cubicBezTo>
                  <a:close/>
                  <a:moveTo>
                    <a:pt x="20964" y="1255"/>
                  </a:moveTo>
                  <a:cubicBezTo>
                    <a:pt x="20964" y="2352"/>
                    <a:pt x="20964" y="2352"/>
                    <a:pt x="20964" y="2352"/>
                  </a:cubicBezTo>
                  <a:cubicBezTo>
                    <a:pt x="20075" y="2215"/>
                    <a:pt x="19375" y="1519"/>
                    <a:pt x="19238" y="643"/>
                  </a:cubicBezTo>
                  <a:cubicBezTo>
                    <a:pt x="20350" y="643"/>
                    <a:pt x="20350" y="643"/>
                    <a:pt x="20350" y="643"/>
                  </a:cubicBezTo>
                  <a:cubicBezTo>
                    <a:pt x="20689" y="643"/>
                    <a:pt x="20964" y="918"/>
                    <a:pt x="20964" y="1255"/>
                  </a:cubicBezTo>
                  <a:close/>
                  <a:moveTo>
                    <a:pt x="6250" y="643"/>
                  </a:moveTo>
                  <a:cubicBezTo>
                    <a:pt x="11208" y="643"/>
                    <a:pt x="11208" y="643"/>
                    <a:pt x="11208" y="643"/>
                  </a:cubicBezTo>
                  <a:cubicBezTo>
                    <a:pt x="11208" y="20957"/>
                    <a:pt x="11208" y="20957"/>
                    <a:pt x="11208" y="20957"/>
                  </a:cubicBezTo>
                  <a:cubicBezTo>
                    <a:pt x="6250" y="20957"/>
                    <a:pt x="6250" y="20957"/>
                    <a:pt x="6250" y="20957"/>
                  </a:cubicBezTo>
                  <a:lnTo>
                    <a:pt x="6250" y="643"/>
                  </a:lnTo>
                  <a:close/>
                  <a:moveTo>
                    <a:pt x="20350" y="20957"/>
                  </a:moveTo>
                  <a:cubicBezTo>
                    <a:pt x="19238" y="20957"/>
                    <a:pt x="19238" y="20957"/>
                    <a:pt x="19238" y="20957"/>
                  </a:cubicBezTo>
                  <a:cubicBezTo>
                    <a:pt x="19375" y="20081"/>
                    <a:pt x="20075" y="19385"/>
                    <a:pt x="20964" y="19248"/>
                  </a:cubicBezTo>
                  <a:cubicBezTo>
                    <a:pt x="20964" y="20345"/>
                    <a:pt x="20964" y="20345"/>
                    <a:pt x="20964" y="20345"/>
                  </a:cubicBezTo>
                  <a:cubicBezTo>
                    <a:pt x="20964" y="20682"/>
                    <a:pt x="20689" y="20957"/>
                    <a:pt x="20350" y="20957"/>
                  </a:cubicBezTo>
                  <a:close/>
                  <a:moveTo>
                    <a:pt x="20350" y="20957"/>
                  </a:moveTo>
                  <a:cubicBezTo>
                    <a:pt x="20350" y="20957"/>
                    <a:pt x="20350" y="20957"/>
                    <a:pt x="20350" y="2095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1" name="Freeform 201"/>
            <p:cNvSpPr/>
            <p:nvPr/>
          </p:nvSpPr>
          <p:spPr>
            <a:xfrm>
              <a:off x="245268" y="97631"/>
              <a:ext cx="133351" cy="6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0" y="0"/>
                  </a:moveTo>
                  <a:cubicBezTo>
                    <a:pt x="456" y="0"/>
                    <a:pt x="0" y="887"/>
                    <a:pt x="0" y="1964"/>
                  </a:cubicBezTo>
                  <a:cubicBezTo>
                    <a:pt x="0" y="19700"/>
                    <a:pt x="0" y="19700"/>
                    <a:pt x="0" y="19700"/>
                  </a:cubicBezTo>
                  <a:cubicBezTo>
                    <a:pt x="0" y="20713"/>
                    <a:pt x="456" y="21600"/>
                    <a:pt x="1010" y="21600"/>
                  </a:cubicBezTo>
                  <a:cubicBezTo>
                    <a:pt x="20623" y="21600"/>
                    <a:pt x="20623" y="21600"/>
                    <a:pt x="20623" y="21600"/>
                  </a:cubicBezTo>
                  <a:cubicBezTo>
                    <a:pt x="21176" y="21600"/>
                    <a:pt x="21600" y="20713"/>
                    <a:pt x="21600" y="19700"/>
                  </a:cubicBezTo>
                  <a:cubicBezTo>
                    <a:pt x="21600" y="1964"/>
                    <a:pt x="21600" y="1964"/>
                    <a:pt x="21600" y="1964"/>
                  </a:cubicBezTo>
                  <a:cubicBezTo>
                    <a:pt x="21600" y="887"/>
                    <a:pt x="21176" y="0"/>
                    <a:pt x="20623" y="0"/>
                  </a:cubicBezTo>
                  <a:lnTo>
                    <a:pt x="1010" y="0"/>
                  </a:lnTo>
                  <a:close/>
                  <a:moveTo>
                    <a:pt x="19645" y="17736"/>
                  </a:moveTo>
                  <a:cubicBezTo>
                    <a:pt x="1987" y="17736"/>
                    <a:pt x="1987" y="17736"/>
                    <a:pt x="1987" y="17736"/>
                  </a:cubicBezTo>
                  <a:cubicBezTo>
                    <a:pt x="1987" y="3864"/>
                    <a:pt x="1987" y="3864"/>
                    <a:pt x="1987" y="3864"/>
                  </a:cubicBezTo>
                  <a:cubicBezTo>
                    <a:pt x="19645" y="3864"/>
                    <a:pt x="19645" y="3864"/>
                    <a:pt x="19645" y="3864"/>
                  </a:cubicBezTo>
                  <a:cubicBezTo>
                    <a:pt x="19645" y="17736"/>
                    <a:pt x="19645" y="17736"/>
                    <a:pt x="19645" y="17736"/>
                  </a:cubicBezTo>
                  <a:close/>
                  <a:moveTo>
                    <a:pt x="19645" y="17736"/>
                  </a:moveTo>
                  <a:cubicBezTo>
                    <a:pt x="19645" y="17736"/>
                    <a:pt x="19645" y="17736"/>
                    <a:pt x="19645" y="1773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2" name="Freeform 202"/>
            <p:cNvSpPr/>
            <p:nvPr/>
          </p:nvSpPr>
          <p:spPr>
            <a:xfrm>
              <a:off x="272652" y="125809"/>
              <a:ext cx="7858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7" y="21600"/>
                  </a:moveTo>
                  <a:cubicBezTo>
                    <a:pt x="19883" y="21600"/>
                    <a:pt x="19883" y="21600"/>
                    <a:pt x="19883" y="21600"/>
                  </a:cubicBezTo>
                  <a:cubicBezTo>
                    <a:pt x="20825" y="21600"/>
                    <a:pt x="21600" y="16997"/>
                    <a:pt x="21600" y="10977"/>
                  </a:cubicBezTo>
                  <a:cubicBezTo>
                    <a:pt x="21600" y="4957"/>
                    <a:pt x="20825" y="0"/>
                    <a:pt x="19883" y="0"/>
                  </a:cubicBezTo>
                  <a:cubicBezTo>
                    <a:pt x="1717" y="0"/>
                    <a:pt x="1717" y="0"/>
                    <a:pt x="1717" y="0"/>
                  </a:cubicBezTo>
                  <a:cubicBezTo>
                    <a:pt x="775" y="0"/>
                    <a:pt x="0" y="4957"/>
                    <a:pt x="0" y="10977"/>
                  </a:cubicBezTo>
                  <a:cubicBezTo>
                    <a:pt x="0" y="16997"/>
                    <a:pt x="775" y="21600"/>
                    <a:pt x="1717" y="21600"/>
                  </a:cubicBezTo>
                  <a:close/>
                  <a:moveTo>
                    <a:pt x="1717" y="21600"/>
                  </a:moveTo>
                  <a:cubicBezTo>
                    <a:pt x="1717" y="21600"/>
                    <a:pt x="1717" y="21600"/>
                    <a:pt x="1717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619" name="Group 262"/>
          <p:cNvGrpSpPr/>
          <p:nvPr/>
        </p:nvGrpSpPr>
        <p:grpSpPr>
          <a:xfrm>
            <a:off x="4546996" y="2141934"/>
            <a:ext cx="413148" cy="413148"/>
            <a:chOff x="0" y="0"/>
            <a:chExt cx="413147" cy="413147"/>
          </a:xfrm>
        </p:grpSpPr>
        <p:sp>
          <p:nvSpPr>
            <p:cNvPr id="1604" name="Freeform 206"/>
            <p:cNvSpPr/>
            <p:nvPr/>
          </p:nvSpPr>
          <p:spPr>
            <a:xfrm>
              <a:off x="0" y="0"/>
              <a:ext cx="413148" cy="41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94" y="3322"/>
                  </a:moveTo>
                  <a:cubicBezTo>
                    <a:pt x="18468" y="3196"/>
                    <a:pt x="18267" y="3185"/>
                    <a:pt x="18141" y="3312"/>
                  </a:cubicBezTo>
                  <a:cubicBezTo>
                    <a:pt x="18014" y="3438"/>
                    <a:pt x="18004" y="3639"/>
                    <a:pt x="18130" y="3765"/>
                  </a:cubicBezTo>
                  <a:cubicBezTo>
                    <a:pt x="19955" y="5664"/>
                    <a:pt x="20957" y="8163"/>
                    <a:pt x="20957" y="10800"/>
                  </a:cubicBezTo>
                  <a:cubicBezTo>
                    <a:pt x="20957" y="13511"/>
                    <a:pt x="19902" y="16063"/>
                    <a:pt x="17982" y="17982"/>
                  </a:cubicBezTo>
                  <a:cubicBezTo>
                    <a:pt x="16063" y="19902"/>
                    <a:pt x="13511" y="20957"/>
                    <a:pt x="10800" y="20957"/>
                  </a:cubicBezTo>
                  <a:cubicBezTo>
                    <a:pt x="8089" y="20957"/>
                    <a:pt x="5537" y="19902"/>
                    <a:pt x="3618" y="17982"/>
                  </a:cubicBezTo>
                  <a:cubicBezTo>
                    <a:pt x="1698" y="16063"/>
                    <a:pt x="643" y="13511"/>
                    <a:pt x="643" y="10800"/>
                  </a:cubicBezTo>
                  <a:cubicBezTo>
                    <a:pt x="643" y="8089"/>
                    <a:pt x="1698" y="5537"/>
                    <a:pt x="3618" y="3618"/>
                  </a:cubicBezTo>
                  <a:cubicBezTo>
                    <a:pt x="5537" y="1698"/>
                    <a:pt x="8089" y="643"/>
                    <a:pt x="10800" y="643"/>
                  </a:cubicBezTo>
                  <a:cubicBezTo>
                    <a:pt x="13184" y="643"/>
                    <a:pt x="15493" y="1477"/>
                    <a:pt x="17318" y="3006"/>
                  </a:cubicBezTo>
                  <a:cubicBezTo>
                    <a:pt x="17445" y="3122"/>
                    <a:pt x="17655" y="3101"/>
                    <a:pt x="17761" y="2964"/>
                  </a:cubicBezTo>
                  <a:cubicBezTo>
                    <a:pt x="17877" y="2827"/>
                    <a:pt x="17856" y="2626"/>
                    <a:pt x="17729" y="2510"/>
                  </a:cubicBezTo>
                  <a:cubicBezTo>
                    <a:pt x="15789" y="896"/>
                    <a:pt x="13331" y="0"/>
                    <a:pt x="10800" y="0"/>
                  </a:cubicBezTo>
                  <a:cubicBezTo>
                    <a:pt x="7910" y="0"/>
                    <a:pt x="5200" y="1129"/>
                    <a:pt x="3164" y="3164"/>
                  </a:cubicBezTo>
                  <a:cubicBezTo>
                    <a:pt x="1129" y="5200"/>
                    <a:pt x="0" y="7910"/>
                    <a:pt x="0" y="10800"/>
                  </a:cubicBezTo>
                  <a:cubicBezTo>
                    <a:pt x="0" y="13690"/>
                    <a:pt x="1129" y="16400"/>
                    <a:pt x="3164" y="18436"/>
                  </a:cubicBezTo>
                  <a:cubicBezTo>
                    <a:pt x="5200" y="20471"/>
                    <a:pt x="7910" y="21600"/>
                    <a:pt x="10800" y="21600"/>
                  </a:cubicBezTo>
                  <a:cubicBezTo>
                    <a:pt x="13690" y="21600"/>
                    <a:pt x="16400" y="20471"/>
                    <a:pt x="18436" y="18436"/>
                  </a:cubicBezTo>
                  <a:cubicBezTo>
                    <a:pt x="20471" y="16400"/>
                    <a:pt x="21600" y="13690"/>
                    <a:pt x="21600" y="10800"/>
                  </a:cubicBezTo>
                  <a:cubicBezTo>
                    <a:pt x="21600" y="7995"/>
                    <a:pt x="20535" y="5347"/>
                    <a:pt x="18594" y="3322"/>
                  </a:cubicBezTo>
                  <a:close/>
                  <a:moveTo>
                    <a:pt x="18594" y="3322"/>
                  </a:moveTo>
                  <a:cubicBezTo>
                    <a:pt x="18594" y="3322"/>
                    <a:pt x="18594" y="3322"/>
                    <a:pt x="18594" y="332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5" name="Freeform 207"/>
            <p:cNvSpPr/>
            <p:nvPr/>
          </p:nvSpPr>
          <p:spPr>
            <a:xfrm>
              <a:off x="45243" y="45243"/>
              <a:ext cx="322661" cy="322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74" y="18903"/>
                  </a:moveTo>
                  <a:cubicBezTo>
                    <a:pt x="4139" y="19079"/>
                    <a:pt x="4180" y="19335"/>
                    <a:pt x="4355" y="19470"/>
                  </a:cubicBezTo>
                  <a:cubicBezTo>
                    <a:pt x="6229" y="20872"/>
                    <a:pt x="8454" y="21600"/>
                    <a:pt x="10800" y="21600"/>
                  </a:cubicBezTo>
                  <a:cubicBezTo>
                    <a:pt x="16760" y="21600"/>
                    <a:pt x="21600" y="16760"/>
                    <a:pt x="21600" y="10800"/>
                  </a:cubicBezTo>
                  <a:cubicBezTo>
                    <a:pt x="21600" y="4840"/>
                    <a:pt x="16760" y="0"/>
                    <a:pt x="10800" y="0"/>
                  </a:cubicBezTo>
                  <a:cubicBezTo>
                    <a:pt x="4840" y="0"/>
                    <a:pt x="0" y="4840"/>
                    <a:pt x="0" y="10800"/>
                  </a:cubicBezTo>
                  <a:cubicBezTo>
                    <a:pt x="0" y="13699"/>
                    <a:pt x="1133" y="16422"/>
                    <a:pt x="3182" y="18458"/>
                  </a:cubicBezTo>
                  <a:cubicBezTo>
                    <a:pt x="3344" y="18620"/>
                    <a:pt x="3600" y="18620"/>
                    <a:pt x="3762" y="18458"/>
                  </a:cubicBezTo>
                  <a:cubicBezTo>
                    <a:pt x="3924" y="18297"/>
                    <a:pt x="3924" y="18040"/>
                    <a:pt x="3762" y="17879"/>
                  </a:cubicBezTo>
                  <a:cubicBezTo>
                    <a:pt x="1861" y="15991"/>
                    <a:pt x="822" y="13483"/>
                    <a:pt x="822" y="10800"/>
                  </a:cubicBezTo>
                  <a:cubicBezTo>
                    <a:pt x="822" y="5299"/>
                    <a:pt x="5299" y="822"/>
                    <a:pt x="10800" y="822"/>
                  </a:cubicBezTo>
                  <a:cubicBezTo>
                    <a:pt x="16301" y="822"/>
                    <a:pt x="20778" y="5299"/>
                    <a:pt x="20778" y="10800"/>
                  </a:cubicBezTo>
                  <a:cubicBezTo>
                    <a:pt x="20778" y="16301"/>
                    <a:pt x="16301" y="20778"/>
                    <a:pt x="10800" y="20778"/>
                  </a:cubicBezTo>
                  <a:cubicBezTo>
                    <a:pt x="8643" y="20778"/>
                    <a:pt x="6580" y="20103"/>
                    <a:pt x="4854" y="18822"/>
                  </a:cubicBezTo>
                  <a:cubicBezTo>
                    <a:pt x="4665" y="18688"/>
                    <a:pt x="4409" y="18715"/>
                    <a:pt x="4274" y="18903"/>
                  </a:cubicBezTo>
                  <a:close/>
                  <a:moveTo>
                    <a:pt x="4274" y="18903"/>
                  </a:moveTo>
                  <a:cubicBezTo>
                    <a:pt x="4274" y="18903"/>
                    <a:pt x="4274" y="18903"/>
                    <a:pt x="4274" y="1890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6" name="Freeform 208"/>
            <p:cNvSpPr/>
            <p:nvPr/>
          </p:nvSpPr>
          <p:spPr>
            <a:xfrm>
              <a:off x="200144" y="66384"/>
              <a:ext cx="12701" cy="12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4" h="17896" fill="norm" stroke="1" extrusionOk="0">
                  <a:moveTo>
                    <a:pt x="6083" y="17203"/>
                  </a:moveTo>
                  <a:cubicBezTo>
                    <a:pt x="10403" y="18682"/>
                    <a:pt x="15055" y="17794"/>
                    <a:pt x="18046" y="14540"/>
                  </a:cubicBezTo>
                  <a:cubicBezTo>
                    <a:pt x="20705" y="11581"/>
                    <a:pt x="21037" y="7142"/>
                    <a:pt x="18379" y="3887"/>
                  </a:cubicBezTo>
                  <a:cubicBezTo>
                    <a:pt x="13394" y="-2918"/>
                    <a:pt x="1431" y="-255"/>
                    <a:pt x="102" y="7734"/>
                  </a:cubicBezTo>
                  <a:cubicBezTo>
                    <a:pt x="-563" y="11581"/>
                    <a:pt x="2095" y="15723"/>
                    <a:pt x="6083" y="17203"/>
                  </a:cubicBezTo>
                  <a:close/>
                  <a:moveTo>
                    <a:pt x="6083" y="17203"/>
                  </a:moveTo>
                  <a:cubicBezTo>
                    <a:pt x="6083" y="17203"/>
                    <a:pt x="6083" y="17203"/>
                    <a:pt x="6083" y="1720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7" name="Freeform 209"/>
            <p:cNvSpPr/>
            <p:nvPr/>
          </p:nvSpPr>
          <p:spPr>
            <a:xfrm>
              <a:off x="200206" y="33415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6" h="16249" fill="norm" stroke="1" extrusionOk="0">
                  <a:moveTo>
                    <a:pt x="17582" y="3548"/>
                  </a:moveTo>
                  <a:cubicBezTo>
                    <a:pt x="12817" y="-2662"/>
                    <a:pt x="1382" y="-232"/>
                    <a:pt x="112" y="7058"/>
                  </a:cubicBezTo>
                  <a:cubicBezTo>
                    <a:pt x="-1159" y="14078"/>
                    <a:pt x="8688" y="18938"/>
                    <a:pt x="15359" y="14618"/>
                  </a:cubicBezTo>
                  <a:cubicBezTo>
                    <a:pt x="19488" y="12188"/>
                    <a:pt x="20441" y="7058"/>
                    <a:pt x="17582" y="3548"/>
                  </a:cubicBezTo>
                  <a:close/>
                  <a:moveTo>
                    <a:pt x="17582" y="3548"/>
                  </a:moveTo>
                  <a:cubicBezTo>
                    <a:pt x="17582" y="3548"/>
                    <a:pt x="17582" y="3548"/>
                    <a:pt x="17582" y="354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8" name="Freeform 210"/>
            <p:cNvSpPr/>
            <p:nvPr/>
          </p:nvSpPr>
          <p:spPr>
            <a:xfrm>
              <a:off x="133495" y="8454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17" h="18686" fill="norm" stroke="1" extrusionOk="0">
                  <a:moveTo>
                    <a:pt x="5589" y="17927"/>
                  </a:moveTo>
                  <a:cubicBezTo>
                    <a:pt x="13389" y="21321"/>
                    <a:pt x="20889" y="12681"/>
                    <a:pt x="17289" y="4967"/>
                  </a:cubicBezTo>
                  <a:cubicBezTo>
                    <a:pt x="15789" y="1881"/>
                    <a:pt x="12189" y="-279"/>
                    <a:pt x="8589" y="30"/>
                  </a:cubicBezTo>
                  <a:cubicBezTo>
                    <a:pt x="4689" y="30"/>
                    <a:pt x="1089" y="3115"/>
                    <a:pt x="189" y="7127"/>
                  </a:cubicBezTo>
                  <a:cubicBezTo>
                    <a:pt x="-711" y="11755"/>
                    <a:pt x="1689" y="16075"/>
                    <a:pt x="5589" y="17927"/>
                  </a:cubicBezTo>
                  <a:close/>
                  <a:moveTo>
                    <a:pt x="5589" y="17927"/>
                  </a:moveTo>
                  <a:cubicBezTo>
                    <a:pt x="5589" y="17927"/>
                    <a:pt x="5589" y="17927"/>
                    <a:pt x="5589" y="1792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9" name="Freeform 211"/>
            <p:cNvSpPr/>
            <p:nvPr/>
          </p:nvSpPr>
          <p:spPr>
            <a:xfrm>
              <a:off x="267575" y="31603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34" h="16159" fill="norm" stroke="1" extrusionOk="0">
                  <a:moveTo>
                    <a:pt x="17377" y="3500"/>
                  </a:moveTo>
                  <a:cubicBezTo>
                    <a:pt x="12681" y="-2367"/>
                    <a:pt x="1724" y="-500"/>
                    <a:pt x="159" y="6433"/>
                  </a:cubicBezTo>
                  <a:cubicBezTo>
                    <a:pt x="-1406" y="13900"/>
                    <a:pt x="8924" y="19233"/>
                    <a:pt x="15811" y="14166"/>
                  </a:cubicBezTo>
                  <a:cubicBezTo>
                    <a:pt x="19255" y="11500"/>
                    <a:pt x="20194" y="6966"/>
                    <a:pt x="17377" y="3500"/>
                  </a:cubicBezTo>
                  <a:close/>
                  <a:moveTo>
                    <a:pt x="17377" y="3500"/>
                  </a:moveTo>
                  <a:cubicBezTo>
                    <a:pt x="17377" y="3500"/>
                    <a:pt x="17377" y="3500"/>
                    <a:pt x="17377" y="35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0" name="Freeform 212"/>
            <p:cNvSpPr/>
            <p:nvPr/>
          </p:nvSpPr>
          <p:spPr>
            <a:xfrm>
              <a:off x="84602" y="13367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0" h="20151" fill="norm" stroke="1" extrusionOk="0">
                  <a:moveTo>
                    <a:pt x="17091" y="2728"/>
                  </a:moveTo>
                  <a:cubicBezTo>
                    <a:pt x="14101" y="-262"/>
                    <a:pt x="8784" y="-927"/>
                    <a:pt x="4796" y="1399"/>
                  </a:cubicBezTo>
                  <a:cubicBezTo>
                    <a:pt x="1141" y="3725"/>
                    <a:pt x="-521" y="7713"/>
                    <a:pt x="144" y="11701"/>
                  </a:cubicBezTo>
                  <a:cubicBezTo>
                    <a:pt x="808" y="15688"/>
                    <a:pt x="4131" y="19011"/>
                    <a:pt x="8119" y="20008"/>
                  </a:cubicBezTo>
                  <a:cubicBezTo>
                    <a:pt x="12107" y="20673"/>
                    <a:pt x="16427" y="19011"/>
                    <a:pt x="18753" y="15356"/>
                  </a:cubicBezTo>
                  <a:cubicBezTo>
                    <a:pt x="21079" y="11368"/>
                    <a:pt x="20414" y="6051"/>
                    <a:pt x="17091" y="2728"/>
                  </a:cubicBezTo>
                  <a:close/>
                  <a:moveTo>
                    <a:pt x="17091" y="2728"/>
                  </a:moveTo>
                  <a:cubicBezTo>
                    <a:pt x="17091" y="2728"/>
                    <a:pt x="17091" y="2728"/>
                    <a:pt x="17091" y="272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1" name="Freeform 213"/>
            <p:cNvSpPr/>
            <p:nvPr/>
          </p:nvSpPr>
          <p:spPr>
            <a:xfrm>
              <a:off x="316031" y="267268"/>
              <a:ext cx="1281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87" h="17121" fill="norm" stroke="1" extrusionOk="0">
                  <a:moveTo>
                    <a:pt x="156" y="10323"/>
                  </a:moveTo>
                  <a:cubicBezTo>
                    <a:pt x="1615" y="17713"/>
                    <a:pt x="12415" y="19702"/>
                    <a:pt x="16502" y="13165"/>
                  </a:cubicBezTo>
                  <a:cubicBezTo>
                    <a:pt x="20880" y="6628"/>
                    <a:pt x="14166" y="-1898"/>
                    <a:pt x="6285" y="376"/>
                  </a:cubicBezTo>
                  <a:cubicBezTo>
                    <a:pt x="2199" y="1513"/>
                    <a:pt x="-720" y="6060"/>
                    <a:pt x="156" y="10323"/>
                  </a:cubicBezTo>
                  <a:close/>
                  <a:moveTo>
                    <a:pt x="156" y="10323"/>
                  </a:moveTo>
                  <a:cubicBezTo>
                    <a:pt x="156" y="10323"/>
                    <a:pt x="156" y="10323"/>
                    <a:pt x="156" y="1032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2" name="Freeform 214"/>
            <p:cNvSpPr/>
            <p:nvPr/>
          </p:nvSpPr>
          <p:spPr>
            <a:xfrm>
              <a:off x="65960" y="200239"/>
              <a:ext cx="1300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5" h="18165" fill="norm" stroke="1" extrusionOk="0">
                  <a:moveTo>
                    <a:pt x="17978" y="3958"/>
                  </a:moveTo>
                  <a:cubicBezTo>
                    <a:pt x="13464" y="-2642"/>
                    <a:pt x="2180" y="-542"/>
                    <a:pt x="246" y="6958"/>
                  </a:cubicBezTo>
                  <a:cubicBezTo>
                    <a:pt x="-721" y="10858"/>
                    <a:pt x="1213" y="15058"/>
                    <a:pt x="5082" y="16858"/>
                  </a:cubicBezTo>
                  <a:cubicBezTo>
                    <a:pt x="8306" y="18958"/>
                    <a:pt x="12819" y="18358"/>
                    <a:pt x="16043" y="16258"/>
                  </a:cubicBezTo>
                  <a:cubicBezTo>
                    <a:pt x="19912" y="13258"/>
                    <a:pt x="20879" y="7858"/>
                    <a:pt x="17978" y="3958"/>
                  </a:cubicBezTo>
                  <a:close/>
                  <a:moveTo>
                    <a:pt x="17978" y="3958"/>
                  </a:moveTo>
                  <a:cubicBezTo>
                    <a:pt x="17978" y="3958"/>
                    <a:pt x="17978" y="3958"/>
                    <a:pt x="17978" y="395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3" name="Freeform 215"/>
            <p:cNvSpPr/>
            <p:nvPr/>
          </p:nvSpPr>
          <p:spPr>
            <a:xfrm>
              <a:off x="334697" y="20026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7" h="18079" fill="norm" stroke="1" extrusionOk="0">
                  <a:moveTo>
                    <a:pt x="6094" y="17376"/>
                  </a:moveTo>
                  <a:cubicBezTo>
                    <a:pt x="10414" y="18876"/>
                    <a:pt x="15066" y="17976"/>
                    <a:pt x="18057" y="14676"/>
                  </a:cubicBezTo>
                  <a:cubicBezTo>
                    <a:pt x="20716" y="11676"/>
                    <a:pt x="21048" y="7476"/>
                    <a:pt x="18722" y="4176"/>
                  </a:cubicBezTo>
                  <a:cubicBezTo>
                    <a:pt x="14070" y="-2724"/>
                    <a:pt x="1774" y="-624"/>
                    <a:pt x="113" y="7176"/>
                  </a:cubicBezTo>
                  <a:cubicBezTo>
                    <a:pt x="-552" y="11376"/>
                    <a:pt x="1774" y="15876"/>
                    <a:pt x="6094" y="17376"/>
                  </a:cubicBezTo>
                  <a:close/>
                  <a:moveTo>
                    <a:pt x="6094" y="17376"/>
                  </a:moveTo>
                  <a:cubicBezTo>
                    <a:pt x="6094" y="17376"/>
                    <a:pt x="6094" y="17376"/>
                    <a:pt x="6094" y="1737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4" name="Freeform 216"/>
            <p:cNvSpPr/>
            <p:nvPr/>
          </p:nvSpPr>
          <p:spPr>
            <a:xfrm>
              <a:off x="84527" y="26771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35" h="18108" fill="norm" stroke="1" extrusionOk="0">
                  <a:moveTo>
                    <a:pt x="17986" y="5425"/>
                  </a:moveTo>
                  <a:cubicBezTo>
                    <a:pt x="16443" y="2125"/>
                    <a:pt x="12740" y="-275"/>
                    <a:pt x="8729" y="25"/>
                  </a:cubicBezTo>
                  <a:cubicBezTo>
                    <a:pt x="5026" y="25"/>
                    <a:pt x="1632" y="2725"/>
                    <a:pt x="398" y="6325"/>
                  </a:cubicBezTo>
                  <a:cubicBezTo>
                    <a:pt x="-2071" y="14425"/>
                    <a:pt x="7495" y="21325"/>
                    <a:pt x="14592" y="16525"/>
                  </a:cubicBezTo>
                  <a:cubicBezTo>
                    <a:pt x="18295" y="14125"/>
                    <a:pt x="19529" y="9325"/>
                    <a:pt x="17986" y="5425"/>
                  </a:cubicBezTo>
                  <a:close/>
                  <a:moveTo>
                    <a:pt x="17986" y="5425"/>
                  </a:moveTo>
                  <a:cubicBezTo>
                    <a:pt x="17986" y="5425"/>
                    <a:pt x="17986" y="5425"/>
                    <a:pt x="17986" y="542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5" name="Freeform 217"/>
            <p:cNvSpPr/>
            <p:nvPr/>
          </p:nvSpPr>
          <p:spPr>
            <a:xfrm>
              <a:off x="316007" y="13265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9" h="18349" fill="norm" stroke="1" extrusionOk="0">
                  <a:moveTo>
                    <a:pt x="716" y="12848"/>
                  </a:moveTo>
                  <a:cubicBezTo>
                    <a:pt x="2237" y="16194"/>
                    <a:pt x="5888" y="18628"/>
                    <a:pt x="9539" y="18324"/>
                  </a:cubicBezTo>
                  <a:cubicBezTo>
                    <a:pt x="13494" y="18324"/>
                    <a:pt x="16840" y="15586"/>
                    <a:pt x="18057" y="12239"/>
                  </a:cubicBezTo>
                  <a:cubicBezTo>
                    <a:pt x="20491" y="4025"/>
                    <a:pt x="11668" y="-2972"/>
                    <a:pt x="4367" y="1287"/>
                  </a:cubicBezTo>
                  <a:cubicBezTo>
                    <a:pt x="716" y="3721"/>
                    <a:pt x="-1109" y="8589"/>
                    <a:pt x="716" y="12848"/>
                  </a:cubicBezTo>
                  <a:close/>
                  <a:moveTo>
                    <a:pt x="716" y="12848"/>
                  </a:moveTo>
                  <a:cubicBezTo>
                    <a:pt x="716" y="12848"/>
                    <a:pt x="716" y="12848"/>
                    <a:pt x="716" y="1284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6" name="Freeform 218"/>
            <p:cNvSpPr/>
            <p:nvPr/>
          </p:nvSpPr>
          <p:spPr>
            <a:xfrm>
              <a:off x="133434" y="31678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8" h="20136" fill="norm" stroke="1" extrusionOk="0">
                  <a:moveTo>
                    <a:pt x="18405" y="4448"/>
                  </a:moveTo>
                  <a:cubicBezTo>
                    <a:pt x="16411" y="1457"/>
                    <a:pt x="12423" y="-537"/>
                    <a:pt x="8768" y="128"/>
                  </a:cubicBezTo>
                  <a:cubicBezTo>
                    <a:pt x="4115" y="792"/>
                    <a:pt x="792" y="4448"/>
                    <a:pt x="128" y="8768"/>
                  </a:cubicBezTo>
                  <a:cubicBezTo>
                    <a:pt x="-537" y="12755"/>
                    <a:pt x="1457" y="16743"/>
                    <a:pt x="4780" y="18737"/>
                  </a:cubicBezTo>
                  <a:cubicBezTo>
                    <a:pt x="8768" y="21063"/>
                    <a:pt x="13752" y="20398"/>
                    <a:pt x="17075" y="17408"/>
                  </a:cubicBezTo>
                  <a:cubicBezTo>
                    <a:pt x="20731" y="14085"/>
                    <a:pt x="21063" y="8435"/>
                    <a:pt x="18405" y="4448"/>
                  </a:cubicBezTo>
                  <a:close/>
                  <a:moveTo>
                    <a:pt x="18405" y="4448"/>
                  </a:moveTo>
                  <a:cubicBezTo>
                    <a:pt x="18405" y="4448"/>
                    <a:pt x="18405" y="4448"/>
                    <a:pt x="18405" y="444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7" name="Freeform 219"/>
            <p:cNvSpPr/>
            <p:nvPr/>
          </p:nvSpPr>
          <p:spPr>
            <a:xfrm>
              <a:off x="267478" y="84229"/>
              <a:ext cx="1274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59" h="16103" fill="norm" stroke="1" extrusionOk="0">
                  <a:moveTo>
                    <a:pt x="1682" y="12599"/>
                  </a:moveTo>
                  <a:cubicBezTo>
                    <a:pt x="6447" y="18732"/>
                    <a:pt x="17882" y="16332"/>
                    <a:pt x="19152" y="9132"/>
                  </a:cubicBezTo>
                  <a:cubicBezTo>
                    <a:pt x="20423" y="1932"/>
                    <a:pt x="9941" y="-2868"/>
                    <a:pt x="3270" y="1932"/>
                  </a:cubicBezTo>
                  <a:cubicBezTo>
                    <a:pt x="-224" y="4599"/>
                    <a:pt x="-1177" y="9132"/>
                    <a:pt x="1682" y="12599"/>
                  </a:cubicBezTo>
                  <a:close/>
                  <a:moveTo>
                    <a:pt x="1682" y="12599"/>
                  </a:moveTo>
                  <a:cubicBezTo>
                    <a:pt x="1682" y="12599"/>
                    <a:pt x="1682" y="12599"/>
                    <a:pt x="1682" y="1259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8" name="Freeform 220"/>
            <p:cNvSpPr/>
            <p:nvPr/>
          </p:nvSpPr>
          <p:spPr>
            <a:xfrm>
              <a:off x="124569" y="90487"/>
              <a:ext cx="175469" cy="216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81" y="21479"/>
                  </a:moveTo>
                  <a:cubicBezTo>
                    <a:pt x="430" y="21560"/>
                    <a:pt x="579" y="21600"/>
                    <a:pt x="753" y="21600"/>
                  </a:cubicBezTo>
                  <a:cubicBezTo>
                    <a:pt x="977" y="21600"/>
                    <a:pt x="1200" y="21540"/>
                    <a:pt x="1349" y="21379"/>
                  </a:cubicBezTo>
                  <a:cubicBezTo>
                    <a:pt x="7606" y="14997"/>
                    <a:pt x="7606" y="14997"/>
                    <a:pt x="7606" y="14997"/>
                  </a:cubicBezTo>
                  <a:cubicBezTo>
                    <a:pt x="8326" y="15339"/>
                    <a:pt x="9145" y="15521"/>
                    <a:pt x="10039" y="15521"/>
                  </a:cubicBezTo>
                  <a:cubicBezTo>
                    <a:pt x="11578" y="15521"/>
                    <a:pt x="12943" y="14957"/>
                    <a:pt x="13837" y="14071"/>
                  </a:cubicBezTo>
                  <a:cubicBezTo>
                    <a:pt x="18406" y="14071"/>
                    <a:pt x="18406" y="14071"/>
                    <a:pt x="18406" y="14071"/>
                  </a:cubicBezTo>
                  <a:cubicBezTo>
                    <a:pt x="20119" y="14071"/>
                    <a:pt x="21509" y="12924"/>
                    <a:pt x="21509" y="11535"/>
                  </a:cubicBezTo>
                  <a:cubicBezTo>
                    <a:pt x="21509" y="10146"/>
                    <a:pt x="20119" y="8998"/>
                    <a:pt x="18406" y="8998"/>
                  </a:cubicBezTo>
                  <a:cubicBezTo>
                    <a:pt x="13837" y="8998"/>
                    <a:pt x="13837" y="8998"/>
                    <a:pt x="13837" y="8998"/>
                  </a:cubicBezTo>
                  <a:cubicBezTo>
                    <a:pt x="13639" y="8797"/>
                    <a:pt x="13415" y="8616"/>
                    <a:pt x="13167" y="8455"/>
                  </a:cubicBezTo>
                  <a:cubicBezTo>
                    <a:pt x="13167" y="2536"/>
                    <a:pt x="13167" y="2536"/>
                    <a:pt x="13167" y="2536"/>
                  </a:cubicBezTo>
                  <a:cubicBezTo>
                    <a:pt x="13167" y="1147"/>
                    <a:pt x="11752" y="0"/>
                    <a:pt x="10039" y="0"/>
                  </a:cubicBezTo>
                  <a:cubicBezTo>
                    <a:pt x="8326" y="0"/>
                    <a:pt x="6910" y="1147"/>
                    <a:pt x="6910" y="2536"/>
                  </a:cubicBezTo>
                  <a:cubicBezTo>
                    <a:pt x="6910" y="8455"/>
                    <a:pt x="6910" y="8455"/>
                    <a:pt x="6910" y="8455"/>
                  </a:cubicBezTo>
                  <a:cubicBezTo>
                    <a:pt x="5818" y="9179"/>
                    <a:pt x="5123" y="10287"/>
                    <a:pt x="5123" y="11535"/>
                  </a:cubicBezTo>
                  <a:cubicBezTo>
                    <a:pt x="5123" y="12582"/>
                    <a:pt x="5619" y="13528"/>
                    <a:pt x="6414" y="14232"/>
                  </a:cubicBezTo>
                  <a:cubicBezTo>
                    <a:pt x="157" y="20614"/>
                    <a:pt x="157" y="20614"/>
                    <a:pt x="157" y="20614"/>
                  </a:cubicBezTo>
                  <a:cubicBezTo>
                    <a:pt x="-91" y="20875"/>
                    <a:pt x="-41" y="21258"/>
                    <a:pt x="281" y="21479"/>
                  </a:cubicBezTo>
                  <a:close/>
                  <a:moveTo>
                    <a:pt x="18406" y="10226"/>
                  </a:moveTo>
                  <a:cubicBezTo>
                    <a:pt x="19275" y="10226"/>
                    <a:pt x="20019" y="10810"/>
                    <a:pt x="20019" y="11535"/>
                  </a:cubicBezTo>
                  <a:cubicBezTo>
                    <a:pt x="20019" y="12259"/>
                    <a:pt x="19275" y="12843"/>
                    <a:pt x="18406" y="12843"/>
                  </a:cubicBezTo>
                  <a:cubicBezTo>
                    <a:pt x="14681" y="12843"/>
                    <a:pt x="14681" y="12843"/>
                    <a:pt x="14681" y="12843"/>
                  </a:cubicBezTo>
                  <a:cubicBezTo>
                    <a:pt x="14855" y="12441"/>
                    <a:pt x="14955" y="11998"/>
                    <a:pt x="14955" y="11535"/>
                  </a:cubicBezTo>
                  <a:cubicBezTo>
                    <a:pt x="14955" y="11072"/>
                    <a:pt x="14855" y="10629"/>
                    <a:pt x="14681" y="10226"/>
                  </a:cubicBezTo>
                  <a:lnTo>
                    <a:pt x="18406" y="10226"/>
                  </a:lnTo>
                  <a:close/>
                  <a:moveTo>
                    <a:pt x="8425" y="2536"/>
                  </a:moveTo>
                  <a:cubicBezTo>
                    <a:pt x="8425" y="1812"/>
                    <a:pt x="9145" y="1228"/>
                    <a:pt x="10039" y="1228"/>
                  </a:cubicBezTo>
                  <a:cubicBezTo>
                    <a:pt x="10932" y="1228"/>
                    <a:pt x="11652" y="1812"/>
                    <a:pt x="11652" y="2536"/>
                  </a:cubicBezTo>
                  <a:cubicBezTo>
                    <a:pt x="11652" y="7770"/>
                    <a:pt x="11652" y="7770"/>
                    <a:pt x="11652" y="7770"/>
                  </a:cubicBezTo>
                  <a:cubicBezTo>
                    <a:pt x="11156" y="7629"/>
                    <a:pt x="10610" y="7549"/>
                    <a:pt x="10039" y="7549"/>
                  </a:cubicBezTo>
                  <a:cubicBezTo>
                    <a:pt x="9468" y="7549"/>
                    <a:pt x="8921" y="7629"/>
                    <a:pt x="8425" y="7770"/>
                  </a:cubicBezTo>
                  <a:lnTo>
                    <a:pt x="8425" y="2536"/>
                  </a:lnTo>
                  <a:close/>
                  <a:moveTo>
                    <a:pt x="10039" y="8777"/>
                  </a:moveTo>
                  <a:cubicBezTo>
                    <a:pt x="11926" y="8777"/>
                    <a:pt x="13440" y="10005"/>
                    <a:pt x="13440" y="11535"/>
                  </a:cubicBezTo>
                  <a:cubicBezTo>
                    <a:pt x="13440" y="13065"/>
                    <a:pt x="11926" y="14293"/>
                    <a:pt x="10039" y="14293"/>
                  </a:cubicBezTo>
                  <a:cubicBezTo>
                    <a:pt x="8152" y="14293"/>
                    <a:pt x="6637" y="13065"/>
                    <a:pt x="6637" y="11535"/>
                  </a:cubicBezTo>
                  <a:cubicBezTo>
                    <a:pt x="6637" y="10005"/>
                    <a:pt x="8152" y="8777"/>
                    <a:pt x="10039" y="8777"/>
                  </a:cubicBezTo>
                  <a:close/>
                  <a:moveTo>
                    <a:pt x="10039" y="8777"/>
                  </a:moveTo>
                  <a:cubicBezTo>
                    <a:pt x="10039" y="8777"/>
                    <a:pt x="10039" y="8777"/>
                    <a:pt x="10039" y="87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620" name="Freeform 224"/>
          <p:cNvSpPr/>
          <p:nvPr/>
        </p:nvSpPr>
        <p:spPr>
          <a:xfrm>
            <a:off x="5080396" y="2132045"/>
            <a:ext cx="412322" cy="412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5" h="21495" fill="norm" stroke="1" extrusionOk="0">
                <a:moveTo>
                  <a:pt x="21179" y="3365"/>
                </a:moveTo>
                <a:cubicBezTo>
                  <a:pt x="18130" y="316"/>
                  <a:pt x="18130" y="316"/>
                  <a:pt x="18130" y="316"/>
                </a:cubicBezTo>
                <a:cubicBezTo>
                  <a:pt x="17709" y="-105"/>
                  <a:pt x="17036" y="-105"/>
                  <a:pt x="16615" y="316"/>
                </a:cubicBezTo>
                <a:cubicBezTo>
                  <a:pt x="3449" y="13482"/>
                  <a:pt x="3449" y="13482"/>
                  <a:pt x="3449" y="13482"/>
                </a:cubicBezTo>
                <a:cubicBezTo>
                  <a:pt x="3323" y="13608"/>
                  <a:pt x="3323" y="13808"/>
                  <a:pt x="3449" y="13934"/>
                </a:cubicBezTo>
                <a:cubicBezTo>
                  <a:pt x="3575" y="14060"/>
                  <a:pt x="3775" y="14060"/>
                  <a:pt x="3901" y="13934"/>
                </a:cubicBezTo>
                <a:cubicBezTo>
                  <a:pt x="17068" y="768"/>
                  <a:pt x="17068" y="768"/>
                  <a:pt x="17068" y="768"/>
                </a:cubicBezTo>
                <a:cubicBezTo>
                  <a:pt x="17236" y="600"/>
                  <a:pt x="17509" y="600"/>
                  <a:pt x="17678" y="768"/>
                </a:cubicBezTo>
                <a:cubicBezTo>
                  <a:pt x="20727" y="3817"/>
                  <a:pt x="20727" y="3817"/>
                  <a:pt x="20727" y="3817"/>
                </a:cubicBezTo>
                <a:cubicBezTo>
                  <a:pt x="20895" y="3986"/>
                  <a:pt x="20895" y="4259"/>
                  <a:pt x="20727" y="4427"/>
                </a:cubicBezTo>
                <a:cubicBezTo>
                  <a:pt x="20243" y="4911"/>
                  <a:pt x="20243" y="4911"/>
                  <a:pt x="20243" y="4911"/>
                </a:cubicBezTo>
                <a:cubicBezTo>
                  <a:pt x="19486" y="4143"/>
                  <a:pt x="19486" y="4143"/>
                  <a:pt x="19486" y="4143"/>
                </a:cubicBezTo>
                <a:cubicBezTo>
                  <a:pt x="19360" y="4017"/>
                  <a:pt x="19150" y="4017"/>
                  <a:pt x="19024" y="4143"/>
                </a:cubicBezTo>
                <a:cubicBezTo>
                  <a:pt x="18897" y="4270"/>
                  <a:pt x="18897" y="4480"/>
                  <a:pt x="19024" y="4596"/>
                </a:cubicBezTo>
                <a:cubicBezTo>
                  <a:pt x="19791" y="5363"/>
                  <a:pt x="19791" y="5363"/>
                  <a:pt x="19791" y="5363"/>
                </a:cubicBezTo>
                <a:cubicBezTo>
                  <a:pt x="18761" y="6383"/>
                  <a:pt x="18761" y="6383"/>
                  <a:pt x="18761" y="6383"/>
                </a:cubicBezTo>
                <a:cubicBezTo>
                  <a:pt x="18004" y="5626"/>
                  <a:pt x="18004" y="5626"/>
                  <a:pt x="18004" y="5626"/>
                </a:cubicBezTo>
                <a:cubicBezTo>
                  <a:pt x="17877" y="5500"/>
                  <a:pt x="17667" y="5500"/>
                  <a:pt x="17551" y="5626"/>
                </a:cubicBezTo>
                <a:cubicBezTo>
                  <a:pt x="17425" y="5752"/>
                  <a:pt x="17425" y="5952"/>
                  <a:pt x="17551" y="6078"/>
                </a:cubicBezTo>
                <a:cubicBezTo>
                  <a:pt x="18308" y="6846"/>
                  <a:pt x="18308" y="6846"/>
                  <a:pt x="18308" y="6846"/>
                </a:cubicBezTo>
                <a:cubicBezTo>
                  <a:pt x="17278" y="7866"/>
                  <a:pt x="17278" y="7866"/>
                  <a:pt x="17278" y="7866"/>
                </a:cubicBezTo>
                <a:cubicBezTo>
                  <a:pt x="16090" y="6678"/>
                  <a:pt x="16090" y="6678"/>
                  <a:pt x="16090" y="6678"/>
                </a:cubicBezTo>
                <a:cubicBezTo>
                  <a:pt x="15963" y="6552"/>
                  <a:pt x="15764" y="6552"/>
                  <a:pt x="15637" y="6678"/>
                </a:cubicBezTo>
                <a:cubicBezTo>
                  <a:pt x="15511" y="6804"/>
                  <a:pt x="15511" y="7004"/>
                  <a:pt x="15637" y="7130"/>
                </a:cubicBezTo>
                <a:cubicBezTo>
                  <a:pt x="16826" y="8318"/>
                  <a:pt x="16826" y="8318"/>
                  <a:pt x="16826" y="8318"/>
                </a:cubicBezTo>
                <a:cubicBezTo>
                  <a:pt x="15795" y="9349"/>
                  <a:pt x="15795" y="9349"/>
                  <a:pt x="15795" y="9349"/>
                </a:cubicBezTo>
                <a:cubicBezTo>
                  <a:pt x="15038" y="8592"/>
                  <a:pt x="15038" y="8592"/>
                  <a:pt x="15038" y="8592"/>
                </a:cubicBezTo>
                <a:cubicBezTo>
                  <a:pt x="14912" y="8466"/>
                  <a:pt x="14712" y="8466"/>
                  <a:pt x="14586" y="8592"/>
                </a:cubicBezTo>
                <a:cubicBezTo>
                  <a:pt x="14460" y="8718"/>
                  <a:pt x="14460" y="8918"/>
                  <a:pt x="14586" y="9044"/>
                </a:cubicBezTo>
                <a:cubicBezTo>
                  <a:pt x="15343" y="9801"/>
                  <a:pt x="15343" y="9801"/>
                  <a:pt x="15343" y="9801"/>
                </a:cubicBezTo>
                <a:cubicBezTo>
                  <a:pt x="14323" y="10832"/>
                  <a:pt x="14323" y="10832"/>
                  <a:pt x="14323" y="10832"/>
                </a:cubicBezTo>
                <a:cubicBezTo>
                  <a:pt x="13555" y="10075"/>
                  <a:pt x="13555" y="10075"/>
                  <a:pt x="13555" y="10075"/>
                </a:cubicBezTo>
                <a:cubicBezTo>
                  <a:pt x="13429" y="9948"/>
                  <a:pt x="13229" y="9948"/>
                  <a:pt x="13103" y="10075"/>
                </a:cubicBezTo>
                <a:cubicBezTo>
                  <a:pt x="12977" y="10190"/>
                  <a:pt x="12977" y="10401"/>
                  <a:pt x="13103" y="10527"/>
                </a:cubicBezTo>
                <a:cubicBezTo>
                  <a:pt x="13860" y="11284"/>
                  <a:pt x="13860" y="11284"/>
                  <a:pt x="13860" y="11284"/>
                </a:cubicBezTo>
                <a:cubicBezTo>
                  <a:pt x="12840" y="12314"/>
                  <a:pt x="12840" y="12314"/>
                  <a:pt x="12840" y="12314"/>
                </a:cubicBezTo>
                <a:cubicBezTo>
                  <a:pt x="12072" y="11547"/>
                  <a:pt x="12072" y="11547"/>
                  <a:pt x="12072" y="11547"/>
                </a:cubicBezTo>
                <a:cubicBezTo>
                  <a:pt x="11957" y="11421"/>
                  <a:pt x="11746" y="11421"/>
                  <a:pt x="11620" y="11547"/>
                </a:cubicBezTo>
                <a:cubicBezTo>
                  <a:pt x="11494" y="11673"/>
                  <a:pt x="11494" y="11883"/>
                  <a:pt x="11620" y="12010"/>
                </a:cubicBezTo>
                <a:cubicBezTo>
                  <a:pt x="12388" y="12767"/>
                  <a:pt x="12388" y="12767"/>
                  <a:pt x="12388" y="12767"/>
                </a:cubicBezTo>
                <a:cubicBezTo>
                  <a:pt x="11357" y="13797"/>
                  <a:pt x="11357" y="13797"/>
                  <a:pt x="11357" y="13797"/>
                </a:cubicBezTo>
                <a:cubicBezTo>
                  <a:pt x="10169" y="12598"/>
                  <a:pt x="10169" y="12598"/>
                  <a:pt x="10169" y="12598"/>
                </a:cubicBezTo>
                <a:cubicBezTo>
                  <a:pt x="10043" y="12472"/>
                  <a:pt x="9843" y="12472"/>
                  <a:pt x="9717" y="12598"/>
                </a:cubicBezTo>
                <a:cubicBezTo>
                  <a:pt x="9591" y="12725"/>
                  <a:pt x="9591" y="12935"/>
                  <a:pt x="9717" y="13061"/>
                </a:cubicBezTo>
                <a:cubicBezTo>
                  <a:pt x="10905" y="14249"/>
                  <a:pt x="10905" y="14249"/>
                  <a:pt x="10905" y="14249"/>
                </a:cubicBezTo>
                <a:cubicBezTo>
                  <a:pt x="9875" y="15269"/>
                  <a:pt x="9875" y="15269"/>
                  <a:pt x="9875" y="15269"/>
                </a:cubicBezTo>
                <a:cubicBezTo>
                  <a:pt x="9117" y="14512"/>
                  <a:pt x="9117" y="14512"/>
                  <a:pt x="9117" y="14512"/>
                </a:cubicBezTo>
                <a:cubicBezTo>
                  <a:pt x="8991" y="14386"/>
                  <a:pt x="8791" y="14386"/>
                  <a:pt x="8665" y="14512"/>
                </a:cubicBezTo>
                <a:cubicBezTo>
                  <a:pt x="8539" y="14639"/>
                  <a:pt x="8539" y="14838"/>
                  <a:pt x="8665" y="14965"/>
                </a:cubicBezTo>
                <a:cubicBezTo>
                  <a:pt x="9422" y="15732"/>
                  <a:pt x="9422" y="15732"/>
                  <a:pt x="9422" y="15732"/>
                </a:cubicBezTo>
                <a:cubicBezTo>
                  <a:pt x="8392" y="16752"/>
                  <a:pt x="8392" y="16752"/>
                  <a:pt x="8392" y="16752"/>
                </a:cubicBezTo>
                <a:cubicBezTo>
                  <a:pt x="7635" y="15995"/>
                  <a:pt x="7635" y="15995"/>
                  <a:pt x="7635" y="15995"/>
                </a:cubicBezTo>
                <a:cubicBezTo>
                  <a:pt x="7508" y="15869"/>
                  <a:pt x="7309" y="15869"/>
                  <a:pt x="7182" y="15995"/>
                </a:cubicBezTo>
                <a:cubicBezTo>
                  <a:pt x="7056" y="16121"/>
                  <a:pt x="7056" y="16321"/>
                  <a:pt x="7182" y="16447"/>
                </a:cubicBezTo>
                <a:cubicBezTo>
                  <a:pt x="7940" y="17204"/>
                  <a:pt x="7940" y="17204"/>
                  <a:pt x="7940" y="17204"/>
                </a:cubicBezTo>
                <a:cubicBezTo>
                  <a:pt x="6920" y="18235"/>
                  <a:pt x="6920" y="18235"/>
                  <a:pt x="6920" y="18235"/>
                </a:cubicBezTo>
                <a:cubicBezTo>
                  <a:pt x="6152" y="17478"/>
                  <a:pt x="6152" y="17478"/>
                  <a:pt x="6152" y="17478"/>
                </a:cubicBezTo>
                <a:cubicBezTo>
                  <a:pt x="6026" y="17352"/>
                  <a:pt x="5826" y="17352"/>
                  <a:pt x="5700" y="17478"/>
                </a:cubicBezTo>
                <a:cubicBezTo>
                  <a:pt x="5574" y="17604"/>
                  <a:pt x="5574" y="17804"/>
                  <a:pt x="5700" y="17930"/>
                </a:cubicBezTo>
                <a:cubicBezTo>
                  <a:pt x="6457" y="18687"/>
                  <a:pt x="6457" y="18687"/>
                  <a:pt x="6457" y="18687"/>
                </a:cubicBezTo>
                <a:cubicBezTo>
                  <a:pt x="5437" y="19718"/>
                  <a:pt x="5437" y="19718"/>
                  <a:pt x="5437" y="19718"/>
                </a:cubicBezTo>
                <a:cubicBezTo>
                  <a:pt x="4248" y="18529"/>
                  <a:pt x="4248" y="18529"/>
                  <a:pt x="4248" y="18529"/>
                </a:cubicBezTo>
                <a:cubicBezTo>
                  <a:pt x="4122" y="18403"/>
                  <a:pt x="3912" y="18403"/>
                  <a:pt x="3786" y="18529"/>
                </a:cubicBezTo>
                <a:cubicBezTo>
                  <a:pt x="3660" y="18656"/>
                  <a:pt x="3660" y="18855"/>
                  <a:pt x="3786" y="18982"/>
                </a:cubicBezTo>
                <a:cubicBezTo>
                  <a:pt x="4974" y="20170"/>
                  <a:pt x="4974" y="20170"/>
                  <a:pt x="4974" y="20170"/>
                </a:cubicBezTo>
                <a:cubicBezTo>
                  <a:pt x="4427" y="20727"/>
                  <a:pt x="4427" y="20727"/>
                  <a:pt x="4427" y="20727"/>
                </a:cubicBezTo>
                <a:cubicBezTo>
                  <a:pt x="4259" y="20896"/>
                  <a:pt x="3986" y="20896"/>
                  <a:pt x="3817" y="20727"/>
                </a:cubicBezTo>
                <a:cubicBezTo>
                  <a:pt x="768" y="17678"/>
                  <a:pt x="768" y="17678"/>
                  <a:pt x="768" y="17678"/>
                </a:cubicBezTo>
                <a:cubicBezTo>
                  <a:pt x="684" y="17594"/>
                  <a:pt x="641" y="17488"/>
                  <a:pt x="641" y="17373"/>
                </a:cubicBezTo>
                <a:cubicBezTo>
                  <a:pt x="641" y="17257"/>
                  <a:pt x="684" y="17152"/>
                  <a:pt x="768" y="17068"/>
                </a:cubicBezTo>
                <a:cubicBezTo>
                  <a:pt x="2987" y="14859"/>
                  <a:pt x="2987" y="14859"/>
                  <a:pt x="2987" y="14859"/>
                </a:cubicBezTo>
                <a:cubicBezTo>
                  <a:pt x="3113" y="14733"/>
                  <a:pt x="3113" y="14523"/>
                  <a:pt x="2987" y="14397"/>
                </a:cubicBezTo>
                <a:cubicBezTo>
                  <a:pt x="2860" y="14281"/>
                  <a:pt x="2650" y="14281"/>
                  <a:pt x="2524" y="14397"/>
                </a:cubicBezTo>
                <a:cubicBezTo>
                  <a:pt x="315" y="16616"/>
                  <a:pt x="315" y="16616"/>
                  <a:pt x="315" y="16616"/>
                </a:cubicBezTo>
                <a:cubicBezTo>
                  <a:pt x="116" y="16815"/>
                  <a:pt x="0" y="17089"/>
                  <a:pt x="0" y="17373"/>
                </a:cubicBezTo>
                <a:cubicBezTo>
                  <a:pt x="0" y="17657"/>
                  <a:pt x="116" y="17930"/>
                  <a:pt x="315" y="18130"/>
                </a:cubicBezTo>
                <a:cubicBezTo>
                  <a:pt x="3365" y="21180"/>
                  <a:pt x="3365" y="21180"/>
                  <a:pt x="3365" y="21180"/>
                </a:cubicBezTo>
                <a:cubicBezTo>
                  <a:pt x="3575" y="21390"/>
                  <a:pt x="3849" y="21495"/>
                  <a:pt x="4122" y="21495"/>
                </a:cubicBezTo>
                <a:cubicBezTo>
                  <a:pt x="4396" y="21495"/>
                  <a:pt x="4669" y="21390"/>
                  <a:pt x="4879" y="21180"/>
                </a:cubicBezTo>
                <a:cubicBezTo>
                  <a:pt x="21179" y="4880"/>
                  <a:pt x="21179" y="4880"/>
                  <a:pt x="21179" y="4880"/>
                </a:cubicBezTo>
                <a:cubicBezTo>
                  <a:pt x="21600" y="4459"/>
                  <a:pt x="21600" y="3786"/>
                  <a:pt x="21179" y="3365"/>
                </a:cubicBezTo>
                <a:close/>
                <a:moveTo>
                  <a:pt x="21179" y="3365"/>
                </a:moveTo>
                <a:cubicBezTo>
                  <a:pt x="21179" y="3365"/>
                  <a:pt x="21179" y="3365"/>
                  <a:pt x="21179" y="3365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1624" name="Group 271"/>
          <p:cNvGrpSpPr/>
          <p:nvPr/>
        </p:nvGrpSpPr>
        <p:grpSpPr>
          <a:xfrm>
            <a:off x="5772150" y="2114550"/>
            <a:ext cx="411554" cy="411957"/>
            <a:chOff x="0" y="0"/>
            <a:chExt cx="411553" cy="411956"/>
          </a:xfrm>
        </p:grpSpPr>
        <p:sp>
          <p:nvSpPr>
            <p:cNvPr id="1621" name="Freeform 228"/>
            <p:cNvSpPr/>
            <p:nvPr/>
          </p:nvSpPr>
          <p:spPr>
            <a:xfrm>
              <a:off x="35718" y="35718"/>
              <a:ext cx="239530" cy="23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600" fill="norm" stroke="1" extrusionOk="0">
                  <a:moveTo>
                    <a:pt x="10297" y="0"/>
                  </a:moveTo>
                  <a:cubicBezTo>
                    <a:pt x="7541" y="0"/>
                    <a:pt x="4958" y="1109"/>
                    <a:pt x="3016" y="3164"/>
                  </a:cubicBezTo>
                  <a:cubicBezTo>
                    <a:pt x="1057" y="5200"/>
                    <a:pt x="0" y="7909"/>
                    <a:pt x="0" y="10800"/>
                  </a:cubicBezTo>
                  <a:cubicBezTo>
                    <a:pt x="0" y="13691"/>
                    <a:pt x="1057" y="16400"/>
                    <a:pt x="3016" y="18436"/>
                  </a:cubicBezTo>
                  <a:cubicBezTo>
                    <a:pt x="4958" y="20473"/>
                    <a:pt x="7541" y="21600"/>
                    <a:pt x="10297" y="21600"/>
                  </a:cubicBezTo>
                  <a:cubicBezTo>
                    <a:pt x="13054" y="21600"/>
                    <a:pt x="15637" y="20491"/>
                    <a:pt x="17578" y="18436"/>
                  </a:cubicBezTo>
                  <a:cubicBezTo>
                    <a:pt x="21600" y="14218"/>
                    <a:pt x="21600" y="7364"/>
                    <a:pt x="17578" y="3164"/>
                  </a:cubicBezTo>
                  <a:cubicBezTo>
                    <a:pt x="15637" y="1109"/>
                    <a:pt x="13054" y="0"/>
                    <a:pt x="10297" y="0"/>
                  </a:cubicBezTo>
                  <a:close/>
                  <a:moveTo>
                    <a:pt x="16833" y="17655"/>
                  </a:moveTo>
                  <a:cubicBezTo>
                    <a:pt x="15082" y="19491"/>
                    <a:pt x="12759" y="20491"/>
                    <a:pt x="10297" y="20491"/>
                  </a:cubicBezTo>
                  <a:cubicBezTo>
                    <a:pt x="7818" y="20491"/>
                    <a:pt x="5495" y="19491"/>
                    <a:pt x="3762" y="17655"/>
                  </a:cubicBezTo>
                  <a:cubicBezTo>
                    <a:pt x="2011" y="15818"/>
                    <a:pt x="1040" y="13382"/>
                    <a:pt x="1040" y="10800"/>
                  </a:cubicBezTo>
                  <a:cubicBezTo>
                    <a:pt x="1040" y="8200"/>
                    <a:pt x="2011" y="5764"/>
                    <a:pt x="3762" y="3945"/>
                  </a:cubicBezTo>
                  <a:cubicBezTo>
                    <a:pt x="5495" y="2109"/>
                    <a:pt x="7818" y="1091"/>
                    <a:pt x="10297" y="1091"/>
                  </a:cubicBezTo>
                  <a:cubicBezTo>
                    <a:pt x="12759" y="1091"/>
                    <a:pt x="15082" y="2109"/>
                    <a:pt x="16833" y="3945"/>
                  </a:cubicBezTo>
                  <a:cubicBezTo>
                    <a:pt x="20439" y="7727"/>
                    <a:pt x="20439" y="13873"/>
                    <a:pt x="16833" y="17655"/>
                  </a:cubicBezTo>
                  <a:close/>
                  <a:moveTo>
                    <a:pt x="16833" y="17655"/>
                  </a:moveTo>
                  <a:cubicBezTo>
                    <a:pt x="16833" y="17655"/>
                    <a:pt x="16833" y="17655"/>
                    <a:pt x="16833" y="1765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22" name="Freeform 229"/>
            <p:cNvSpPr/>
            <p:nvPr/>
          </p:nvSpPr>
          <p:spPr>
            <a:xfrm>
              <a:off x="76200" y="97912"/>
              <a:ext cx="158354" cy="11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14180" y="139"/>
                  </a:moveTo>
                  <a:cubicBezTo>
                    <a:pt x="12916" y="-272"/>
                    <a:pt x="11652" y="251"/>
                    <a:pt x="10800" y="1447"/>
                  </a:cubicBezTo>
                  <a:cubicBezTo>
                    <a:pt x="9948" y="251"/>
                    <a:pt x="8656" y="-272"/>
                    <a:pt x="7392" y="139"/>
                  </a:cubicBezTo>
                  <a:cubicBezTo>
                    <a:pt x="660" y="2381"/>
                    <a:pt x="660" y="2381"/>
                    <a:pt x="660" y="2381"/>
                  </a:cubicBezTo>
                  <a:cubicBezTo>
                    <a:pt x="275" y="2493"/>
                    <a:pt x="0" y="2942"/>
                    <a:pt x="0" y="3465"/>
                  </a:cubicBezTo>
                  <a:cubicBezTo>
                    <a:pt x="0" y="20132"/>
                    <a:pt x="0" y="20132"/>
                    <a:pt x="0" y="20132"/>
                  </a:cubicBezTo>
                  <a:cubicBezTo>
                    <a:pt x="0" y="20468"/>
                    <a:pt x="137" y="20805"/>
                    <a:pt x="330" y="21029"/>
                  </a:cubicBezTo>
                  <a:cubicBezTo>
                    <a:pt x="522" y="21253"/>
                    <a:pt x="797" y="21328"/>
                    <a:pt x="1044" y="21253"/>
                  </a:cubicBezTo>
                  <a:cubicBezTo>
                    <a:pt x="7805" y="19011"/>
                    <a:pt x="7805" y="19011"/>
                    <a:pt x="7805" y="19011"/>
                  </a:cubicBezTo>
                  <a:cubicBezTo>
                    <a:pt x="8739" y="18712"/>
                    <a:pt x="9673" y="19347"/>
                    <a:pt x="10031" y="20543"/>
                  </a:cubicBezTo>
                  <a:cubicBezTo>
                    <a:pt x="10140" y="20992"/>
                    <a:pt x="10470" y="21253"/>
                    <a:pt x="10800" y="21253"/>
                  </a:cubicBezTo>
                  <a:cubicBezTo>
                    <a:pt x="11130" y="21253"/>
                    <a:pt x="11460" y="20992"/>
                    <a:pt x="11569" y="20543"/>
                  </a:cubicBezTo>
                  <a:cubicBezTo>
                    <a:pt x="11927" y="19347"/>
                    <a:pt x="12861" y="18712"/>
                    <a:pt x="13795" y="19011"/>
                  </a:cubicBezTo>
                  <a:cubicBezTo>
                    <a:pt x="20556" y="21253"/>
                    <a:pt x="20556" y="21253"/>
                    <a:pt x="20556" y="21253"/>
                  </a:cubicBezTo>
                  <a:cubicBezTo>
                    <a:pt x="20611" y="21253"/>
                    <a:pt x="20693" y="21253"/>
                    <a:pt x="20748" y="21253"/>
                  </a:cubicBezTo>
                  <a:cubicBezTo>
                    <a:pt x="20940" y="21253"/>
                    <a:pt x="21133" y="21179"/>
                    <a:pt x="21270" y="21029"/>
                  </a:cubicBezTo>
                  <a:cubicBezTo>
                    <a:pt x="21463" y="20805"/>
                    <a:pt x="21600" y="20468"/>
                    <a:pt x="21600" y="20132"/>
                  </a:cubicBezTo>
                  <a:cubicBezTo>
                    <a:pt x="21600" y="3465"/>
                    <a:pt x="21600" y="3465"/>
                    <a:pt x="21600" y="3465"/>
                  </a:cubicBezTo>
                  <a:cubicBezTo>
                    <a:pt x="21600" y="2942"/>
                    <a:pt x="21325" y="2493"/>
                    <a:pt x="20940" y="2381"/>
                  </a:cubicBezTo>
                  <a:lnTo>
                    <a:pt x="14180" y="139"/>
                  </a:lnTo>
                  <a:close/>
                  <a:moveTo>
                    <a:pt x="7392" y="16806"/>
                  </a:moveTo>
                  <a:cubicBezTo>
                    <a:pt x="1676" y="18675"/>
                    <a:pt x="1676" y="18675"/>
                    <a:pt x="1676" y="18675"/>
                  </a:cubicBezTo>
                  <a:cubicBezTo>
                    <a:pt x="1676" y="4362"/>
                    <a:pt x="1676" y="4362"/>
                    <a:pt x="1676" y="4362"/>
                  </a:cubicBezTo>
                  <a:cubicBezTo>
                    <a:pt x="7805" y="2344"/>
                    <a:pt x="7805" y="2344"/>
                    <a:pt x="7805" y="2344"/>
                  </a:cubicBezTo>
                  <a:cubicBezTo>
                    <a:pt x="8684" y="2082"/>
                    <a:pt x="9563" y="2643"/>
                    <a:pt x="9976" y="3727"/>
                  </a:cubicBezTo>
                  <a:cubicBezTo>
                    <a:pt x="9976" y="17255"/>
                    <a:pt x="9976" y="17255"/>
                    <a:pt x="9976" y="17255"/>
                  </a:cubicBezTo>
                  <a:cubicBezTo>
                    <a:pt x="9206" y="16694"/>
                    <a:pt x="8299" y="16507"/>
                    <a:pt x="7392" y="16806"/>
                  </a:cubicBezTo>
                  <a:close/>
                  <a:moveTo>
                    <a:pt x="19924" y="18675"/>
                  </a:moveTo>
                  <a:cubicBezTo>
                    <a:pt x="14180" y="16806"/>
                    <a:pt x="14180" y="16806"/>
                    <a:pt x="14180" y="16806"/>
                  </a:cubicBezTo>
                  <a:cubicBezTo>
                    <a:pt x="13905" y="16694"/>
                    <a:pt x="13631" y="16657"/>
                    <a:pt x="13328" y="16657"/>
                  </a:cubicBezTo>
                  <a:cubicBezTo>
                    <a:pt x="12724" y="16657"/>
                    <a:pt x="12147" y="16881"/>
                    <a:pt x="11624" y="17255"/>
                  </a:cubicBezTo>
                  <a:cubicBezTo>
                    <a:pt x="11624" y="3727"/>
                    <a:pt x="11624" y="3727"/>
                    <a:pt x="11624" y="3727"/>
                  </a:cubicBezTo>
                  <a:cubicBezTo>
                    <a:pt x="12037" y="2643"/>
                    <a:pt x="12916" y="2082"/>
                    <a:pt x="13795" y="2344"/>
                  </a:cubicBezTo>
                  <a:cubicBezTo>
                    <a:pt x="19924" y="4362"/>
                    <a:pt x="19924" y="4362"/>
                    <a:pt x="19924" y="4362"/>
                  </a:cubicBezTo>
                  <a:lnTo>
                    <a:pt x="19924" y="18675"/>
                  </a:lnTo>
                  <a:close/>
                  <a:moveTo>
                    <a:pt x="19924" y="18675"/>
                  </a:moveTo>
                  <a:cubicBezTo>
                    <a:pt x="19924" y="18675"/>
                    <a:pt x="19924" y="18675"/>
                    <a:pt x="19924" y="1867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23" name="Freeform 230"/>
            <p:cNvSpPr/>
            <p:nvPr/>
          </p:nvSpPr>
          <p:spPr>
            <a:xfrm>
              <a:off x="0" y="0"/>
              <a:ext cx="411554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21180" y="18599"/>
                  </a:moveTo>
                  <a:cubicBezTo>
                    <a:pt x="20802" y="17563"/>
                    <a:pt x="20047" y="16454"/>
                    <a:pt x="19060" y="15460"/>
                  </a:cubicBezTo>
                  <a:cubicBezTo>
                    <a:pt x="18388" y="14784"/>
                    <a:pt x="17664" y="14213"/>
                    <a:pt x="16929" y="13801"/>
                  </a:cubicBezTo>
                  <a:cubicBezTo>
                    <a:pt x="17013" y="13653"/>
                    <a:pt x="17076" y="13516"/>
                    <a:pt x="17139" y="13378"/>
                  </a:cubicBezTo>
                  <a:cubicBezTo>
                    <a:pt x="17496" y="12565"/>
                    <a:pt x="17486" y="11910"/>
                    <a:pt x="17118" y="11529"/>
                  </a:cubicBezTo>
                  <a:cubicBezTo>
                    <a:pt x="16772" y="11180"/>
                    <a:pt x="16195" y="11149"/>
                    <a:pt x="15471" y="11423"/>
                  </a:cubicBezTo>
                  <a:cubicBezTo>
                    <a:pt x="16247" y="9659"/>
                    <a:pt x="16394" y="7640"/>
                    <a:pt x="15796" y="5728"/>
                  </a:cubicBezTo>
                  <a:cubicBezTo>
                    <a:pt x="15743" y="5559"/>
                    <a:pt x="15565" y="5463"/>
                    <a:pt x="15397" y="5516"/>
                  </a:cubicBezTo>
                  <a:cubicBezTo>
                    <a:pt x="15229" y="5569"/>
                    <a:pt x="15135" y="5749"/>
                    <a:pt x="15187" y="5918"/>
                  </a:cubicBezTo>
                  <a:cubicBezTo>
                    <a:pt x="16006" y="8581"/>
                    <a:pt x="15303" y="11466"/>
                    <a:pt x="13340" y="13431"/>
                  </a:cubicBezTo>
                  <a:cubicBezTo>
                    <a:pt x="11934" y="14847"/>
                    <a:pt x="10065" y="15629"/>
                    <a:pt x="8082" y="15629"/>
                  </a:cubicBezTo>
                  <a:cubicBezTo>
                    <a:pt x="6098" y="15629"/>
                    <a:pt x="4219" y="14847"/>
                    <a:pt x="2823" y="13431"/>
                  </a:cubicBezTo>
                  <a:cubicBezTo>
                    <a:pt x="1417" y="12015"/>
                    <a:pt x="640" y="10134"/>
                    <a:pt x="640" y="8137"/>
                  </a:cubicBezTo>
                  <a:cubicBezTo>
                    <a:pt x="640" y="6140"/>
                    <a:pt x="1417" y="4248"/>
                    <a:pt x="2823" y="2843"/>
                  </a:cubicBezTo>
                  <a:cubicBezTo>
                    <a:pt x="4230" y="1427"/>
                    <a:pt x="6098" y="645"/>
                    <a:pt x="8082" y="645"/>
                  </a:cubicBezTo>
                  <a:cubicBezTo>
                    <a:pt x="10065" y="645"/>
                    <a:pt x="11934" y="1427"/>
                    <a:pt x="13340" y="2843"/>
                  </a:cubicBezTo>
                  <a:cubicBezTo>
                    <a:pt x="13896" y="3392"/>
                    <a:pt x="14348" y="4026"/>
                    <a:pt x="14704" y="4713"/>
                  </a:cubicBezTo>
                  <a:cubicBezTo>
                    <a:pt x="14788" y="4872"/>
                    <a:pt x="14977" y="4935"/>
                    <a:pt x="15135" y="4850"/>
                  </a:cubicBezTo>
                  <a:cubicBezTo>
                    <a:pt x="15292" y="4766"/>
                    <a:pt x="15355" y="4576"/>
                    <a:pt x="15271" y="4417"/>
                  </a:cubicBezTo>
                  <a:cubicBezTo>
                    <a:pt x="14893" y="3667"/>
                    <a:pt x="14390" y="2980"/>
                    <a:pt x="13791" y="2378"/>
                  </a:cubicBezTo>
                  <a:cubicBezTo>
                    <a:pt x="12269" y="845"/>
                    <a:pt x="10244" y="0"/>
                    <a:pt x="8082" y="0"/>
                  </a:cubicBezTo>
                  <a:cubicBezTo>
                    <a:pt x="5920" y="0"/>
                    <a:pt x="3894" y="845"/>
                    <a:pt x="2372" y="2378"/>
                  </a:cubicBezTo>
                  <a:cubicBezTo>
                    <a:pt x="840" y="3921"/>
                    <a:pt x="0" y="5960"/>
                    <a:pt x="0" y="8137"/>
                  </a:cubicBezTo>
                  <a:cubicBezTo>
                    <a:pt x="0" y="10314"/>
                    <a:pt x="840" y="12353"/>
                    <a:pt x="2372" y="13886"/>
                  </a:cubicBezTo>
                  <a:cubicBezTo>
                    <a:pt x="3894" y="15429"/>
                    <a:pt x="5920" y="16274"/>
                    <a:pt x="8082" y="16274"/>
                  </a:cubicBezTo>
                  <a:cubicBezTo>
                    <a:pt x="9226" y="16274"/>
                    <a:pt x="10338" y="16031"/>
                    <a:pt x="11346" y="15587"/>
                  </a:cubicBezTo>
                  <a:cubicBezTo>
                    <a:pt x="11073" y="16306"/>
                    <a:pt x="11104" y="16887"/>
                    <a:pt x="11451" y="17236"/>
                  </a:cubicBezTo>
                  <a:cubicBezTo>
                    <a:pt x="11640" y="17426"/>
                    <a:pt x="11902" y="17521"/>
                    <a:pt x="12227" y="17521"/>
                  </a:cubicBezTo>
                  <a:cubicBezTo>
                    <a:pt x="12532" y="17521"/>
                    <a:pt x="12889" y="17426"/>
                    <a:pt x="13287" y="17257"/>
                  </a:cubicBezTo>
                  <a:cubicBezTo>
                    <a:pt x="13424" y="17193"/>
                    <a:pt x="13560" y="17130"/>
                    <a:pt x="13707" y="17045"/>
                  </a:cubicBezTo>
                  <a:cubicBezTo>
                    <a:pt x="14117" y="17785"/>
                    <a:pt x="14683" y="18514"/>
                    <a:pt x="15355" y="19191"/>
                  </a:cubicBezTo>
                  <a:cubicBezTo>
                    <a:pt x="15586" y="19423"/>
                    <a:pt x="15838" y="19656"/>
                    <a:pt x="16079" y="19856"/>
                  </a:cubicBezTo>
                  <a:cubicBezTo>
                    <a:pt x="16142" y="19909"/>
                    <a:pt x="16216" y="19941"/>
                    <a:pt x="16289" y="19941"/>
                  </a:cubicBezTo>
                  <a:cubicBezTo>
                    <a:pt x="16373" y="19941"/>
                    <a:pt x="16468" y="19899"/>
                    <a:pt x="16531" y="19825"/>
                  </a:cubicBezTo>
                  <a:cubicBezTo>
                    <a:pt x="16646" y="19687"/>
                    <a:pt x="16625" y="19486"/>
                    <a:pt x="16489" y="19370"/>
                  </a:cubicBezTo>
                  <a:cubicBezTo>
                    <a:pt x="16258" y="19169"/>
                    <a:pt x="16027" y="18958"/>
                    <a:pt x="15806" y="18736"/>
                  </a:cubicBezTo>
                  <a:cubicBezTo>
                    <a:pt x="15166" y="18092"/>
                    <a:pt x="14631" y="17394"/>
                    <a:pt x="14243" y="16707"/>
                  </a:cubicBezTo>
                  <a:cubicBezTo>
                    <a:pt x="14683" y="16411"/>
                    <a:pt x="15114" y="16041"/>
                    <a:pt x="15523" y="15629"/>
                  </a:cubicBezTo>
                  <a:cubicBezTo>
                    <a:pt x="15943" y="15217"/>
                    <a:pt x="16300" y="14784"/>
                    <a:pt x="16594" y="14340"/>
                  </a:cubicBezTo>
                  <a:cubicBezTo>
                    <a:pt x="17276" y="14731"/>
                    <a:pt x="17969" y="15270"/>
                    <a:pt x="18609" y="15915"/>
                  </a:cubicBezTo>
                  <a:cubicBezTo>
                    <a:pt x="19532" y="16845"/>
                    <a:pt x="20236" y="17880"/>
                    <a:pt x="20582" y="18821"/>
                  </a:cubicBezTo>
                  <a:cubicBezTo>
                    <a:pt x="20897" y="19677"/>
                    <a:pt x="20886" y="20353"/>
                    <a:pt x="20550" y="20691"/>
                  </a:cubicBezTo>
                  <a:cubicBezTo>
                    <a:pt x="20047" y="21198"/>
                    <a:pt x="18808" y="20955"/>
                    <a:pt x="17465" y="20089"/>
                  </a:cubicBezTo>
                  <a:cubicBezTo>
                    <a:pt x="17318" y="19994"/>
                    <a:pt x="17118" y="20036"/>
                    <a:pt x="17024" y="20184"/>
                  </a:cubicBezTo>
                  <a:cubicBezTo>
                    <a:pt x="16929" y="20342"/>
                    <a:pt x="16971" y="20533"/>
                    <a:pt x="17118" y="20628"/>
                  </a:cubicBezTo>
                  <a:cubicBezTo>
                    <a:pt x="18105" y="21272"/>
                    <a:pt x="19039" y="21600"/>
                    <a:pt x="19784" y="21600"/>
                  </a:cubicBezTo>
                  <a:cubicBezTo>
                    <a:pt x="20288" y="21600"/>
                    <a:pt x="20708" y="21452"/>
                    <a:pt x="21002" y="21146"/>
                  </a:cubicBezTo>
                  <a:cubicBezTo>
                    <a:pt x="21537" y="20617"/>
                    <a:pt x="21600" y="19708"/>
                    <a:pt x="21180" y="18599"/>
                  </a:cubicBezTo>
                  <a:close/>
                  <a:moveTo>
                    <a:pt x="15072" y="15175"/>
                  </a:moveTo>
                  <a:cubicBezTo>
                    <a:pt x="13623" y="16644"/>
                    <a:pt x="12227" y="17098"/>
                    <a:pt x="11902" y="16781"/>
                  </a:cubicBezTo>
                  <a:cubicBezTo>
                    <a:pt x="11713" y="16591"/>
                    <a:pt x="11766" y="15978"/>
                    <a:pt x="12322" y="15069"/>
                  </a:cubicBezTo>
                  <a:cubicBezTo>
                    <a:pt x="12847" y="14742"/>
                    <a:pt x="13340" y="14340"/>
                    <a:pt x="13791" y="13886"/>
                  </a:cubicBezTo>
                  <a:cubicBezTo>
                    <a:pt x="14243" y="13431"/>
                    <a:pt x="14641" y="12935"/>
                    <a:pt x="14967" y="12406"/>
                  </a:cubicBezTo>
                  <a:cubicBezTo>
                    <a:pt x="15869" y="11846"/>
                    <a:pt x="16478" y="11793"/>
                    <a:pt x="16667" y="11984"/>
                  </a:cubicBezTo>
                  <a:cubicBezTo>
                    <a:pt x="16824" y="12153"/>
                    <a:pt x="16783" y="12586"/>
                    <a:pt x="16552" y="13125"/>
                  </a:cubicBezTo>
                  <a:cubicBezTo>
                    <a:pt x="16268" y="13769"/>
                    <a:pt x="15743" y="14509"/>
                    <a:pt x="15072" y="15175"/>
                  </a:cubicBezTo>
                  <a:close/>
                  <a:moveTo>
                    <a:pt x="15072" y="15175"/>
                  </a:moveTo>
                  <a:cubicBezTo>
                    <a:pt x="15072" y="15175"/>
                    <a:pt x="15072" y="15175"/>
                    <a:pt x="15072" y="1517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631" name="Group 280"/>
          <p:cNvGrpSpPr/>
          <p:nvPr/>
        </p:nvGrpSpPr>
        <p:grpSpPr>
          <a:xfrm>
            <a:off x="5786437" y="2911079"/>
            <a:ext cx="411957" cy="411957"/>
            <a:chOff x="0" y="0"/>
            <a:chExt cx="411956" cy="411956"/>
          </a:xfrm>
        </p:grpSpPr>
        <p:sp>
          <p:nvSpPr>
            <p:cNvPr id="1625" name="Freeform 234"/>
            <p:cNvSpPr/>
            <p:nvPr/>
          </p:nvSpPr>
          <p:spPr>
            <a:xfrm>
              <a:off x="-1" y="0"/>
              <a:ext cx="411958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34" y="11075"/>
                  </a:moveTo>
                  <a:cubicBezTo>
                    <a:pt x="20214" y="11075"/>
                    <a:pt x="20362" y="10927"/>
                    <a:pt x="20362" y="10747"/>
                  </a:cubicBezTo>
                  <a:cubicBezTo>
                    <a:pt x="20362" y="8021"/>
                    <a:pt x="20362" y="8021"/>
                    <a:pt x="20362" y="8021"/>
                  </a:cubicBezTo>
                  <a:cubicBezTo>
                    <a:pt x="21050" y="7968"/>
                    <a:pt x="21600" y="7376"/>
                    <a:pt x="21600" y="6668"/>
                  </a:cubicBezTo>
                  <a:cubicBezTo>
                    <a:pt x="21600" y="1828"/>
                    <a:pt x="21600" y="1828"/>
                    <a:pt x="21600" y="1828"/>
                  </a:cubicBezTo>
                  <a:cubicBezTo>
                    <a:pt x="21600" y="1078"/>
                    <a:pt x="20986" y="465"/>
                    <a:pt x="20235" y="465"/>
                  </a:cubicBezTo>
                  <a:cubicBezTo>
                    <a:pt x="13085" y="465"/>
                    <a:pt x="13085" y="465"/>
                    <a:pt x="13085" y="465"/>
                  </a:cubicBezTo>
                  <a:cubicBezTo>
                    <a:pt x="12545" y="465"/>
                    <a:pt x="12080" y="782"/>
                    <a:pt x="11858" y="1236"/>
                  </a:cubicBezTo>
                  <a:cubicBezTo>
                    <a:pt x="11773" y="1194"/>
                    <a:pt x="11689" y="1152"/>
                    <a:pt x="11604" y="1120"/>
                  </a:cubicBezTo>
                  <a:cubicBezTo>
                    <a:pt x="9446" y="275"/>
                    <a:pt x="9446" y="275"/>
                    <a:pt x="9446" y="275"/>
                  </a:cubicBezTo>
                  <a:cubicBezTo>
                    <a:pt x="8970" y="95"/>
                    <a:pt x="8473" y="0"/>
                    <a:pt x="7965" y="0"/>
                  </a:cubicBezTo>
                  <a:cubicBezTo>
                    <a:pt x="6294" y="0"/>
                    <a:pt x="4813" y="1014"/>
                    <a:pt x="4199" y="2557"/>
                  </a:cubicBezTo>
                  <a:cubicBezTo>
                    <a:pt x="3776" y="2505"/>
                    <a:pt x="3343" y="2621"/>
                    <a:pt x="2983" y="2885"/>
                  </a:cubicBezTo>
                  <a:cubicBezTo>
                    <a:pt x="2539" y="3202"/>
                    <a:pt x="2295" y="3709"/>
                    <a:pt x="2295" y="4259"/>
                  </a:cubicBezTo>
                  <a:cubicBezTo>
                    <a:pt x="2295" y="5030"/>
                    <a:pt x="2295" y="5030"/>
                    <a:pt x="2295" y="5030"/>
                  </a:cubicBezTo>
                  <a:cubicBezTo>
                    <a:pt x="1460" y="5358"/>
                    <a:pt x="899" y="6171"/>
                    <a:pt x="899" y="7091"/>
                  </a:cubicBezTo>
                  <a:cubicBezTo>
                    <a:pt x="899" y="17510"/>
                    <a:pt x="899" y="17510"/>
                    <a:pt x="899" y="17510"/>
                  </a:cubicBezTo>
                  <a:cubicBezTo>
                    <a:pt x="317" y="17510"/>
                    <a:pt x="317" y="17510"/>
                    <a:pt x="317" y="17510"/>
                  </a:cubicBezTo>
                  <a:cubicBezTo>
                    <a:pt x="148" y="17510"/>
                    <a:pt x="0" y="17658"/>
                    <a:pt x="0" y="17827"/>
                  </a:cubicBezTo>
                  <a:cubicBezTo>
                    <a:pt x="0" y="19085"/>
                    <a:pt x="0" y="19085"/>
                    <a:pt x="0" y="19085"/>
                  </a:cubicBezTo>
                  <a:cubicBezTo>
                    <a:pt x="0" y="20469"/>
                    <a:pt x="1132" y="21600"/>
                    <a:pt x="2518" y="21600"/>
                  </a:cubicBezTo>
                  <a:cubicBezTo>
                    <a:pt x="5236" y="21600"/>
                    <a:pt x="5236" y="21600"/>
                    <a:pt x="5236" y="21600"/>
                  </a:cubicBezTo>
                  <a:cubicBezTo>
                    <a:pt x="5416" y="21600"/>
                    <a:pt x="5564" y="21452"/>
                    <a:pt x="5564" y="21283"/>
                  </a:cubicBezTo>
                  <a:cubicBezTo>
                    <a:pt x="5564" y="21103"/>
                    <a:pt x="5416" y="20955"/>
                    <a:pt x="5236" y="20955"/>
                  </a:cubicBezTo>
                  <a:cubicBezTo>
                    <a:pt x="2518" y="20955"/>
                    <a:pt x="2518" y="20955"/>
                    <a:pt x="2518" y="20955"/>
                  </a:cubicBezTo>
                  <a:cubicBezTo>
                    <a:pt x="1481" y="20955"/>
                    <a:pt x="645" y="20121"/>
                    <a:pt x="645" y="19085"/>
                  </a:cubicBezTo>
                  <a:cubicBezTo>
                    <a:pt x="645" y="18155"/>
                    <a:pt x="645" y="18155"/>
                    <a:pt x="645" y="18155"/>
                  </a:cubicBezTo>
                  <a:cubicBezTo>
                    <a:pt x="7542" y="18155"/>
                    <a:pt x="7542" y="18155"/>
                    <a:pt x="7542" y="18155"/>
                  </a:cubicBezTo>
                  <a:cubicBezTo>
                    <a:pt x="7542" y="18472"/>
                    <a:pt x="7542" y="18472"/>
                    <a:pt x="7542" y="18472"/>
                  </a:cubicBezTo>
                  <a:cubicBezTo>
                    <a:pt x="7542" y="19243"/>
                    <a:pt x="8166" y="19877"/>
                    <a:pt x="8938" y="19877"/>
                  </a:cubicBezTo>
                  <a:cubicBezTo>
                    <a:pt x="11540" y="19877"/>
                    <a:pt x="11540" y="19877"/>
                    <a:pt x="11540" y="19877"/>
                  </a:cubicBezTo>
                  <a:cubicBezTo>
                    <a:pt x="12313" y="19877"/>
                    <a:pt x="12947" y="19243"/>
                    <a:pt x="12947" y="18472"/>
                  </a:cubicBezTo>
                  <a:cubicBezTo>
                    <a:pt x="12947" y="18155"/>
                    <a:pt x="12947" y="18155"/>
                    <a:pt x="12947" y="18155"/>
                  </a:cubicBezTo>
                  <a:cubicBezTo>
                    <a:pt x="20955" y="18155"/>
                    <a:pt x="20955" y="18155"/>
                    <a:pt x="20955" y="18155"/>
                  </a:cubicBezTo>
                  <a:cubicBezTo>
                    <a:pt x="20955" y="19085"/>
                    <a:pt x="20955" y="19085"/>
                    <a:pt x="20955" y="19085"/>
                  </a:cubicBezTo>
                  <a:cubicBezTo>
                    <a:pt x="20955" y="20121"/>
                    <a:pt x="20109" y="20955"/>
                    <a:pt x="19082" y="20955"/>
                  </a:cubicBezTo>
                  <a:cubicBezTo>
                    <a:pt x="6527" y="20955"/>
                    <a:pt x="6527" y="20955"/>
                    <a:pt x="6527" y="20955"/>
                  </a:cubicBezTo>
                  <a:cubicBezTo>
                    <a:pt x="6347" y="20955"/>
                    <a:pt x="6199" y="21103"/>
                    <a:pt x="6199" y="21283"/>
                  </a:cubicBezTo>
                  <a:cubicBezTo>
                    <a:pt x="6199" y="21452"/>
                    <a:pt x="6347" y="21600"/>
                    <a:pt x="6527" y="21600"/>
                  </a:cubicBezTo>
                  <a:cubicBezTo>
                    <a:pt x="19082" y="21600"/>
                    <a:pt x="19082" y="21600"/>
                    <a:pt x="19082" y="21600"/>
                  </a:cubicBezTo>
                  <a:cubicBezTo>
                    <a:pt x="20468" y="21600"/>
                    <a:pt x="21600" y="20469"/>
                    <a:pt x="21600" y="19085"/>
                  </a:cubicBezTo>
                  <a:cubicBezTo>
                    <a:pt x="21600" y="17827"/>
                    <a:pt x="21600" y="17827"/>
                    <a:pt x="21600" y="17827"/>
                  </a:cubicBezTo>
                  <a:cubicBezTo>
                    <a:pt x="21600" y="17658"/>
                    <a:pt x="21452" y="17510"/>
                    <a:pt x="21272" y="17510"/>
                  </a:cubicBezTo>
                  <a:cubicBezTo>
                    <a:pt x="20362" y="17510"/>
                    <a:pt x="20362" y="17510"/>
                    <a:pt x="20362" y="17510"/>
                  </a:cubicBezTo>
                  <a:cubicBezTo>
                    <a:pt x="20362" y="12036"/>
                    <a:pt x="20362" y="12036"/>
                    <a:pt x="20362" y="12036"/>
                  </a:cubicBezTo>
                  <a:cubicBezTo>
                    <a:pt x="20362" y="11857"/>
                    <a:pt x="20214" y="11709"/>
                    <a:pt x="20034" y="11709"/>
                  </a:cubicBezTo>
                  <a:cubicBezTo>
                    <a:pt x="19855" y="11709"/>
                    <a:pt x="19717" y="11857"/>
                    <a:pt x="19717" y="12036"/>
                  </a:cubicBezTo>
                  <a:cubicBezTo>
                    <a:pt x="19717" y="17510"/>
                    <a:pt x="19717" y="17510"/>
                    <a:pt x="19717" y="17510"/>
                  </a:cubicBezTo>
                  <a:cubicBezTo>
                    <a:pt x="10197" y="17510"/>
                    <a:pt x="10197" y="17510"/>
                    <a:pt x="10197" y="17510"/>
                  </a:cubicBezTo>
                  <a:cubicBezTo>
                    <a:pt x="10197" y="15767"/>
                    <a:pt x="10197" y="15767"/>
                    <a:pt x="10197" y="15767"/>
                  </a:cubicBezTo>
                  <a:cubicBezTo>
                    <a:pt x="10927" y="15513"/>
                    <a:pt x="11593" y="15090"/>
                    <a:pt x="12154" y="14530"/>
                  </a:cubicBezTo>
                  <a:cubicBezTo>
                    <a:pt x="12514" y="14182"/>
                    <a:pt x="12810" y="13780"/>
                    <a:pt x="13043" y="13357"/>
                  </a:cubicBezTo>
                  <a:cubicBezTo>
                    <a:pt x="13138" y="13378"/>
                    <a:pt x="13243" y="13400"/>
                    <a:pt x="13349" y="13400"/>
                  </a:cubicBezTo>
                  <a:cubicBezTo>
                    <a:pt x="14322" y="13400"/>
                    <a:pt x="15190" y="12174"/>
                    <a:pt x="15190" y="11212"/>
                  </a:cubicBezTo>
                  <a:cubicBezTo>
                    <a:pt x="15190" y="10684"/>
                    <a:pt x="14999" y="10229"/>
                    <a:pt x="14682" y="9912"/>
                  </a:cubicBezTo>
                  <a:cubicBezTo>
                    <a:pt x="14682" y="8031"/>
                    <a:pt x="14682" y="8031"/>
                    <a:pt x="14682" y="8031"/>
                  </a:cubicBezTo>
                  <a:cubicBezTo>
                    <a:pt x="15486" y="8031"/>
                    <a:pt x="15486" y="8031"/>
                    <a:pt x="15486" y="8031"/>
                  </a:cubicBezTo>
                  <a:cubicBezTo>
                    <a:pt x="15486" y="9722"/>
                    <a:pt x="15486" y="9722"/>
                    <a:pt x="15486" y="9722"/>
                  </a:cubicBezTo>
                  <a:cubicBezTo>
                    <a:pt x="15486" y="9849"/>
                    <a:pt x="15560" y="9965"/>
                    <a:pt x="15687" y="10018"/>
                  </a:cubicBezTo>
                  <a:cubicBezTo>
                    <a:pt x="15719" y="10029"/>
                    <a:pt x="15761" y="10039"/>
                    <a:pt x="15803" y="10039"/>
                  </a:cubicBezTo>
                  <a:cubicBezTo>
                    <a:pt x="15888" y="10039"/>
                    <a:pt x="15973" y="10007"/>
                    <a:pt x="16036" y="9933"/>
                  </a:cubicBezTo>
                  <a:cubicBezTo>
                    <a:pt x="17824" y="8031"/>
                    <a:pt x="17824" y="8031"/>
                    <a:pt x="17824" y="8031"/>
                  </a:cubicBezTo>
                  <a:cubicBezTo>
                    <a:pt x="19717" y="8031"/>
                    <a:pt x="19717" y="8031"/>
                    <a:pt x="19717" y="8031"/>
                  </a:cubicBezTo>
                  <a:cubicBezTo>
                    <a:pt x="19717" y="10747"/>
                    <a:pt x="19717" y="10747"/>
                    <a:pt x="19717" y="10747"/>
                  </a:cubicBezTo>
                  <a:cubicBezTo>
                    <a:pt x="19717" y="10927"/>
                    <a:pt x="19855" y="11075"/>
                    <a:pt x="20034" y="11075"/>
                  </a:cubicBezTo>
                  <a:close/>
                  <a:moveTo>
                    <a:pt x="12810" y="9342"/>
                  </a:moveTo>
                  <a:cubicBezTo>
                    <a:pt x="12598" y="8243"/>
                    <a:pt x="11329" y="8243"/>
                    <a:pt x="10821" y="8243"/>
                  </a:cubicBezTo>
                  <a:cubicBezTo>
                    <a:pt x="10345" y="8243"/>
                    <a:pt x="9182" y="8243"/>
                    <a:pt x="8885" y="9173"/>
                  </a:cubicBezTo>
                  <a:cubicBezTo>
                    <a:pt x="8600" y="9077"/>
                    <a:pt x="8293" y="9077"/>
                    <a:pt x="8007" y="9173"/>
                  </a:cubicBezTo>
                  <a:cubicBezTo>
                    <a:pt x="7711" y="8243"/>
                    <a:pt x="6548" y="8243"/>
                    <a:pt x="6072" y="8243"/>
                  </a:cubicBezTo>
                  <a:cubicBezTo>
                    <a:pt x="5564" y="8243"/>
                    <a:pt x="4295" y="8243"/>
                    <a:pt x="4083" y="9342"/>
                  </a:cubicBezTo>
                  <a:cubicBezTo>
                    <a:pt x="3840" y="9342"/>
                    <a:pt x="3840" y="9342"/>
                    <a:pt x="3840" y="9342"/>
                  </a:cubicBezTo>
                  <a:cubicBezTo>
                    <a:pt x="3840" y="8074"/>
                    <a:pt x="3840" y="8074"/>
                    <a:pt x="3840" y="8074"/>
                  </a:cubicBezTo>
                  <a:cubicBezTo>
                    <a:pt x="3840" y="7091"/>
                    <a:pt x="4157" y="6129"/>
                    <a:pt x="4739" y="5347"/>
                  </a:cubicBezTo>
                  <a:cubicBezTo>
                    <a:pt x="5955" y="6531"/>
                    <a:pt x="7732" y="7397"/>
                    <a:pt x="10028" y="7926"/>
                  </a:cubicBezTo>
                  <a:cubicBezTo>
                    <a:pt x="11371" y="8232"/>
                    <a:pt x="12514" y="8327"/>
                    <a:pt x="13053" y="8359"/>
                  </a:cubicBezTo>
                  <a:cubicBezTo>
                    <a:pt x="13053" y="9342"/>
                    <a:pt x="13053" y="9342"/>
                    <a:pt x="13053" y="9342"/>
                  </a:cubicBezTo>
                  <a:lnTo>
                    <a:pt x="12810" y="9342"/>
                  </a:lnTo>
                  <a:close/>
                  <a:moveTo>
                    <a:pt x="12196" y="9659"/>
                  </a:moveTo>
                  <a:cubicBezTo>
                    <a:pt x="12196" y="10409"/>
                    <a:pt x="11583" y="11032"/>
                    <a:pt x="10821" y="11032"/>
                  </a:cubicBezTo>
                  <a:cubicBezTo>
                    <a:pt x="10070" y="11032"/>
                    <a:pt x="9457" y="10409"/>
                    <a:pt x="9457" y="9659"/>
                  </a:cubicBezTo>
                  <a:cubicBezTo>
                    <a:pt x="9457" y="9162"/>
                    <a:pt x="9679" y="8877"/>
                    <a:pt x="10821" y="8877"/>
                  </a:cubicBezTo>
                  <a:cubicBezTo>
                    <a:pt x="11964" y="8877"/>
                    <a:pt x="12196" y="9162"/>
                    <a:pt x="12196" y="9659"/>
                  </a:cubicBezTo>
                  <a:close/>
                  <a:moveTo>
                    <a:pt x="7436" y="9659"/>
                  </a:moveTo>
                  <a:cubicBezTo>
                    <a:pt x="7436" y="10409"/>
                    <a:pt x="6823" y="11032"/>
                    <a:pt x="6072" y="11032"/>
                  </a:cubicBezTo>
                  <a:cubicBezTo>
                    <a:pt x="5310" y="11032"/>
                    <a:pt x="4697" y="10409"/>
                    <a:pt x="4697" y="9659"/>
                  </a:cubicBezTo>
                  <a:cubicBezTo>
                    <a:pt x="4697" y="9162"/>
                    <a:pt x="4929" y="8877"/>
                    <a:pt x="6072" y="8877"/>
                  </a:cubicBezTo>
                  <a:cubicBezTo>
                    <a:pt x="7214" y="8877"/>
                    <a:pt x="7436" y="9162"/>
                    <a:pt x="7436" y="9659"/>
                  </a:cubicBezTo>
                  <a:close/>
                  <a:moveTo>
                    <a:pt x="3205" y="10124"/>
                  </a:moveTo>
                  <a:cubicBezTo>
                    <a:pt x="3205" y="10789"/>
                    <a:pt x="3205" y="10789"/>
                    <a:pt x="3205" y="10789"/>
                  </a:cubicBezTo>
                  <a:cubicBezTo>
                    <a:pt x="3099" y="10747"/>
                    <a:pt x="2994" y="10726"/>
                    <a:pt x="2877" y="10726"/>
                  </a:cubicBezTo>
                  <a:cubicBezTo>
                    <a:pt x="2697" y="10726"/>
                    <a:pt x="2549" y="10874"/>
                    <a:pt x="2549" y="11043"/>
                  </a:cubicBezTo>
                  <a:cubicBezTo>
                    <a:pt x="2549" y="11223"/>
                    <a:pt x="2697" y="11371"/>
                    <a:pt x="2877" y="11371"/>
                  </a:cubicBezTo>
                  <a:cubicBezTo>
                    <a:pt x="3089" y="11371"/>
                    <a:pt x="3290" y="11836"/>
                    <a:pt x="3353" y="12079"/>
                  </a:cubicBezTo>
                  <a:cubicBezTo>
                    <a:pt x="3353" y="12089"/>
                    <a:pt x="3353" y="12089"/>
                    <a:pt x="3353" y="12089"/>
                  </a:cubicBezTo>
                  <a:cubicBezTo>
                    <a:pt x="3417" y="12322"/>
                    <a:pt x="3480" y="12544"/>
                    <a:pt x="3575" y="12755"/>
                  </a:cubicBezTo>
                  <a:cubicBezTo>
                    <a:pt x="3565" y="12755"/>
                    <a:pt x="3554" y="12755"/>
                    <a:pt x="3544" y="12755"/>
                  </a:cubicBezTo>
                  <a:cubicBezTo>
                    <a:pt x="2972" y="12755"/>
                    <a:pt x="2348" y="11857"/>
                    <a:pt x="2348" y="11212"/>
                  </a:cubicBezTo>
                  <a:cubicBezTo>
                    <a:pt x="2348" y="10525"/>
                    <a:pt x="2771" y="10177"/>
                    <a:pt x="3205" y="10124"/>
                  </a:cubicBezTo>
                  <a:close/>
                  <a:moveTo>
                    <a:pt x="3364" y="3392"/>
                  </a:moveTo>
                  <a:cubicBezTo>
                    <a:pt x="3639" y="3191"/>
                    <a:pt x="3988" y="3139"/>
                    <a:pt x="4316" y="3234"/>
                  </a:cubicBezTo>
                  <a:cubicBezTo>
                    <a:pt x="4485" y="3286"/>
                    <a:pt x="4665" y="3191"/>
                    <a:pt x="4718" y="3022"/>
                  </a:cubicBezTo>
                  <a:cubicBezTo>
                    <a:pt x="5162" y="1596"/>
                    <a:pt x="6474" y="645"/>
                    <a:pt x="7965" y="645"/>
                  </a:cubicBezTo>
                  <a:cubicBezTo>
                    <a:pt x="8388" y="645"/>
                    <a:pt x="8811" y="719"/>
                    <a:pt x="9213" y="877"/>
                  </a:cubicBezTo>
                  <a:cubicBezTo>
                    <a:pt x="11371" y="1723"/>
                    <a:pt x="11371" y="1723"/>
                    <a:pt x="11371" y="1723"/>
                  </a:cubicBezTo>
                  <a:cubicBezTo>
                    <a:pt x="11488" y="1765"/>
                    <a:pt x="11604" y="1818"/>
                    <a:pt x="11720" y="1870"/>
                  </a:cubicBezTo>
                  <a:cubicBezTo>
                    <a:pt x="11720" y="6668"/>
                    <a:pt x="11720" y="6668"/>
                    <a:pt x="11720" y="6668"/>
                  </a:cubicBezTo>
                  <a:cubicBezTo>
                    <a:pt x="11720" y="7049"/>
                    <a:pt x="11868" y="7387"/>
                    <a:pt x="12112" y="7630"/>
                  </a:cubicBezTo>
                  <a:cubicBezTo>
                    <a:pt x="10271" y="7408"/>
                    <a:pt x="6865" y="6721"/>
                    <a:pt x="4950" y="4650"/>
                  </a:cubicBezTo>
                  <a:cubicBezTo>
                    <a:pt x="4929" y="4618"/>
                    <a:pt x="4898" y="4597"/>
                    <a:pt x="4855" y="4576"/>
                  </a:cubicBezTo>
                  <a:cubicBezTo>
                    <a:pt x="4728" y="4512"/>
                    <a:pt x="4570" y="4544"/>
                    <a:pt x="4474" y="4650"/>
                  </a:cubicBezTo>
                  <a:cubicBezTo>
                    <a:pt x="3649" y="5601"/>
                    <a:pt x="3205" y="6816"/>
                    <a:pt x="3205" y="8074"/>
                  </a:cubicBezTo>
                  <a:cubicBezTo>
                    <a:pt x="3205" y="9479"/>
                    <a:pt x="3205" y="9479"/>
                    <a:pt x="3205" y="9479"/>
                  </a:cubicBezTo>
                  <a:cubicBezTo>
                    <a:pt x="3110" y="9479"/>
                    <a:pt x="3015" y="9500"/>
                    <a:pt x="2930" y="9521"/>
                  </a:cubicBezTo>
                  <a:cubicBezTo>
                    <a:pt x="2930" y="4259"/>
                    <a:pt x="2930" y="4259"/>
                    <a:pt x="2930" y="4259"/>
                  </a:cubicBezTo>
                  <a:cubicBezTo>
                    <a:pt x="2930" y="3910"/>
                    <a:pt x="3089" y="3604"/>
                    <a:pt x="3364" y="3392"/>
                  </a:cubicBezTo>
                  <a:close/>
                  <a:moveTo>
                    <a:pt x="1544" y="7091"/>
                  </a:moveTo>
                  <a:cubicBezTo>
                    <a:pt x="1544" y="6531"/>
                    <a:pt x="1830" y="6023"/>
                    <a:pt x="2295" y="5738"/>
                  </a:cubicBezTo>
                  <a:cubicBezTo>
                    <a:pt x="2295" y="9849"/>
                    <a:pt x="2295" y="9849"/>
                    <a:pt x="2295" y="9849"/>
                  </a:cubicBezTo>
                  <a:cubicBezTo>
                    <a:pt x="1925" y="10155"/>
                    <a:pt x="1703" y="10641"/>
                    <a:pt x="1703" y="11212"/>
                  </a:cubicBezTo>
                  <a:cubicBezTo>
                    <a:pt x="1703" y="12174"/>
                    <a:pt x="2570" y="13400"/>
                    <a:pt x="3544" y="13400"/>
                  </a:cubicBezTo>
                  <a:cubicBezTo>
                    <a:pt x="3660" y="13400"/>
                    <a:pt x="3755" y="13378"/>
                    <a:pt x="3850" y="13357"/>
                  </a:cubicBezTo>
                  <a:cubicBezTo>
                    <a:pt x="4474" y="14467"/>
                    <a:pt x="5479" y="15333"/>
                    <a:pt x="6696" y="15767"/>
                  </a:cubicBezTo>
                  <a:cubicBezTo>
                    <a:pt x="6696" y="17510"/>
                    <a:pt x="6696" y="17510"/>
                    <a:pt x="6696" y="17510"/>
                  </a:cubicBezTo>
                  <a:cubicBezTo>
                    <a:pt x="1544" y="17510"/>
                    <a:pt x="1544" y="17510"/>
                    <a:pt x="1544" y="17510"/>
                  </a:cubicBezTo>
                  <a:lnTo>
                    <a:pt x="1544" y="7091"/>
                  </a:lnTo>
                  <a:close/>
                  <a:moveTo>
                    <a:pt x="12302" y="18472"/>
                  </a:moveTo>
                  <a:cubicBezTo>
                    <a:pt x="12302" y="18895"/>
                    <a:pt x="11964" y="19233"/>
                    <a:pt x="11540" y="19233"/>
                  </a:cubicBezTo>
                  <a:cubicBezTo>
                    <a:pt x="8938" y="19233"/>
                    <a:pt x="8938" y="19233"/>
                    <a:pt x="8938" y="19233"/>
                  </a:cubicBezTo>
                  <a:cubicBezTo>
                    <a:pt x="8526" y="19233"/>
                    <a:pt x="8187" y="18895"/>
                    <a:pt x="8187" y="18472"/>
                  </a:cubicBezTo>
                  <a:cubicBezTo>
                    <a:pt x="8187" y="18155"/>
                    <a:pt x="8187" y="18155"/>
                    <a:pt x="8187" y="18155"/>
                  </a:cubicBezTo>
                  <a:cubicBezTo>
                    <a:pt x="12302" y="18155"/>
                    <a:pt x="12302" y="18155"/>
                    <a:pt x="12302" y="18155"/>
                  </a:cubicBezTo>
                  <a:cubicBezTo>
                    <a:pt x="12302" y="18472"/>
                    <a:pt x="12302" y="18472"/>
                    <a:pt x="12302" y="18472"/>
                  </a:cubicBezTo>
                  <a:close/>
                  <a:moveTo>
                    <a:pt x="9562" y="17510"/>
                  </a:moveTo>
                  <a:cubicBezTo>
                    <a:pt x="7330" y="17510"/>
                    <a:pt x="7330" y="17510"/>
                    <a:pt x="7330" y="17510"/>
                  </a:cubicBezTo>
                  <a:cubicBezTo>
                    <a:pt x="7330" y="15946"/>
                    <a:pt x="7330" y="15946"/>
                    <a:pt x="7330" y="15946"/>
                  </a:cubicBezTo>
                  <a:cubicBezTo>
                    <a:pt x="7690" y="16020"/>
                    <a:pt x="8060" y="16063"/>
                    <a:pt x="8441" y="16063"/>
                  </a:cubicBezTo>
                  <a:cubicBezTo>
                    <a:pt x="8822" y="16063"/>
                    <a:pt x="9203" y="16031"/>
                    <a:pt x="9562" y="15946"/>
                  </a:cubicBezTo>
                  <a:lnTo>
                    <a:pt x="9562" y="17510"/>
                  </a:lnTo>
                  <a:close/>
                  <a:moveTo>
                    <a:pt x="11699" y="14076"/>
                  </a:moveTo>
                  <a:cubicBezTo>
                    <a:pt x="10832" y="14942"/>
                    <a:pt x="9679" y="15429"/>
                    <a:pt x="8441" y="15429"/>
                  </a:cubicBezTo>
                  <a:cubicBezTo>
                    <a:pt x="5913" y="15429"/>
                    <a:pt x="3840" y="13368"/>
                    <a:pt x="3840" y="10832"/>
                  </a:cubicBezTo>
                  <a:cubicBezTo>
                    <a:pt x="3840" y="9976"/>
                    <a:pt x="3840" y="9976"/>
                    <a:pt x="3840" y="9976"/>
                  </a:cubicBezTo>
                  <a:cubicBezTo>
                    <a:pt x="4083" y="9976"/>
                    <a:pt x="4083" y="9976"/>
                    <a:pt x="4083" y="9976"/>
                  </a:cubicBezTo>
                  <a:cubicBezTo>
                    <a:pt x="4242" y="10937"/>
                    <a:pt x="5067" y="11667"/>
                    <a:pt x="6072" y="11667"/>
                  </a:cubicBezTo>
                  <a:cubicBezTo>
                    <a:pt x="7119" y="11667"/>
                    <a:pt x="7986" y="10863"/>
                    <a:pt x="8071" y="9838"/>
                  </a:cubicBezTo>
                  <a:cubicBezTo>
                    <a:pt x="8304" y="9712"/>
                    <a:pt x="8589" y="9712"/>
                    <a:pt x="8822" y="9838"/>
                  </a:cubicBezTo>
                  <a:cubicBezTo>
                    <a:pt x="8907" y="10863"/>
                    <a:pt x="9774" y="11667"/>
                    <a:pt x="10821" y="11667"/>
                  </a:cubicBezTo>
                  <a:cubicBezTo>
                    <a:pt x="11826" y="11667"/>
                    <a:pt x="12651" y="10937"/>
                    <a:pt x="12810" y="9976"/>
                  </a:cubicBezTo>
                  <a:cubicBezTo>
                    <a:pt x="13053" y="9976"/>
                    <a:pt x="13053" y="9976"/>
                    <a:pt x="13053" y="9976"/>
                  </a:cubicBezTo>
                  <a:cubicBezTo>
                    <a:pt x="13053" y="10832"/>
                    <a:pt x="13053" y="10832"/>
                    <a:pt x="13053" y="10832"/>
                  </a:cubicBezTo>
                  <a:cubicBezTo>
                    <a:pt x="13053" y="12058"/>
                    <a:pt x="12567" y="13209"/>
                    <a:pt x="11699" y="14076"/>
                  </a:cubicBezTo>
                  <a:close/>
                  <a:moveTo>
                    <a:pt x="13349" y="12755"/>
                  </a:moveTo>
                  <a:cubicBezTo>
                    <a:pt x="13339" y="12755"/>
                    <a:pt x="13328" y="12755"/>
                    <a:pt x="13328" y="12755"/>
                  </a:cubicBezTo>
                  <a:cubicBezTo>
                    <a:pt x="13413" y="12523"/>
                    <a:pt x="13497" y="12279"/>
                    <a:pt x="13550" y="12036"/>
                  </a:cubicBezTo>
                  <a:cubicBezTo>
                    <a:pt x="13624" y="11772"/>
                    <a:pt x="13815" y="11371"/>
                    <a:pt x="14016" y="11371"/>
                  </a:cubicBezTo>
                  <a:cubicBezTo>
                    <a:pt x="14195" y="11371"/>
                    <a:pt x="14344" y="11223"/>
                    <a:pt x="14344" y="11043"/>
                  </a:cubicBezTo>
                  <a:cubicBezTo>
                    <a:pt x="14344" y="10874"/>
                    <a:pt x="14195" y="10726"/>
                    <a:pt x="14016" y="10726"/>
                  </a:cubicBezTo>
                  <a:cubicBezTo>
                    <a:pt x="13899" y="10726"/>
                    <a:pt x="13794" y="10747"/>
                    <a:pt x="13688" y="10789"/>
                  </a:cubicBezTo>
                  <a:cubicBezTo>
                    <a:pt x="13688" y="10124"/>
                    <a:pt x="13688" y="10124"/>
                    <a:pt x="13688" y="10124"/>
                  </a:cubicBezTo>
                  <a:cubicBezTo>
                    <a:pt x="14121" y="10177"/>
                    <a:pt x="14545" y="10525"/>
                    <a:pt x="14545" y="11212"/>
                  </a:cubicBezTo>
                  <a:cubicBezTo>
                    <a:pt x="14545" y="11857"/>
                    <a:pt x="13920" y="12755"/>
                    <a:pt x="13349" y="12755"/>
                  </a:cubicBezTo>
                  <a:close/>
                  <a:moveTo>
                    <a:pt x="14037" y="9542"/>
                  </a:moveTo>
                  <a:cubicBezTo>
                    <a:pt x="13931" y="9511"/>
                    <a:pt x="13815" y="9490"/>
                    <a:pt x="13688" y="9479"/>
                  </a:cubicBezTo>
                  <a:cubicBezTo>
                    <a:pt x="13688" y="8052"/>
                    <a:pt x="13688" y="8052"/>
                    <a:pt x="13688" y="8052"/>
                  </a:cubicBezTo>
                  <a:cubicBezTo>
                    <a:pt x="13688" y="8042"/>
                    <a:pt x="13688" y="8042"/>
                    <a:pt x="13688" y="8031"/>
                  </a:cubicBezTo>
                  <a:cubicBezTo>
                    <a:pt x="14037" y="8031"/>
                    <a:pt x="14037" y="8031"/>
                    <a:pt x="14037" y="8031"/>
                  </a:cubicBezTo>
                  <a:lnTo>
                    <a:pt x="14037" y="9542"/>
                  </a:lnTo>
                  <a:close/>
                  <a:moveTo>
                    <a:pt x="17686" y="7387"/>
                  </a:moveTo>
                  <a:cubicBezTo>
                    <a:pt x="17591" y="7387"/>
                    <a:pt x="17506" y="7429"/>
                    <a:pt x="17453" y="7492"/>
                  </a:cubicBezTo>
                  <a:cubicBezTo>
                    <a:pt x="16121" y="8908"/>
                    <a:pt x="16121" y="8908"/>
                    <a:pt x="16121" y="8908"/>
                  </a:cubicBezTo>
                  <a:cubicBezTo>
                    <a:pt x="16121" y="7714"/>
                    <a:pt x="16121" y="7714"/>
                    <a:pt x="16121" y="7714"/>
                  </a:cubicBezTo>
                  <a:cubicBezTo>
                    <a:pt x="16121" y="7535"/>
                    <a:pt x="15983" y="7387"/>
                    <a:pt x="15803" y="7387"/>
                  </a:cubicBezTo>
                  <a:cubicBezTo>
                    <a:pt x="13085" y="7387"/>
                    <a:pt x="13085" y="7387"/>
                    <a:pt x="13085" y="7387"/>
                  </a:cubicBezTo>
                  <a:cubicBezTo>
                    <a:pt x="12683" y="7387"/>
                    <a:pt x="12355" y="7070"/>
                    <a:pt x="12355" y="6668"/>
                  </a:cubicBezTo>
                  <a:cubicBezTo>
                    <a:pt x="12355" y="1828"/>
                    <a:pt x="12355" y="1828"/>
                    <a:pt x="12355" y="1828"/>
                  </a:cubicBezTo>
                  <a:cubicBezTo>
                    <a:pt x="12355" y="1427"/>
                    <a:pt x="12683" y="1110"/>
                    <a:pt x="13085" y="1110"/>
                  </a:cubicBezTo>
                  <a:cubicBezTo>
                    <a:pt x="20235" y="1110"/>
                    <a:pt x="20235" y="1110"/>
                    <a:pt x="20235" y="1110"/>
                  </a:cubicBezTo>
                  <a:cubicBezTo>
                    <a:pt x="20637" y="1110"/>
                    <a:pt x="20955" y="1427"/>
                    <a:pt x="20955" y="1828"/>
                  </a:cubicBezTo>
                  <a:cubicBezTo>
                    <a:pt x="20955" y="6668"/>
                    <a:pt x="20955" y="6668"/>
                    <a:pt x="20955" y="6668"/>
                  </a:cubicBezTo>
                  <a:cubicBezTo>
                    <a:pt x="20955" y="7070"/>
                    <a:pt x="20637" y="7387"/>
                    <a:pt x="20235" y="7387"/>
                  </a:cubicBezTo>
                  <a:lnTo>
                    <a:pt x="17686" y="7387"/>
                  </a:lnTo>
                  <a:close/>
                  <a:moveTo>
                    <a:pt x="17686" y="7387"/>
                  </a:moveTo>
                  <a:cubicBezTo>
                    <a:pt x="17686" y="7387"/>
                    <a:pt x="17686" y="7387"/>
                    <a:pt x="17686" y="738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26" name="Freeform 235"/>
            <p:cNvSpPr/>
            <p:nvPr/>
          </p:nvSpPr>
          <p:spPr>
            <a:xfrm>
              <a:off x="102393" y="214869"/>
              <a:ext cx="117873" cy="45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16154" y="4551"/>
                  </a:moveTo>
                  <a:cubicBezTo>
                    <a:pt x="13468" y="4551"/>
                    <a:pt x="13468" y="4551"/>
                    <a:pt x="13468" y="4551"/>
                  </a:cubicBezTo>
                  <a:cubicBezTo>
                    <a:pt x="13799" y="3514"/>
                    <a:pt x="13762" y="1816"/>
                    <a:pt x="13357" y="779"/>
                  </a:cubicBezTo>
                  <a:cubicBezTo>
                    <a:pt x="12953" y="-259"/>
                    <a:pt x="12217" y="-259"/>
                    <a:pt x="11812" y="779"/>
                  </a:cubicBezTo>
                  <a:cubicBezTo>
                    <a:pt x="11260" y="2193"/>
                    <a:pt x="10340" y="2193"/>
                    <a:pt x="9788" y="779"/>
                  </a:cubicBezTo>
                  <a:cubicBezTo>
                    <a:pt x="9383" y="-259"/>
                    <a:pt x="8647" y="-259"/>
                    <a:pt x="8243" y="779"/>
                  </a:cubicBezTo>
                  <a:cubicBezTo>
                    <a:pt x="7838" y="1816"/>
                    <a:pt x="7801" y="3514"/>
                    <a:pt x="8132" y="4551"/>
                  </a:cubicBezTo>
                  <a:cubicBezTo>
                    <a:pt x="5446" y="4551"/>
                    <a:pt x="5446" y="4551"/>
                    <a:pt x="5446" y="4551"/>
                  </a:cubicBezTo>
                  <a:cubicBezTo>
                    <a:pt x="2465" y="4551"/>
                    <a:pt x="0" y="10871"/>
                    <a:pt x="0" y="18511"/>
                  </a:cubicBezTo>
                  <a:cubicBezTo>
                    <a:pt x="0" y="20115"/>
                    <a:pt x="515" y="21341"/>
                    <a:pt x="1141" y="21341"/>
                  </a:cubicBezTo>
                  <a:cubicBezTo>
                    <a:pt x="6476" y="21341"/>
                    <a:pt x="6476" y="21341"/>
                    <a:pt x="6476" y="21341"/>
                  </a:cubicBezTo>
                  <a:cubicBezTo>
                    <a:pt x="8243" y="21341"/>
                    <a:pt x="9788" y="19266"/>
                    <a:pt x="10782" y="15870"/>
                  </a:cubicBezTo>
                  <a:cubicBezTo>
                    <a:pt x="11775" y="19266"/>
                    <a:pt x="13357" y="21341"/>
                    <a:pt x="15124" y="21341"/>
                  </a:cubicBezTo>
                  <a:cubicBezTo>
                    <a:pt x="20459" y="21341"/>
                    <a:pt x="20459" y="21341"/>
                    <a:pt x="20459" y="21341"/>
                  </a:cubicBezTo>
                  <a:cubicBezTo>
                    <a:pt x="21085" y="21341"/>
                    <a:pt x="21600" y="20115"/>
                    <a:pt x="21600" y="18511"/>
                  </a:cubicBezTo>
                  <a:cubicBezTo>
                    <a:pt x="21600" y="10871"/>
                    <a:pt x="19135" y="4551"/>
                    <a:pt x="16154" y="4551"/>
                  </a:cubicBezTo>
                  <a:close/>
                  <a:moveTo>
                    <a:pt x="6476" y="15682"/>
                  </a:moveTo>
                  <a:cubicBezTo>
                    <a:pt x="2429" y="15682"/>
                    <a:pt x="2429" y="15682"/>
                    <a:pt x="2429" y="15682"/>
                  </a:cubicBezTo>
                  <a:cubicBezTo>
                    <a:pt x="2907" y="12569"/>
                    <a:pt x="4084" y="10305"/>
                    <a:pt x="5446" y="10305"/>
                  </a:cubicBezTo>
                  <a:cubicBezTo>
                    <a:pt x="9494" y="10305"/>
                    <a:pt x="9494" y="10305"/>
                    <a:pt x="9494" y="10305"/>
                  </a:cubicBezTo>
                  <a:cubicBezTo>
                    <a:pt x="9015" y="13418"/>
                    <a:pt x="7875" y="15682"/>
                    <a:pt x="6476" y="15682"/>
                  </a:cubicBezTo>
                  <a:close/>
                  <a:moveTo>
                    <a:pt x="15124" y="15682"/>
                  </a:moveTo>
                  <a:cubicBezTo>
                    <a:pt x="13725" y="15682"/>
                    <a:pt x="12585" y="13418"/>
                    <a:pt x="12106" y="10305"/>
                  </a:cubicBezTo>
                  <a:cubicBezTo>
                    <a:pt x="16154" y="10305"/>
                    <a:pt x="16154" y="10305"/>
                    <a:pt x="16154" y="10305"/>
                  </a:cubicBezTo>
                  <a:cubicBezTo>
                    <a:pt x="17516" y="10305"/>
                    <a:pt x="18693" y="12569"/>
                    <a:pt x="19171" y="15682"/>
                  </a:cubicBezTo>
                  <a:lnTo>
                    <a:pt x="15124" y="15682"/>
                  </a:lnTo>
                  <a:close/>
                  <a:moveTo>
                    <a:pt x="15124" y="15682"/>
                  </a:moveTo>
                  <a:cubicBezTo>
                    <a:pt x="15124" y="15682"/>
                    <a:pt x="15124" y="15682"/>
                    <a:pt x="15124" y="1568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27" name="Freeform 236"/>
            <p:cNvSpPr/>
            <p:nvPr/>
          </p:nvSpPr>
          <p:spPr>
            <a:xfrm>
              <a:off x="355997" y="42862"/>
              <a:ext cx="28576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69" y="21600"/>
                  </a:moveTo>
                  <a:cubicBezTo>
                    <a:pt x="17131" y="21600"/>
                    <a:pt x="17131" y="21600"/>
                    <a:pt x="17131" y="21600"/>
                  </a:cubicBezTo>
                  <a:cubicBezTo>
                    <a:pt x="19663" y="21600"/>
                    <a:pt x="21600" y="16643"/>
                    <a:pt x="21600" y="10623"/>
                  </a:cubicBezTo>
                  <a:cubicBezTo>
                    <a:pt x="21600" y="4957"/>
                    <a:pt x="19663" y="0"/>
                    <a:pt x="17131" y="0"/>
                  </a:cubicBezTo>
                  <a:cubicBezTo>
                    <a:pt x="4469" y="0"/>
                    <a:pt x="4469" y="0"/>
                    <a:pt x="4469" y="0"/>
                  </a:cubicBezTo>
                  <a:cubicBezTo>
                    <a:pt x="1937" y="0"/>
                    <a:pt x="0" y="4957"/>
                    <a:pt x="0" y="10623"/>
                  </a:cubicBezTo>
                  <a:cubicBezTo>
                    <a:pt x="0" y="16643"/>
                    <a:pt x="1937" y="21600"/>
                    <a:pt x="4469" y="21600"/>
                  </a:cubicBezTo>
                  <a:close/>
                  <a:moveTo>
                    <a:pt x="4469" y="21600"/>
                  </a:moveTo>
                  <a:cubicBezTo>
                    <a:pt x="4469" y="21600"/>
                    <a:pt x="4469" y="21600"/>
                    <a:pt x="4469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28" name="Freeform 237"/>
            <p:cNvSpPr/>
            <p:nvPr/>
          </p:nvSpPr>
          <p:spPr>
            <a:xfrm>
              <a:off x="250031" y="42862"/>
              <a:ext cx="92869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52" y="21600"/>
                  </a:moveTo>
                  <a:cubicBezTo>
                    <a:pt x="20194" y="21600"/>
                    <a:pt x="20194" y="21600"/>
                    <a:pt x="20194" y="21600"/>
                  </a:cubicBezTo>
                  <a:cubicBezTo>
                    <a:pt x="20991" y="21600"/>
                    <a:pt x="21600" y="16643"/>
                    <a:pt x="21600" y="10623"/>
                  </a:cubicBezTo>
                  <a:cubicBezTo>
                    <a:pt x="21600" y="4957"/>
                    <a:pt x="20991" y="0"/>
                    <a:pt x="20194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656" y="0"/>
                    <a:pt x="0" y="4957"/>
                    <a:pt x="0" y="10623"/>
                  </a:cubicBezTo>
                  <a:cubicBezTo>
                    <a:pt x="0" y="16643"/>
                    <a:pt x="656" y="21600"/>
                    <a:pt x="1452" y="21600"/>
                  </a:cubicBezTo>
                  <a:close/>
                  <a:moveTo>
                    <a:pt x="1452" y="21600"/>
                  </a:moveTo>
                  <a:cubicBezTo>
                    <a:pt x="1452" y="21600"/>
                    <a:pt x="1452" y="21600"/>
                    <a:pt x="1452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29" name="Freeform 238"/>
            <p:cNvSpPr/>
            <p:nvPr/>
          </p:nvSpPr>
          <p:spPr>
            <a:xfrm>
              <a:off x="250031" y="73818"/>
              <a:ext cx="134542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4" y="21600"/>
                  </a:moveTo>
                  <a:cubicBezTo>
                    <a:pt x="20628" y="21600"/>
                    <a:pt x="20628" y="21600"/>
                    <a:pt x="20628" y="21600"/>
                  </a:cubicBezTo>
                  <a:cubicBezTo>
                    <a:pt x="21179" y="21600"/>
                    <a:pt x="21600" y="16920"/>
                    <a:pt x="21600" y="10800"/>
                  </a:cubicBezTo>
                  <a:cubicBezTo>
                    <a:pt x="21600" y="4680"/>
                    <a:pt x="21179" y="0"/>
                    <a:pt x="20628" y="0"/>
                  </a:cubicBezTo>
                  <a:cubicBezTo>
                    <a:pt x="1004" y="0"/>
                    <a:pt x="1004" y="0"/>
                    <a:pt x="1004" y="0"/>
                  </a:cubicBezTo>
                  <a:cubicBezTo>
                    <a:pt x="453" y="0"/>
                    <a:pt x="0" y="4680"/>
                    <a:pt x="0" y="10800"/>
                  </a:cubicBezTo>
                  <a:cubicBezTo>
                    <a:pt x="0" y="16920"/>
                    <a:pt x="453" y="21600"/>
                    <a:pt x="1004" y="21600"/>
                  </a:cubicBezTo>
                  <a:close/>
                  <a:moveTo>
                    <a:pt x="1004" y="21600"/>
                  </a:moveTo>
                  <a:cubicBezTo>
                    <a:pt x="1004" y="21600"/>
                    <a:pt x="1004" y="21600"/>
                    <a:pt x="1004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30" name="Freeform 239"/>
            <p:cNvSpPr/>
            <p:nvPr/>
          </p:nvSpPr>
          <p:spPr>
            <a:xfrm>
              <a:off x="250031" y="104774"/>
              <a:ext cx="134542" cy="1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977"/>
                  </a:moveTo>
                  <a:cubicBezTo>
                    <a:pt x="21600" y="4957"/>
                    <a:pt x="21179" y="0"/>
                    <a:pt x="20628" y="0"/>
                  </a:cubicBezTo>
                  <a:cubicBezTo>
                    <a:pt x="1004" y="0"/>
                    <a:pt x="1004" y="0"/>
                    <a:pt x="1004" y="0"/>
                  </a:cubicBezTo>
                  <a:cubicBezTo>
                    <a:pt x="453" y="0"/>
                    <a:pt x="0" y="4957"/>
                    <a:pt x="0" y="10977"/>
                  </a:cubicBezTo>
                  <a:cubicBezTo>
                    <a:pt x="0" y="16643"/>
                    <a:pt x="453" y="21600"/>
                    <a:pt x="1004" y="21600"/>
                  </a:cubicBezTo>
                  <a:cubicBezTo>
                    <a:pt x="20628" y="21600"/>
                    <a:pt x="20628" y="21600"/>
                    <a:pt x="20628" y="21600"/>
                  </a:cubicBezTo>
                  <a:cubicBezTo>
                    <a:pt x="21179" y="21600"/>
                    <a:pt x="21600" y="16643"/>
                    <a:pt x="21600" y="10977"/>
                  </a:cubicBezTo>
                  <a:close/>
                  <a:moveTo>
                    <a:pt x="21600" y="10977"/>
                  </a:moveTo>
                  <a:cubicBezTo>
                    <a:pt x="21600" y="10977"/>
                    <a:pt x="21600" y="10977"/>
                    <a:pt x="21600" y="109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637" name="Group 288"/>
          <p:cNvGrpSpPr/>
          <p:nvPr/>
        </p:nvGrpSpPr>
        <p:grpSpPr>
          <a:xfrm>
            <a:off x="5173749" y="2912269"/>
            <a:ext cx="413212" cy="410766"/>
            <a:chOff x="0" y="0"/>
            <a:chExt cx="413211" cy="410764"/>
          </a:xfrm>
        </p:grpSpPr>
        <p:sp>
          <p:nvSpPr>
            <p:cNvPr id="1632" name="Freeform 243"/>
            <p:cNvSpPr/>
            <p:nvPr/>
          </p:nvSpPr>
          <p:spPr>
            <a:xfrm>
              <a:off x="0" y="34902"/>
              <a:ext cx="413212" cy="375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43" fill="norm" stroke="1" extrusionOk="0">
                  <a:moveTo>
                    <a:pt x="21347" y="8092"/>
                  </a:moveTo>
                  <a:cubicBezTo>
                    <a:pt x="18958" y="831"/>
                    <a:pt x="18958" y="831"/>
                    <a:pt x="18958" y="831"/>
                  </a:cubicBezTo>
                  <a:cubicBezTo>
                    <a:pt x="18738" y="176"/>
                    <a:pt x="18088" y="-157"/>
                    <a:pt x="17490" y="73"/>
                  </a:cubicBezTo>
                  <a:cubicBezTo>
                    <a:pt x="16977" y="280"/>
                    <a:pt x="16683" y="831"/>
                    <a:pt x="16736" y="1394"/>
                  </a:cubicBezTo>
                  <a:cubicBezTo>
                    <a:pt x="15426" y="1923"/>
                    <a:pt x="15426" y="1923"/>
                    <a:pt x="15426" y="1923"/>
                  </a:cubicBezTo>
                  <a:cubicBezTo>
                    <a:pt x="15258" y="1980"/>
                    <a:pt x="15174" y="2187"/>
                    <a:pt x="15227" y="2371"/>
                  </a:cubicBezTo>
                  <a:cubicBezTo>
                    <a:pt x="15290" y="2543"/>
                    <a:pt x="15468" y="2646"/>
                    <a:pt x="15635" y="2577"/>
                  </a:cubicBezTo>
                  <a:cubicBezTo>
                    <a:pt x="16924" y="2060"/>
                    <a:pt x="16924" y="2060"/>
                    <a:pt x="16924" y="2060"/>
                  </a:cubicBezTo>
                  <a:cubicBezTo>
                    <a:pt x="19073" y="8563"/>
                    <a:pt x="19073" y="8563"/>
                    <a:pt x="19073" y="8563"/>
                  </a:cubicBezTo>
                  <a:cubicBezTo>
                    <a:pt x="13529" y="10758"/>
                    <a:pt x="13529" y="10758"/>
                    <a:pt x="13529" y="10758"/>
                  </a:cubicBezTo>
                  <a:cubicBezTo>
                    <a:pt x="12837" y="9483"/>
                    <a:pt x="11391" y="8874"/>
                    <a:pt x="10070" y="9402"/>
                  </a:cubicBezTo>
                  <a:cubicBezTo>
                    <a:pt x="9473" y="9643"/>
                    <a:pt x="8980" y="10080"/>
                    <a:pt x="8655" y="10620"/>
                  </a:cubicBezTo>
                  <a:cubicBezTo>
                    <a:pt x="7492" y="7104"/>
                    <a:pt x="7492" y="7104"/>
                    <a:pt x="7492" y="7104"/>
                  </a:cubicBezTo>
                  <a:cubicBezTo>
                    <a:pt x="7283" y="6472"/>
                    <a:pt x="7586" y="5772"/>
                    <a:pt x="8163" y="5542"/>
                  </a:cubicBezTo>
                  <a:cubicBezTo>
                    <a:pt x="14430" y="3060"/>
                    <a:pt x="14430" y="3060"/>
                    <a:pt x="14430" y="3060"/>
                  </a:cubicBezTo>
                  <a:cubicBezTo>
                    <a:pt x="14587" y="2991"/>
                    <a:pt x="14671" y="2796"/>
                    <a:pt x="14619" y="2612"/>
                  </a:cubicBezTo>
                  <a:cubicBezTo>
                    <a:pt x="14556" y="2428"/>
                    <a:pt x="14378" y="2336"/>
                    <a:pt x="14210" y="2405"/>
                  </a:cubicBezTo>
                  <a:cubicBezTo>
                    <a:pt x="7943" y="4887"/>
                    <a:pt x="7943" y="4887"/>
                    <a:pt x="7943" y="4887"/>
                  </a:cubicBezTo>
                  <a:cubicBezTo>
                    <a:pt x="7042" y="5243"/>
                    <a:pt x="6570" y="6346"/>
                    <a:pt x="6895" y="7346"/>
                  </a:cubicBezTo>
                  <a:cubicBezTo>
                    <a:pt x="7000" y="7679"/>
                    <a:pt x="7000" y="7679"/>
                    <a:pt x="7000" y="7679"/>
                  </a:cubicBezTo>
                  <a:cubicBezTo>
                    <a:pt x="2158" y="9597"/>
                    <a:pt x="2158" y="9597"/>
                    <a:pt x="2158" y="9597"/>
                  </a:cubicBezTo>
                  <a:cubicBezTo>
                    <a:pt x="1885" y="9057"/>
                    <a:pt x="1298" y="8805"/>
                    <a:pt x="753" y="9012"/>
                  </a:cubicBezTo>
                  <a:cubicBezTo>
                    <a:pt x="156" y="9253"/>
                    <a:pt x="-148" y="9977"/>
                    <a:pt x="72" y="10620"/>
                  </a:cubicBezTo>
                  <a:cubicBezTo>
                    <a:pt x="1120" y="13803"/>
                    <a:pt x="1120" y="13803"/>
                    <a:pt x="1120" y="13803"/>
                  </a:cubicBezTo>
                  <a:cubicBezTo>
                    <a:pt x="1288" y="14320"/>
                    <a:pt x="1728" y="14630"/>
                    <a:pt x="2189" y="14630"/>
                  </a:cubicBezTo>
                  <a:cubicBezTo>
                    <a:pt x="2325" y="14630"/>
                    <a:pt x="2451" y="14607"/>
                    <a:pt x="2587" y="14561"/>
                  </a:cubicBezTo>
                  <a:cubicBezTo>
                    <a:pt x="2870" y="14446"/>
                    <a:pt x="3101" y="14216"/>
                    <a:pt x="3227" y="13906"/>
                  </a:cubicBezTo>
                  <a:cubicBezTo>
                    <a:pt x="3331" y="13665"/>
                    <a:pt x="3363" y="13389"/>
                    <a:pt x="3321" y="13125"/>
                  </a:cubicBezTo>
                  <a:cubicBezTo>
                    <a:pt x="8163" y="11206"/>
                    <a:pt x="8163" y="11206"/>
                    <a:pt x="8163" y="11206"/>
                  </a:cubicBezTo>
                  <a:cubicBezTo>
                    <a:pt x="8278" y="11539"/>
                    <a:pt x="8278" y="11539"/>
                    <a:pt x="8278" y="11539"/>
                  </a:cubicBezTo>
                  <a:cubicBezTo>
                    <a:pt x="8121" y="12148"/>
                    <a:pt x="8131" y="12803"/>
                    <a:pt x="8341" y="13446"/>
                  </a:cubicBezTo>
                  <a:cubicBezTo>
                    <a:pt x="8572" y="14136"/>
                    <a:pt x="9001" y="14699"/>
                    <a:pt x="9567" y="15066"/>
                  </a:cubicBezTo>
                  <a:cubicBezTo>
                    <a:pt x="7995" y="18800"/>
                    <a:pt x="7995" y="18800"/>
                    <a:pt x="7995" y="18800"/>
                  </a:cubicBezTo>
                  <a:cubicBezTo>
                    <a:pt x="6643" y="18800"/>
                    <a:pt x="6643" y="18800"/>
                    <a:pt x="6643" y="18800"/>
                  </a:cubicBezTo>
                  <a:cubicBezTo>
                    <a:pt x="5983" y="18800"/>
                    <a:pt x="5438" y="19386"/>
                    <a:pt x="5438" y="20122"/>
                  </a:cubicBezTo>
                  <a:cubicBezTo>
                    <a:pt x="5438" y="20846"/>
                    <a:pt x="5983" y="21443"/>
                    <a:pt x="6643" y="21443"/>
                  </a:cubicBezTo>
                  <a:cubicBezTo>
                    <a:pt x="6905" y="21443"/>
                    <a:pt x="6905" y="21443"/>
                    <a:pt x="6905" y="21443"/>
                  </a:cubicBezTo>
                  <a:cubicBezTo>
                    <a:pt x="7073" y="21443"/>
                    <a:pt x="7220" y="21294"/>
                    <a:pt x="7220" y="21098"/>
                  </a:cubicBezTo>
                  <a:cubicBezTo>
                    <a:pt x="7220" y="20903"/>
                    <a:pt x="7073" y="20742"/>
                    <a:pt x="6905" y="20742"/>
                  </a:cubicBezTo>
                  <a:cubicBezTo>
                    <a:pt x="6643" y="20742"/>
                    <a:pt x="6643" y="20742"/>
                    <a:pt x="6643" y="20742"/>
                  </a:cubicBezTo>
                  <a:cubicBezTo>
                    <a:pt x="6329" y="20742"/>
                    <a:pt x="6077" y="20466"/>
                    <a:pt x="6077" y="20122"/>
                  </a:cubicBezTo>
                  <a:cubicBezTo>
                    <a:pt x="6077" y="19777"/>
                    <a:pt x="6329" y="19490"/>
                    <a:pt x="6643" y="19490"/>
                  </a:cubicBezTo>
                  <a:cubicBezTo>
                    <a:pt x="8194" y="19490"/>
                    <a:pt x="8194" y="19490"/>
                    <a:pt x="8194" y="19490"/>
                  </a:cubicBezTo>
                  <a:cubicBezTo>
                    <a:pt x="8194" y="19490"/>
                    <a:pt x="8194" y="19501"/>
                    <a:pt x="8194" y="19501"/>
                  </a:cubicBezTo>
                  <a:cubicBezTo>
                    <a:pt x="13906" y="19501"/>
                    <a:pt x="13906" y="19501"/>
                    <a:pt x="13906" y="19501"/>
                  </a:cubicBezTo>
                  <a:cubicBezTo>
                    <a:pt x="13906" y="19501"/>
                    <a:pt x="13906" y="19490"/>
                    <a:pt x="13906" y="19490"/>
                  </a:cubicBezTo>
                  <a:cubicBezTo>
                    <a:pt x="15457" y="19490"/>
                    <a:pt x="15457" y="19490"/>
                    <a:pt x="15457" y="19490"/>
                  </a:cubicBezTo>
                  <a:cubicBezTo>
                    <a:pt x="15772" y="19490"/>
                    <a:pt x="16023" y="19777"/>
                    <a:pt x="16023" y="20122"/>
                  </a:cubicBezTo>
                  <a:cubicBezTo>
                    <a:pt x="16023" y="20466"/>
                    <a:pt x="15772" y="20742"/>
                    <a:pt x="15457" y="20742"/>
                  </a:cubicBezTo>
                  <a:cubicBezTo>
                    <a:pt x="8173" y="20742"/>
                    <a:pt x="8173" y="20742"/>
                    <a:pt x="8173" y="20742"/>
                  </a:cubicBezTo>
                  <a:cubicBezTo>
                    <a:pt x="7995" y="20742"/>
                    <a:pt x="7859" y="20903"/>
                    <a:pt x="7859" y="21098"/>
                  </a:cubicBezTo>
                  <a:cubicBezTo>
                    <a:pt x="7859" y="21294"/>
                    <a:pt x="7995" y="21443"/>
                    <a:pt x="8173" y="21443"/>
                  </a:cubicBezTo>
                  <a:cubicBezTo>
                    <a:pt x="15457" y="21443"/>
                    <a:pt x="15457" y="21443"/>
                    <a:pt x="15457" y="21443"/>
                  </a:cubicBezTo>
                  <a:cubicBezTo>
                    <a:pt x="16118" y="21443"/>
                    <a:pt x="16662" y="20846"/>
                    <a:pt x="16662" y="20122"/>
                  </a:cubicBezTo>
                  <a:cubicBezTo>
                    <a:pt x="16662" y="19386"/>
                    <a:pt x="16118" y="18800"/>
                    <a:pt x="15457" y="18800"/>
                  </a:cubicBezTo>
                  <a:cubicBezTo>
                    <a:pt x="14116" y="18800"/>
                    <a:pt x="14116" y="18800"/>
                    <a:pt x="14116" y="18800"/>
                  </a:cubicBezTo>
                  <a:cubicBezTo>
                    <a:pt x="12544" y="15066"/>
                    <a:pt x="12544" y="15066"/>
                    <a:pt x="12544" y="15066"/>
                  </a:cubicBezTo>
                  <a:cubicBezTo>
                    <a:pt x="13665" y="14331"/>
                    <a:pt x="14210" y="12814"/>
                    <a:pt x="13791" y="11401"/>
                  </a:cubicBezTo>
                  <a:cubicBezTo>
                    <a:pt x="19314" y="9207"/>
                    <a:pt x="19314" y="9207"/>
                    <a:pt x="19314" y="9207"/>
                  </a:cubicBezTo>
                  <a:cubicBezTo>
                    <a:pt x="19524" y="9563"/>
                    <a:pt x="19890" y="9781"/>
                    <a:pt x="20278" y="9781"/>
                  </a:cubicBezTo>
                  <a:cubicBezTo>
                    <a:pt x="20404" y="9781"/>
                    <a:pt x="20540" y="9758"/>
                    <a:pt x="20666" y="9701"/>
                  </a:cubicBezTo>
                  <a:cubicBezTo>
                    <a:pt x="20949" y="9586"/>
                    <a:pt x="21180" y="9356"/>
                    <a:pt x="21316" y="9057"/>
                  </a:cubicBezTo>
                  <a:cubicBezTo>
                    <a:pt x="21442" y="8747"/>
                    <a:pt x="21452" y="8414"/>
                    <a:pt x="21347" y="8092"/>
                  </a:cubicBezTo>
                  <a:close/>
                  <a:moveTo>
                    <a:pt x="2650" y="13619"/>
                  </a:moveTo>
                  <a:cubicBezTo>
                    <a:pt x="2598" y="13745"/>
                    <a:pt x="2493" y="13849"/>
                    <a:pt x="2367" y="13906"/>
                  </a:cubicBezTo>
                  <a:cubicBezTo>
                    <a:pt x="2105" y="14009"/>
                    <a:pt x="1812" y="13860"/>
                    <a:pt x="1718" y="13561"/>
                  </a:cubicBezTo>
                  <a:cubicBezTo>
                    <a:pt x="669" y="10390"/>
                    <a:pt x="669" y="10390"/>
                    <a:pt x="669" y="10390"/>
                  </a:cubicBezTo>
                  <a:cubicBezTo>
                    <a:pt x="575" y="10103"/>
                    <a:pt x="711" y="9781"/>
                    <a:pt x="973" y="9678"/>
                  </a:cubicBezTo>
                  <a:cubicBezTo>
                    <a:pt x="1026" y="9655"/>
                    <a:pt x="1089" y="9643"/>
                    <a:pt x="1141" y="9643"/>
                  </a:cubicBezTo>
                  <a:cubicBezTo>
                    <a:pt x="1351" y="9643"/>
                    <a:pt x="1550" y="9781"/>
                    <a:pt x="1623" y="10011"/>
                  </a:cubicBezTo>
                  <a:cubicBezTo>
                    <a:pt x="2671" y="13182"/>
                    <a:pt x="2671" y="13182"/>
                    <a:pt x="2671" y="13182"/>
                  </a:cubicBezTo>
                  <a:cubicBezTo>
                    <a:pt x="2724" y="13332"/>
                    <a:pt x="2713" y="13481"/>
                    <a:pt x="2650" y="13619"/>
                  </a:cubicBezTo>
                  <a:close/>
                  <a:moveTo>
                    <a:pt x="3111" y="12470"/>
                  </a:moveTo>
                  <a:cubicBezTo>
                    <a:pt x="2378" y="10252"/>
                    <a:pt x="2378" y="10252"/>
                    <a:pt x="2378" y="10252"/>
                  </a:cubicBezTo>
                  <a:cubicBezTo>
                    <a:pt x="7220" y="8334"/>
                    <a:pt x="7220" y="8334"/>
                    <a:pt x="7220" y="8334"/>
                  </a:cubicBezTo>
                  <a:cubicBezTo>
                    <a:pt x="7953" y="10551"/>
                    <a:pt x="7953" y="10551"/>
                    <a:pt x="7953" y="10551"/>
                  </a:cubicBezTo>
                  <a:lnTo>
                    <a:pt x="3111" y="12470"/>
                  </a:lnTo>
                  <a:close/>
                  <a:moveTo>
                    <a:pt x="8697" y="18800"/>
                  </a:moveTo>
                  <a:cubicBezTo>
                    <a:pt x="10144" y="15365"/>
                    <a:pt x="10144" y="15365"/>
                    <a:pt x="10144" y="15365"/>
                  </a:cubicBezTo>
                  <a:cubicBezTo>
                    <a:pt x="10437" y="15469"/>
                    <a:pt x="10741" y="15526"/>
                    <a:pt x="11055" y="15526"/>
                  </a:cubicBezTo>
                  <a:cubicBezTo>
                    <a:pt x="11359" y="15526"/>
                    <a:pt x="11663" y="15469"/>
                    <a:pt x="11967" y="15365"/>
                  </a:cubicBezTo>
                  <a:cubicBezTo>
                    <a:pt x="13414" y="18800"/>
                    <a:pt x="13414" y="18800"/>
                    <a:pt x="13414" y="18800"/>
                  </a:cubicBezTo>
                  <a:cubicBezTo>
                    <a:pt x="8697" y="18800"/>
                    <a:pt x="8697" y="18800"/>
                    <a:pt x="8697" y="18800"/>
                  </a:cubicBezTo>
                  <a:close/>
                  <a:moveTo>
                    <a:pt x="11810" y="14676"/>
                  </a:moveTo>
                  <a:cubicBezTo>
                    <a:pt x="11255" y="14906"/>
                    <a:pt x="10647" y="14871"/>
                    <a:pt x="10112" y="14607"/>
                  </a:cubicBezTo>
                  <a:cubicBezTo>
                    <a:pt x="10112" y="14607"/>
                    <a:pt x="10112" y="14595"/>
                    <a:pt x="10112" y="14595"/>
                  </a:cubicBezTo>
                  <a:cubicBezTo>
                    <a:pt x="10112" y="14595"/>
                    <a:pt x="10112" y="14595"/>
                    <a:pt x="10112" y="14595"/>
                  </a:cubicBezTo>
                  <a:cubicBezTo>
                    <a:pt x="10102" y="14595"/>
                    <a:pt x="10102" y="14595"/>
                    <a:pt x="10102" y="14595"/>
                  </a:cubicBezTo>
                  <a:cubicBezTo>
                    <a:pt x="9557" y="14320"/>
                    <a:pt x="9148" y="13826"/>
                    <a:pt x="8938" y="13205"/>
                  </a:cubicBezTo>
                  <a:cubicBezTo>
                    <a:pt x="8519" y="11930"/>
                    <a:pt x="9127" y="10517"/>
                    <a:pt x="10290" y="10057"/>
                  </a:cubicBezTo>
                  <a:cubicBezTo>
                    <a:pt x="10542" y="9954"/>
                    <a:pt x="10793" y="9908"/>
                    <a:pt x="11045" y="9908"/>
                  </a:cubicBezTo>
                  <a:cubicBezTo>
                    <a:pt x="11967" y="9908"/>
                    <a:pt x="12837" y="10528"/>
                    <a:pt x="13162" y="11528"/>
                  </a:cubicBezTo>
                  <a:cubicBezTo>
                    <a:pt x="13581" y="12803"/>
                    <a:pt x="12973" y="14216"/>
                    <a:pt x="11810" y="14676"/>
                  </a:cubicBezTo>
                  <a:close/>
                  <a:moveTo>
                    <a:pt x="20739" y="8759"/>
                  </a:moveTo>
                  <a:cubicBezTo>
                    <a:pt x="20676" y="8897"/>
                    <a:pt x="20572" y="9000"/>
                    <a:pt x="20446" y="9046"/>
                  </a:cubicBezTo>
                  <a:cubicBezTo>
                    <a:pt x="20184" y="9149"/>
                    <a:pt x="19890" y="9000"/>
                    <a:pt x="19796" y="8713"/>
                  </a:cubicBezTo>
                  <a:cubicBezTo>
                    <a:pt x="17396" y="1452"/>
                    <a:pt x="17396" y="1452"/>
                    <a:pt x="17396" y="1452"/>
                  </a:cubicBezTo>
                  <a:cubicBezTo>
                    <a:pt x="17302" y="1153"/>
                    <a:pt x="17438" y="831"/>
                    <a:pt x="17700" y="728"/>
                  </a:cubicBezTo>
                  <a:cubicBezTo>
                    <a:pt x="17763" y="705"/>
                    <a:pt x="17815" y="693"/>
                    <a:pt x="17878" y="693"/>
                  </a:cubicBezTo>
                  <a:cubicBezTo>
                    <a:pt x="18088" y="693"/>
                    <a:pt x="18287" y="843"/>
                    <a:pt x="18360" y="1061"/>
                  </a:cubicBezTo>
                  <a:cubicBezTo>
                    <a:pt x="20750" y="8334"/>
                    <a:pt x="20750" y="8334"/>
                    <a:pt x="20750" y="8334"/>
                  </a:cubicBezTo>
                  <a:cubicBezTo>
                    <a:pt x="20802" y="8472"/>
                    <a:pt x="20792" y="8621"/>
                    <a:pt x="20739" y="8759"/>
                  </a:cubicBezTo>
                  <a:close/>
                  <a:moveTo>
                    <a:pt x="20739" y="8759"/>
                  </a:moveTo>
                  <a:cubicBezTo>
                    <a:pt x="20739" y="8759"/>
                    <a:pt x="20739" y="8759"/>
                    <a:pt x="20739" y="875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33" name="Freeform 244"/>
            <p:cNvSpPr/>
            <p:nvPr/>
          </p:nvSpPr>
          <p:spPr>
            <a:xfrm>
              <a:off x="183833" y="222781"/>
              <a:ext cx="58856" cy="5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0307" fill="norm" stroke="1" extrusionOk="0">
                  <a:moveTo>
                    <a:pt x="6883" y="601"/>
                  </a:moveTo>
                  <a:cubicBezTo>
                    <a:pt x="4282" y="1512"/>
                    <a:pt x="2187" y="3406"/>
                    <a:pt x="1032" y="5860"/>
                  </a:cubicBezTo>
                  <a:cubicBezTo>
                    <a:pt x="-197" y="8315"/>
                    <a:pt x="-341" y="11050"/>
                    <a:pt x="670" y="13575"/>
                  </a:cubicBezTo>
                  <a:cubicBezTo>
                    <a:pt x="1610" y="16169"/>
                    <a:pt x="3488" y="18203"/>
                    <a:pt x="6016" y="19325"/>
                  </a:cubicBezTo>
                  <a:cubicBezTo>
                    <a:pt x="7461" y="19956"/>
                    <a:pt x="8978" y="20307"/>
                    <a:pt x="10495" y="20307"/>
                  </a:cubicBezTo>
                  <a:cubicBezTo>
                    <a:pt x="11651" y="20307"/>
                    <a:pt x="12879" y="20097"/>
                    <a:pt x="14035" y="19676"/>
                  </a:cubicBezTo>
                  <a:cubicBezTo>
                    <a:pt x="16636" y="18764"/>
                    <a:pt x="18731" y="16941"/>
                    <a:pt x="19959" y="14486"/>
                  </a:cubicBezTo>
                  <a:cubicBezTo>
                    <a:pt x="21115" y="12032"/>
                    <a:pt x="21259" y="9226"/>
                    <a:pt x="20320" y="6702"/>
                  </a:cubicBezTo>
                  <a:cubicBezTo>
                    <a:pt x="18369" y="1442"/>
                    <a:pt x="12373" y="-1293"/>
                    <a:pt x="6883" y="601"/>
                  </a:cubicBezTo>
                  <a:close/>
                  <a:moveTo>
                    <a:pt x="15985" y="12663"/>
                  </a:moveTo>
                  <a:cubicBezTo>
                    <a:pt x="15263" y="14065"/>
                    <a:pt x="14035" y="15188"/>
                    <a:pt x="12518" y="15678"/>
                  </a:cubicBezTo>
                  <a:cubicBezTo>
                    <a:pt x="11001" y="16239"/>
                    <a:pt x="9339" y="16169"/>
                    <a:pt x="7894" y="15468"/>
                  </a:cubicBezTo>
                  <a:cubicBezTo>
                    <a:pt x="6450" y="14837"/>
                    <a:pt x="5294" y="13645"/>
                    <a:pt x="4788" y="12172"/>
                  </a:cubicBezTo>
                  <a:cubicBezTo>
                    <a:pt x="4210" y="10699"/>
                    <a:pt x="4282" y="9086"/>
                    <a:pt x="5005" y="7613"/>
                  </a:cubicBezTo>
                  <a:cubicBezTo>
                    <a:pt x="5655" y="6211"/>
                    <a:pt x="6883" y="5159"/>
                    <a:pt x="8400" y="4598"/>
                  </a:cubicBezTo>
                  <a:cubicBezTo>
                    <a:pt x="9123" y="4388"/>
                    <a:pt x="9773" y="4247"/>
                    <a:pt x="10495" y="4247"/>
                  </a:cubicBezTo>
                  <a:cubicBezTo>
                    <a:pt x="12951" y="4247"/>
                    <a:pt x="15263" y="5720"/>
                    <a:pt x="16202" y="8175"/>
                  </a:cubicBezTo>
                  <a:cubicBezTo>
                    <a:pt x="16708" y="9647"/>
                    <a:pt x="16636" y="11260"/>
                    <a:pt x="15985" y="12663"/>
                  </a:cubicBezTo>
                  <a:close/>
                  <a:moveTo>
                    <a:pt x="15985" y="12663"/>
                  </a:moveTo>
                  <a:cubicBezTo>
                    <a:pt x="15985" y="12663"/>
                    <a:pt x="15985" y="12663"/>
                    <a:pt x="15985" y="1266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34" name="Freeform 245"/>
            <p:cNvSpPr/>
            <p:nvPr/>
          </p:nvSpPr>
          <p:spPr>
            <a:xfrm>
              <a:off x="353" y="76199"/>
              <a:ext cx="87551" cy="8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01" fill="norm" stroke="1" extrusionOk="0">
                  <a:moveTo>
                    <a:pt x="3618" y="13886"/>
                  </a:moveTo>
                  <a:cubicBezTo>
                    <a:pt x="2982" y="17794"/>
                    <a:pt x="2982" y="17794"/>
                    <a:pt x="2982" y="17794"/>
                  </a:cubicBezTo>
                  <a:cubicBezTo>
                    <a:pt x="2786" y="18977"/>
                    <a:pt x="3227" y="20109"/>
                    <a:pt x="4157" y="20829"/>
                  </a:cubicBezTo>
                  <a:cubicBezTo>
                    <a:pt x="5039" y="21497"/>
                    <a:pt x="6263" y="21600"/>
                    <a:pt x="7243" y="21034"/>
                  </a:cubicBezTo>
                  <a:cubicBezTo>
                    <a:pt x="10574" y="19234"/>
                    <a:pt x="10574" y="19234"/>
                    <a:pt x="10574" y="19234"/>
                  </a:cubicBezTo>
                  <a:cubicBezTo>
                    <a:pt x="13953" y="21034"/>
                    <a:pt x="13953" y="21034"/>
                    <a:pt x="13953" y="21034"/>
                  </a:cubicBezTo>
                  <a:cubicBezTo>
                    <a:pt x="14394" y="21291"/>
                    <a:pt x="14835" y="21394"/>
                    <a:pt x="15325" y="21394"/>
                  </a:cubicBezTo>
                  <a:cubicBezTo>
                    <a:pt x="15912" y="21394"/>
                    <a:pt x="16549" y="21189"/>
                    <a:pt x="17039" y="20829"/>
                  </a:cubicBezTo>
                  <a:cubicBezTo>
                    <a:pt x="17969" y="20109"/>
                    <a:pt x="18410" y="18977"/>
                    <a:pt x="18214" y="17794"/>
                  </a:cubicBezTo>
                  <a:cubicBezTo>
                    <a:pt x="17578" y="13886"/>
                    <a:pt x="17578" y="13886"/>
                    <a:pt x="17578" y="13886"/>
                  </a:cubicBezTo>
                  <a:cubicBezTo>
                    <a:pt x="20271" y="11109"/>
                    <a:pt x="20271" y="11109"/>
                    <a:pt x="20271" y="11109"/>
                  </a:cubicBezTo>
                  <a:cubicBezTo>
                    <a:pt x="21104" y="10286"/>
                    <a:pt x="21398" y="9051"/>
                    <a:pt x="21006" y="7920"/>
                  </a:cubicBezTo>
                  <a:cubicBezTo>
                    <a:pt x="20663" y="6789"/>
                    <a:pt x="19782" y="6017"/>
                    <a:pt x="18655" y="5811"/>
                  </a:cubicBezTo>
                  <a:cubicBezTo>
                    <a:pt x="14933" y="5246"/>
                    <a:pt x="14933" y="5246"/>
                    <a:pt x="14933" y="5246"/>
                  </a:cubicBezTo>
                  <a:cubicBezTo>
                    <a:pt x="13218" y="1697"/>
                    <a:pt x="13218" y="1697"/>
                    <a:pt x="13218" y="1697"/>
                  </a:cubicBezTo>
                  <a:cubicBezTo>
                    <a:pt x="12729" y="617"/>
                    <a:pt x="11749" y="0"/>
                    <a:pt x="10574" y="0"/>
                  </a:cubicBezTo>
                  <a:cubicBezTo>
                    <a:pt x="9447" y="0"/>
                    <a:pt x="8467" y="617"/>
                    <a:pt x="7929" y="1697"/>
                  </a:cubicBezTo>
                  <a:cubicBezTo>
                    <a:pt x="6263" y="5246"/>
                    <a:pt x="6263" y="5246"/>
                    <a:pt x="6263" y="5246"/>
                  </a:cubicBezTo>
                  <a:cubicBezTo>
                    <a:pt x="2541" y="5811"/>
                    <a:pt x="2541" y="5811"/>
                    <a:pt x="2541" y="5811"/>
                  </a:cubicBezTo>
                  <a:cubicBezTo>
                    <a:pt x="1414" y="6017"/>
                    <a:pt x="533" y="6789"/>
                    <a:pt x="141" y="7920"/>
                  </a:cubicBezTo>
                  <a:cubicBezTo>
                    <a:pt x="-202" y="9051"/>
                    <a:pt x="92" y="10286"/>
                    <a:pt x="925" y="11109"/>
                  </a:cubicBezTo>
                  <a:lnTo>
                    <a:pt x="3618" y="13886"/>
                  </a:lnTo>
                  <a:close/>
                  <a:moveTo>
                    <a:pt x="6704" y="8331"/>
                  </a:moveTo>
                  <a:cubicBezTo>
                    <a:pt x="7684" y="8229"/>
                    <a:pt x="8516" y="7560"/>
                    <a:pt x="8957" y="6634"/>
                  </a:cubicBezTo>
                  <a:cubicBezTo>
                    <a:pt x="10574" y="3137"/>
                    <a:pt x="10574" y="3137"/>
                    <a:pt x="10574" y="3137"/>
                  </a:cubicBezTo>
                  <a:cubicBezTo>
                    <a:pt x="12239" y="6634"/>
                    <a:pt x="12239" y="6634"/>
                    <a:pt x="12239" y="6634"/>
                  </a:cubicBezTo>
                  <a:cubicBezTo>
                    <a:pt x="12680" y="7560"/>
                    <a:pt x="13512" y="8229"/>
                    <a:pt x="14492" y="8331"/>
                  </a:cubicBezTo>
                  <a:cubicBezTo>
                    <a:pt x="18165" y="8897"/>
                    <a:pt x="18165" y="8897"/>
                    <a:pt x="18165" y="8897"/>
                  </a:cubicBezTo>
                  <a:cubicBezTo>
                    <a:pt x="15471" y="11674"/>
                    <a:pt x="15471" y="11674"/>
                    <a:pt x="15471" y="11674"/>
                  </a:cubicBezTo>
                  <a:cubicBezTo>
                    <a:pt x="14786" y="12343"/>
                    <a:pt x="14492" y="13371"/>
                    <a:pt x="14639" y="14400"/>
                  </a:cubicBezTo>
                  <a:cubicBezTo>
                    <a:pt x="15276" y="18257"/>
                    <a:pt x="15276" y="18257"/>
                    <a:pt x="15276" y="18257"/>
                  </a:cubicBezTo>
                  <a:cubicBezTo>
                    <a:pt x="11945" y="16457"/>
                    <a:pt x="11945" y="16457"/>
                    <a:pt x="11945" y="16457"/>
                  </a:cubicBezTo>
                  <a:cubicBezTo>
                    <a:pt x="11553" y="16200"/>
                    <a:pt x="11063" y="16097"/>
                    <a:pt x="10574" y="16097"/>
                  </a:cubicBezTo>
                  <a:cubicBezTo>
                    <a:pt x="10133" y="16097"/>
                    <a:pt x="9643" y="16200"/>
                    <a:pt x="9202" y="16457"/>
                  </a:cubicBezTo>
                  <a:cubicBezTo>
                    <a:pt x="5920" y="18257"/>
                    <a:pt x="5920" y="18257"/>
                    <a:pt x="5920" y="18257"/>
                  </a:cubicBezTo>
                  <a:cubicBezTo>
                    <a:pt x="6557" y="14400"/>
                    <a:pt x="6557" y="14400"/>
                    <a:pt x="6557" y="14400"/>
                  </a:cubicBezTo>
                  <a:cubicBezTo>
                    <a:pt x="6704" y="13371"/>
                    <a:pt x="6410" y="12343"/>
                    <a:pt x="5676" y="11674"/>
                  </a:cubicBezTo>
                  <a:cubicBezTo>
                    <a:pt x="3031" y="8897"/>
                    <a:pt x="3031" y="8897"/>
                    <a:pt x="3031" y="8897"/>
                  </a:cubicBezTo>
                  <a:lnTo>
                    <a:pt x="6704" y="8331"/>
                  </a:lnTo>
                  <a:close/>
                  <a:moveTo>
                    <a:pt x="6704" y="8331"/>
                  </a:moveTo>
                  <a:cubicBezTo>
                    <a:pt x="6704" y="8331"/>
                    <a:pt x="6704" y="8331"/>
                    <a:pt x="6704" y="833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35" name="Freeform 246"/>
            <p:cNvSpPr/>
            <p:nvPr/>
          </p:nvSpPr>
          <p:spPr>
            <a:xfrm>
              <a:off x="298007" y="253602"/>
              <a:ext cx="87630" cy="83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46" fill="norm" stroke="1" extrusionOk="0">
                  <a:moveTo>
                    <a:pt x="18698" y="5863"/>
                  </a:moveTo>
                  <a:cubicBezTo>
                    <a:pt x="14918" y="5297"/>
                    <a:pt x="14918" y="5297"/>
                    <a:pt x="14918" y="5297"/>
                  </a:cubicBezTo>
                  <a:cubicBezTo>
                    <a:pt x="13249" y="1697"/>
                    <a:pt x="13249" y="1697"/>
                    <a:pt x="13249" y="1697"/>
                  </a:cubicBezTo>
                  <a:cubicBezTo>
                    <a:pt x="12758" y="669"/>
                    <a:pt x="11727" y="0"/>
                    <a:pt x="10598" y="0"/>
                  </a:cubicBezTo>
                  <a:cubicBezTo>
                    <a:pt x="9469" y="0"/>
                    <a:pt x="8438" y="669"/>
                    <a:pt x="7947" y="1697"/>
                  </a:cubicBezTo>
                  <a:cubicBezTo>
                    <a:pt x="6278" y="5297"/>
                    <a:pt x="6278" y="5297"/>
                    <a:pt x="6278" y="5297"/>
                  </a:cubicBezTo>
                  <a:cubicBezTo>
                    <a:pt x="2547" y="5863"/>
                    <a:pt x="2547" y="5863"/>
                    <a:pt x="2547" y="5863"/>
                  </a:cubicBezTo>
                  <a:cubicBezTo>
                    <a:pt x="1418" y="6017"/>
                    <a:pt x="485" y="6840"/>
                    <a:pt x="142" y="7971"/>
                  </a:cubicBezTo>
                  <a:cubicBezTo>
                    <a:pt x="-202" y="9103"/>
                    <a:pt x="93" y="10286"/>
                    <a:pt x="878" y="11109"/>
                  </a:cubicBezTo>
                  <a:cubicBezTo>
                    <a:pt x="3627" y="13886"/>
                    <a:pt x="3627" y="13886"/>
                    <a:pt x="3627" y="13886"/>
                  </a:cubicBezTo>
                  <a:cubicBezTo>
                    <a:pt x="2989" y="17794"/>
                    <a:pt x="2989" y="17794"/>
                    <a:pt x="2989" y="17794"/>
                  </a:cubicBezTo>
                  <a:cubicBezTo>
                    <a:pt x="2793" y="18977"/>
                    <a:pt x="3234" y="20160"/>
                    <a:pt x="4118" y="20829"/>
                  </a:cubicBezTo>
                  <a:cubicBezTo>
                    <a:pt x="4658" y="21240"/>
                    <a:pt x="5247" y="21446"/>
                    <a:pt x="5885" y="21446"/>
                  </a:cubicBezTo>
                  <a:cubicBezTo>
                    <a:pt x="6327" y="21446"/>
                    <a:pt x="6818" y="21291"/>
                    <a:pt x="7260" y="21086"/>
                  </a:cubicBezTo>
                  <a:cubicBezTo>
                    <a:pt x="10598" y="19234"/>
                    <a:pt x="10598" y="19234"/>
                    <a:pt x="10598" y="19234"/>
                  </a:cubicBezTo>
                  <a:cubicBezTo>
                    <a:pt x="13936" y="21086"/>
                    <a:pt x="13936" y="21086"/>
                    <a:pt x="13936" y="21086"/>
                  </a:cubicBezTo>
                  <a:cubicBezTo>
                    <a:pt x="14967" y="21600"/>
                    <a:pt x="16145" y="21549"/>
                    <a:pt x="17078" y="20829"/>
                  </a:cubicBezTo>
                  <a:cubicBezTo>
                    <a:pt x="17962" y="20160"/>
                    <a:pt x="18453" y="18977"/>
                    <a:pt x="18256" y="17794"/>
                  </a:cubicBezTo>
                  <a:cubicBezTo>
                    <a:pt x="17618" y="13886"/>
                    <a:pt x="17618" y="13886"/>
                    <a:pt x="17618" y="13886"/>
                  </a:cubicBezTo>
                  <a:cubicBezTo>
                    <a:pt x="20318" y="11109"/>
                    <a:pt x="20318" y="11109"/>
                    <a:pt x="20318" y="11109"/>
                  </a:cubicBezTo>
                  <a:cubicBezTo>
                    <a:pt x="21103" y="10286"/>
                    <a:pt x="21398" y="9103"/>
                    <a:pt x="21054" y="7971"/>
                  </a:cubicBezTo>
                  <a:cubicBezTo>
                    <a:pt x="20711" y="6840"/>
                    <a:pt x="19778" y="6017"/>
                    <a:pt x="18698" y="5863"/>
                  </a:cubicBezTo>
                  <a:close/>
                  <a:moveTo>
                    <a:pt x="15507" y="11674"/>
                  </a:moveTo>
                  <a:cubicBezTo>
                    <a:pt x="14820" y="12394"/>
                    <a:pt x="14476" y="13423"/>
                    <a:pt x="14673" y="14400"/>
                  </a:cubicBezTo>
                  <a:cubicBezTo>
                    <a:pt x="15311" y="18257"/>
                    <a:pt x="15311" y="18257"/>
                    <a:pt x="15311" y="18257"/>
                  </a:cubicBezTo>
                  <a:cubicBezTo>
                    <a:pt x="11973" y="16457"/>
                    <a:pt x="11973" y="16457"/>
                    <a:pt x="11973" y="16457"/>
                  </a:cubicBezTo>
                  <a:cubicBezTo>
                    <a:pt x="11531" y="16200"/>
                    <a:pt x="11089" y="16097"/>
                    <a:pt x="10598" y="16097"/>
                  </a:cubicBezTo>
                  <a:cubicBezTo>
                    <a:pt x="10156" y="16097"/>
                    <a:pt x="9665" y="16200"/>
                    <a:pt x="9223" y="16457"/>
                  </a:cubicBezTo>
                  <a:cubicBezTo>
                    <a:pt x="5934" y="18257"/>
                    <a:pt x="5934" y="18257"/>
                    <a:pt x="5934" y="18257"/>
                  </a:cubicBezTo>
                  <a:cubicBezTo>
                    <a:pt x="6523" y="14400"/>
                    <a:pt x="6523" y="14400"/>
                    <a:pt x="6523" y="14400"/>
                  </a:cubicBezTo>
                  <a:cubicBezTo>
                    <a:pt x="6720" y="13423"/>
                    <a:pt x="6376" y="12394"/>
                    <a:pt x="5689" y="11674"/>
                  </a:cubicBezTo>
                  <a:cubicBezTo>
                    <a:pt x="3038" y="8949"/>
                    <a:pt x="3038" y="8949"/>
                    <a:pt x="3038" y="8949"/>
                  </a:cubicBezTo>
                  <a:cubicBezTo>
                    <a:pt x="6720" y="8383"/>
                    <a:pt x="6720" y="8383"/>
                    <a:pt x="6720" y="8383"/>
                  </a:cubicBezTo>
                  <a:cubicBezTo>
                    <a:pt x="7702" y="8229"/>
                    <a:pt x="8536" y="7611"/>
                    <a:pt x="8929" y="6686"/>
                  </a:cubicBezTo>
                  <a:cubicBezTo>
                    <a:pt x="10598" y="3137"/>
                    <a:pt x="10598" y="3137"/>
                    <a:pt x="10598" y="3137"/>
                  </a:cubicBezTo>
                  <a:cubicBezTo>
                    <a:pt x="12267" y="6686"/>
                    <a:pt x="12267" y="6686"/>
                    <a:pt x="12267" y="6686"/>
                  </a:cubicBezTo>
                  <a:cubicBezTo>
                    <a:pt x="12709" y="7611"/>
                    <a:pt x="13543" y="8229"/>
                    <a:pt x="14476" y="8383"/>
                  </a:cubicBezTo>
                  <a:cubicBezTo>
                    <a:pt x="18207" y="8949"/>
                    <a:pt x="18207" y="8949"/>
                    <a:pt x="18207" y="8949"/>
                  </a:cubicBezTo>
                  <a:lnTo>
                    <a:pt x="15507" y="11674"/>
                  </a:lnTo>
                  <a:close/>
                  <a:moveTo>
                    <a:pt x="15507" y="11674"/>
                  </a:moveTo>
                  <a:cubicBezTo>
                    <a:pt x="15507" y="11674"/>
                    <a:pt x="15507" y="11674"/>
                    <a:pt x="15507" y="1167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36" name="Freeform 247"/>
            <p:cNvSpPr/>
            <p:nvPr/>
          </p:nvSpPr>
          <p:spPr>
            <a:xfrm>
              <a:off x="143215" y="0"/>
              <a:ext cx="86461" cy="83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98" fill="norm" stroke="1" extrusionOk="0">
                  <a:moveTo>
                    <a:pt x="3578" y="13853"/>
                  </a:moveTo>
                  <a:cubicBezTo>
                    <a:pt x="2940" y="17752"/>
                    <a:pt x="2940" y="17752"/>
                    <a:pt x="2940" y="17752"/>
                  </a:cubicBezTo>
                  <a:cubicBezTo>
                    <a:pt x="2793" y="18932"/>
                    <a:pt x="3234" y="20112"/>
                    <a:pt x="4118" y="20779"/>
                  </a:cubicBezTo>
                  <a:cubicBezTo>
                    <a:pt x="4658" y="21190"/>
                    <a:pt x="5247" y="21395"/>
                    <a:pt x="5885" y="21395"/>
                  </a:cubicBezTo>
                  <a:cubicBezTo>
                    <a:pt x="6327" y="21395"/>
                    <a:pt x="6818" y="21241"/>
                    <a:pt x="7260" y="21036"/>
                  </a:cubicBezTo>
                  <a:cubicBezTo>
                    <a:pt x="10598" y="19189"/>
                    <a:pt x="10598" y="19189"/>
                    <a:pt x="10598" y="19189"/>
                  </a:cubicBezTo>
                  <a:cubicBezTo>
                    <a:pt x="13936" y="21036"/>
                    <a:pt x="13936" y="21036"/>
                    <a:pt x="13936" y="21036"/>
                  </a:cubicBezTo>
                  <a:cubicBezTo>
                    <a:pt x="14967" y="21600"/>
                    <a:pt x="16145" y="21497"/>
                    <a:pt x="17078" y="20779"/>
                  </a:cubicBezTo>
                  <a:cubicBezTo>
                    <a:pt x="17962" y="20112"/>
                    <a:pt x="18453" y="18932"/>
                    <a:pt x="18256" y="17752"/>
                  </a:cubicBezTo>
                  <a:cubicBezTo>
                    <a:pt x="17618" y="13853"/>
                    <a:pt x="17618" y="13853"/>
                    <a:pt x="17618" y="13853"/>
                  </a:cubicBezTo>
                  <a:cubicBezTo>
                    <a:pt x="20318" y="11082"/>
                    <a:pt x="20318" y="11082"/>
                    <a:pt x="20318" y="11082"/>
                  </a:cubicBezTo>
                  <a:cubicBezTo>
                    <a:pt x="21103" y="10261"/>
                    <a:pt x="21398" y="9081"/>
                    <a:pt x="21054" y="7952"/>
                  </a:cubicBezTo>
                  <a:cubicBezTo>
                    <a:pt x="20711" y="6824"/>
                    <a:pt x="19778" y="6003"/>
                    <a:pt x="18649" y="5849"/>
                  </a:cubicBezTo>
                  <a:cubicBezTo>
                    <a:pt x="14918" y="5285"/>
                    <a:pt x="14918" y="5285"/>
                    <a:pt x="14918" y="5285"/>
                  </a:cubicBezTo>
                  <a:cubicBezTo>
                    <a:pt x="13249" y="1744"/>
                    <a:pt x="13249" y="1744"/>
                    <a:pt x="13249" y="1744"/>
                  </a:cubicBezTo>
                  <a:cubicBezTo>
                    <a:pt x="12758" y="667"/>
                    <a:pt x="11727" y="0"/>
                    <a:pt x="10598" y="0"/>
                  </a:cubicBezTo>
                  <a:cubicBezTo>
                    <a:pt x="9469" y="0"/>
                    <a:pt x="8438" y="667"/>
                    <a:pt x="7947" y="1744"/>
                  </a:cubicBezTo>
                  <a:cubicBezTo>
                    <a:pt x="6278" y="5285"/>
                    <a:pt x="6278" y="5285"/>
                    <a:pt x="6278" y="5285"/>
                  </a:cubicBezTo>
                  <a:cubicBezTo>
                    <a:pt x="2547" y="5849"/>
                    <a:pt x="2547" y="5849"/>
                    <a:pt x="2547" y="5849"/>
                  </a:cubicBezTo>
                  <a:cubicBezTo>
                    <a:pt x="1418" y="6003"/>
                    <a:pt x="485" y="6824"/>
                    <a:pt x="142" y="7952"/>
                  </a:cubicBezTo>
                  <a:cubicBezTo>
                    <a:pt x="-202" y="9081"/>
                    <a:pt x="93" y="10261"/>
                    <a:pt x="878" y="11082"/>
                  </a:cubicBezTo>
                  <a:lnTo>
                    <a:pt x="3578" y="13853"/>
                  </a:lnTo>
                  <a:close/>
                  <a:moveTo>
                    <a:pt x="6720" y="8363"/>
                  </a:moveTo>
                  <a:cubicBezTo>
                    <a:pt x="7702" y="8209"/>
                    <a:pt x="8487" y="7593"/>
                    <a:pt x="8929" y="6670"/>
                  </a:cubicBezTo>
                  <a:cubicBezTo>
                    <a:pt x="10598" y="3130"/>
                    <a:pt x="10598" y="3130"/>
                    <a:pt x="10598" y="3130"/>
                  </a:cubicBezTo>
                  <a:cubicBezTo>
                    <a:pt x="12267" y="6670"/>
                    <a:pt x="12267" y="6670"/>
                    <a:pt x="12267" y="6670"/>
                  </a:cubicBezTo>
                  <a:cubicBezTo>
                    <a:pt x="12709" y="7593"/>
                    <a:pt x="13543" y="8209"/>
                    <a:pt x="14476" y="8363"/>
                  </a:cubicBezTo>
                  <a:cubicBezTo>
                    <a:pt x="18207" y="8927"/>
                    <a:pt x="18207" y="8927"/>
                    <a:pt x="18207" y="8927"/>
                  </a:cubicBezTo>
                  <a:cubicBezTo>
                    <a:pt x="15507" y="11647"/>
                    <a:pt x="15507" y="11647"/>
                    <a:pt x="15507" y="11647"/>
                  </a:cubicBezTo>
                  <a:cubicBezTo>
                    <a:pt x="14820" y="12365"/>
                    <a:pt x="14476" y="13391"/>
                    <a:pt x="14673" y="14366"/>
                  </a:cubicBezTo>
                  <a:cubicBezTo>
                    <a:pt x="15311" y="18265"/>
                    <a:pt x="15311" y="18265"/>
                    <a:pt x="15311" y="18265"/>
                  </a:cubicBezTo>
                  <a:cubicBezTo>
                    <a:pt x="11973" y="16418"/>
                    <a:pt x="11973" y="16418"/>
                    <a:pt x="11973" y="16418"/>
                  </a:cubicBezTo>
                  <a:cubicBezTo>
                    <a:pt x="11531" y="16162"/>
                    <a:pt x="11089" y="16059"/>
                    <a:pt x="10598" y="16059"/>
                  </a:cubicBezTo>
                  <a:cubicBezTo>
                    <a:pt x="10107" y="16059"/>
                    <a:pt x="9665" y="16162"/>
                    <a:pt x="9223" y="16418"/>
                  </a:cubicBezTo>
                  <a:cubicBezTo>
                    <a:pt x="5885" y="18265"/>
                    <a:pt x="5885" y="18265"/>
                    <a:pt x="5885" y="18265"/>
                  </a:cubicBezTo>
                  <a:cubicBezTo>
                    <a:pt x="6523" y="14366"/>
                    <a:pt x="6523" y="14366"/>
                    <a:pt x="6523" y="14366"/>
                  </a:cubicBezTo>
                  <a:cubicBezTo>
                    <a:pt x="6720" y="13391"/>
                    <a:pt x="6376" y="12365"/>
                    <a:pt x="5689" y="11647"/>
                  </a:cubicBezTo>
                  <a:cubicBezTo>
                    <a:pt x="2989" y="8927"/>
                    <a:pt x="2989" y="8927"/>
                    <a:pt x="2989" y="8927"/>
                  </a:cubicBezTo>
                  <a:lnTo>
                    <a:pt x="6720" y="8363"/>
                  </a:lnTo>
                  <a:close/>
                  <a:moveTo>
                    <a:pt x="6720" y="8363"/>
                  </a:moveTo>
                  <a:cubicBezTo>
                    <a:pt x="6720" y="8363"/>
                    <a:pt x="6720" y="8363"/>
                    <a:pt x="6720" y="836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638" name="Freeform 251"/>
          <p:cNvSpPr/>
          <p:nvPr/>
        </p:nvSpPr>
        <p:spPr>
          <a:xfrm>
            <a:off x="4642248" y="2911230"/>
            <a:ext cx="411957" cy="411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2" fill="norm" stroke="1" extrusionOk="0">
                <a:moveTo>
                  <a:pt x="21389" y="4029"/>
                </a:moveTo>
                <a:cubicBezTo>
                  <a:pt x="14998" y="1577"/>
                  <a:pt x="14998" y="1577"/>
                  <a:pt x="14998" y="1577"/>
                </a:cubicBezTo>
                <a:cubicBezTo>
                  <a:pt x="14829" y="1514"/>
                  <a:pt x="14639" y="1598"/>
                  <a:pt x="14576" y="1767"/>
                </a:cubicBezTo>
                <a:cubicBezTo>
                  <a:pt x="14523" y="1936"/>
                  <a:pt x="14597" y="2116"/>
                  <a:pt x="14766" y="2179"/>
                </a:cubicBezTo>
                <a:cubicBezTo>
                  <a:pt x="20377" y="4325"/>
                  <a:pt x="20377" y="4325"/>
                  <a:pt x="20377" y="4325"/>
                </a:cubicBezTo>
                <a:cubicBezTo>
                  <a:pt x="16991" y="5624"/>
                  <a:pt x="16991" y="5624"/>
                  <a:pt x="16991" y="5624"/>
                </a:cubicBezTo>
                <a:cubicBezTo>
                  <a:pt x="16991" y="4695"/>
                  <a:pt x="16991" y="4695"/>
                  <a:pt x="16991" y="4695"/>
                </a:cubicBezTo>
                <a:cubicBezTo>
                  <a:pt x="16991" y="4547"/>
                  <a:pt x="16896" y="4420"/>
                  <a:pt x="16748" y="4378"/>
                </a:cubicBezTo>
                <a:cubicBezTo>
                  <a:pt x="13890" y="3648"/>
                  <a:pt x="10948" y="3448"/>
                  <a:pt x="8016" y="3786"/>
                </a:cubicBezTo>
                <a:cubicBezTo>
                  <a:pt x="6950" y="3913"/>
                  <a:pt x="5885" y="4113"/>
                  <a:pt x="4852" y="4378"/>
                </a:cubicBezTo>
                <a:cubicBezTo>
                  <a:pt x="4704" y="4420"/>
                  <a:pt x="4609" y="4547"/>
                  <a:pt x="4609" y="4695"/>
                </a:cubicBezTo>
                <a:cubicBezTo>
                  <a:pt x="4609" y="5624"/>
                  <a:pt x="4609" y="5624"/>
                  <a:pt x="4609" y="5624"/>
                </a:cubicBezTo>
                <a:cubicBezTo>
                  <a:pt x="1223" y="4325"/>
                  <a:pt x="1223" y="4325"/>
                  <a:pt x="1223" y="4325"/>
                </a:cubicBezTo>
                <a:cubicBezTo>
                  <a:pt x="10800" y="668"/>
                  <a:pt x="10800" y="668"/>
                  <a:pt x="10800" y="668"/>
                </a:cubicBezTo>
                <a:cubicBezTo>
                  <a:pt x="13500" y="1693"/>
                  <a:pt x="13500" y="1693"/>
                  <a:pt x="13500" y="1693"/>
                </a:cubicBezTo>
                <a:cubicBezTo>
                  <a:pt x="13658" y="1757"/>
                  <a:pt x="13848" y="1683"/>
                  <a:pt x="13911" y="1514"/>
                </a:cubicBezTo>
                <a:cubicBezTo>
                  <a:pt x="13975" y="1345"/>
                  <a:pt x="13890" y="1165"/>
                  <a:pt x="13721" y="1102"/>
                </a:cubicBezTo>
                <a:cubicBezTo>
                  <a:pt x="10916" y="24"/>
                  <a:pt x="10916" y="24"/>
                  <a:pt x="10916" y="24"/>
                </a:cubicBezTo>
                <a:cubicBezTo>
                  <a:pt x="10842" y="-8"/>
                  <a:pt x="10758" y="-8"/>
                  <a:pt x="10684" y="24"/>
                </a:cubicBezTo>
                <a:cubicBezTo>
                  <a:pt x="211" y="4029"/>
                  <a:pt x="211" y="4029"/>
                  <a:pt x="211" y="4029"/>
                </a:cubicBezTo>
                <a:cubicBezTo>
                  <a:pt x="84" y="4071"/>
                  <a:pt x="0" y="4198"/>
                  <a:pt x="0" y="4325"/>
                </a:cubicBezTo>
                <a:cubicBezTo>
                  <a:pt x="0" y="4462"/>
                  <a:pt x="84" y="4578"/>
                  <a:pt x="211" y="4631"/>
                </a:cubicBezTo>
                <a:cubicBezTo>
                  <a:pt x="4609" y="6311"/>
                  <a:pt x="4609" y="6311"/>
                  <a:pt x="4609" y="6311"/>
                </a:cubicBezTo>
                <a:cubicBezTo>
                  <a:pt x="4609" y="8140"/>
                  <a:pt x="4609" y="8140"/>
                  <a:pt x="4609" y="8140"/>
                </a:cubicBezTo>
                <a:cubicBezTo>
                  <a:pt x="1856" y="11352"/>
                  <a:pt x="2036" y="16192"/>
                  <a:pt x="5041" y="19204"/>
                </a:cubicBezTo>
                <a:cubicBezTo>
                  <a:pt x="5780" y="19933"/>
                  <a:pt x="6623" y="20514"/>
                  <a:pt x="7562" y="20926"/>
                </a:cubicBezTo>
                <a:cubicBezTo>
                  <a:pt x="7604" y="20937"/>
                  <a:pt x="7646" y="20947"/>
                  <a:pt x="7689" y="20947"/>
                </a:cubicBezTo>
                <a:cubicBezTo>
                  <a:pt x="7815" y="20947"/>
                  <a:pt x="7931" y="20873"/>
                  <a:pt x="7984" y="20757"/>
                </a:cubicBezTo>
                <a:cubicBezTo>
                  <a:pt x="8058" y="20588"/>
                  <a:pt x="7984" y="20398"/>
                  <a:pt x="7815" y="20334"/>
                </a:cubicBezTo>
                <a:cubicBezTo>
                  <a:pt x="6950" y="19954"/>
                  <a:pt x="6170" y="19426"/>
                  <a:pt x="5495" y="18749"/>
                </a:cubicBezTo>
                <a:cubicBezTo>
                  <a:pt x="4071" y="17323"/>
                  <a:pt x="3343" y="15452"/>
                  <a:pt x="3301" y="13571"/>
                </a:cubicBezTo>
                <a:cubicBezTo>
                  <a:pt x="3628" y="13275"/>
                  <a:pt x="4092" y="12979"/>
                  <a:pt x="4556" y="12789"/>
                </a:cubicBezTo>
                <a:cubicBezTo>
                  <a:pt x="4978" y="12610"/>
                  <a:pt x="5611" y="12419"/>
                  <a:pt x="6159" y="12557"/>
                </a:cubicBezTo>
                <a:cubicBezTo>
                  <a:pt x="6550" y="12652"/>
                  <a:pt x="6834" y="12895"/>
                  <a:pt x="7035" y="13297"/>
                </a:cubicBezTo>
                <a:cubicBezTo>
                  <a:pt x="7414" y="14089"/>
                  <a:pt x="7267" y="14871"/>
                  <a:pt x="7119" y="15621"/>
                </a:cubicBezTo>
                <a:cubicBezTo>
                  <a:pt x="6950" y="16509"/>
                  <a:pt x="6771" y="17428"/>
                  <a:pt x="7541" y="18200"/>
                </a:cubicBezTo>
                <a:cubicBezTo>
                  <a:pt x="7910" y="18570"/>
                  <a:pt x="8374" y="18686"/>
                  <a:pt x="8912" y="18527"/>
                </a:cubicBezTo>
                <a:cubicBezTo>
                  <a:pt x="9334" y="18411"/>
                  <a:pt x="9756" y="18147"/>
                  <a:pt x="10209" y="17862"/>
                </a:cubicBezTo>
                <a:cubicBezTo>
                  <a:pt x="11011" y="17365"/>
                  <a:pt x="11834" y="16847"/>
                  <a:pt x="12667" y="17122"/>
                </a:cubicBezTo>
                <a:cubicBezTo>
                  <a:pt x="14133" y="17597"/>
                  <a:pt x="14396" y="19426"/>
                  <a:pt x="14439" y="20007"/>
                </a:cubicBezTo>
                <a:cubicBezTo>
                  <a:pt x="12867" y="20884"/>
                  <a:pt x="11021" y="21169"/>
                  <a:pt x="9207" y="20778"/>
                </a:cubicBezTo>
                <a:cubicBezTo>
                  <a:pt x="9028" y="20736"/>
                  <a:pt x="8859" y="20852"/>
                  <a:pt x="8828" y="21021"/>
                </a:cubicBezTo>
                <a:cubicBezTo>
                  <a:pt x="8786" y="21201"/>
                  <a:pt x="8902" y="21370"/>
                  <a:pt x="9070" y="21402"/>
                </a:cubicBezTo>
                <a:cubicBezTo>
                  <a:pt x="9650" y="21529"/>
                  <a:pt x="10230" y="21592"/>
                  <a:pt x="10811" y="21592"/>
                </a:cubicBezTo>
                <a:cubicBezTo>
                  <a:pt x="12952" y="21592"/>
                  <a:pt x="15008" y="20757"/>
                  <a:pt x="16559" y="19204"/>
                </a:cubicBezTo>
                <a:cubicBezTo>
                  <a:pt x="19564" y="16192"/>
                  <a:pt x="19744" y="11352"/>
                  <a:pt x="16991" y="8140"/>
                </a:cubicBezTo>
                <a:cubicBezTo>
                  <a:pt x="16991" y="6311"/>
                  <a:pt x="16991" y="6311"/>
                  <a:pt x="16991" y="6311"/>
                </a:cubicBezTo>
                <a:cubicBezTo>
                  <a:pt x="18900" y="5582"/>
                  <a:pt x="18900" y="5582"/>
                  <a:pt x="18900" y="5582"/>
                </a:cubicBezTo>
                <a:cubicBezTo>
                  <a:pt x="18900" y="7527"/>
                  <a:pt x="18900" y="7527"/>
                  <a:pt x="18900" y="7527"/>
                </a:cubicBezTo>
                <a:cubicBezTo>
                  <a:pt x="18478" y="7664"/>
                  <a:pt x="18162" y="8066"/>
                  <a:pt x="18162" y="8541"/>
                </a:cubicBezTo>
                <a:cubicBezTo>
                  <a:pt x="18162" y="9122"/>
                  <a:pt x="18636" y="9598"/>
                  <a:pt x="19227" y="9598"/>
                </a:cubicBezTo>
                <a:cubicBezTo>
                  <a:pt x="19807" y="9598"/>
                  <a:pt x="20282" y="9122"/>
                  <a:pt x="20282" y="8541"/>
                </a:cubicBezTo>
                <a:cubicBezTo>
                  <a:pt x="20282" y="8066"/>
                  <a:pt x="19976" y="7664"/>
                  <a:pt x="19543" y="7527"/>
                </a:cubicBezTo>
                <a:cubicBezTo>
                  <a:pt x="19543" y="5329"/>
                  <a:pt x="19543" y="5329"/>
                  <a:pt x="19543" y="5329"/>
                </a:cubicBezTo>
                <a:cubicBezTo>
                  <a:pt x="21389" y="4631"/>
                  <a:pt x="21389" y="4631"/>
                  <a:pt x="21389" y="4631"/>
                </a:cubicBezTo>
                <a:cubicBezTo>
                  <a:pt x="21516" y="4578"/>
                  <a:pt x="21600" y="4462"/>
                  <a:pt x="21600" y="4325"/>
                </a:cubicBezTo>
                <a:cubicBezTo>
                  <a:pt x="21600" y="4198"/>
                  <a:pt x="21516" y="4071"/>
                  <a:pt x="21389" y="4029"/>
                </a:cubicBezTo>
                <a:close/>
                <a:moveTo>
                  <a:pt x="8089" y="4430"/>
                </a:moveTo>
                <a:cubicBezTo>
                  <a:pt x="10863" y="4103"/>
                  <a:pt x="13648" y="4272"/>
                  <a:pt x="16348" y="4938"/>
                </a:cubicBezTo>
                <a:cubicBezTo>
                  <a:pt x="16348" y="7928"/>
                  <a:pt x="16348" y="7928"/>
                  <a:pt x="16348" y="7928"/>
                </a:cubicBezTo>
                <a:cubicBezTo>
                  <a:pt x="13616" y="7273"/>
                  <a:pt x="10811" y="7115"/>
                  <a:pt x="8016" y="7442"/>
                </a:cubicBezTo>
                <a:cubicBezTo>
                  <a:pt x="7087" y="7548"/>
                  <a:pt x="6159" y="7717"/>
                  <a:pt x="5252" y="7928"/>
                </a:cubicBezTo>
                <a:cubicBezTo>
                  <a:pt x="5252" y="4938"/>
                  <a:pt x="5252" y="4938"/>
                  <a:pt x="5252" y="4938"/>
                </a:cubicBezTo>
                <a:cubicBezTo>
                  <a:pt x="6180" y="4716"/>
                  <a:pt x="7140" y="4536"/>
                  <a:pt x="8089" y="4430"/>
                </a:cubicBezTo>
                <a:close/>
                <a:moveTo>
                  <a:pt x="5020" y="8647"/>
                </a:moveTo>
                <a:cubicBezTo>
                  <a:pt x="5801" y="8446"/>
                  <a:pt x="6592" y="8287"/>
                  <a:pt x="7393" y="8171"/>
                </a:cubicBezTo>
                <a:cubicBezTo>
                  <a:pt x="6571" y="9439"/>
                  <a:pt x="5157" y="10190"/>
                  <a:pt x="3955" y="10348"/>
                </a:cubicBezTo>
                <a:cubicBezTo>
                  <a:pt x="4229" y="9756"/>
                  <a:pt x="4577" y="9175"/>
                  <a:pt x="5020" y="8647"/>
                </a:cubicBezTo>
                <a:close/>
                <a:moveTo>
                  <a:pt x="16105" y="18749"/>
                </a:moveTo>
                <a:cubicBezTo>
                  <a:pt x="15778" y="19077"/>
                  <a:pt x="15420" y="19373"/>
                  <a:pt x="15050" y="19626"/>
                </a:cubicBezTo>
                <a:cubicBezTo>
                  <a:pt x="15008" y="19352"/>
                  <a:pt x="14945" y="19003"/>
                  <a:pt x="14818" y="18644"/>
                </a:cubicBezTo>
                <a:cubicBezTo>
                  <a:pt x="14460" y="17545"/>
                  <a:pt x="13785" y="16805"/>
                  <a:pt x="12867" y="16509"/>
                </a:cubicBezTo>
                <a:cubicBezTo>
                  <a:pt x="11749" y="16150"/>
                  <a:pt x="10758" y="16773"/>
                  <a:pt x="9872" y="17323"/>
                </a:cubicBezTo>
                <a:cubicBezTo>
                  <a:pt x="8891" y="17936"/>
                  <a:pt x="8406" y="18158"/>
                  <a:pt x="7995" y="17745"/>
                </a:cubicBezTo>
                <a:cubicBezTo>
                  <a:pt x="7488" y="17238"/>
                  <a:pt x="7573" y="16657"/>
                  <a:pt x="7752" y="15748"/>
                </a:cubicBezTo>
                <a:cubicBezTo>
                  <a:pt x="7910" y="14934"/>
                  <a:pt x="8089" y="14005"/>
                  <a:pt x="7615" y="13011"/>
                </a:cubicBezTo>
                <a:cubicBezTo>
                  <a:pt x="7330" y="12441"/>
                  <a:pt x="6887" y="12071"/>
                  <a:pt x="6318" y="11933"/>
                </a:cubicBezTo>
                <a:cubicBezTo>
                  <a:pt x="5590" y="11754"/>
                  <a:pt x="4820" y="11976"/>
                  <a:pt x="4303" y="12197"/>
                </a:cubicBezTo>
                <a:cubicBezTo>
                  <a:pt x="3966" y="12335"/>
                  <a:pt x="3628" y="12525"/>
                  <a:pt x="3333" y="12726"/>
                </a:cubicBezTo>
                <a:cubicBezTo>
                  <a:pt x="3386" y="12155"/>
                  <a:pt x="3512" y="11574"/>
                  <a:pt x="3691" y="11024"/>
                </a:cubicBezTo>
                <a:cubicBezTo>
                  <a:pt x="4525" y="10982"/>
                  <a:pt x="5400" y="10686"/>
                  <a:pt x="6191" y="10190"/>
                </a:cubicBezTo>
                <a:cubicBezTo>
                  <a:pt x="7077" y="9651"/>
                  <a:pt x="7762" y="8911"/>
                  <a:pt x="8195" y="8066"/>
                </a:cubicBezTo>
                <a:cubicBezTo>
                  <a:pt x="8659" y="8013"/>
                  <a:pt x="9123" y="7970"/>
                  <a:pt x="9587" y="7949"/>
                </a:cubicBezTo>
                <a:cubicBezTo>
                  <a:pt x="9144" y="9291"/>
                  <a:pt x="8965" y="10633"/>
                  <a:pt x="10041" y="11711"/>
                </a:cubicBezTo>
                <a:cubicBezTo>
                  <a:pt x="10536" y="12197"/>
                  <a:pt x="11127" y="12271"/>
                  <a:pt x="11823" y="11923"/>
                </a:cubicBezTo>
                <a:cubicBezTo>
                  <a:pt x="12361" y="11648"/>
                  <a:pt x="12888" y="11162"/>
                  <a:pt x="13405" y="10686"/>
                </a:cubicBezTo>
                <a:cubicBezTo>
                  <a:pt x="14460" y="9714"/>
                  <a:pt x="14987" y="9344"/>
                  <a:pt x="15335" y="9693"/>
                </a:cubicBezTo>
                <a:cubicBezTo>
                  <a:pt x="15768" y="10126"/>
                  <a:pt x="15810" y="11268"/>
                  <a:pt x="15841" y="12377"/>
                </a:cubicBezTo>
                <a:cubicBezTo>
                  <a:pt x="15873" y="13318"/>
                  <a:pt x="15905" y="14290"/>
                  <a:pt x="16158" y="15093"/>
                </a:cubicBezTo>
                <a:cubicBezTo>
                  <a:pt x="16411" y="15928"/>
                  <a:pt x="16875" y="16467"/>
                  <a:pt x="17550" y="16720"/>
                </a:cubicBezTo>
                <a:cubicBezTo>
                  <a:pt x="17191" y="17450"/>
                  <a:pt x="16706" y="18136"/>
                  <a:pt x="16105" y="18749"/>
                </a:cubicBezTo>
                <a:close/>
                <a:moveTo>
                  <a:pt x="17803" y="16129"/>
                </a:moveTo>
                <a:cubicBezTo>
                  <a:pt x="17297" y="15949"/>
                  <a:pt x="16970" y="15558"/>
                  <a:pt x="16770" y="14903"/>
                </a:cubicBezTo>
                <a:cubicBezTo>
                  <a:pt x="16538" y="14184"/>
                  <a:pt x="16516" y="13254"/>
                  <a:pt x="16485" y="12356"/>
                </a:cubicBezTo>
                <a:cubicBezTo>
                  <a:pt x="16443" y="11067"/>
                  <a:pt x="16400" y="9851"/>
                  <a:pt x="15789" y="9239"/>
                </a:cubicBezTo>
                <a:cubicBezTo>
                  <a:pt x="15514" y="8964"/>
                  <a:pt x="15050" y="8731"/>
                  <a:pt x="14323" y="9133"/>
                </a:cubicBezTo>
                <a:cubicBezTo>
                  <a:pt x="13890" y="9376"/>
                  <a:pt x="13447" y="9778"/>
                  <a:pt x="12973" y="10211"/>
                </a:cubicBezTo>
                <a:cubicBezTo>
                  <a:pt x="11865" y="11236"/>
                  <a:pt x="11095" y="11859"/>
                  <a:pt x="10494" y="11257"/>
                </a:cubicBezTo>
                <a:cubicBezTo>
                  <a:pt x="9872" y="10633"/>
                  <a:pt x="9608" y="9820"/>
                  <a:pt x="10283" y="7928"/>
                </a:cubicBezTo>
                <a:cubicBezTo>
                  <a:pt x="12403" y="7875"/>
                  <a:pt x="14513" y="8118"/>
                  <a:pt x="16580" y="8647"/>
                </a:cubicBezTo>
                <a:cubicBezTo>
                  <a:pt x="18352" y="10792"/>
                  <a:pt x="18742" y="13666"/>
                  <a:pt x="17803" y="16129"/>
                </a:cubicBezTo>
                <a:close/>
                <a:moveTo>
                  <a:pt x="19227" y="8953"/>
                </a:moveTo>
                <a:cubicBezTo>
                  <a:pt x="18995" y="8953"/>
                  <a:pt x="18805" y="8774"/>
                  <a:pt x="18805" y="8541"/>
                </a:cubicBezTo>
                <a:cubicBezTo>
                  <a:pt x="18805" y="8309"/>
                  <a:pt x="18995" y="8118"/>
                  <a:pt x="19227" y="8118"/>
                </a:cubicBezTo>
                <a:cubicBezTo>
                  <a:pt x="19448" y="8118"/>
                  <a:pt x="19638" y="8309"/>
                  <a:pt x="19638" y="8541"/>
                </a:cubicBezTo>
                <a:cubicBezTo>
                  <a:pt x="19638" y="8774"/>
                  <a:pt x="19448" y="8953"/>
                  <a:pt x="19227" y="8953"/>
                </a:cubicBezTo>
                <a:close/>
                <a:moveTo>
                  <a:pt x="19227" y="8953"/>
                </a:moveTo>
                <a:cubicBezTo>
                  <a:pt x="19227" y="8953"/>
                  <a:pt x="19227" y="8953"/>
                  <a:pt x="19227" y="8953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1644" name="Group 299"/>
          <p:cNvGrpSpPr/>
          <p:nvPr/>
        </p:nvGrpSpPr>
        <p:grpSpPr>
          <a:xfrm>
            <a:off x="3962401" y="2911079"/>
            <a:ext cx="413148" cy="411957"/>
            <a:chOff x="0" y="0"/>
            <a:chExt cx="413147" cy="411956"/>
          </a:xfrm>
        </p:grpSpPr>
        <p:sp>
          <p:nvSpPr>
            <p:cNvPr id="1639" name="Freeform 255"/>
            <p:cNvSpPr/>
            <p:nvPr/>
          </p:nvSpPr>
          <p:spPr>
            <a:xfrm>
              <a:off x="0" y="-1"/>
              <a:ext cx="413148" cy="41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52" y="7973"/>
                  </a:moveTo>
                  <a:cubicBezTo>
                    <a:pt x="19016" y="6455"/>
                    <a:pt x="19016" y="6455"/>
                    <a:pt x="19016" y="6455"/>
                  </a:cubicBezTo>
                  <a:cubicBezTo>
                    <a:pt x="19016" y="316"/>
                    <a:pt x="19016" y="316"/>
                    <a:pt x="19016" y="316"/>
                  </a:cubicBezTo>
                  <a:cubicBezTo>
                    <a:pt x="19016" y="148"/>
                    <a:pt x="18868" y="0"/>
                    <a:pt x="18689" y="0"/>
                  </a:cubicBezTo>
                  <a:cubicBezTo>
                    <a:pt x="2911" y="0"/>
                    <a:pt x="2911" y="0"/>
                    <a:pt x="2911" y="0"/>
                  </a:cubicBezTo>
                  <a:cubicBezTo>
                    <a:pt x="2732" y="0"/>
                    <a:pt x="2584" y="148"/>
                    <a:pt x="2584" y="316"/>
                  </a:cubicBezTo>
                  <a:cubicBezTo>
                    <a:pt x="2584" y="2711"/>
                    <a:pt x="2584" y="2711"/>
                    <a:pt x="2584" y="2711"/>
                  </a:cubicBezTo>
                  <a:cubicBezTo>
                    <a:pt x="2584" y="2890"/>
                    <a:pt x="2732" y="3037"/>
                    <a:pt x="2911" y="3037"/>
                  </a:cubicBezTo>
                  <a:cubicBezTo>
                    <a:pt x="3090" y="3037"/>
                    <a:pt x="3227" y="2890"/>
                    <a:pt x="3227" y="2711"/>
                  </a:cubicBezTo>
                  <a:cubicBezTo>
                    <a:pt x="3227" y="643"/>
                    <a:pt x="3227" y="643"/>
                    <a:pt x="3227" y="643"/>
                  </a:cubicBezTo>
                  <a:cubicBezTo>
                    <a:pt x="18373" y="643"/>
                    <a:pt x="18373" y="643"/>
                    <a:pt x="18373" y="643"/>
                  </a:cubicBezTo>
                  <a:cubicBezTo>
                    <a:pt x="18373" y="9682"/>
                    <a:pt x="18373" y="9682"/>
                    <a:pt x="18373" y="9682"/>
                  </a:cubicBezTo>
                  <a:cubicBezTo>
                    <a:pt x="15915" y="11211"/>
                    <a:pt x="15915" y="11211"/>
                    <a:pt x="15915" y="11211"/>
                  </a:cubicBezTo>
                  <a:cubicBezTo>
                    <a:pt x="15757" y="11296"/>
                    <a:pt x="15715" y="11496"/>
                    <a:pt x="15810" y="11644"/>
                  </a:cubicBezTo>
                  <a:cubicBezTo>
                    <a:pt x="15873" y="11749"/>
                    <a:pt x="15979" y="11802"/>
                    <a:pt x="16084" y="11802"/>
                  </a:cubicBezTo>
                  <a:cubicBezTo>
                    <a:pt x="16137" y="11802"/>
                    <a:pt x="16200" y="11781"/>
                    <a:pt x="16253" y="11749"/>
                  </a:cubicBezTo>
                  <a:cubicBezTo>
                    <a:pt x="20957" y="8828"/>
                    <a:pt x="20957" y="8828"/>
                    <a:pt x="20957" y="8828"/>
                  </a:cubicBezTo>
                  <a:cubicBezTo>
                    <a:pt x="20957" y="20957"/>
                    <a:pt x="20957" y="20957"/>
                    <a:pt x="20957" y="20957"/>
                  </a:cubicBezTo>
                  <a:cubicBezTo>
                    <a:pt x="643" y="20957"/>
                    <a:pt x="643" y="20957"/>
                    <a:pt x="643" y="20957"/>
                  </a:cubicBezTo>
                  <a:cubicBezTo>
                    <a:pt x="643" y="8828"/>
                    <a:pt x="643" y="8828"/>
                    <a:pt x="643" y="8828"/>
                  </a:cubicBezTo>
                  <a:cubicBezTo>
                    <a:pt x="18067" y="19659"/>
                    <a:pt x="18067" y="19659"/>
                    <a:pt x="18067" y="19659"/>
                  </a:cubicBezTo>
                  <a:cubicBezTo>
                    <a:pt x="18120" y="19691"/>
                    <a:pt x="18172" y="19702"/>
                    <a:pt x="18236" y="19702"/>
                  </a:cubicBezTo>
                  <a:cubicBezTo>
                    <a:pt x="18341" y="19702"/>
                    <a:pt x="18446" y="19649"/>
                    <a:pt x="18510" y="19554"/>
                  </a:cubicBezTo>
                  <a:cubicBezTo>
                    <a:pt x="18594" y="19406"/>
                    <a:pt x="18552" y="19206"/>
                    <a:pt x="18404" y="19111"/>
                  </a:cubicBezTo>
                  <a:cubicBezTo>
                    <a:pt x="11412" y="14766"/>
                    <a:pt x="11412" y="14766"/>
                    <a:pt x="11412" y="14766"/>
                  </a:cubicBezTo>
                  <a:cubicBezTo>
                    <a:pt x="15209" y="12403"/>
                    <a:pt x="15209" y="12403"/>
                    <a:pt x="15209" y="12403"/>
                  </a:cubicBezTo>
                  <a:cubicBezTo>
                    <a:pt x="15356" y="12308"/>
                    <a:pt x="15398" y="12108"/>
                    <a:pt x="15304" y="11960"/>
                  </a:cubicBezTo>
                  <a:cubicBezTo>
                    <a:pt x="15219" y="11813"/>
                    <a:pt x="15019" y="11760"/>
                    <a:pt x="14871" y="11855"/>
                  </a:cubicBezTo>
                  <a:cubicBezTo>
                    <a:pt x="10800" y="14386"/>
                    <a:pt x="10800" y="14386"/>
                    <a:pt x="10800" y="14386"/>
                  </a:cubicBezTo>
                  <a:cubicBezTo>
                    <a:pt x="3227" y="9682"/>
                    <a:pt x="3227" y="9682"/>
                    <a:pt x="3227" y="9682"/>
                  </a:cubicBezTo>
                  <a:cubicBezTo>
                    <a:pt x="3227" y="3997"/>
                    <a:pt x="3227" y="3997"/>
                    <a:pt x="3227" y="3997"/>
                  </a:cubicBezTo>
                  <a:cubicBezTo>
                    <a:pt x="3227" y="3818"/>
                    <a:pt x="3090" y="3670"/>
                    <a:pt x="2911" y="3670"/>
                  </a:cubicBezTo>
                  <a:cubicBezTo>
                    <a:pt x="2732" y="3670"/>
                    <a:pt x="2584" y="3818"/>
                    <a:pt x="2584" y="3997"/>
                  </a:cubicBezTo>
                  <a:cubicBezTo>
                    <a:pt x="2584" y="6455"/>
                    <a:pt x="2584" y="6455"/>
                    <a:pt x="2584" y="6455"/>
                  </a:cubicBezTo>
                  <a:cubicBezTo>
                    <a:pt x="148" y="7973"/>
                    <a:pt x="148" y="7973"/>
                    <a:pt x="148" y="7973"/>
                  </a:cubicBezTo>
                  <a:cubicBezTo>
                    <a:pt x="53" y="8037"/>
                    <a:pt x="0" y="8132"/>
                    <a:pt x="0" y="8248"/>
                  </a:cubicBezTo>
                  <a:cubicBezTo>
                    <a:pt x="0" y="21284"/>
                    <a:pt x="0" y="21284"/>
                    <a:pt x="0" y="21284"/>
                  </a:cubicBezTo>
                  <a:cubicBezTo>
                    <a:pt x="0" y="21452"/>
                    <a:pt x="148" y="21600"/>
                    <a:pt x="316" y="21600"/>
                  </a:cubicBezTo>
                  <a:cubicBezTo>
                    <a:pt x="21284" y="21600"/>
                    <a:pt x="21284" y="21600"/>
                    <a:pt x="21284" y="21600"/>
                  </a:cubicBezTo>
                  <a:cubicBezTo>
                    <a:pt x="21452" y="21600"/>
                    <a:pt x="21600" y="21452"/>
                    <a:pt x="21600" y="21284"/>
                  </a:cubicBezTo>
                  <a:cubicBezTo>
                    <a:pt x="21600" y="8248"/>
                    <a:pt x="21600" y="8248"/>
                    <a:pt x="21600" y="8248"/>
                  </a:cubicBezTo>
                  <a:cubicBezTo>
                    <a:pt x="21600" y="8132"/>
                    <a:pt x="21547" y="8037"/>
                    <a:pt x="21452" y="7973"/>
                  </a:cubicBezTo>
                  <a:close/>
                  <a:moveTo>
                    <a:pt x="2584" y="9281"/>
                  </a:moveTo>
                  <a:cubicBezTo>
                    <a:pt x="928" y="8248"/>
                    <a:pt x="928" y="8248"/>
                    <a:pt x="928" y="8248"/>
                  </a:cubicBezTo>
                  <a:cubicBezTo>
                    <a:pt x="2584" y="7214"/>
                    <a:pt x="2584" y="7214"/>
                    <a:pt x="2584" y="7214"/>
                  </a:cubicBezTo>
                  <a:lnTo>
                    <a:pt x="2584" y="9281"/>
                  </a:lnTo>
                  <a:close/>
                  <a:moveTo>
                    <a:pt x="19016" y="7214"/>
                  </a:moveTo>
                  <a:cubicBezTo>
                    <a:pt x="20672" y="8248"/>
                    <a:pt x="20672" y="8248"/>
                    <a:pt x="20672" y="8248"/>
                  </a:cubicBezTo>
                  <a:cubicBezTo>
                    <a:pt x="19016" y="9281"/>
                    <a:pt x="19016" y="9281"/>
                    <a:pt x="19016" y="9281"/>
                  </a:cubicBezTo>
                  <a:lnTo>
                    <a:pt x="19016" y="7214"/>
                  </a:lnTo>
                  <a:close/>
                  <a:moveTo>
                    <a:pt x="19016" y="7214"/>
                  </a:moveTo>
                  <a:cubicBezTo>
                    <a:pt x="19016" y="7214"/>
                    <a:pt x="19016" y="7214"/>
                    <a:pt x="19016" y="721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0" name="Freeform 256"/>
            <p:cNvSpPr/>
            <p:nvPr/>
          </p:nvSpPr>
          <p:spPr>
            <a:xfrm>
              <a:off x="98822" y="48815"/>
              <a:ext cx="215504" cy="1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6" y="21600"/>
                  </a:moveTo>
                  <a:cubicBezTo>
                    <a:pt x="20994" y="21600"/>
                    <a:pt x="20994" y="21600"/>
                    <a:pt x="20994" y="21600"/>
                  </a:cubicBezTo>
                  <a:cubicBezTo>
                    <a:pt x="21338" y="21600"/>
                    <a:pt x="21600" y="16643"/>
                    <a:pt x="21600" y="10623"/>
                  </a:cubicBezTo>
                  <a:cubicBezTo>
                    <a:pt x="21600" y="4957"/>
                    <a:pt x="21338" y="0"/>
                    <a:pt x="2099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262" y="0"/>
                    <a:pt x="0" y="4957"/>
                    <a:pt x="0" y="10623"/>
                  </a:cubicBezTo>
                  <a:cubicBezTo>
                    <a:pt x="0" y="16643"/>
                    <a:pt x="262" y="21600"/>
                    <a:pt x="606" y="21600"/>
                  </a:cubicBezTo>
                  <a:close/>
                  <a:moveTo>
                    <a:pt x="606" y="21600"/>
                  </a:moveTo>
                  <a:cubicBezTo>
                    <a:pt x="606" y="21600"/>
                    <a:pt x="606" y="21600"/>
                    <a:pt x="60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1" name="Freeform 257"/>
            <p:cNvSpPr/>
            <p:nvPr/>
          </p:nvSpPr>
          <p:spPr>
            <a:xfrm>
              <a:off x="98822" y="95249"/>
              <a:ext cx="215504" cy="1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6" y="21600"/>
                  </a:moveTo>
                  <a:cubicBezTo>
                    <a:pt x="20994" y="21600"/>
                    <a:pt x="20994" y="21600"/>
                    <a:pt x="20994" y="21600"/>
                  </a:cubicBezTo>
                  <a:cubicBezTo>
                    <a:pt x="21338" y="21600"/>
                    <a:pt x="21600" y="16643"/>
                    <a:pt x="21600" y="10977"/>
                  </a:cubicBezTo>
                  <a:cubicBezTo>
                    <a:pt x="21600" y="4957"/>
                    <a:pt x="21338" y="0"/>
                    <a:pt x="2099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262" y="0"/>
                    <a:pt x="0" y="4957"/>
                    <a:pt x="0" y="10977"/>
                  </a:cubicBezTo>
                  <a:cubicBezTo>
                    <a:pt x="0" y="16643"/>
                    <a:pt x="262" y="21600"/>
                    <a:pt x="606" y="21600"/>
                  </a:cubicBezTo>
                  <a:close/>
                  <a:moveTo>
                    <a:pt x="606" y="21600"/>
                  </a:moveTo>
                  <a:cubicBezTo>
                    <a:pt x="606" y="21600"/>
                    <a:pt x="606" y="21600"/>
                    <a:pt x="60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2" name="Freeform 258"/>
            <p:cNvSpPr/>
            <p:nvPr/>
          </p:nvSpPr>
          <p:spPr>
            <a:xfrm>
              <a:off x="98822" y="141684"/>
              <a:ext cx="215504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6" y="21600"/>
                  </a:moveTo>
                  <a:cubicBezTo>
                    <a:pt x="20994" y="21600"/>
                    <a:pt x="20994" y="21600"/>
                    <a:pt x="20994" y="21600"/>
                  </a:cubicBezTo>
                  <a:cubicBezTo>
                    <a:pt x="21338" y="21600"/>
                    <a:pt x="21600" y="16643"/>
                    <a:pt x="21600" y="10977"/>
                  </a:cubicBezTo>
                  <a:cubicBezTo>
                    <a:pt x="21600" y="4957"/>
                    <a:pt x="21338" y="0"/>
                    <a:pt x="2099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262" y="0"/>
                    <a:pt x="0" y="4957"/>
                    <a:pt x="0" y="10977"/>
                  </a:cubicBezTo>
                  <a:cubicBezTo>
                    <a:pt x="0" y="16643"/>
                    <a:pt x="262" y="21600"/>
                    <a:pt x="606" y="21600"/>
                  </a:cubicBezTo>
                  <a:close/>
                  <a:moveTo>
                    <a:pt x="606" y="21600"/>
                  </a:moveTo>
                  <a:cubicBezTo>
                    <a:pt x="606" y="21600"/>
                    <a:pt x="606" y="21600"/>
                    <a:pt x="60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3" name="Freeform 259"/>
            <p:cNvSpPr/>
            <p:nvPr/>
          </p:nvSpPr>
          <p:spPr>
            <a:xfrm>
              <a:off x="98822" y="188912"/>
              <a:ext cx="2155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6" y="21600"/>
                  </a:moveTo>
                  <a:cubicBezTo>
                    <a:pt x="20994" y="21600"/>
                    <a:pt x="20994" y="21600"/>
                    <a:pt x="20994" y="21600"/>
                  </a:cubicBezTo>
                  <a:cubicBezTo>
                    <a:pt x="21338" y="21600"/>
                    <a:pt x="21600" y="16997"/>
                    <a:pt x="21600" y="10977"/>
                  </a:cubicBezTo>
                  <a:cubicBezTo>
                    <a:pt x="21600" y="4957"/>
                    <a:pt x="21338" y="0"/>
                    <a:pt x="2099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262" y="0"/>
                    <a:pt x="0" y="4957"/>
                    <a:pt x="0" y="10977"/>
                  </a:cubicBezTo>
                  <a:cubicBezTo>
                    <a:pt x="0" y="16997"/>
                    <a:pt x="262" y="21600"/>
                    <a:pt x="606" y="21600"/>
                  </a:cubicBezTo>
                  <a:close/>
                  <a:moveTo>
                    <a:pt x="606" y="21600"/>
                  </a:moveTo>
                  <a:cubicBezTo>
                    <a:pt x="606" y="21600"/>
                    <a:pt x="606" y="21600"/>
                    <a:pt x="60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657" name="Group 314"/>
          <p:cNvGrpSpPr/>
          <p:nvPr/>
        </p:nvGrpSpPr>
        <p:grpSpPr>
          <a:xfrm>
            <a:off x="3213498" y="2911079"/>
            <a:ext cx="410766" cy="411957"/>
            <a:chOff x="0" y="0"/>
            <a:chExt cx="410764" cy="411956"/>
          </a:xfrm>
        </p:grpSpPr>
        <p:sp>
          <p:nvSpPr>
            <p:cNvPr id="1645" name="Freeform 263"/>
            <p:cNvSpPr/>
            <p:nvPr/>
          </p:nvSpPr>
          <p:spPr>
            <a:xfrm>
              <a:off x="0" y="-1"/>
              <a:ext cx="410766" cy="41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2" y="5980"/>
                  </a:moveTo>
                  <a:cubicBezTo>
                    <a:pt x="21462" y="5980"/>
                    <a:pt x="21600" y="5832"/>
                    <a:pt x="21600" y="5664"/>
                  </a:cubicBezTo>
                  <a:cubicBezTo>
                    <a:pt x="21600" y="2078"/>
                    <a:pt x="21600" y="2078"/>
                    <a:pt x="21600" y="2078"/>
                  </a:cubicBezTo>
                  <a:cubicBezTo>
                    <a:pt x="21600" y="928"/>
                    <a:pt x="20668" y="0"/>
                    <a:pt x="19514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932" y="0"/>
                    <a:pt x="0" y="928"/>
                    <a:pt x="0" y="2078"/>
                  </a:cubicBezTo>
                  <a:cubicBezTo>
                    <a:pt x="0" y="14027"/>
                    <a:pt x="0" y="14027"/>
                    <a:pt x="0" y="14027"/>
                  </a:cubicBezTo>
                  <a:cubicBezTo>
                    <a:pt x="0" y="15177"/>
                    <a:pt x="932" y="16105"/>
                    <a:pt x="2086" y="16105"/>
                  </a:cubicBezTo>
                  <a:cubicBezTo>
                    <a:pt x="3674" y="16105"/>
                    <a:pt x="3674" y="16105"/>
                    <a:pt x="3674" y="16105"/>
                  </a:cubicBezTo>
                  <a:cubicBezTo>
                    <a:pt x="1324" y="21146"/>
                    <a:pt x="1324" y="21146"/>
                    <a:pt x="1324" y="21146"/>
                  </a:cubicBezTo>
                  <a:cubicBezTo>
                    <a:pt x="1271" y="21241"/>
                    <a:pt x="1281" y="21357"/>
                    <a:pt x="1345" y="21452"/>
                  </a:cubicBezTo>
                  <a:cubicBezTo>
                    <a:pt x="1398" y="21547"/>
                    <a:pt x="1504" y="21600"/>
                    <a:pt x="1609" y="21600"/>
                  </a:cubicBezTo>
                  <a:cubicBezTo>
                    <a:pt x="5718" y="21600"/>
                    <a:pt x="5718" y="21600"/>
                    <a:pt x="5718" y="21600"/>
                  </a:cubicBezTo>
                  <a:cubicBezTo>
                    <a:pt x="5845" y="21600"/>
                    <a:pt x="5951" y="21526"/>
                    <a:pt x="6004" y="21410"/>
                  </a:cubicBezTo>
                  <a:cubicBezTo>
                    <a:pt x="8492" y="16105"/>
                    <a:pt x="8492" y="16105"/>
                    <a:pt x="8492" y="16105"/>
                  </a:cubicBezTo>
                  <a:cubicBezTo>
                    <a:pt x="13119" y="16105"/>
                    <a:pt x="13119" y="16105"/>
                    <a:pt x="13119" y="16105"/>
                  </a:cubicBezTo>
                  <a:cubicBezTo>
                    <a:pt x="15596" y="21410"/>
                    <a:pt x="15596" y="21410"/>
                    <a:pt x="15596" y="21410"/>
                  </a:cubicBezTo>
                  <a:cubicBezTo>
                    <a:pt x="15649" y="21526"/>
                    <a:pt x="15755" y="21600"/>
                    <a:pt x="15882" y="21600"/>
                  </a:cubicBezTo>
                  <a:cubicBezTo>
                    <a:pt x="19991" y="21600"/>
                    <a:pt x="19991" y="21600"/>
                    <a:pt x="19991" y="21600"/>
                  </a:cubicBezTo>
                  <a:cubicBezTo>
                    <a:pt x="20096" y="21600"/>
                    <a:pt x="20202" y="21547"/>
                    <a:pt x="20266" y="21452"/>
                  </a:cubicBezTo>
                  <a:cubicBezTo>
                    <a:pt x="20319" y="21357"/>
                    <a:pt x="20329" y="21241"/>
                    <a:pt x="20276" y="21146"/>
                  </a:cubicBezTo>
                  <a:cubicBezTo>
                    <a:pt x="17926" y="16105"/>
                    <a:pt x="17926" y="16105"/>
                    <a:pt x="17926" y="16105"/>
                  </a:cubicBezTo>
                  <a:cubicBezTo>
                    <a:pt x="19514" y="16105"/>
                    <a:pt x="19514" y="16105"/>
                    <a:pt x="19514" y="16105"/>
                  </a:cubicBezTo>
                  <a:cubicBezTo>
                    <a:pt x="20668" y="16105"/>
                    <a:pt x="21600" y="15177"/>
                    <a:pt x="21600" y="14027"/>
                  </a:cubicBezTo>
                  <a:cubicBezTo>
                    <a:pt x="21600" y="6940"/>
                    <a:pt x="21600" y="6940"/>
                    <a:pt x="21600" y="6940"/>
                  </a:cubicBezTo>
                  <a:cubicBezTo>
                    <a:pt x="21600" y="6761"/>
                    <a:pt x="21462" y="6623"/>
                    <a:pt x="21282" y="6623"/>
                  </a:cubicBezTo>
                  <a:cubicBezTo>
                    <a:pt x="21102" y="6623"/>
                    <a:pt x="20954" y="6761"/>
                    <a:pt x="20954" y="6940"/>
                  </a:cubicBezTo>
                  <a:cubicBezTo>
                    <a:pt x="20954" y="14027"/>
                    <a:pt x="20954" y="14027"/>
                    <a:pt x="20954" y="14027"/>
                  </a:cubicBezTo>
                  <a:cubicBezTo>
                    <a:pt x="20954" y="14818"/>
                    <a:pt x="20308" y="15462"/>
                    <a:pt x="19514" y="15462"/>
                  </a:cubicBezTo>
                  <a:cubicBezTo>
                    <a:pt x="2086" y="15462"/>
                    <a:pt x="2086" y="15462"/>
                    <a:pt x="2086" y="15462"/>
                  </a:cubicBezTo>
                  <a:cubicBezTo>
                    <a:pt x="1292" y="15462"/>
                    <a:pt x="646" y="14818"/>
                    <a:pt x="646" y="14027"/>
                  </a:cubicBezTo>
                  <a:cubicBezTo>
                    <a:pt x="646" y="2078"/>
                    <a:pt x="646" y="2078"/>
                    <a:pt x="646" y="2078"/>
                  </a:cubicBezTo>
                  <a:cubicBezTo>
                    <a:pt x="646" y="1287"/>
                    <a:pt x="1292" y="643"/>
                    <a:pt x="2086" y="643"/>
                  </a:cubicBezTo>
                  <a:cubicBezTo>
                    <a:pt x="19514" y="643"/>
                    <a:pt x="19514" y="643"/>
                    <a:pt x="19514" y="643"/>
                  </a:cubicBezTo>
                  <a:cubicBezTo>
                    <a:pt x="20308" y="643"/>
                    <a:pt x="20954" y="1287"/>
                    <a:pt x="20954" y="2078"/>
                  </a:cubicBezTo>
                  <a:cubicBezTo>
                    <a:pt x="20954" y="5664"/>
                    <a:pt x="20954" y="5664"/>
                    <a:pt x="20954" y="5664"/>
                  </a:cubicBezTo>
                  <a:cubicBezTo>
                    <a:pt x="20954" y="5832"/>
                    <a:pt x="21102" y="5980"/>
                    <a:pt x="21282" y="5980"/>
                  </a:cubicBezTo>
                  <a:close/>
                  <a:moveTo>
                    <a:pt x="17216" y="16105"/>
                  </a:moveTo>
                  <a:cubicBezTo>
                    <a:pt x="19493" y="20957"/>
                    <a:pt x="19493" y="20957"/>
                    <a:pt x="19493" y="20957"/>
                  </a:cubicBezTo>
                  <a:cubicBezTo>
                    <a:pt x="16094" y="20957"/>
                    <a:pt x="16094" y="20957"/>
                    <a:pt x="16094" y="20957"/>
                  </a:cubicBezTo>
                  <a:cubicBezTo>
                    <a:pt x="13818" y="16105"/>
                    <a:pt x="13818" y="16105"/>
                    <a:pt x="13818" y="16105"/>
                  </a:cubicBezTo>
                  <a:lnTo>
                    <a:pt x="17216" y="16105"/>
                  </a:lnTo>
                  <a:close/>
                  <a:moveTo>
                    <a:pt x="7782" y="16105"/>
                  </a:moveTo>
                  <a:cubicBezTo>
                    <a:pt x="5516" y="20957"/>
                    <a:pt x="5516" y="20957"/>
                    <a:pt x="5516" y="20957"/>
                  </a:cubicBezTo>
                  <a:cubicBezTo>
                    <a:pt x="2118" y="20957"/>
                    <a:pt x="2118" y="20957"/>
                    <a:pt x="2118" y="20957"/>
                  </a:cubicBezTo>
                  <a:cubicBezTo>
                    <a:pt x="4384" y="16105"/>
                    <a:pt x="4384" y="16105"/>
                    <a:pt x="4384" y="16105"/>
                  </a:cubicBezTo>
                  <a:lnTo>
                    <a:pt x="7782" y="16105"/>
                  </a:lnTo>
                  <a:close/>
                  <a:moveTo>
                    <a:pt x="7782" y="16105"/>
                  </a:moveTo>
                  <a:cubicBezTo>
                    <a:pt x="7782" y="16105"/>
                    <a:pt x="7782" y="16105"/>
                    <a:pt x="7782" y="1610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6" name="Freeform 264"/>
            <p:cNvSpPr/>
            <p:nvPr/>
          </p:nvSpPr>
          <p:spPr>
            <a:xfrm>
              <a:off x="32146" y="32147"/>
              <a:ext cx="345282" cy="24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13" y="21600"/>
                  </a:moveTo>
                  <a:cubicBezTo>
                    <a:pt x="21159" y="21600"/>
                    <a:pt x="21159" y="21600"/>
                    <a:pt x="21159" y="21600"/>
                  </a:cubicBezTo>
                  <a:cubicBezTo>
                    <a:pt x="21411" y="21600"/>
                    <a:pt x="21600" y="21331"/>
                    <a:pt x="21600" y="20972"/>
                  </a:cubicBezTo>
                  <a:cubicBezTo>
                    <a:pt x="21600" y="628"/>
                    <a:pt x="21600" y="628"/>
                    <a:pt x="21600" y="628"/>
                  </a:cubicBezTo>
                  <a:cubicBezTo>
                    <a:pt x="21600" y="269"/>
                    <a:pt x="21411" y="0"/>
                    <a:pt x="21159" y="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189" y="0"/>
                    <a:pt x="0" y="269"/>
                    <a:pt x="0" y="628"/>
                  </a:cubicBezTo>
                  <a:cubicBezTo>
                    <a:pt x="0" y="20972"/>
                    <a:pt x="0" y="20972"/>
                    <a:pt x="0" y="20972"/>
                  </a:cubicBezTo>
                  <a:cubicBezTo>
                    <a:pt x="0" y="21331"/>
                    <a:pt x="189" y="21600"/>
                    <a:pt x="441" y="21600"/>
                  </a:cubicBezTo>
                  <a:cubicBezTo>
                    <a:pt x="2090" y="21600"/>
                    <a:pt x="2090" y="21600"/>
                    <a:pt x="2090" y="21600"/>
                  </a:cubicBezTo>
                  <a:cubicBezTo>
                    <a:pt x="2291" y="21600"/>
                    <a:pt x="2467" y="21367"/>
                    <a:pt x="2467" y="21061"/>
                  </a:cubicBezTo>
                  <a:cubicBezTo>
                    <a:pt x="2467" y="20756"/>
                    <a:pt x="2291" y="20523"/>
                    <a:pt x="2090" y="20523"/>
                  </a:cubicBezTo>
                  <a:cubicBezTo>
                    <a:pt x="755" y="20523"/>
                    <a:pt x="755" y="20523"/>
                    <a:pt x="755" y="20523"/>
                  </a:cubicBezTo>
                  <a:cubicBezTo>
                    <a:pt x="755" y="1077"/>
                    <a:pt x="755" y="1077"/>
                    <a:pt x="755" y="1077"/>
                  </a:cubicBezTo>
                  <a:cubicBezTo>
                    <a:pt x="20845" y="1077"/>
                    <a:pt x="20845" y="1077"/>
                    <a:pt x="20845" y="1077"/>
                  </a:cubicBezTo>
                  <a:cubicBezTo>
                    <a:pt x="20845" y="20523"/>
                    <a:pt x="20845" y="20523"/>
                    <a:pt x="20845" y="20523"/>
                  </a:cubicBezTo>
                  <a:cubicBezTo>
                    <a:pt x="3613" y="20523"/>
                    <a:pt x="3613" y="20523"/>
                    <a:pt x="3613" y="20523"/>
                  </a:cubicBezTo>
                  <a:cubicBezTo>
                    <a:pt x="3399" y="20523"/>
                    <a:pt x="3222" y="20756"/>
                    <a:pt x="3222" y="21061"/>
                  </a:cubicBezTo>
                  <a:cubicBezTo>
                    <a:pt x="3222" y="21367"/>
                    <a:pt x="3399" y="21600"/>
                    <a:pt x="3613" y="21600"/>
                  </a:cubicBezTo>
                  <a:close/>
                  <a:moveTo>
                    <a:pt x="3613" y="21600"/>
                  </a:moveTo>
                  <a:cubicBezTo>
                    <a:pt x="3613" y="21600"/>
                    <a:pt x="3613" y="21600"/>
                    <a:pt x="3613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7" name="Freeform 265"/>
            <p:cNvSpPr/>
            <p:nvPr/>
          </p:nvSpPr>
          <p:spPr>
            <a:xfrm>
              <a:off x="58340" y="56562"/>
              <a:ext cx="291703" cy="193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447" y="16994"/>
                  </a:moveTo>
                  <a:cubicBezTo>
                    <a:pt x="209" y="16994"/>
                    <a:pt x="0" y="17285"/>
                    <a:pt x="0" y="17665"/>
                  </a:cubicBezTo>
                  <a:cubicBezTo>
                    <a:pt x="0" y="18045"/>
                    <a:pt x="209" y="18335"/>
                    <a:pt x="447" y="18335"/>
                  </a:cubicBezTo>
                  <a:cubicBezTo>
                    <a:pt x="2622" y="18335"/>
                    <a:pt x="2622" y="18335"/>
                    <a:pt x="2622" y="18335"/>
                  </a:cubicBezTo>
                  <a:cubicBezTo>
                    <a:pt x="2622" y="20862"/>
                    <a:pt x="2622" y="20862"/>
                    <a:pt x="2622" y="20862"/>
                  </a:cubicBezTo>
                  <a:cubicBezTo>
                    <a:pt x="2622" y="21242"/>
                    <a:pt x="2815" y="21533"/>
                    <a:pt x="3069" y="21533"/>
                  </a:cubicBezTo>
                  <a:cubicBezTo>
                    <a:pt x="3322" y="21533"/>
                    <a:pt x="3516" y="21242"/>
                    <a:pt x="3516" y="20862"/>
                  </a:cubicBezTo>
                  <a:cubicBezTo>
                    <a:pt x="3516" y="18335"/>
                    <a:pt x="3516" y="18335"/>
                    <a:pt x="3516" y="18335"/>
                  </a:cubicBezTo>
                  <a:cubicBezTo>
                    <a:pt x="20066" y="18335"/>
                    <a:pt x="20066" y="18335"/>
                    <a:pt x="20066" y="18335"/>
                  </a:cubicBezTo>
                  <a:cubicBezTo>
                    <a:pt x="19380" y="19364"/>
                    <a:pt x="19380" y="19364"/>
                    <a:pt x="19380" y="19364"/>
                  </a:cubicBezTo>
                  <a:cubicBezTo>
                    <a:pt x="19202" y="19632"/>
                    <a:pt x="19202" y="20057"/>
                    <a:pt x="19380" y="20326"/>
                  </a:cubicBezTo>
                  <a:cubicBezTo>
                    <a:pt x="19470" y="20460"/>
                    <a:pt x="19589" y="20527"/>
                    <a:pt x="19708" y="20527"/>
                  </a:cubicBezTo>
                  <a:cubicBezTo>
                    <a:pt x="19812" y="20527"/>
                    <a:pt x="19932" y="20460"/>
                    <a:pt x="20021" y="20326"/>
                  </a:cubicBezTo>
                  <a:cubicBezTo>
                    <a:pt x="21466" y="18134"/>
                    <a:pt x="21466" y="18134"/>
                    <a:pt x="21466" y="18134"/>
                  </a:cubicBezTo>
                  <a:cubicBezTo>
                    <a:pt x="21555" y="18022"/>
                    <a:pt x="21600" y="17844"/>
                    <a:pt x="21600" y="17665"/>
                  </a:cubicBezTo>
                  <a:cubicBezTo>
                    <a:pt x="21600" y="17486"/>
                    <a:pt x="21555" y="17307"/>
                    <a:pt x="21466" y="17195"/>
                  </a:cubicBezTo>
                  <a:cubicBezTo>
                    <a:pt x="20021" y="15004"/>
                    <a:pt x="20021" y="15004"/>
                    <a:pt x="20021" y="15004"/>
                  </a:cubicBezTo>
                  <a:cubicBezTo>
                    <a:pt x="19842" y="14735"/>
                    <a:pt x="19559" y="14735"/>
                    <a:pt x="19380" y="15004"/>
                  </a:cubicBezTo>
                  <a:cubicBezTo>
                    <a:pt x="19202" y="15272"/>
                    <a:pt x="19202" y="15697"/>
                    <a:pt x="19380" y="15965"/>
                  </a:cubicBezTo>
                  <a:cubicBezTo>
                    <a:pt x="20066" y="16994"/>
                    <a:pt x="20066" y="16994"/>
                    <a:pt x="20066" y="16994"/>
                  </a:cubicBezTo>
                  <a:cubicBezTo>
                    <a:pt x="3516" y="16994"/>
                    <a:pt x="3516" y="16994"/>
                    <a:pt x="3516" y="16994"/>
                  </a:cubicBezTo>
                  <a:cubicBezTo>
                    <a:pt x="3516" y="2303"/>
                    <a:pt x="3516" y="2303"/>
                    <a:pt x="3516" y="2303"/>
                  </a:cubicBezTo>
                  <a:cubicBezTo>
                    <a:pt x="4201" y="3332"/>
                    <a:pt x="4201" y="3332"/>
                    <a:pt x="4201" y="3332"/>
                  </a:cubicBezTo>
                  <a:cubicBezTo>
                    <a:pt x="4290" y="3466"/>
                    <a:pt x="4409" y="3533"/>
                    <a:pt x="4529" y="3533"/>
                  </a:cubicBezTo>
                  <a:cubicBezTo>
                    <a:pt x="4633" y="3533"/>
                    <a:pt x="4752" y="3466"/>
                    <a:pt x="4841" y="3332"/>
                  </a:cubicBezTo>
                  <a:cubicBezTo>
                    <a:pt x="5020" y="3063"/>
                    <a:pt x="5020" y="2639"/>
                    <a:pt x="4841" y="2370"/>
                  </a:cubicBezTo>
                  <a:cubicBezTo>
                    <a:pt x="3396" y="201"/>
                    <a:pt x="3396" y="201"/>
                    <a:pt x="3396" y="201"/>
                  </a:cubicBezTo>
                  <a:cubicBezTo>
                    <a:pt x="3218" y="-67"/>
                    <a:pt x="2935" y="-67"/>
                    <a:pt x="2756" y="201"/>
                  </a:cubicBezTo>
                  <a:cubicBezTo>
                    <a:pt x="1296" y="2370"/>
                    <a:pt x="1296" y="2370"/>
                    <a:pt x="1296" y="2370"/>
                  </a:cubicBezTo>
                  <a:cubicBezTo>
                    <a:pt x="1132" y="2639"/>
                    <a:pt x="1132" y="3063"/>
                    <a:pt x="1296" y="3332"/>
                  </a:cubicBezTo>
                  <a:cubicBezTo>
                    <a:pt x="1475" y="3600"/>
                    <a:pt x="1758" y="3600"/>
                    <a:pt x="1937" y="3332"/>
                  </a:cubicBezTo>
                  <a:cubicBezTo>
                    <a:pt x="2622" y="2303"/>
                    <a:pt x="2622" y="2303"/>
                    <a:pt x="2622" y="2303"/>
                  </a:cubicBezTo>
                  <a:cubicBezTo>
                    <a:pt x="2622" y="16994"/>
                    <a:pt x="2622" y="16994"/>
                    <a:pt x="2622" y="16994"/>
                  </a:cubicBezTo>
                  <a:cubicBezTo>
                    <a:pt x="447" y="16994"/>
                    <a:pt x="447" y="16994"/>
                    <a:pt x="447" y="16994"/>
                  </a:cubicBezTo>
                  <a:close/>
                  <a:moveTo>
                    <a:pt x="447" y="16994"/>
                  </a:moveTo>
                  <a:cubicBezTo>
                    <a:pt x="447" y="16994"/>
                    <a:pt x="447" y="16994"/>
                    <a:pt x="447" y="169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8" name="Freeform 266"/>
            <p:cNvSpPr/>
            <p:nvPr/>
          </p:nvSpPr>
          <p:spPr>
            <a:xfrm>
              <a:off x="113108" y="114299"/>
              <a:ext cx="233364" cy="67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99"/>
                  </a:moveTo>
                  <a:cubicBezTo>
                    <a:pt x="0" y="3095"/>
                    <a:pt x="262" y="3933"/>
                    <a:pt x="561" y="3933"/>
                  </a:cubicBezTo>
                  <a:cubicBezTo>
                    <a:pt x="1439" y="3933"/>
                    <a:pt x="1943" y="7028"/>
                    <a:pt x="2616" y="11670"/>
                  </a:cubicBezTo>
                  <a:cubicBezTo>
                    <a:pt x="3289" y="16313"/>
                    <a:pt x="4055" y="21600"/>
                    <a:pt x="5680" y="21600"/>
                  </a:cubicBezTo>
                  <a:cubicBezTo>
                    <a:pt x="7306" y="21600"/>
                    <a:pt x="8072" y="16313"/>
                    <a:pt x="8745" y="11670"/>
                  </a:cubicBezTo>
                  <a:cubicBezTo>
                    <a:pt x="9436" y="7028"/>
                    <a:pt x="9940" y="3933"/>
                    <a:pt x="10800" y="3933"/>
                  </a:cubicBezTo>
                  <a:cubicBezTo>
                    <a:pt x="11660" y="3933"/>
                    <a:pt x="12183" y="7028"/>
                    <a:pt x="12855" y="11670"/>
                  </a:cubicBezTo>
                  <a:cubicBezTo>
                    <a:pt x="13528" y="16313"/>
                    <a:pt x="14294" y="21600"/>
                    <a:pt x="15920" y="21600"/>
                  </a:cubicBezTo>
                  <a:cubicBezTo>
                    <a:pt x="17545" y="21600"/>
                    <a:pt x="18311" y="16313"/>
                    <a:pt x="18984" y="11670"/>
                  </a:cubicBezTo>
                  <a:cubicBezTo>
                    <a:pt x="19657" y="7028"/>
                    <a:pt x="20180" y="3933"/>
                    <a:pt x="21039" y="3933"/>
                  </a:cubicBezTo>
                  <a:cubicBezTo>
                    <a:pt x="21357" y="3933"/>
                    <a:pt x="21600" y="3095"/>
                    <a:pt x="21600" y="1999"/>
                  </a:cubicBezTo>
                  <a:cubicBezTo>
                    <a:pt x="21600" y="903"/>
                    <a:pt x="21357" y="0"/>
                    <a:pt x="21039" y="0"/>
                  </a:cubicBezTo>
                  <a:cubicBezTo>
                    <a:pt x="19414" y="0"/>
                    <a:pt x="18648" y="5287"/>
                    <a:pt x="17975" y="9930"/>
                  </a:cubicBezTo>
                  <a:cubicBezTo>
                    <a:pt x="17302" y="14636"/>
                    <a:pt x="16779" y="17667"/>
                    <a:pt x="15920" y="17667"/>
                  </a:cubicBezTo>
                  <a:cubicBezTo>
                    <a:pt x="15060" y="17667"/>
                    <a:pt x="14537" y="14636"/>
                    <a:pt x="13864" y="9930"/>
                  </a:cubicBezTo>
                  <a:cubicBezTo>
                    <a:pt x="13192" y="5287"/>
                    <a:pt x="12426" y="0"/>
                    <a:pt x="10800" y="0"/>
                  </a:cubicBezTo>
                  <a:cubicBezTo>
                    <a:pt x="9174" y="0"/>
                    <a:pt x="8408" y="5287"/>
                    <a:pt x="7736" y="9930"/>
                  </a:cubicBezTo>
                  <a:cubicBezTo>
                    <a:pt x="7063" y="14636"/>
                    <a:pt x="6540" y="17667"/>
                    <a:pt x="5680" y="17667"/>
                  </a:cubicBezTo>
                  <a:cubicBezTo>
                    <a:pt x="4821" y="17667"/>
                    <a:pt x="4316" y="14636"/>
                    <a:pt x="3625" y="9930"/>
                  </a:cubicBezTo>
                  <a:cubicBezTo>
                    <a:pt x="2952" y="5287"/>
                    <a:pt x="2205" y="0"/>
                    <a:pt x="561" y="0"/>
                  </a:cubicBezTo>
                  <a:cubicBezTo>
                    <a:pt x="262" y="0"/>
                    <a:pt x="0" y="903"/>
                    <a:pt x="0" y="1999"/>
                  </a:cubicBezTo>
                  <a:close/>
                  <a:moveTo>
                    <a:pt x="0" y="1999"/>
                  </a:moveTo>
                  <a:cubicBezTo>
                    <a:pt x="0" y="1999"/>
                    <a:pt x="0" y="1999"/>
                    <a:pt x="0" y="199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9" name="Freeform 267"/>
            <p:cNvSpPr/>
            <p:nvPr/>
          </p:nvSpPr>
          <p:spPr>
            <a:xfrm>
              <a:off x="121443" y="232172"/>
              <a:ext cx="13098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94"/>
                  </a:moveTo>
                  <a:cubicBezTo>
                    <a:pt x="0" y="14706"/>
                    <a:pt x="0" y="14706"/>
                    <a:pt x="0" y="14706"/>
                  </a:cubicBezTo>
                  <a:cubicBezTo>
                    <a:pt x="0" y="18613"/>
                    <a:pt x="4957" y="21600"/>
                    <a:pt x="10977" y="21600"/>
                  </a:cubicBezTo>
                  <a:cubicBezTo>
                    <a:pt x="16643" y="21600"/>
                    <a:pt x="21600" y="1861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643" y="0"/>
                    <a:pt x="10977" y="0"/>
                  </a:cubicBezTo>
                  <a:cubicBezTo>
                    <a:pt x="4957" y="0"/>
                    <a:pt x="0" y="2987"/>
                    <a:pt x="0" y="6894"/>
                  </a:cubicBezTo>
                  <a:close/>
                  <a:moveTo>
                    <a:pt x="0" y="6894"/>
                  </a:moveTo>
                  <a:cubicBezTo>
                    <a:pt x="0" y="6894"/>
                    <a:pt x="0" y="6894"/>
                    <a:pt x="0" y="68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0" name="Freeform 268"/>
            <p:cNvSpPr/>
            <p:nvPr/>
          </p:nvSpPr>
          <p:spPr>
            <a:xfrm>
              <a:off x="146049" y="232172"/>
              <a:ext cx="12701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94"/>
                  </a:moveTo>
                  <a:cubicBezTo>
                    <a:pt x="0" y="14706"/>
                    <a:pt x="0" y="14706"/>
                    <a:pt x="0" y="14706"/>
                  </a:cubicBezTo>
                  <a:cubicBezTo>
                    <a:pt x="0" y="18613"/>
                    <a:pt x="4680" y="21600"/>
                    <a:pt x="10800" y="21600"/>
                  </a:cubicBezTo>
                  <a:cubicBezTo>
                    <a:pt x="16920" y="21600"/>
                    <a:pt x="21600" y="1861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920" y="0"/>
                    <a:pt x="10800" y="0"/>
                  </a:cubicBezTo>
                  <a:cubicBezTo>
                    <a:pt x="4680" y="0"/>
                    <a:pt x="0" y="2987"/>
                    <a:pt x="0" y="6894"/>
                  </a:cubicBezTo>
                  <a:close/>
                  <a:moveTo>
                    <a:pt x="0" y="6894"/>
                  </a:moveTo>
                  <a:cubicBezTo>
                    <a:pt x="0" y="6894"/>
                    <a:pt x="0" y="6894"/>
                    <a:pt x="0" y="68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1" name="Freeform 269"/>
            <p:cNvSpPr/>
            <p:nvPr/>
          </p:nvSpPr>
          <p:spPr>
            <a:xfrm>
              <a:off x="169862" y="232172"/>
              <a:ext cx="12701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94"/>
                  </a:moveTo>
                  <a:cubicBezTo>
                    <a:pt x="0" y="14706"/>
                    <a:pt x="0" y="14706"/>
                    <a:pt x="0" y="14706"/>
                  </a:cubicBezTo>
                  <a:cubicBezTo>
                    <a:pt x="0" y="18613"/>
                    <a:pt x="4680" y="21600"/>
                    <a:pt x="10800" y="21600"/>
                  </a:cubicBezTo>
                  <a:cubicBezTo>
                    <a:pt x="16920" y="21600"/>
                    <a:pt x="21600" y="1861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920" y="0"/>
                    <a:pt x="10800" y="0"/>
                  </a:cubicBezTo>
                  <a:cubicBezTo>
                    <a:pt x="4680" y="0"/>
                    <a:pt x="0" y="2987"/>
                    <a:pt x="0" y="6894"/>
                  </a:cubicBezTo>
                  <a:close/>
                  <a:moveTo>
                    <a:pt x="0" y="6894"/>
                  </a:moveTo>
                  <a:cubicBezTo>
                    <a:pt x="0" y="6894"/>
                    <a:pt x="0" y="6894"/>
                    <a:pt x="0" y="68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2" name="Freeform 270"/>
            <p:cNvSpPr/>
            <p:nvPr/>
          </p:nvSpPr>
          <p:spPr>
            <a:xfrm>
              <a:off x="194071" y="232172"/>
              <a:ext cx="13097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94"/>
                  </a:moveTo>
                  <a:cubicBezTo>
                    <a:pt x="0" y="14706"/>
                    <a:pt x="0" y="14706"/>
                    <a:pt x="0" y="14706"/>
                  </a:cubicBezTo>
                  <a:cubicBezTo>
                    <a:pt x="0" y="18613"/>
                    <a:pt x="4957" y="21600"/>
                    <a:pt x="10977" y="21600"/>
                  </a:cubicBezTo>
                  <a:cubicBezTo>
                    <a:pt x="16643" y="21600"/>
                    <a:pt x="21600" y="1861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643" y="0"/>
                    <a:pt x="10977" y="0"/>
                  </a:cubicBezTo>
                  <a:cubicBezTo>
                    <a:pt x="4957" y="0"/>
                    <a:pt x="0" y="2987"/>
                    <a:pt x="0" y="6894"/>
                  </a:cubicBezTo>
                  <a:close/>
                  <a:moveTo>
                    <a:pt x="0" y="6894"/>
                  </a:moveTo>
                  <a:cubicBezTo>
                    <a:pt x="0" y="6894"/>
                    <a:pt x="0" y="6894"/>
                    <a:pt x="0" y="68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3" name="Freeform 271"/>
            <p:cNvSpPr/>
            <p:nvPr/>
          </p:nvSpPr>
          <p:spPr>
            <a:xfrm>
              <a:off x="218677" y="232172"/>
              <a:ext cx="12701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94"/>
                  </a:moveTo>
                  <a:cubicBezTo>
                    <a:pt x="0" y="14706"/>
                    <a:pt x="0" y="14706"/>
                    <a:pt x="0" y="14706"/>
                  </a:cubicBezTo>
                  <a:cubicBezTo>
                    <a:pt x="0" y="18613"/>
                    <a:pt x="4680" y="21600"/>
                    <a:pt x="10800" y="21600"/>
                  </a:cubicBezTo>
                  <a:cubicBezTo>
                    <a:pt x="16920" y="21600"/>
                    <a:pt x="21600" y="1861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920" y="0"/>
                    <a:pt x="10800" y="0"/>
                  </a:cubicBezTo>
                  <a:cubicBezTo>
                    <a:pt x="4680" y="0"/>
                    <a:pt x="0" y="2987"/>
                    <a:pt x="0" y="6894"/>
                  </a:cubicBezTo>
                  <a:close/>
                  <a:moveTo>
                    <a:pt x="0" y="6894"/>
                  </a:moveTo>
                  <a:cubicBezTo>
                    <a:pt x="0" y="6894"/>
                    <a:pt x="0" y="6894"/>
                    <a:pt x="0" y="68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4" name="Freeform 272"/>
            <p:cNvSpPr/>
            <p:nvPr/>
          </p:nvSpPr>
          <p:spPr>
            <a:xfrm>
              <a:off x="242490" y="232172"/>
              <a:ext cx="12701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94"/>
                  </a:moveTo>
                  <a:cubicBezTo>
                    <a:pt x="0" y="14706"/>
                    <a:pt x="0" y="14706"/>
                    <a:pt x="0" y="14706"/>
                  </a:cubicBezTo>
                  <a:cubicBezTo>
                    <a:pt x="0" y="18613"/>
                    <a:pt x="4680" y="21600"/>
                    <a:pt x="10800" y="21600"/>
                  </a:cubicBezTo>
                  <a:cubicBezTo>
                    <a:pt x="16920" y="21600"/>
                    <a:pt x="21600" y="1861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920" y="0"/>
                    <a:pt x="10800" y="0"/>
                  </a:cubicBezTo>
                  <a:cubicBezTo>
                    <a:pt x="4680" y="0"/>
                    <a:pt x="0" y="2987"/>
                    <a:pt x="0" y="6894"/>
                  </a:cubicBezTo>
                  <a:close/>
                  <a:moveTo>
                    <a:pt x="0" y="6894"/>
                  </a:moveTo>
                  <a:cubicBezTo>
                    <a:pt x="0" y="6894"/>
                    <a:pt x="0" y="6894"/>
                    <a:pt x="0" y="68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5" name="Freeform 273"/>
            <p:cNvSpPr/>
            <p:nvPr/>
          </p:nvSpPr>
          <p:spPr>
            <a:xfrm>
              <a:off x="266699" y="232172"/>
              <a:ext cx="13098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94"/>
                  </a:moveTo>
                  <a:cubicBezTo>
                    <a:pt x="0" y="14706"/>
                    <a:pt x="0" y="14706"/>
                    <a:pt x="0" y="14706"/>
                  </a:cubicBezTo>
                  <a:cubicBezTo>
                    <a:pt x="0" y="18613"/>
                    <a:pt x="4957" y="21600"/>
                    <a:pt x="10623" y="21600"/>
                  </a:cubicBezTo>
                  <a:cubicBezTo>
                    <a:pt x="16643" y="21600"/>
                    <a:pt x="21600" y="1861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643" y="0"/>
                    <a:pt x="10623" y="0"/>
                  </a:cubicBezTo>
                  <a:cubicBezTo>
                    <a:pt x="4957" y="0"/>
                    <a:pt x="0" y="2987"/>
                    <a:pt x="0" y="6894"/>
                  </a:cubicBezTo>
                  <a:close/>
                  <a:moveTo>
                    <a:pt x="0" y="6894"/>
                  </a:moveTo>
                  <a:cubicBezTo>
                    <a:pt x="0" y="6894"/>
                    <a:pt x="0" y="6894"/>
                    <a:pt x="0" y="68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6" name="Freeform 274"/>
            <p:cNvSpPr/>
            <p:nvPr/>
          </p:nvSpPr>
          <p:spPr>
            <a:xfrm>
              <a:off x="291305" y="232172"/>
              <a:ext cx="12701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94"/>
                  </a:moveTo>
                  <a:cubicBezTo>
                    <a:pt x="0" y="14706"/>
                    <a:pt x="0" y="14706"/>
                    <a:pt x="0" y="14706"/>
                  </a:cubicBezTo>
                  <a:cubicBezTo>
                    <a:pt x="0" y="18613"/>
                    <a:pt x="4957" y="21600"/>
                    <a:pt x="10977" y="21600"/>
                  </a:cubicBezTo>
                  <a:cubicBezTo>
                    <a:pt x="16997" y="21600"/>
                    <a:pt x="21600" y="1861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997" y="0"/>
                    <a:pt x="10977" y="0"/>
                  </a:cubicBezTo>
                  <a:cubicBezTo>
                    <a:pt x="4957" y="0"/>
                    <a:pt x="0" y="2987"/>
                    <a:pt x="0" y="6894"/>
                  </a:cubicBezTo>
                  <a:close/>
                  <a:moveTo>
                    <a:pt x="0" y="6894"/>
                  </a:moveTo>
                  <a:cubicBezTo>
                    <a:pt x="0" y="6894"/>
                    <a:pt x="0" y="6894"/>
                    <a:pt x="0" y="689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677" name="Group 336"/>
          <p:cNvGrpSpPr/>
          <p:nvPr/>
        </p:nvGrpSpPr>
        <p:grpSpPr>
          <a:xfrm>
            <a:off x="2508647" y="2911079"/>
            <a:ext cx="413148" cy="411957"/>
            <a:chOff x="0" y="0"/>
            <a:chExt cx="413147" cy="411956"/>
          </a:xfrm>
        </p:grpSpPr>
        <p:sp>
          <p:nvSpPr>
            <p:cNvPr id="1658" name="Freeform 278"/>
            <p:cNvSpPr/>
            <p:nvPr/>
          </p:nvSpPr>
          <p:spPr>
            <a:xfrm>
              <a:off x="0" y="-1"/>
              <a:ext cx="413148" cy="41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5" y="1993"/>
                  </a:moveTo>
                  <a:cubicBezTo>
                    <a:pt x="17993" y="1993"/>
                    <a:pt x="17993" y="1993"/>
                    <a:pt x="17993" y="1993"/>
                  </a:cubicBezTo>
                  <a:cubicBezTo>
                    <a:pt x="17993" y="1571"/>
                    <a:pt x="17993" y="1571"/>
                    <a:pt x="17993" y="1571"/>
                  </a:cubicBezTo>
                  <a:cubicBezTo>
                    <a:pt x="17993" y="707"/>
                    <a:pt x="17286" y="0"/>
                    <a:pt x="16421" y="0"/>
                  </a:cubicBezTo>
                  <a:cubicBezTo>
                    <a:pt x="15546" y="0"/>
                    <a:pt x="14839" y="707"/>
                    <a:pt x="14839" y="1571"/>
                  </a:cubicBezTo>
                  <a:cubicBezTo>
                    <a:pt x="14839" y="1993"/>
                    <a:pt x="14839" y="1993"/>
                    <a:pt x="14839" y="1993"/>
                  </a:cubicBezTo>
                  <a:cubicBezTo>
                    <a:pt x="6761" y="1993"/>
                    <a:pt x="6761" y="1993"/>
                    <a:pt x="6761" y="1993"/>
                  </a:cubicBezTo>
                  <a:cubicBezTo>
                    <a:pt x="6761" y="1571"/>
                    <a:pt x="6761" y="1571"/>
                    <a:pt x="6761" y="1571"/>
                  </a:cubicBezTo>
                  <a:cubicBezTo>
                    <a:pt x="6761" y="707"/>
                    <a:pt x="6054" y="0"/>
                    <a:pt x="5179" y="0"/>
                  </a:cubicBezTo>
                  <a:cubicBezTo>
                    <a:pt x="4314" y="0"/>
                    <a:pt x="3607" y="707"/>
                    <a:pt x="3607" y="1571"/>
                  </a:cubicBezTo>
                  <a:cubicBezTo>
                    <a:pt x="3607" y="1993"/>
                    <a:pt x="3607" y="1993"/>
                    <a:pt x="3607" y="1993"/>
                  </a:cubicBezTo>
                  <a:cubicBezTo>
                    <a:pt x="1645" y="1993"/>
                    <a:pt x="1645" y="1993"/>
                    <a:pt x="1645" y="1993"/>
                  </a:cubicBezTo>
                  <a:cubicBezTo>
                    <a:pt x="738" y="1993"/>
                    <a:pt x="0" y="2732"/>
                    <a:pt x="0" y="3639"/>
                  </a:cubicBezTo>
                  <a:cubicBezTo>
                    <a:pt x="0" y="12224"/>
                    <a:pt x="0" y="12224"/>
                    <a:pt x="0" y="12224"/>
                  </a:cubicBezTo>
                  <a:cubicBezTo>
                    <a:pt x="0" y="12403"/>
                    <a:pt x="148" y="12551"/>
                    <a:pt x="316" y="12551"/>
                  </a:cubicBezTo>
                  <a:cubicBezTo>
                    <a:pt x="496" y="12551"/>
                    <a:pt x="643" y="12403"/>
                    <a:pt x="643" y="12224"/>
                  </a:cubicBezTo>
                  <a:cubicBezTo>
                    <a:pt x="643" y="7678"/>
                    <a:pt x="643" y="7678"/>
                    <a:pt x="643" y="7678"/>
                  </a:cubicBezTo>
                  <a:cubicBezTo>
                    <a:pt x="918" y="7900"/>
                    <a:pt x="1266" y="8026"/>
                    <a:pt x="1645" y="8026"/>
                  </a:cubicBezTo>
                  <a:cubicBezTo>
                    <a:pt x="16063" y="8026"/>
                    <a:pt x="16063" y="8026"/>
                    <a:pt x="16063" y="8026"/>
                  </a:cubicBezTo>
                  <a:cubicBezTo>
                    <a:pt x="16242" y="8026"/>
                    <a:pt x="16390" y="7879"/>
                    <a:pt x="16390" y="7699"/>
                  </a:cubicBezTo>
                  <a:cubicBezTo>
                    <a:pt x="16390" y="7530"/>
                    <a:pt x="16242" y="7383"/>
                    <a:pt x="16063" y="7383"/>
                  </a:cubicBezTo>
                  <a:cubicBezTo>
                    <a:pt x="1645" y="7383"/>
                    <a:pt x="1645" y="7383"/>
                    <a:pt x="1645" y="7383"/>
                  </a:cubicBezTo>
                  <a:cubicBezTo>
                    <a:pt x="1086" y="7383"/>
                    <a:pt x="643" y="6929"/>
                    <a:pt x="643" y="6381"/>
                  </a:cubicBezTo>
                  <a:cubicBezTo>
                    <a:pt x="643" y="3639"/>
                    <a:pt x="643" y="3639"/>
                    <a:pt x="643" y="3639"/>
                  </a:cubicBezTo>
                  <a:cubicBezTo>
                    <a:pt x="643" y="3080"/>
                    <a:pt x="1086" y="2637"/>
                    <a:pt x="1645" y="2637"/>
                  </a:cubicBezTo>
                  <a:cubicBezTo>
                    <a:pt x="3607" y="2637"/>
                    <a:pt x="3607" y="2637"/>
                    <a:pt x="3607" y="2637"/>
                  </a:cubicBezTo>
                  <a:cubicBezTo>
                    <a:pt x="3607" y="3945"/>
                    <a:pt x="3607" y="3945"/>
                    <a:pt x="3607" y="3945"/>
                  </a:cubicBezTo>
                  <a:cubicBezTo>
                    <a:pt x="3607" y="4820"/>
                    <a:pt x="4314" y="5527"/>
                    <a:pt x="5179" y="5527"/>
                  </a:cubicBezTo>
                  <a:cubicBezTo>
                    <a:pt x="6054" y="5527"/>
                    <a:pt x="6761" y="4820"/>
                    <a:pt x="6761" y="3945"/>
                  </a:cubicBezTo>
                  <a:cubicBezTo>
                    <a:pt x="6761" y="2637"/>
                    <a:pt x="6761" y="2637"/>
                    <a:pt x="6761" y="2637"/>
                  </a:cubicBezTo>
                  <a:cubicBezTo>
                    <a:pt x="14839" y="2637"/>
                    <a:pt x="14839" y="2637"/>
                    <a:pt x="14839" y="2637"/>
                  </a:cubicBezTo>
                  <a:cubicBezTo>
                    <a:pt x="14839" y="3945"/>
                    <a:pt x="14839" y="3945"/>
                    <a:pt x="14839" y="3945"/>
                  </a:cubicBezTo>
                  <a:cubicBezTo>
                    <a:pt x="14839" y="4820"/>
                    <a:pt x="15546" y="5527"/>
                    <a:pt x="16421" y="5527"/>
                  </a:cubicBezTo>
                  <a:cubicBezTo>
                    <a:pt x="17286" y="5527"/>
                    <a:pt x="17993" y="4820"/>
                    <a:pt x="17993" y="3945"/>
                  </a:cubicBezTo>
                  <a:cubicBezTo>
                    <a:pt x="17993" y="2637"/>
                    <a:pt x="17993" y="2637"/>
                    <a:pt x="17993" y="2637"/>
                  </a:cubicBezTo>
                  <a:cubicBezTo>
                    <a:pt x="19955" y="2637"/>
                    <a:pt x="19955" y="2637"/>
                    <a:pt x="19955" y="2637"/>
                  </a:cubicBezTo>
                  <a:cubicBezTo>
                    <a:pt x="20514" y="2637"/>
                    <a:pt x="20957" y="3080"/>
                    <a:pt x="20957" y="3639"/>
                  </a:cubicBezTo>
                  <a:cubicBezTo>
                    <a:pt x="20957" y="6381"/>
                    <a:pt x="20957" y="6381"/>
                    <a:pt x="20957" y="6381"/>
                  </a:cubicBezTo>
                  <a:cubicBezTo>
                    <a:pt x="20957" y="6929"/>
                    <a:pt x="20514" y="7383"/>
                    <a:pt x="19955" y="7383"/>
                  </a:cubicBezTo>
                  <a:cubicBezTo>
                    <a:pt x="17350" y="7383"/>
                    <a:pt x="17350" y="7383"/>
                    <a:pt x="17350" y="7383"/>
                  </a:cubicBezTo>
                  <a:cubicBezTo>
                    <a:pt x="17170" y="7383"/>
                    <a:pt x="17033" y="7530"/>
                    <a:pt x="17033" y="7699"/>
                  </a:cubicBezTo>
                  <a:cubicBezTo>
                    <a:pt x="17033" y="7879"/>
                    <a:pt x="17170" y="8026"/>
                    <a:pt x="17350" y="8026"/>
                  </a:cubicBezTo>
                  <a:cubicBezTo>
                    <a:pt x="19955" y="8026"/>
                    <a:pt x="19955" y="8026"/>
                    <a:pt x="19955" y="8026"/>
                  </a:cubicBezTo>
                  <a:cubicBezTo>
                    <a:pt x="20334" y="8026"/>
                    <a:pt x="20682" y="7900"/>
                    <a:pt x="20957" y="7678"/>
                  </a:cubicBezTo>
                  <a:cubicBezTo>
                    <a:pt x="20957" y="18889"/>
                    <a:pt x="20957" y="18889"/>
                    <a:pt x="20957" y="18889"/>
                  </a:cubicBezTo>
                  <a:cubicBezTo>
                    <a:pt x="20957" y="20029"/>
                    <a:pt x="20029" y="20957"/>
                    <a:pt x="18889" y="20957"/>
                  </a:cubicBezTo>
                  <a:cubicBezTo>
                    <a:pt x="2711" y="20957"/>
                    <a:pt x="2711" y="20957"/>
                    <a:pt x="2711" y="20957"/>
                  </a:cubicBezTo>
                  <a:cubicBezTo>
                    <a:pt x="1571" y="20957"/>
                    <a:pt x="643" y="20029"/>
                    <a:pt x="643" y="18889"/>
                  </a:cubicBezTo>
                  <a:cubicBezTo>
                    <a:pt x="643" y="13511"/>
                    <a:pt x="643" y="13511"/>
                    <a:pt x="643" y="13511"/>
                  </a:cubicBezTo>
                  <a:cubicBezTo>
                    <a:pt x="643" y="13331"/>
                    <a:pt x="496" y="13194"/>
                    <a:pt x="316" y="13194"/>
                  </a:cubicBezTo>
                  <a:cubicBezTo>
                    <a:pt x="148" y="13194"/>
                    <a:pt x="0" y="13331"/>
                    <a:pt x="0" y="13511"/>
                  </a:cubicBezTo>
                  <a:cubicBezTo>
                    <a:pt x="0" y="18889"/>
                    <a:pt x="0" y="18889"/>
                    <a:pt x="0" y="18889"/>
                  </a:cubicBezTo>
                  <a:cubicBezTo>
                    <a:pt x="0" y="20387"/>
                    <a:pt x="1213" y="21600"/>
                    <a:pt x="2711" y="21600"/>
                  </a:cubicBezTo>
                  <a:cubicBezTo>
                    <a:pt x="18889" y="21600"/>
                    <a:pt x="18889" y="21600"/>
                    <a:pt x="18889" y="21600"/>
                  </a:cubicBezTo>
                  <a:cubicBezTo>
                    <a:pt x="20387" y="21600"/>
                    <a:pt x="21600" y="20387"/>
                    <a:pt x="21600" y="18889"/>
                  </a:cubicBezTo>
                  <a:cubicBezTo>
                    <a:pt x="21600" y="3639"/>
                    <a:pt x="21600" y="3639"/>
                    <a:pt x="21600" y="3639"/>
                  </a:cubicBezTo>
                  <a:cubicBezTo>
                    <a:pt x="21600" y="2732"/>
                    <a:pt x="20862" y="1993"/>
                    <a:pt x="19955" y="1993"/>
                  </a:cubicBezTo>
                  <a:close/>
                  <a:moveTo>
                    <a:pt x="6117" y="3945"/>
                  </a:moveTo>
                  <a:cubicBezTo>
                    <a:pt x="6117" y="4461"/>
                    <a:pt x="5695" y="4883"/>
                    <a:pt x="5179" y="4883"/>
                  </a:cubicBezTo>
                  <a:cubicBezTo>
                    <a:pt x="4672" y="4883"/>
                    <a:pt x="4250" y="4461"/>
                    <a:pt x="4250" y="3945"/>
                  </a:cubicBezTo>
                  <a:cubicBezTo>
                    <a:pt x="4250" y="1571"/>
                    <a:pt x="4250" y="1571"/>
                    <a:pt x="4250" y="1571"/>
                  </a:cubicBezTo>
                  <a:cubicBezTo>
                    <a:pt x="4250" y="1055"/>
                    <a:pt x="4672" y="643"/>
                    <a:pt x="5179" y="643"/>
                  </a:cubicBezTo>
                  <a:cubicBezTo>
                    <a:pt x="5695" y="643"/>
                    <a:pt x="6117" y="1055"/>
                    <a:pt x="6117" y="1571"/>
                  </a:cubicBezTo>
                  <a:lnTo>
                    <a:pt x="6117" y="3945"/>
                  </a:lnTo>
                  <a:close/>
                  <a:moveTo>
                    <a:pt x="17350" y="3945"/>
                  </a:moveTo>
                  <a:cubicBezTo>
                    <a:pt x="17350" y="4461"/>
                    <a:pt x="16928" y="4883"/>
                    <a:pt x="16421" y="4883"/>
                  </a:cubicBezTo>
                  <a:cubicBezTo>
                    <a:pt x="15905" y="4883"/>
                    <a:pt x="15483" y="4461"/>
                    <a:pt x="15483" y="3945"/>
                  </a:cubicBezTo>
                  <a:cubicBezTo>
                    <a:pt x="15483" y="1571"/>
                    <a:pt x="15483" y="1571"/>
                    <a:pt x="15483" y="1571"/>
                  </a:cubicBezTo>
                  <a:cubicBezTo>
                    <a:pt x="15483" y="1055"/>
                    <a:pt x="15905" y="643"/>
                    <a:pt x="16421" y="643"/>
                  </a:cubicBezTo>
                  <a:cubicBezTo>
                    <a:pt x="16928" y="643"/>
                    <a:pt x="17350" y="1055"/>
                    <a:pt x="17350" y="1571"/>
                  </a:cubicBezTo>
                  <a:lnTo>
                    <a:pt x="17350" y="3945"/>
                  </a:lnTo>
                  <a:close/>
                  <a:moveTo>
                    <a:pt x="17350" y="3945"/>
                  </a:moveTo>
                  <a:cubicBezTo>
                    <a:pt x="17350" y="3945"/>
                    <a:pt x="17350" y="3945"/>
                    <a:pt x="17350" y="394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9" name="Freeform 279"/>
            <p:cNvSpPr/>
            <p:nvPr/>
          </p:nvSpPr>
          <p:spPr>
            <a:xfrm>
              <a:off x="41671" y="179784"/>
              <a:ext cx="86916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90" y="21600"/>
                  </a:moveTo>
                  <a:cubicBezTo>
                    <a:pt x="20945" y="21600"/>
                    <a:pt x="21600" y="21281"/>
                    <a:pt x="21600" y="20894"/>
                  </a:cubicBezTo>
                  <a:cubicBezTo>
                    <a:pt x="21600" y="683"/>
                    <a:pt x="21600" y="683"/>
                    <a:pt x="21600" y="683"/>
                  </a:cubicBezTo>
                  <a:cubicBezTo>
                    <a:pt x="21600" y="296"/>
                    <a:pt x="20945" y="0"/>
                    <a:pt x="20090" y="0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655" y="0"/>
                    <a:pt x="0" y="296"/>
                    <a:pt x="0" y="683"/>
                  </a:cubicBezTo>
                  <a:cubicBezTo>
                    <a:pt x="0" y="20894"/>
                    <a:pt x="0" y="20894"/>
                    <a:pt x="0" y="20894"/>
                  </a:cubicBezTo>
                  <a:cubicBezTo>
                    <a:pt x="0" y="21281"/>
                    <a:pt x="655" y="21600"/>
                    <a:pt x="1510" y="21600"/>
                  </a:cubicBezTo>
                  <a:lnTo>
                    <a:pt x="20090" y="21600"/>
                  </a:lnTo>
                  <a:close/>
                  <a:moveTo>
                    <a:pt x="3071" y="1388"/>
                  </a:moveTo>
                  <a:cubicBezTo>
                    <a:pt x="18529" y="1388"/>
                    <a:pt x="18529" y="1388"/>
                    <a:pt x="18529" y="1388"/>
                  </a:cubicBezTo>
                  <a:cubicBezTo>
                    <a:pt x="18529" y="20212"/>
                    <a:pt x="18529" y="20212"/>
                    <a:pt x="18529" y="20212"/>
                  </a:cubicBezTo>
                  <a:cubicBezTo>
                    <a:pt x="3071" y="20212"/>
                    <a:pt x="3071" y="20212"/>
                    <a:pt x="3071" y="20212"/>
                  </a:cubicBezTo>
                  <a:lnTo>
                    <a:pt x="3071" y="1388"/>
                  </a:lnTo>
                  <a:close/>
                  <a:moveTo>
                    <a:pt x="3071" y="1388"/>
                  </a:moveTo>
                  <a:cubicBezTo>
                    <a:pt x="3071" y="1388"/>
                    <a:pt x="3071" y="1388"/>
                    <a:pt x="3071" y="138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0" name="Freeform 280"/>
            <p:cNvSpPr/>
            <p:nvPr/>
          </p:nvSpPr>
          <p:spPr>
            <a:xfrm>
              <a:off x="163115" y="179784"/>
              <a:ext cx="86916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43" y="21600"/>
                  </a:moveTo>
                  <a:cubicBezTo>
                    <a:pt x="20897" y="21600"/>
                    <a:pt x="21600" y="21281"/>
                    <a:pt x="21600" y="20894"/>
                  </a:cubicBezTo>
                  <a:cubicBezTo>
                    <a:pt x="21600" y="683"/>
                    <a:pt x="21600" y="683"/>
                    <a:pt x="21600" y="683"/>
                  </a:cubicBezTo>
                  <a:cubicBezTo>
                    <a:pt x="21600" y="296"/>
                    <a:pt x="20897" y="0"/>
                    <a:pt x="20043" y="0"/>
                  </a:cubicBezTo>
                  <a:cubicBezTo>
                    <a:pt x="1557" y="0"/>
                    <a:pt x="1557" y="0"/>
                    <a:pt x="1557" y="0"/>
                  </a:cubicBezTo>
                  <a:cubicBezTo>
                    <a:pt x="703" y="0"/>
                    <a:pt x="0" y="296"/>
                    <a:pt x="0" y="683"/>
                  </a:cubicBezTo>
                  <a:cubicBezTo>
                    <a:pt x="0" y="20894"/>
                    <a:pt x="0" y="20894"/>
                    <a:pt x="0" y="20894"/>
                  </a:cubicBezTo>
                  <a:cubicBezTo>
                    <a:pt x="0" y="21281"/>
                    <a:pt x="703" y="21600"/>
                    <a:pt x="1557" y="21600"/>
                  </a:cubicBezTo>
                  <a:lnTo>
                    <a:pt x="20043" y="21600"/>
                  </a:lnTo>
                  <a:close/>
                  <a:moveTo>
                    <a:pt x="3064" y="1388"/>
                  </a:moveTo>
                  <a:cubicBezTo>
                    <a:pt x="18536" y="1388"/>
                    <a:pt x="18536" y="1388"/>
                    <a:pt x="18536" y="1388"/>
                  </a:cubicBezTo>
                  <a:cubicBezTo>
                    <a:pt x="18536" y="20212"/>
                    <a:pt x="18536" y="20212"/>
                    <a:pt x="18536" y="20212"/>
                  </a:cubicBezTo>
                  <a:cubicBezTo>
                    <a:pt x="3064" y="20212"/>
                    <a:pt x="3064" y="20212"/>
                    <a:pt x="3064" y="20212"/>
                  </a:cubicBezTo>
                  <a:lnTo>
                    <a:pt x="3064" y="1388"/>
                  </a:lnTo>
                  <a:close/>
                  <a:moveTo>
                    <a:pt x="3064" y="1388"/>
                  </a:moveTo>
                  <a:cubicBezTo>
                    <a:pt x="3064" y="1388"/>
                    <a:pt x="3064" y="1388"/>
                    <a:pt x="3064" y="138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1" name="Freeform 281"/>
            <p:cNvSpPr/>
            <p:nvPr/>
          </p:nvSpPr>
          <p:spPr>
            <a:xfrm>
              <a:off x="285750" y="179784"/>
              <a:ext cx="85726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90" y="21600"/>
                  </a:moveTo>
                  <a:cubicBezTo>
                    <a:pt x="20945" y="21600"/>
                    <a:pt x="21600" y="21281"/>
                    <a:pt x="21600" y="20894"/>
                  </a:cubicBezTo>
                  <a:cubicBezTo>
                    <a:pt x="21600" y="683"/>
                    <a:pt x="21600" y="683"/>
                    <a:pt x="21600" y="683"/>
                  </a:cubicBezTo>
                  <a:cubicBezTo>
                    <a:pt x="21600" y="296"/>
                    <a:pt x="20945" y="0"/>
                    <a:pt x="20090" y="0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655" y="0"/>
                    <a:pt x="0" y="296"/>
                    <a:pt x="0" y="683"/>
                  </a:cubicBezTo>
                  <a:cubicBezTo>
                    <a:pt x="0" y="20894"/>
                    <a:pt x="0" y="20894"/>
                    <a:pt x="0" y="20894"/>
                  </a:cubicBezTo>
                  <a:cubicBezTo>
                    <a:pt x="0" y="21281"/>
                    <a:pt x="655" y="21600"/>
                    <a:pt x="1510" y="21600"/>
                  </a:cubicBezTo>
                  <a:lnTo>
                    <a:pt x="20090" y="21600"/>
                  </a:lnTo>
                  <a:close/>
                  <a:moveTo>
                    <a:pt x="3071" y="1388"/>
                  </a:moveTo>
                  <a:cubicBezTo>
                    <a:pt x="18529" y="1388"/>
                    <a:pt x="18529" y="1388"/>
                    <a:pt x="18529" y="1388"/>
                  </a:cubicBezTo>
                  <a:cubicBezTo>
                    <a:pt x="18529" y="20212"/>
                    <a:pt x="18529" y="20212"/>
                    <a:pt x="18529" y="20212"/>
                  </a:cubicBezTo>
                  <a:cubicBezTo>
                    <a:pt x="3071" y="20212"/>
                    <a:pt x="3071" y="20212"/>
                    <a:pt x="3071" y="20212"/>
                  </a:cubicBezTo>
                  <a:lnTo>
                    <a:pt x="3071" y="1388"/>
                  </a:lnTo>
                  <a:close/>
                  <a:moveTo>
                    <a:pt x="3071" y="1388"/>
                  </a:moveTo>
                  <a:cubicBezTo>
                    <a:pt x="3071" y="1388"/>
                    <a:pt x="3071" y="1388"/>
                    <a:pt x="3071" y="138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2" name="Freeform 282"/>
            <p:cNvSpPr/>
            <p:nvPr/>
          </p:nvSpPr>
          <p:spPr>
            <a:xfrm>
              <a:off x="63102" y="204787"/>
              <a:ext cx="42864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957"/>
                    <a:pt x="0" y="10977"/>
                  </a:cubicBezTo>
                  <a:cubicBezTo>
                    <a:pt x="0" y="16997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997"/>
                    <a:pt x="21600" y="10977"/>
                  </a:cubicBezTo>
                  <a:cubicBezTo>
                    <a:pt x="21600" y="4957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3" name="Freeform 283"/>
            <p:cNvSpPr/>
            <p:nvPr/>
          </p:nvSpPr>
          <p:spPr>
            <a:xfrm>
              <a:off x="63102" y="230584"/>
              <a:ext cx="4286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957"/>
                    <a:pt x="0" y="10977"/>
                  </a:cubicBezTo>
                  <a:cubicBezTo>
                    <a:pt x="0" y="16643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643"/>
                    <a:pt x="21600" y="10977"/>
                  </a:cubicBezTo>
                  <a:cubicBezTo>
                    <a:pt x="21600" y="4957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4" name="Freeform 284"/>
            <p:cNvSpPr/>
            <p:nvPr/>
          </p:nvSpPr>
          <p:spPr>
            <a:xfrm>
              <a:off x="63102" y="255587"/>
              <a:ext cx="4286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957"/>
                    <a:pt x="0" y="10623"/>
                  </a:cubicBezTo>
                  <a:cubicBezTo>
                    <a:pt x="0" y="16643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643"/>
                    <a:pt x="21600" y="10623"/>
                  </a:cubicBezTo>
                  <a:cubicBezTo>
                    <a:pt x="21600" y="4957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5" name="Freeform 285"/>
            <p:cNvSpPr/>
            <p:nvPr/>
          </p:nvSpPr>
          <p:spPr>
            <a:xfrm>
              <a:off x="63102" y="280590"/>
              <a:ext cx="4286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603"/>
                    <a:pt x="0" y="10623"/>
                  </a:cubicBezTo>
                  <a:cubicBezTo>
                    <a:pt x="0" y="16643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643"/>
                    <a:pt x="21600" y="10623"/>
                  </a:cubicBezTo>
                  <a:cubicBezTo>
                    <a:pt x="21600" y="4603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6" name="Freeform 286"/>
            <p:cNvSpPr/>
            <p:nvPr/>
          </p:nvSpPr>
          <p:spPr>
            <a:xfrm>
              <a:off x="63102" y="331787"/>
              <a:ext cx="4286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957"/>
                    <a:pt x="0" y="10977"/>
                  </a:cubicBezTo>
                  <a:cubicBezTo>
                    <a:pt x="0" y="16643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643"/>
                    <a:pt x="21600" y="10977"/>
                  </a:cubicBezTo>
                  <a:cubicBezTo>
                    <a:pt x="21600" y="4957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7" name="Freeform 287"/>
            <p:cNvSpPr/>
            <p:nvPr/>
          </p:nvSpPr>
          <p:spPr>
            <a:xfrm>
              <a:off x="185737" y="204787"/>
              <a:ext cx="41673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0"/>
                  </a:moveTo>
                  <a:cubicBezTo>
                    <a:pt x="3086" y="0"/>
                    <a:pt x="3086" y="0"/>
                    <a:pt x="3086" y="0"/>
                  </a:cubicBezTo>
                  <a:cubicBezTo>
                    <a:pt x="1337" y="0"/>
                    <a:pt x="0" y="4957"/>
                    <a:pt x="0" y="10977"/>
                  </a:cubicBezTo>
                  <a:cubicBezTo>
                    <a:pt x="0" y="16997"/>
                    <a:pt x="1337" y="21600"/>
                    <a:pt x="3086" y="21600"/>
                  </a:cubicBezTo>
                  <a:cubicBezTo>
                    <a:pt x="18514" y="21600"/>
                    <a:pt x="18514" y="21600"/>
                    <a:pt x="18514" y="21600"/>
                  </a:cubicBezTo>
                  <a:cubicBezTo>
                    <a:pt x="20263" y="21600"/>
                    <a:pt x="21600" y="16997"/>
                    <a:pt x="21600" y="10977"/>
                  </a:cubicBezTo>
                  <a:cubicBezTo>
                    <a:pt x="21600" y="4957"/>
                    <a:pt x="20263" y="0"/>
                    <a:pt x="18514" y="0"/>
                  </a:cubicBezTo>
                  <a:close/>
                  <a:moveTo>
                    <a:pt x="18514" y="0"/>
                  </a:moveTo>
                  <a:cubicBezTo>
                    <a:pt x="18514" y="0"/>
                    <a:pt x="18514" y="0"/>
                    <a:pt x="18514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8" name="Freeform 288"/>
            <p:cNvSpPr/>
            <p:nvPr/>
          </p:nvSpPr>
          <p:spPr>
            <a:xfrm>
              <a:off x="185737" y="230584"/>
              <a:ext cx="416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0"/>
                  </a:moveTo>
                  <a:cubicBezTo>
                    <a:pt x="3086" y="0"/>
                    <a:pt x="3086" y="0"/>
                    <a:pt x="3086" y="0"/>
                  </a:cubicBezTo>
                  <a:cubicBezTo>
                    <a:pt x="1337" y="0"/>
                    <a:pt x="0" y="4957"/>
                    <a:pt x="0" y="10977"/>
                  </a:cubicBezTo>
                  <a:cubicBezTo>
                    <a:pt x="0" y="16643"/>
                    <a:pt x="1337" y="21600"/>
                    <a:pt x="3086" y="21600"/>
                  </a:cubicBezTo>
                  <a:cubicBezTo>
                    <a:pt x="18514" y="21600"/>
                    <a:pt x="18514" y="21600"/>
                    <a:pt x="18514" y="21600"/>
                  </a:cubicBezTo>
                  <a:cubicBezTo>
                    <a:pt x="20263" y="21600"/>
                    <a:pt x="21600" y="16643"/>
                    <a:pt x="21600" y="10977"/>
                  </a:cubicBezTo>
                  <a:cubicBezTo>
                    <a:pt x="21600" y="4957"/>
                    <a:pt x="20263" y="0"/>
                    <a:pt x="18514" y="0"/>
                  </a:cubicBezTo>
                  <a:close/>
                  <a:moveTo>
                    <a:pt x="18514" y="0"/>
                  </a:moveTo>
                  <a:cubicBezTo>
                    <a:pt x="18514" y="0"/>
                    <a:pt x="18514" y="0"/>
                    <a:pt x="18514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9" name="Freeform 289"/>
            <p:cNvSpPr/>
            <p:nvPr/>
          </p:nvSpPr>
          <p:spPr>
            <a:xfrm>
              <a:off x="185737" y="280590"/>
              <a:ext cx="416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0"/>
                  </a:moveTo>
                  <a:cubicBezTo>
                    <a:pt x="3086" y="0"/>
                    <a:pt x="3086" y="0"/>
                    <a:pt x="3086" y="0"/>
                  </a:cubicBezTo>
                  <a:cubicBezTo>
                    <a:pt x="1337" y="0"/>
                    <a:pt x="0" y="4603"/>
                    <a:pt x="0" y="10623"/>
                  </a:cubicBezTo>
                  <a:cubicBezTo>
                    <a:pt x="0" y="16643"/>
                    <a:pt x="1337" y="21600"/>
                    <a:pt x="3086" y="21600"/>
                  </a:cubicBezTo>
                  <a:cubicBezTo>
                    <a:pt x="18514" y="21600"/>
                    <a:pt x="18514" y="21600"/>
                    <a:pt x="18514" y="21600"/>
                  </a:cubicBezTo>
                  <a:cubicBezTo>
                    <a:pt x="20263" y="21600"/>
                    <a:pt x="21600" y="16643"/>
                    <a:pt x="21600" y="10623"/>
                  </a:cubicBezTo>
                  <a:cubicBezTo>
                    <a:pt x="21600" y="4603"/>
                    <a:pt x="20263" y="0"/>
                    <a:pt x="18514" y="0"/>
                  </a:cubicBezTo>
                  <a:close/>
                  <a:moveTo>
                    <a:pt x="18514" y="0"/>
                  </a:moveTo>
                  <a:cubicBezTo>
                    <a:pt x="18514" y="0"/>
                    <a:pt x="18514" y="0"/>
                    <a:pt x="18514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0" name="Freeform 290"/>
            <p:cNvSpPr/>
            <p:nvPr/>
          </p:nvSpPr>
          <p:spPr>
            <a:xfrm>
              <a:off x="185737" y="305990"/>
              <a:ext cx="41673" cy="1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0"/>
                  </a:moveTo>
                  <a:cubicBezTo>
                    <a:pt x="3086" y="0"/>
                    <a:pt x="3086" y="0"/>
                    <a:pt x="3086" y="0"/>
                  </a:cubicBezTo>
                  <a:cubicBezTo>
                    <a:pt x="1337" y="0"/>
                    <a:pt x="0" y="4957"/>
                    <a:pt x="0" y="10977"/>
                  </a:cubicBezTo>
                  <a:cubicBezTo>
                    <a:pt x="0" y="16997"/>
                    <a:pt x="1337" y="21600"/>
                    <a:pt x="3086" y="21600"/>
                  </a:cubicBezTo>
                  <a:cubicBezTo>
                    <a:pt x="18514" y="21600"/>
                    <a:pt x="18514" y="21600"/>
                    <a:pt x="18514" y="21600"/>
                  </a:cubicBezTo>
                  <a:cubicBezTo>
                    <a:pt x="20263" y="21600"/>
                    <a:pt x="21600" y="16997"/>
                    <a:pt x="21600" y="10977"/>
                  </a:cubicBezTo>
                  <a:cubicBezTo>
                    <a:pt x="21600" y="4957"/>
                    <a:pt x="20263" y="0"/>
                    <a:pt x="18514" y="0"/>
                  </a:cubicBezTo>
                  <a:close/>
                  <a:moveTo>
                    <a:pt x="18514" y="0"/>
                  </a:moveTo>
                  <a:cubicBezTo>
                    <a:pt x="18514" y="0"/>
                    <a:pt x="18514" y="0"/>
                    <a:pt x="18514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1" name="Freeform 291"/>
            <p:cNvSpPr/>
            <p:nvPr/>
          </p:nvSpPr>
          <p:spPr>
            <a:xfrm>
              <a:off x="185737" y="331787"/>
              <a:ext cx="416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0"/>
                  </a:moveTo>
                  <a:cubicBezTo>
                    <a:pt x="3086" y="0"/>
                    <a:pt x="3086" y="0"/>
                    <a:pt x="3086" y="0"/>
                  </a:cubicBezTo>
                  <a:cubicBezTo>
                    <a:pt x="1337" y="0"/>
                    <a:pt x="0" y="4957"/>
                    <a:pt x="0" y="10977"/>
                  </a:cubicBezTo>
                  <a:cubicBezTo>
                    <a:pt x="0" y="16643"/>
                    <a:pt x="1337" y="21600"/>
                    <a:pt x="3086" y="21600"/>
                  </a:cubicBezTo>
                  <a:cubicBezTo>
                    <a:pt x="18514" y="21600"/>
                    <a:pt x="18514" y="21600"/>
                    <a:pt x="18514" y="21600"/>
                  </a:cubicBezTo>
                  <a:cubicBezTo>
                    <a:pt x="20263" y="21600"/>
                    <a:pt x="21600" y="16643"/>
                    <a:pt x="21600" y="10977"/>
                  </a:cubicBezTo>
                  <a:cubicBezTo>
                    <a:pt x="21600" y="4957"/>
                    <a:pt x="20263" y="0"/>
                    <a:pt x="18514" y="0"/>
                  </a:cubicBezTo>
                  <a:close/>
                  <a:moveTo>
                    <a:pt x="18514" y="0"/>
                  </a:moveTo>
                  <a:cubicBezTo>
                    <a:pt x="18514" y="0"/>
                    <a:pt x="18514" y="0"/>
                    <a:pt x="18514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2" name="Freeform 292"/>
            <p:cNvSpPr/>
            <p:nvPr/>
          </p:nvSpPr>
          <p:spPr>
            <a:xfrm>
              <a:off x="307181" y="204787"/>
              <a:ext cx="42864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957"/>
                    <a:pt x="0" y="10977"/>
                  </a:cubicBezTo>
                  <a:cubicBezTo>
                    <a:pt x="0" y="16997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997"/>
                    <a:pt x="21600" y="10977"/>
                  </a:cubicBezTo>
                  <a:cubicBezTo>
                    <a:pt x="21600" y="4957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3" name="Freeform 293"/>
            <p:cNvSpPr/>
            <p:nvPr/>
          </p:nvSpPr>
          <p:spPr>
            <a:xfrm>
              <a:off x="307181" y="230584"/>
              <a:ext cx="4286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957"/>
                    <a:pt x="0" y="10977"/>
                  </a:cubicBezTo>
                  <a:cubicBezTo>
                    <a:pt x="0" y="16643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643"/>
                    <a:pt x="21600" y="10977"/>
                  </a:cubicBezTo>
                  <a:cubicBezTo>
                    <a:pt x="21600" y="4957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4" name="Freeform 294"/>
            <p:cNvSpPr/>
            <p:nvPr/>
          </p:nvSpPr>
          <p:spPr>
            <a:xfrm>
              <a:off x="307181" y="255587"/>
              <a:ext cx="4286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957"/>
                    <a:pt x="0" y="10623"/>
                  </a:cubicBezTo>
                  <a:cubicBezTo>
                    <a:pt x="0" y="16643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643"/>
                    <a:pt x="21600" y="10623"/>
                  </a:cubicBezTo>
                  <a:cubicBezTo>
                    <a:pt x="21600" y="4957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5" name="Freeform 295"/>
            <p:cNvSpPr/>
            <p:nvPr/>
          </p:nvSpPr>
          <p:spPr>
            <a:xfrm>
              <a:off x="307181" y="280590"/>
              <a:ext cx="4286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603"/>
                    <a:pt x="0" y="10623"/>
                  </a:cubicBezTo>
                  <a:cubicBezTo>
                    <a:pt x="0" y="16643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643"/>
                    <a:pt x="21600" y="10623"/>
                  </a:cubicBezTo>
                  <a:cubicBezTo>
                    <a:pt x="21600" y="4603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6" name="Freeform 296"/>
            <p:cNvSpPr/>
            <p:nvPr/>
          </p:nvSpPr>
          <p:spPr>
            <a:xfrm>
              <a:off x="307181" y="305990"/>
              <a:ext cx="42864" cy="1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7" y="0"/>
                  </a:moveTo>
                  <a:cubicBezTo>
                    <a:pt x="3173" y="0"/>
                    <a:pt x="3173" y="0"/>
                    <a:pt x="3173" y="0"/>
                  </a:cubicBezTo>
                  <a:cubicBezTo>
                    <a:pt x="1433" y="0"/>
                    <a:pt x="0" y="4957"/>
                    <a:pt x="0" y="10977"/>
                  </a:cubicBezTo>
                  <a:cubicBezTo>
                    <a:pt x="0" y="16997"/>
                    <a:pt x="1433" y="21600"/>
                    <a:pt x="3173" y="21600"/>
                  </a:cubicBezTo>
                  <a:cubicBezTo>
                    <a:pt x="18427" y="21600"/>
                    <a:pt x="18427" y="21600"/>
                    <a:pt x="18427" y="21600"/>
                  </a:cubicBezTo>
                  <a:cubicBezTo>
                    <a:pt x="20167" y="21600"/>
                    <a:pt x="21600" y="16997"/>
                    <a:pt x="21600" y="10977"/>
                  </a:cubicBezTo>
                  <a:cubicBezTo>
                    <a:pt x="21600" y="4957"/>
                    <a:pt x="20167" y="0"/>
                    <a:pt x="18427" y="0"/>
                  </a:cubicBezTo>
                  <a:close/>
                  <a:moveTo>
                    <a:pt x="18427" y="0"/>
                  </a:moveTo>
                  <a:cubicBezTo>
                    <a:pt x="18427" y="0"/>
                    <a:pt x="18427" y="0"/>
                    <a:pt x="18427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682" name="Group 343"/>
          <p:cNvGrpSpPr/>
          <p:nvPr/>
        </p:nvGrpSpPr>
        <p:grpSpPr>
          <a:xfrm>
            <a:off x="1918097" y="2911079"/>
            <a:ext cx="396480" cy="411957"/>
            <a:chOff x="0" y="0"/>
            <a:chExt cx="396478" cy="411956"/>
          </a:xfrm>
        </p:grpSpPr>
        <p:sp>
          <p:nvSpPr>
            <p:cNvPr id="1678" name="Freeform 300"/>
            <p:cNvSpPr/>
            <p:nvPr/>
          </p:nvSpPr>
          <p:spPr>
            <a:xfrm>
              <a:off x="-1" y="0"/>
              <a:ext cx="396480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1" y="6203"/>
                  </a:moveTo>
                  <a:cubicBezTo>
                    <a:pt x="20161" y="3498"/>
                    <a:pt x="20161" y="3498"/>
                    <a:pt x="20161" y="3498"/>
                  </a:cubicBezTo>
                  <a:cubicBezTo>
                    <a:pt x="20161" y="3329"/>
                    <a:pt x="20007" y="3181"/>
                    <a:pt x="19820" y="3181"/>
                  </a:cubicBezTo>
                  <a:cubicBezTo>
                    <a:pt x="18007" y="3181"/>
                    <a:pt x="18007" y="3181"/>
                    <a:pt x="18007" y="3181"/>
                  </a:cubicBezTo>
                  <a:cubicBezTo>
                    <a:pt x="18007" y="317"/>
                    <a:pt x="18007" y="317"/>
                    <a:pt x="18007" y="317"/>
                  </a:cubicBezTo>
                  <a:cubicBezTo>
                    <a:pt x="18007" y="148"/>
                    <a:pt x="17864" y="0"/>
                    <a:pt x="17678" y="0"/>
                  </a:cubicBezTo>
                  <a:cubicBezTo>
                    <a:pt x="4340" y="0"/>
                    <a:pt x="4340" y="0"/>
                    <a:pt x="4340" y="0"/>
                  </a:cubicBezTo>
                  <a:cubicBezTo>
                    <a:pt x="4153" y="0"/>
                    <a:pt x="4010" y="148"/>
                    <a:pt x="4010" y="317"/>
                  </a:cubicBezTo>
                  <a:cubicBezTo>
                    <a:pt x="4010" y="3181"/>
                    <a:pt x="4010" y="3181"/>
                    <a:pt x="4010" y="3181"/>
                  </a:cubicBezTo>
                  <a:cubicBezTo>
                    <a:pt x="2197" y="3181"/>
                    <a:pt x="2197" y="3181"/>
                    <a:pt x="2197" y="3181"/>
                  </a:cubicBezTo>
                  <a:cubicBezTo>
                    <a:pt x="2011" y="3181"/>
                    <a:pt x="1857" y="3329"/>
                    <a:pt x="1857" y="3498"/>
                  </a:cubicBezTo>
                  <a:cubicBezTo>
                    <a:pt x="1857" y="8570"/>
                    <a:pt x="1857" y="8570"/>
                    <a:pt x="1857" y="8570"/>
                  </a:cubicBezTo>
                  <a:cubicBezTo>
                    <a:pt x="1560" y="8570"/>
                    <a:pt x="1560" y="8570"/>
                    <a:pt x="1560" y="8570"/>
                  </a:cubicBezTo>
                  <a:cubicBezTo>
                    <a:pt x="703" y="8570"/>
                    <a:pt x="0" y="9247"/>
                    <a:pt x="0" y="10071"/>
                  </a:cubicBezTo>
                  <a:cubicBezTo>
                    <a:pt x="0" y="20099"/>
                    <a:pt x="0" y="20099"/>
                    <a:pt x="0" y="20099"/>
                  </a:cubicBezTo>
                  <a:cubicBezTo>
                    <a:pt x="0" y="20924"/>
                    <a:pt x="703" y="21600"/>
                    <a:pt x="1560" y="21600"/>
                  </a:cubicBezTo>
                  <a:cubicBezTo>
                    <a:pt x="17392" y="21600"/>
                    <a:pt x="17392" y="21600"/>
                    <a:pt x="17392" y="21600"/>
                  </a:cubicBezTo>
                  <a:cubicBezTo>
                    <a:pt x="17392" y="21600"/>
                    <a:pt x="17392" y="21600"/>
                    <a:pt x="17392" y="21600"/>
                  </a:cubicBezTo>
                  <a:cubicBezTo>
                    <a:pt x="20029" y="21600"/>
                    <a:pt x="20029" y="21600"/>
                    <a:pt x="20029" y="21600"/>
                  </a:cubicBezTo>
                  <a:cubicBezTo>
                    <a:pt x="20897" y="21600"/>
                    <a:pt x="21600" y="20924"/>
                    <a:pt x="21600" y="20099"/>
                  </a:cubicBezTo>
                  <a:cubicBezTo>
                    <a:pt x="21600" y="7704"/>
                    <a:pt x="21600" y="7704"/>
                    <a:pt x="21600" y="7704"/>
                  </a:cubicBezTo>
                  <a:cubicBezTo>
                    <a:pt x="21600" y="6911"/>
                    <a:pt x="20963" y="6267"/>
                    <a:pt x="20161" y="6203"/>
                  </a:cubicBezTo>
                  <a:close/>
                  <a:moveTo>
                    <a:pt x="4669" y="645"/>
                  </a:moveTo>
                  <a:cubicBezTo>
                    <a:pt x="17348" y="645"/>
                    <a:pt x="17348" y="645"/>
                    <a:pt x="17348" y="645"/>
                  </a:cubicBezTo>
                  <a:cubicBezTo>
                    <a:pt x="17348" y="6193"/>
                    <a:pt x="17348" y="6193"/>
                    <a:pt x="17348" y="6193"/>
                  </a:cubicBezTo>
                  <a:cubicBezTo>
                    <a:pt x="15865" y="6193"/>
                    <a:pt x="15865" y="6193"/>
                    <a:pt x="15865" y="6193"/>
                  </a:cubicBezTo>
                  <a:cubicBezTo>
                    <a:pt x="15865" y="3498"/>
                    <a:pt x="15865" y="3498"/>
                    <a:pt x="15865" y="3498"/>
                  </a:cubicBezTo>
                  <a:cubicBezTo>
                    <a:pt x="15865" y="3329"/>
                    <a:pt x="15722" y="3181"/>
                    <a:pt x="15535" y="3181"/>
                  </a:cubicBezTo>
                  <a:cubicBezTo>
                    <a:pt x="4669" y="3181"/>
                    <a:pt x="4669" y="3181"/>
                    <a:pt x="4669" y="3181"/>
                  </a:cubicBezTo>
                  <a:lnTo>
                    <a:pt x="4669" y="645"/>
                  </a:lnTo>
                  <a:close/>
                  <a:moveTo>
                    <a:pt x="670" y="20099"/>
                  </a:moveTo>
                  <a:cubicBezTo>
                    <a:pt x="670" y="10071"/>
                    <a:pt x="670" y="10071"/>
                    <a:pt x="670" y="10071"/>
                  </a:cubicBezTo>
                  <a:cubicBezTo>
                    <a:pt x="670" y="9595"/>
                    <a:pt x="1066" y="9204"/>
                    <a:pt x="1560" y="9204"/>
                  </a:cubicBezTo>
                  <a:cubicBezTo>
                    <a:pt x="2868" y="9204"/>
                    <a:pt x="2868" y="9204"/>
                    <a:pt x="2868" y="9204"/>
                  </a:cubicBezTo>
                  <a:cubicBezTo>
                    <a:pt x="3054" y="9204"/>
                    <a:pt x="3208" y="9067"/>
                    <a:pt x="3208" y="8887"/>
                  </a:cubicBezTo>
                  <a:cubicBezTo>
                    <a:pt x="3208" y="8708"/>
                    <a:pt x="3054" y="8570"/>
                    <a:pt x="2868" y="8570"/>
                  </a:cubicBezTo>
                  <a:cubicBezTo>
                    <a:pt x="2527" y="8570"/>
                    <a:pt x="2527" y="8570"/>
                    <a:pt x="2527" y="8570"/>
                  </a:cubicBezTo>
                  <a:cubicBezTo>
                    <a:pt x="2527" y="3825"/>
                    <a:pt x="2527" y="3825"/>
                    <a:pt x="2527" y="3825"/>
                  </a:cubicBezTo>
                  <a:cubicBezTo>
                    <a:pt x="15195" y="3825"/>
                    <a:pt x="15195" y="3825"/>
                    <a:pt x="15195" y="3825"/>
                  </a:cubicBezTo>
                  <a:cubicBezTo>
                    <a:pt x="15195" y="6193"/>
                    <a:pt x="15195" y="6193"/>
                    <a:pt x="15195" y="6193"/>
                  </a:cubicBezTo>
                  <a:cubicBezTo>
                    <a:pt x="11822" y="6193"/>
                    <a:pt x="11822" y="6193"/>
                    <a:pt x="11822" y="6193"/>
                  </a:cubicBezTo>
                  <a:cubicBezTo>
                    <a:pt x="10954" y="6193"/>
                    <a:pt x="10251" y="6869"/>
                    <a:pt x="10251" y="7704"/>
                  </a:cubicBezTo>
                  <a:cubicBezTo>
                    <a:pt x="10251" y="8179"/>
                    <a:pt x="9844" y="8570"/>
                    <a:pt x="9350" y="8570"/>
                  </a:cubicBezTo>
                  <a:cubicBezTo>
                    <a:pt x="4208" y="8570"/>
                    <a:pt x="4208" y="8570"/>
                    <a:pt x="4208" y="8570"/>
                  </a:cubicBezTo>
                  <a:cubicBezTo>
                    <a:pt x="4021" y="8570"/>
                    <a:pt x="3867" y="8708"/>
                    <a:pt x="3867" y="8887"/>
                  </a:cubicBezTo>
                  <a:cubicBezTo>
                    <a:pt x="3867" y="9067"/>
                    <a:pt x="4021" y="9204"/>
                    <a:pt x="4208" y="9204"/>
                  </a:cubicBezTo>
                  <a:cubicBezTo>
                    <a:pt x="9350" y="9204"/>
                    <a:pt x="9350" y="9204"/>
                    <a:pt x="9350" y="9204"/>
                  </a:cubicBezTo>
                  <a:cubicBezTo>
                    <a:pt x="10218" y="9204"/>
                    <a:pt x="10921" y="8528"/>
                    <a:pt x="10921" y="7704"/>
                  </a:cubicBezTo>
                  <a:cubicBezTo>
                    <a:pt x="10921" y="7228"/>
                    <a:pt x="11327" y="6837"/>
                    <a:pt x="11822" y="6837"/>
                  </a:cubicBezTo>
                  <a:cubicBezTo>
                    <a:pt x="17392" y="6837"/>
                    <a:pt x="17392" y="6837"/>
                    <a:pt x="17392" y="6837"/>
                  </a:cubicBezTo>
                  <a:cubicBezTo>
                    <a:pt x="17886" y="6837"/>
                    <a:pt x="18293" y="7228"/>
                    <a:pt x="18293" y="7704"/>
                  </a:cubicBezTo>
                  <a:cubicBezTo>
                    <a:pt x="18293" y="20099"/>
                    <a:pt x="18293" y="20099"/>
                    <a:pt x="18293" y="20099"/>
                  </a:cubicBezTo>
                  <a:cubicBezTo>
                    <a:pt x="18293" y="20575"/>
                    <a:pt x="17886" y="20955"/>
                    <a:pt x="17392" y="20955"/>
                  </a:cubicBezTo>
                  <a:cubicBezTo>
                    <a:pt x="1560" y="20955"/>
                    <a:pt x="1560" y="20955"/>
                    <a:pt x="1560" y="20955"/>
                  </a:cubicBezTo>
                  <a:cubicBezTo>
                    <a:pt x="1066" y="20955"/>
                    <a:pt x="670" y="20575"/>
                    <a:pt x="670" y="20099"/>
                  </a:cubicBezTo>
                  <a:close/>
                  <a:moveTo>
                    <a:pt x="20930" y="20099"/>
                  </a:moveTo>
                  <a:cubicBezTo>
                    <a:pt x="20930" y="20575"/>
                    <a:pt x="20523" y="20955"/>
                    <a:pt x="20029" y="20955"/>
                  </a:cubicBezTo>
                  <a:cubicBezTo>
                    <a:pt x="18678" y="20955"/>
                    <a:pt x="18678" y="20955"/>
                    <a:pt x="18678" y="20955"/>
                  </a:cubicBezTo>
                  <a:cubicBezTo>
                    <a:pt x="18831" y="20744"/>
                    <a:pt x="18930" y="20490"/>
                    <a:pt x="18952" y="20216"/>
                  </a:cubicBezTo>
                  <a:cubicBezTo>
                    <a:pt x="19820" y="20216"/>
                    <a:pt x="19820" y="20216"/>
                    <a:pt x="19820" y="20216"/>
                  </a:cubicBezTo>
                  <a:cubicBezTo>
                    <a:pt x="20007" y="20216"/>
                    <a:pt x="20161" y="20078"/>
                    <a:pt x="20161" y="19899"/>
                  </a:cubicBezTo>
                  <a:cubicBezTo>
                    <a:pt x="20161" y="11392"/>
                    <a:pt x="20161" y="11392"/>
                    <a:pt x="20161" y="11392"/>
                  </a:cubicBezTo>
                  <a:cubicBezTo>
                    <a:pt x="20161" y="11212"/>
                    <a:pt x="20007" y="11075"/>
                    <a:pt x="19820" y="11075"/>
                  </a:cubicBezTo>
                  <a:cubicBezTo>
                    <a:pt x="19644" y="11075"/>
                    <a:pt x="19491" y="11212"/>
                    <a:pt x="19491" y="11392"/>
                  </a:cubicBezTo>
                  <a:cubicBezTo>
                    <a:pt x="19491" y="19582"/>
                    <a:pt x="19491" y="19582"/>
                    <a:pt x="19491" y="19582"/>
                  </a:cubicBezTo>
                  <a:cubicBezTo>
                    <a:pt x="18963" y="19582"/>
                    <a:pt x="18963" y="19582"/>
                    <a:pt x="18963" y="19582"/>
                  </a:cubicBezTo>
                  <a:cubicBezTo>
                    <a:pt x="18963" y="7704"/>
                    <a:pt x="18963" y="7704"/>
                    <a:pt x="18963" y="7704"/>
                  </a:cubicBezTo>
                  <a:cubicBezTo>
                    <a:pt x="18963" y="7080"/>
                    <a:pt x="18568" y="6552"/>
                    <a:pt x="18007" y="6319"/>
                  </a:cubicBezTo>
                  <a:cubicBezTo>
                    <a:pt x="18007" y="3825"/>
                    <a:pt x="18007" y="3825"/>
                    <a:pt x="18007" y="3825"/>
                  </a:cubicBezTo>
                  <a:cubicBezTo>
                    <a:pt x="19491" y="3825"/>
                    <a:pt x="19491" y="3825"/>
                    <a:pt x="19491" y="3825"/>
                  </a:cubicBezTo>
                  <a:cubicBezTo>
                    <a:pt x="19491" y="10113"/>
                    <a:pt x="19491" y="10113"/>
                    <a:pt x="19491" y="10113"/>
                  </a:cubicBezTo>
                  <a:cubicBezTo>
                    <a:pt x="19491" y="10293"/>
                    <a:pt x="19644" y="10430"/>
                    <a:pt x="19820" y="10430"/>
                  </a:cubicBezTo>
                  <a:cubicBezTo>
                    <a:pt x="20007" y="10430"/>
                    <a:pt x="20161" y="10293"/>
                    <a:pt x="20161" y="10113"/>
                  </a:cubicBezTo>
                  <a:cubicBezTo>
                    <a:pt x="20161" y="6848"/>
                    <a:pt x="20161" y="6848"/>
                    <a:pt x="20161" y="6848"/>
                  </a:cubicBezTo>
                  <a:cubicBezTo>
                    <a:pt x="20589" y="6911"/>
                    <a:pt x="20930" y="7270"/>
                    <a:pt x="20930" y="7704"/>
                  </a:cubicBezTo>
                  <a:lnTo>
                    <a:pt x="20930" y="20099"/>
                  </a:lnTo>
                  <a:close/>
                  <a:moveTo>
                    <a:pt x="20930" y="20099"/>
                  </a:moveTo>
                  <a:cubicBezTo>
                    <a:pt x="20930" y="20099"/>
                    <a:pt x="20930" y="20099"/>
                    <a:pt x="20930" y="2009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9" name="Freeform 301"/>
            <p:cNvSpPr/>
            <p:nvPr/>
          </p:nvSpPr>
          <p:spPr>
            <a:xfrm>
              <a:off x="72627" y="92471"/>
              <a:ext cx="15835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1" y="21600"/>
                  </a:moveTo>
                  <a:cubicBezTo>
                    <a:pt x="20751" y="21600"/>
                    <a:pt x="20751" y="21600"/>
                    <a:pt x="20751" y="21600"/>
                  </a:cubicBezTo>
                  <a:cubicBezTo>
                    <a:pt x="21217" y="21600"/>
                    <a:pt x="21600" y="16643"/>
                    <a:pt x="21600" y="10623"/>
                  </a:cubicBezTo>
                  <a:cubicBezTo>
                    <a:pt x="21600" y="4603"/>
                    <a:pt x="21217" y="0"/>
                    <a:pt x="20751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356" y="0"/>
                    <a:pt x="0" y="4603"/>
                    <a:pt x="0" y="10623"/>
                  </a:cubicBezTo>
                  <a:cubicBezTo>
                    <a:pt x="0" y="16643"/>
                    <a:pt x="356" y="21600"/>
                    <a:pt x="821" y="21600"/>
                  </a:cubicBezTo>
                  <a:close/>
                  <a:moveTo>
                    <a:pt x="821" y="21600"/>
                  </a:moveTo>
                  <a:cubicBezTo>
                    <a:pt x="821" y="21600"/>
                    <a:pt x="821" y="21600"/>
                    <a:pt x="821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80" name="Freeform 302"/>
            <p:cNvSpPr/>
            <p:nvPr/>
          </p:nvSpPr>
          <p:spPr>
            <a:xfrm>
              <a:off x="72627" y="122237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8" y="21600"/>
                  </a:moveTo>
                  <a:cubicBezTo>
                    <a:pt x="20242" y="21600"/>
                    <a:pt x="20242" y="21600"/>
                    <a:pt x="20242" y="21600"/>
                  </a:cubicBezTo>
                  <a:cubicBezTo>
                    <a:pt x="20966" y="21600"/>
                    <a:pt x="21600" y="16920"/>
                    <a:pt x="21600" y="10800"/>
                  </a:cubicBezTo>
                  <a:cubicBezTo>
                    <a:pt x="21600" y="4680"/>
                    <a:pt x="20966" y="0"/>
                    <a:pt x="20242" y="0"/>
                  </a:cubicBezTo>
                  <a:cubicBezTo>
                    <a:pt x="1358" y="0"/>
                    <a:pt x="1358" y="0"/>
                    <a:pt x="1358" y="0"/>
                  </a:cubicBezTo>
                  <a:cubicBezTo>
                    <a:pt x="589" y="0"/>
                    <a:pt x="0" y="4680"/>
                    <a:pt x="0" y="10800"/>
                  </a:cubicBezTo>
                  <a:cubicBezTo>
                    <a:pt x="0" y="16920"/>
                    <a:pt x="589" y="21600"/>
                    <a:pt x="1358" y="21600"/>
                  </a:cubicBezTo>
                  <a:close/>
                  <a:moveTo>
                    <a:pt x="1358" y="21600"/>
                  </a:moveTo>
                  <a:cubicBezTo>
                    <a:pt x="1358" y="21600"/>
                    <a:pt x="1358" y="21600"/>
                    <a:pt x="1358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81" name="Freeform 303"/>
            <p:cNvSpPr/>
            <p:nvPr/>
          </p:nvSpPr>
          <p:spPr>
            <a:xfrm>
              <a:off x="178593" y="196453"/>
              <a:ext cx="139305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32" y="0"/>
                  </a:moveTo>
                  <a:cubicBezTo>
                    <a:pt x="936" y="0"/>
                    <a:pt x="936" y="0"/>
                    <a:pt x="936" y="0"/>
                  </a:cubicBezTo>
                  <a:cubicBezTo>
                    <a:pt x="406" y="0"/>
                    <a:pt x="0" y="1061"/>
                    <a:pt x="0" y="2274"/>
                  </a:cubicBezTo>
                  <a:cubicBezTo>
                    <a:pt x="0" y="19326"/>
                    <a:pt x="0" y="19326"/>
                    <a:pt x="0" y="19326"/>
                  </a:cubicBezTo>
                  <a:cubicBezTo>
                    <a:pt x="0" y="20615"/>
                    <a:pt x="406" y="21600"/>
                    <a:pt x="936" y="21600"/>
                  </a:cubicBezTo>
                  <a:cubicBezTo>
                    <a:pt x="20632" y="21600"/>
                    <a:pt x="20632" y="21600"/>
                    <a:pt x="20632" y="21600"/>
                  </a:cubicBezTo>
                  <a:cubicBezTo>
                    <a:pt x="21163" y="21600"/>
                    <a:pt x="21600" y="20615"/>
                    <a:pt x="21600" y="19326"/>
                  </a:cubicBezTo>
                  <a:cubicBezTo>
                    <a:pt x="21600" y="2274"/>
                    <a:pt x="21600" y="2274"/>
                    <a:pt x="21600" y="2274"/>
                  </a:cubicBezTo>
                  <a:cubicBezTo>
                    <a:pt x="21600" y="1061"/>
                    <a:pt x="21163" y="0"/>
                    <a:pt x="20632" y="0"/>
                  </a:cubicBezTo>
                  <a:close/>
                  <a:moveTo>
                    <a:pt x="19696" y="17053"/>
                  </a:moveTo>
                  <a:cubicBezTo>
                    <a:pt x="1873" y="17053"/>
                    <a:pt x="1873" y="17053"/>
                    <a:pt x="1873" y="17053"/>
                  </a:cubicBezTo>
                  <a:cubicBezTo>
                    <a:pt x="1873" y="4623"/>
                    <a:pt x="1873" y="4623"/>
                    <a:pt x="1873" y="4623"/>
                  </a:cubicBezTo>
                  <a:cubicBezTo>
                    <a:pt x="19696" y="4623"/>
                    <a:pt x="19696" y="4623"/>
                    <a:pt x="19696" y="4623"/>
                  </a:cubicBezTo>
                  <a:lnTo>
                    <a:pt x="19696" y="17053"/>
                  </a:lnTo>
                  <a:close/>
                  <a:moveTo>
                    <a:pt x="19696" y="17053"/>
                  </a:moveTo>
                  <a:cubicBezTo>
                    <a:pt x="19696" y="17053"/>
                    <a:pt x="19696" y="17053"/>
                    <a:pt x="19696" y="1705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691" name="Group 354"/>
          <p:cNvGrpSpPr/>
          <p:nvPr/>
        </p:nvGrpSpPr>
        <p:grpSpPr>
          <a:xfrm>
            <a:off x="1913334" y="3687366"/>
            <a:ext cx="322660" cy="411957"/>
            <a:chOff x="0" y="0"/>
            <a:chExt cx="322659" cy="411956"/>
          </a:xfrm>
        </p:grpSpPr>
        <p:sp>
          <p:nvSpPr>
            <p:cNvPr id="1683" name="Freeform 307"/>
            <p:cNvSpPr/>
            <p:nvPr/>
          </p:nvSpPr>
          <p:spPr>
            <a:xfrm>
              <a:off x="-1" y="63103"/>
              <a:ext cx="220267" cy="34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07" y="20841"/>
                  </a:moveTo>
                  <a:cubicBezTo>
                    <a:pt x="1207" y="20841"/>
                    <a:pt x="1207" y="20841"/>
                    <a:pt x="1207" y="20841"/>
                  </a:cubicBezTo>
                  <a:cubicBezTo>
                    <a:pt x="1207" y="373"/>
                    <a:pt x="1207" y="373"/>
                    <a:pt x="1207" y="373"/>
                  </a:cubicBezTo>
                  <a:cubicBezTo>
                    <a:pt x="1207" y="162"/>
                    <a:pt x="930" y="0"/>
                    <a:pt x="593" y="0"/>
                  </a:cubicBezTo>
                  <a:cubicBezTo>
                    <a:pt x="277" y="0"/>
                    <a:pt x="0" y="162"/>
                    <a:pt x="0" y="373"/>
                  </a:cubicBezTo>
                  <a:cubicBezTo>
                    <a:pt x="0" y="21227"/>
                    <a:pt x="0" y="21227"/>
                    <a:pt x="0" y="21227"/>
                  </a:cubicBezTo>
                  <a:cubicBezTo>
                    <a:pt x="0" y="21426"/>
                    <a:pt x="277" y="21600"/>
                    <a:pt x="593" y="21600"/>
                  </a:cubicBezTo>
                  <a:cubicBezTo>
                    <a:pt x="21007" y="21600"/>
                    <a:pt x="21007" y="21600"/>
                    <a:pt x="21007" y="21600"/>
                  </a:cubicBezTo>
                  <a:cubicBezTo>
                    <a:pt x="21343" y="21600"/>
                    <a:pt x="21600" y="21426"/>
                    <a:pt x="21600" y="21227"/>
                  </a:cubicBezTo>
                  <a:cubicBezTo>
                    <a:pt x="21600" y="21015"/>
                    <a:pt x="21343" y="20841"/>
                    <a:pt x="21007" y="20841"/>
                  </a:cubicBezTo>
                  <a:close/>
                  <a:moveTo>
                    <a:pt x="21007" y="20841"/>
                  </a:moveTo>
                  <a:cubicBezTo>
                    <a:pt x="21007" y="20841"/>
                    <a:pt x="21007" y="20841"/>
                    <a:pt x="21007" y="2084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84" name="Freeform 308"/>
            <p:cNvSpPr/>
            <p:nvPr/>
          </p:nvSpPr>
          <p:spPr>
            <a:xfrm>
              <a:off x="-1" y="0"/>
              <a:ext cx="322661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79" y="4314"/>
                  </a:moveTo>
                  <a:cubicBezTo>
                    <a:pt x="16085" y="95"/>
                    <a:pt x="16085" y="95"/>
                    <a:pt x="16085" y="95"/>
                  </a:cubicBezTo>
                  <a:cubicBezTo>
                    <a:pt x="16004" y="32"/>
                    <a:pt x="15897" y="0"/>
                    <a:pt x="15789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189" y="0"/>
                    <a:pt x="0" y="148"/>
                    <a:pt x="0" y="316"/>
                  </a:cubicBezTo>
                  <a:cubicBezTo>
                    <a:pt x="0" y="2320"/>
                    <a:pt x="0" y="2320"/>
                    <a:pt x="0" y="2320"/>
                  </a:cubicBezTo>
                  <a:cubicBezTo>
                    <a:pt x="0" y="2500"/>
                    <a:pt x="189" y="2647"/>
                    <a:pt x="404" y="2647"/>
                  </a:cubicBezTo>
                  <a:cubicBezTo>
                    <a:pt x="634" y="2647"/>
                    <a:pt x="822" y="2500"/>
                    <a:pt x="822" y="2320"/>
                  </a:cubicBezTo>
                  <a:cubicBezTo>
                    <a:pt x="822" y="643"/>
                    <a:pt x="822" y="643"/>
                    <a:pt x="822" y="643"/>
                  </a:cubicBezTo>
                  <a:cubicBezTo>
                    <a:pt x="15384" y="643"/>
                    <a:pt x="15384" y="643"/>
                    <a:pt x="15384" y="643"/>
                  </a:cubicBezTo>
                  <a:cubicBezTo>
                    <a:pt x="15384" y="4546"/>
                    <a:pt x="15384" y="4546"/>
                    <a:pt x="15384" y="4546"/>
                  </a:cubicBezTo>
                  <a:cubicBezTo>
                    <a:pt x="15384" y="4714"/>
                    <a:pt x="15560" y="4862"/>
                    <a:pt x="15789" y="4862"/>
                  </a:cubicBezTo>
                  <a:cubicBezTo>
                    <a:pt x="20778" y="4862"/>
                    <a:pt x="20778" y="4862"/>
                    <a:pt x="20778" y="4862"/>
                  </a:cubicBezTo>
                  <a:cubicBezTo>
                    <a:pt x="20778" y="20957"/>
                    <a:pt x="20778" y="20957"/>
                    <a:pt x="20778" y="20957"/>
                  </a:cubicBezTo>
                  <a:cubicBezTo>
                    <a:pt x="15951" y="20957"/>
                    <a:pt x="15951" y="20957"/>
                    <a:pt x="15951" y="20957"/>
                  </a:cubicBezTo>
                  <a:cubicBezTo>
                    <a:pt x="15735" y="20957"/>
                    <a:pt x="15546" y="21104"/>
                    <a:pt x="15546" y="21284"/>
                  </a:cubicBezTo>
                  <a:cubicBezTo>
                    <a:pt x="15546" y="21452"/>
                    <a:pt x="15735" y="21600"/>
                    <a:pt x="15951" y="21600"/>
                  </a:cubicBezTo>
                  <a:cubicBezTo>
                    <a:pt x="21182" y="21600"/>
                    <a:pt x="21182" y="21600"/>
                    <a:pt x="21182" y="21600"/>
                  </a:cubicBezTo>
                  <a:cubicBezTo>
                    <a:pt x="21411" y="21600"/>
                    <a:pt x="21600" y="21452"/>
                    <a:pt x="21600" y="21284"/>
                  </a:cubicBezTo>
                  <a:cubicBezTo>
                    <a:pt x="21600" y="4546"/>
                    <a:pt x="21600" y="4546"/>
                    <a:pt x="21600" y="4546"/>
                  </a:cubicBezTo>
                  <a:cubicBezTo>
                    <a:pt x="21600" y="4461"/>
                    <a:pt x="21560" y="4377"/>
                    <a:pt x="21479" y="4314"/>
                  </a:cubicBezTo>
                  <a:close/>
                  <a:moveTo>
                    <a:pt x="16207" y="1097"/>
                  </a:moveTo>
                  <a:cubicBezTo>
                    <a:pt x="20198" y="4219"/>
                    <a:pt x="20198" y="4219"/>
                    <a:pt x="20198" y="4219"/>
                  </a:cubicBezTo>
                  <a:cubicBezTo>
                    <a:pt x="16207" y="4219"/>
                    <a:pt x="16207" y="4219"/>
                    <a:pt x="16207" y="4219"/>
                  </a:cubicBezTo>
                  <a:lnTo>
                    <a:pt x="16207" y="1097"/>
                  </a:lnTo>
                  <a:close/>
                  <a:moveTo>
                    <a:pt x="16207" y="1097"/>
                  </a:moveTo>
                  <a:cubicBezTo>
                    <a:pt x="16207" y="1097"/>
                    <a:pt x="16207" y="1097"/>
                    <a:pt x="16207" y="109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85" name="Freeform 309"/>
            <p:cNvSpPr/>
            <p:nvPr/>
          </p:nvSpPr>
          <p:spPr>
            <a:xfrm>
              <a:off x="115490" y="94853"/>
              <a:ext cx="9167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9" y="21600"/>
                  </a:moveTo>
                  <a:cubicBezTo>
                    <a:pt x="20937" y="21600"/>
                    <a:pt x="21600" y="16643"/>
                    <a:pt x="21600" y="10977"/>
                  </a:cubicBezTo>
                  <a:cubicBezTo>
                    <a:pt x="21600" y="4957"/>
                    <a:pt x="20937" y="0"/>
                    <a:pt x="20179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616" y="0"/>
                    <a:pt x="0" y="4957"/>
                    <a:pt x="0" y="10977"/>
                  </a:cubicBezTo>
                  <a:cubicBezTo>
                    <a:pt x="0" y="16643"/>
                    <a:pt x="616" y="21600"/>
                    <a:pt x="1421" y="21600"/>
                  </a:cubicBezTo>
                  <a:lnTo>
                    <a:pt x="20179" y="21600"/>
                  </a:lnTo>
                  <a:close/>
                  <a:moveTo>
                    <a:pt x="20179" y="21600"/>
                  </a:moveTo>
                  <a:cubicBezTo>
                    <a:pt x="20179" y="21600"/>
                    <a:pt x="20179" y="21600"/>
                    <a:pt x="20179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86" name="Freeform 310"/>
            <p:cNvSpPr/>
            <p:nvPr/>
          </p:nvSpPr>
          <p:spPr>
            <a:xfrm>
              <a:off x="47625" y="142478"/>
              <a:ext cx="2274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977"/>
                  </a:moveTo>
                  <a:cubicBezTo>
                    <a:pt x="0" y="16997"/>
                    <a:pt x="268" y="21600"/>
                    <a:pt x="593" y="21600"/>
                  </a:cubicBezTo>
                  <a:cubicBezTo>
                    <a:pt x="21007" y="21600"/>
                    <a:pt x="21007" y="21600"/>
                    <a:pt x="21007" y="21600"/>
                  </a:cubicBezTo>
                  <a:cubicBezTo>
                    <a:pt x="21332" y="21600"/>
                    <a:pt x="21600" y="16997"/>
                    <a:pt x="21600" y="10977"/>
                  </a:cubicBezTo>
                  <a:cubicBezTo>
                    <a:pt x="21600" y="4957"/>
                    <a:pt x="21332" y="0"/>
                    <a:pt x="21007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268" y="0"/>
                    <a:pt x="0" y="4957"/>
                    <a:pt x="0" y="10977"/>
                  </a:cubicBezTo>
                  <a:close/>
                  <a:moveTo>
                    <a:pt x="0" y="10977"/>
                  </a:moveTo>
                  <a:cubicBezTo>
                    <a:pt x="0" y="10977"/>
                    <a:pt x="0" y="10977"/>
                    <a:pt x="0" y="109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87" name="Freeform 311"/>
            <p:cNvSpPr/>
            <p:nvPr/>
          </p:nvSpPr>
          <p:spPr>
            <a:xfrm>
              <a:off x="47625" y="190103"/>
              <a:ext cx="2274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3" y="21600"/>
                  </a:moveTo>
                  <a:cubicBezTo>
                    <a:pt x="21007" y="21600"/>
                    <a:pt x="21007" y="21600"/>
                    <a:pt x="21007" y="21600"/>
                  </a:cubicBezTo>
                  <a:cubicBezTo>
                    <a:pt x="21332" y="21600"/>
                    <a:pt x="21600" y="16643"/>
                    <a:pt x="21600" y="10623"/>
                  </a:cubicBezTo>
                  <a:cubicBezTo>
                    <a:pt x="21600" y="4603"/>
                    <a:pt x="21332" y="0"/>
                    <a:pt x="21007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268" y="0"/>
                    <a:pt x="0" y="4603"/>
                    <a:pt x="0" y="10623"/>
                  </a:cubicBezTo>
                  <a:cubicBezTo>
                    <a:pt x="0" y="16643"/>
                    <a:pt x="268" y="21600"/>
                    <a:pt x="593" y="21600"/>
                  </a:cubicBezTo>
                  <a:close/>
                  <a:moveTo>
                    <a:pt x="593" y="21600"/>
                  </a:moveTo>
                  <a:cubicBezTo>
                    <a:pt x="593" y="21600"/>
                    <a:pt x="593" y="21600"/>
                    <a:pt x="593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88" name="Freeform 312"/>
            <p:cNvSpPr/>
            <p:nvPr/>
          </p:nvSpPr>
          <p:spPr>
            <a:xfrm>
              <a:off x="47625" y="236934"/>
              <a:ext cx="227410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3" y="21600"/>
                  </a:moveTo>
                  <a:cubicBezTo>
                    <a:pt x="21007" y="21600"/>
                    <a:pt x="21007" y="21600"/>
                    <a:pt x="21007" y="21600"/>
                  </a:cubicBezTo>
                  <a:cubicBezTo>
                    <a:pt x="21332" y="21600"/>
                    <a:pt x="21600" y="16643"/>
                    <a:pt x="21600" y="10623"/>
                  </a:cubicBezTo>
                  <a:cubicBezTo>
                    <a:pt x="21600" y="4957"/>
                    <a:pt x="21332" y="0"/>
                    <a:pt x="21007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268" y="0"/>
                    <a:pt x="0" y="4957"/>
                    <a:pt x="0" y="10623"/>
                  </a:cubicBezTo>
                  <a:cubicBezTo>
                    <a:pt x="0" y="16643"/>
                    <a:pt x="268" y="21600"/>
                    <a:pt x="593" y="21600"/>
                  </a:cubicBezTo>
                  <a:close/>
                  <a:moveTo>
                    <a:pt x="593" y="21600"/>
                  </a:moveTo>
                  <a:cubicBezTo>
                    <a:pt x="593" y="21600"/>
                    <a:pt x="593" y="21600"/>
                    <a:pt x="593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89" name="Freeform 313"/>
            <p:cNvSpPr/>
            <p:nvPr/>
          </p:nvSpPr>
          <p:spPr>
            <a:xfrm>
              <a:off x="217009" y="292149"/>
              <a:ext cx="66795" cy="7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479" fill="norm" stroke="1" extrusionOk="0">
                  <a:moveTo>
                    <a:pt x="925" y="259"/>
                  </a:moveTo>
                  <a:cubicBezTo>
                    <a:pt x="219" y="585"/>
                    <a:pt x="-101" y="1290"/>
                    <a:pt x="27" y="1941"/>
                  </a:cubicBezTo>
                  <a:cubicBezTo>
                    <a:pt x="3937" y="20122"/>
                    <a:pt x="3937" y="20122"/>
                    <a:pt x="3937" y="20122"/>
                  </a:cubicBezTo>
                  <a:cubicBezTo>
                    <a:pt x="4129" y="20882"/>
                    <a:pt x="4963" y="21479"/>
                    <a:pt x="5860" y="21479"/>
                  </a:cubicBezTo>
                  <a:cubicBezTo>
                    <a:pt x="5988" y="21479"/>
                    <a:pt x="6116" y="21479"/>
                    <a:pt x="6244" y="21425"/>
                  </a:cubicBezTo>
                  <a:cubicBezTo>
                    <a:pt x="7270" y="21262"/>
                    <a:pt x="7975" y="20394"/>
                    <a:pt x="7783" y="19525"/>
                  </a:cubicBezTo>
                  <a:cubicBezTo>
                    <a:pt x="6757" y="14695"/>
                    <a:pt x="6757" y="14695"/>
                    <a:pt x="6757" y="14695"/>
                  </a:cubicBezTo>
                  <a:cubicBezTo>
                    <a:pt x="13551" y="11167"/>
                    <a:pt x="13551" y="11167"/>
                    <a:pt x="13551" y="11167"/>
                  </a:cubicBezTo>
                  <a:cubicBezTo>
                    <a:pt x="18166" y="14098"/>
                    <a:pt x="18166" y="14098"/>
                    <a:pt x="18166" y="14098"/>
                  </a:cubicBezTo>
                  <a:cubicBezTo>
                    <a:pt x="18999" y="14641"/>
                    <a:pt x="20217" y="14532"/>
                    <a:pt x="20858" y="13772"/>
                  </a:cubicBezTo>
                  <a:cubicBezTo>
                    <a:pt x="21499" y="13067"/>
                    <a:pt x="21371" y="12036"/>
                    <a:pt x="20473" y="11493"/>
                  </a:cubicBezTo>
                  <a:cubicBezTo>
                    <a:pt x="3104" y="313"/>
                    <a:pt x="3104" y="313"/>
                    <a:pt x="3104" y="313"/>
                  </a:cubicBezTo>
                  <a:cubicBezTo>
                    <a:pt x="2463" y="-67"/>
                    <a:pt x="1630" y="-121"/>
                    <a:pt x="925" y="259"/>
                  </a:cubicBezTo>
                  <a:close/>
                  <a:moveTo>
                    <a:pt x="10218" y="9051"/>
                  </a:moveTo>
                  <a:cubicBezTo>
                    <a:pt x="5988" y="11222"/>
                    <a:pt x="5988" y="11222"/>
                    <a:pt x="5988" y="11222"/>
                  </a:cubicBezTo>
                  <a:cubicBezTo>
                    <a:pt x="4770" y="5523"/>
                    <a:pt x="4770" y="5523"/>
                    <a:pt x="4770" y="5523"/>
                  </a:cubicBezTo>
                  <a:lnTo>
                    <a:pt x="10218" y="9051"/>
                  </a:lnTo>
                  <a:close/>
                  <a:moveTo>
                    <a:pt x="10218" y="9051"/>
                  </a:moveTo>
                  <a:cubicBezTo>
                    <a:pt x="10218" y="9051"/>
                    <a:pt x="10218" y="9051"/>
                    <a:pt x="10218" y="905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90" name="Freeform 314"/>
            <p:cNvSpPr/>
            <p:nvPr/>
          </p:nvSpPr>
          <p:spPr>
            <a:xfrm>
              <a:off x="182165" y="270272"/>
              <a:ext cx="119063" cy="117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16751"/>
                    <a:pt x="4849" y="21600"/>
                    <a:pt x="10800" y="21600"/>
                  </a:cubicBezTo>
                  <a:cubicBezTo>
                    <a:pt x="16751" y="21600"/>
                    <a:pt x="21600" y="16751"/>
                    <a:pt x="21600" y="10800"/>
                  </a:cubicBezTo>
                  <a:cubicBezTo>
                    <a:pt x="21600" y="4849"/>
                    <a:pt x="16751" y="0"/>
                    <a:pt x="10800" y="0"/>
                  </a:cubicBezTo>
                  <a:cubicBezTo>
                    <a:pt x="4849" y="0"/>
                    <a:pt x="0" y="4849"/>
                    <a:pt x="0" y="10800"/>
                  </a:cubicBezTo>
                  <a:close/>
                  <a:moveTo>
                    <a:pt x="19359" y="10800"/>
                  </a:moveTo>
                  <a:cubicBezTo>
                    <a:pt x="19359" y="15539"/>
                    <a:pt x="15539" y="19359"/>
                    <a:pt x="10800" y="19359"/>
                  </a:cubicBezTo>
                  <a:cubicBezTo>
                    <a:pt x="6061" y="19359"/>
                    <a:pt x="2241" y="15539"/>
                    <a:pt x="2241" y="10800"/>
                  </a:cubicBezTo>
                  <a:cubicBezTo>
                    <a:pt x="2241" y="6098"/>
                    <a:pt x="6061" y="2241"/>
                    <a:pt x="10800" y="2241"/>
                  </a:cubicBezTo>
                  <a:cubicBezTo>
                    <a:pt x="15539" y="2241"/>
                    <a:pt x="19359" y="6098"/>
                    <a:pt x="19359" y="10800"/>
                  </a:cubicBezTo>
                  <a:close/>
                  <a:moveTo>
                    <a:pt x="19359" y="10800"/>
                  </a:moveTo>
                  <a:cubicBezTo>
                    <a:pt x="19359" y="10800"/>
                    <a:pt x="19359" y="10800"/>
                    <a:pt x="19359" y="108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692" name="Freeform 318"/>
          <p:cNvSpPr/>
          <p:nvPr/>
        </p:nvSpPr>
        <p:spPr>
          <a:xfrm>
            <a:off x="2489597" y="3695701"/>
            <a:ext cx="342901" cy="411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25" y="14607"/>
                </a:moveTo>
                <a:cubicBezTo>
                  <a:pt x="18994" y="13658"/>
                  <a:pt x="18994" y="13658"/>
                  <a:pt x="18994" y="13658"/>
                </a:cubicBezTo>
                <a:cubicBezTo>
                  <a:pt x="20608" y="12213"/>
                  <a:pt x="21600" y="10273"/>
                  <a:pt x="21600" y="8142"/>
                </a:cubicBezTo>
                <a:cubicBezTo>
                  <a:pt x="21600" y="7109"/>
                  <a:pt x="21371" y="6096"/>
                  <a:pt x="20913" y="5147"/>
                </a:cubicBezTo>
                <a:cubicBezTo>
                  <a:pt x="20837" y="4978"/>
                  <a:pt x="20608" y="4894"/>
                  <a:pt x="20418" y="4968"/>
                </a:cubicBezTo>
                <a:cubicBezTo>
                  <a:pt x="20214" y="5031"/>
                  <a:pt x="20113" y="5221"/>
                  <a:pt x="20202" y="5379"/>
                </a:cubicBezTo>
                <a:cubicBezTo>
                  <a:pt x="20621" y="6254"/>
                  <a:pt x="20824" y="7182"/>
                  <a:pt x="20824" y="8142"/>
                </a:cubicBezTo>
                <a:cubicBezTo>
                  <a:pt x="20824" y="9091"/>
                  <a:pt x="20608" y="9998"/>
                  <a:pt x="20227" y="10832"/>
                </a:cubicBezTo>
                <a:cubicBezTo>
                  <a:pt x="19617" y="10652"/>
                  <a:pt x="19223" y="10262"/>
                  <a:pt x="18981" y="9608"/>
                </a:cubicBezTo>
                <a:cubicBezTo>
                  <a:pt x="18714" y="8880"/>
                  <a:pt x="18676" y="7963"/>
                  <a:pt x="18638" y="7066"/>
                </a:cubicBezTo>
                <a:cubicBezTo>
                  <a:pt x="18587" y="5780"/>
                  <a:pt x="18536" y="4567"/>
                  <a:pt x="17799" y="3955"/>
                </a:cubicBezTo>
                <a:cubicBezTo>
                  <a:pt x="17468" y="3681"/>
                  <a:pt x="16909" y="3449"/>
                  <a:pt x="16032" y="3850"/>
                </a:cubicBezTo>
                <a:cubicBezTo>
                  <a:pt x="15510" y="4082"/>
                  <a:pt x="14976" y="4493"/>
                  <a:pt x="14404" y="4925"/>
                </a:cubicBezTo>
                <a:cubicBezTo>
                  <a:pt x="13069" y="5948"/>
                  <a:pt x="12141" y="6571"/>
                  <a:pt x="11417" y="5970"/>
                </a:cubicBezTo>
                <a:cubicBezTo>
                  <a:pt x="10082" y="4862"/>
                  <a:pt x="10832" y="3291"/>
                  <a:pt x="11569" y="1772"/>
                </a:cubicBezTo>
                <a:cubicBezTo>
                  <a:pt x="11747" y="1382"/>
                  <a:pt x="11925" y="1002"/>
                  <a:pt x="12078" y="643"/>
                </a:cubicBezTo>
                <a:cubicBezTo>
                  <a:pt x="15053" y="717"/>
                  <a:pt x="17773" y="1993"/>
                  <a:pt x="19401" y="4082"/>
                </a:cubicBezTo>
                <a:cubicBezTo>
                  <a:pt x="19515" y="4229"/>
                  <a:pt x="19744" y="4282"/>
                  <a:pt x="19935" y="4177"/>
                </a:cubicBezTo>
                <a:cubicBezTo>
                  <a:pt x="20113" y="4082"/>
                  <a:pt x="20163" y="3892"/>
                  <a:pt x="20049" y="3734"/>
                </a:cubicBezTo>
                <a:cubicBezTo>
                  <a:pt x="18231" y="1392"/>
                  <a:pt x="15142" y="0"/>
                  <a:pt x="11785" y="0"/>
                </a:cubicBezTo>
                <a:cubicBezTo>
                  <a:pt x="9217" y="0"/>
                  <a:pt x="6878" y="823"/>
                  <a:pt x="5136" y="2162"/>
                </a:cubicBezTo>
                <a:cubicBezTo>
                  <a:pt x="4005" y="1223"/>
                  <a:pt x="4005" y="1223"/>
                  <a:pt x="4005" y="1223"/>
                </a:cubicBezTo>
                <a:cubicBezTo>
                  <a:pt x="4005" y="1223"/>
                  <a:pt x="4005" y="1223"/>
                  <a:pt x="4005" y="1223"/>
                </a:cubicBezTo>
                <a:cubicBezTo>
                  <a:pt x="3992" y="1223"/>
                  <a:pt x="3992" y="1223"/>
                  <a:pt x="3992" y="1223"/>
                </a:cubicBezTo>
                <a:cubicBezTo>
                  <a:pt x="2873" y="285"/>
                  <a:pt x="2873" y="285"/>
                  <a:pt x="2873" y="285"/>
                </a:cubicBezTo>
                <a:cubicBezTo>
                  <a:pt x="2721" y="158"/>
                  <a:pt x="2479" y="158"/>
                  <a:pt x="2327" y="285"/>
                </a:cubicBezTo>
                <a:cubicBezTo>
                  <a:pt x="2174" y="411"/>
                  <a:pt x="2174" y="612"/>
                  <a:pt x="2327" y="738"/>
                </a:cubicBezTo>
                <a:cubicBezTo>
                  <a:pt x="3178" y="1455"/>
                  <a:pt x="3178" y="1455"/>
                  <a:pt x="3178" y="1455"/>
                </a:cubicBezTo>
                <a:cubicBezTo>
                  <a:pt x="1131" y="3270"/>
                  <a:pt x="0" y="5632"/>
                  <a:pt x="0" y="8142"/>
                </a:cubicBezTo>
                <a:cubicBezTo>
                  <a:pt x="0" y="10758"/>
                  <a:pt x="1220" y="13205"/>
                  <a:pt x="3458" y="15050"/>
                </a:cubicBezTo>
                <a:cubicBezTo>
                  <a:pt x="5365" y="16643"/>
                  <a:pt x="7819" y="17613"/>
                  <a:pt x="10463" y="17856"/>
                </a:cubicBezTo>
                <a:cubicBezTo>
                  <a:pt x="10463" y="19269"/>
                  <a:pt x="10463" y="19269"/>
                  <a:pt x="10463" y="19269"/>
                </a:cubicBezTo>
                <a:cubicBezTo>
                  <a:pt x="6268" y="19269"/>
                  <a:pt x="6268" y="19269"/>
                  <a:pt x="6268" y="19269"/>
                </a:cubicBezTo>
                <a:cubicBezTo>
                  <a:pt x="5492" y="19269"/>
                  <a:pt x="4857" y="19796"/>
                  <a:pt x="4857" y="20440"/>
                </a:cubicBezTo>
                <a:cubicBezTo>
                  <a:pt x="4857" y="21073"/>
                  <a:pt x="5492" y="21600"/>
                  <a:pt x="6268" y="21600"/>
                </a:cubicBezTo>
                <a:cubicBezTo>
                  <a:pt x="15434" y="21600"/>
                  <a:pt x="15434" y="21600"/>
                  <a:pt x="15434" y="21600"/>
                </a:cubicBezTo>
                <a:cubicBezTo>
                  <a:pt x="16210" y="21600"/>
                  <a:pt x="16832" y="21073"/>
                  <a:pt x="16832" y="20440"/>
                </a:cubicBezTo>
                <a:cubicBezTo>
                  <a:pt x="16832" y="19796"/>
                  <a:pt x="16210" y="19269"/>
                  <a:pt x="15434" y="19269"/>
                </a:cubicBezTo>
                <a:cubicBezTo>
                  <a:pt x="11239" y="19269"/>
                  <a:pt x="11239" y="19269"/>
                  <a:pt x="11239" y="19269"/>
                </a:cubicBezTo>
                <a:cubicBezTo>
                  <a:pt x="11239" y="17909"/>
                  <a:pt x="11239" y="17909"/>
                  <a:pt x="11239" y="17909"/>
                </a:cubicBezTo>
                <a:cubicBezTo>
                  <a:pt x="11417" y="17919"/>
                  <a:pt x="11607" y="17919"/>
                  <a:pt x="11785" y="17919"/>
                </a:cubicBezTo>
                <a:cubicBezTo>
                  <a:pt x="14811" y="17919"/>
                  <a:pt x="17659" y="16980"/>
                  <a:pt x="19846" y="15282"/>
                </a:cubicBezTo>
                <a:cubicBezTo>
                  <a:pt x="20710" y="15989"/>
                  <a:pt x="20710" y="15989"/>
                  <a:pt x="20710" y="15989"/>
                </a:cubicBezTo>
                <a:cubicBezTo>
                  <a:pt x="20786" y="16052"/>
                  <a:pt x="20888" y="16084"/>
                  <a:pt x="20977" y="16084"/>
                </a:cubicBezTo>
                <a:cubicBezTo>
                  <a:pt x="21079" y="16084"/>
                  <a:pt x="21180" y="16052"/>
                  <a:pt x="21257" y="15989"/>
                </a:cubicBezTo>
                <a:cubicBezTo>
                  <a:pt x="21409" y="15863"/>
                  <a:pt x="21409" y="15662"/>
                  <a:pt x="21257" y="15536"/>
                </a:cubicBezTo>
                <a:lnTo>
                  <a:pt x="20125" y="14607"/>
                </a:lnTo>
                <a:close/>
                <a:moveTo>
                  <a:pt x="16070" y="20440"/>
                </a:moveTo>
                <a:cubicBezTo>
                  <a:pt x="16070" y="20725"/>
                  <a:pt x="15777" y="20957"/>
                  <a:pt x="15434" y="20957"/>
                </a:cubicBezTo>
                <a:cubicBezTo>
                  <a:pt x="6268" y="20957"/>
                  <a:pt x="6268" y="20957"/>
                  <a:pt x="6268" y="20957"/>
                </a:cubicBezTo>
                <a:cubicBezTo>
                  <a:pt x="5924" y="20957"/>
                  <a:pt x="5632" y="20725"/>
                  <a:pt x="5632" y="20440"/>
                </a:cubicBezTo>
                <a:cubicBezTo>
                  <a:pt x="5632" y="20145"/>
                  <a:pt x="5924" y="19913"/>
                  <a:pt x="6268" y="19913"/>
                </a:cubicBezTo>
                <a:cubicBezTo>
                  <a:pt x="15434" y="19913"/>
                  <a:pt x="15434" y="19913"/>
                  <a:pt x="15434" y="19913"/>
                </a:cubicBezTo>
                <a:cubicBezTo>
                  <a:pt x="15777" y="19913"/>
                  <a:pt x="16070" y="20145"/>
                  <a:pt x="16070" y="20440"/>
                </a:cubicBezTo>
                <a:close/>
                <a:moveTo>
                  <a:pt x="9942" y="3997"/>
                </a:moveTo>
                <a:cubicBezTo>
                  <a:pt x="9802" y="4989"/>
                  <a:pt x="10107" y="5790"/>
                  <a:pt x="10870" y="6423"/>
                </a:cubicBezTo>
                <a:cubicBezTo>
                  <a:pt x="11467" y="6908"/>
                  <a:pt x="12192" y="6982"/>
                  <a:pt x="13018" y="6634"/>
                </a:cubicBezTo>
                <a:cubicBezTo>
                  <a:pt x="13667" y="6360"/>
                  <a:pt x="14315" y="5875"/>
                  <a:pt x="14925" y="5400"/>
                </a:cubicBezTo>
                <a:cubicBezTo>
                  <a:pt x="16197" y="4430"/>
                  <a:pt x="16832" y="4061"/>
                  <a:pt x="17252" y="4409"/>
                </a:cubicBezTo>
                <a:cubicBezTo>
                  <a:pt x="17773" y="4841"/>
                  <a:pt x="17824" y="5980"/>
                  <a:pt x="17862" y="7087"/>
                </a:cubicBezTo>
                <a:cubicBezTo>
                  <a:pt x="17900" y="8026"/>
                  <a:pt x="17939" y="8986"/>
                  <a:pt x="18244" y="9798"/>
                </a:cubicBezTo>
                <a:cubicBezTo>
                  <a:pt x="18549" y="10621"/>
                  <a:pt x="19108" y="11169"/>
                  <a:pt x="19922" y="11422"/>
                </a:cubicBezTo>
                <a:cubicBezTo>
                  <a:pt x="19235" y="12582"/>
                  <a:pt x="18193" y="13584"/>
                  <a:pt x="16909" y="14312"/>
                </a:cubicBezTo>
                <a:cubicBezTo>
                  <a:pt x="16769" y="13426"/>
                  <a:pt x="16235" y="11728"/>
                  <a:pt x="14277" y="11211"/>
                </a:cubicBezTo>
                <a:cubicBezTo>
                  <a:pt x="12942" y="10853"/>
                  <a:pt x="11734" y="11475"/>
                  <a:pt x="10667" y="12013"/>
                </a:cubicBezTo>
                <a:cubicBezTo>
                  <a:pt x="9484" y="12635"/>
                  <a:pt x="8912" y="12857"/>
                  <a:pt x="8404" y="12445"/>
                </a:cubicBezTo>
                <a:cubicBezTo>
                  <a:pt x="7806" y="11939"/>
                  <a:pt x="7895" y="11359"/>
                  <a:pt x="8111" y="10452"/>
                </a:cubicBezTo>
                <a:cubicBezTo>
                  <a:pt x="8149" y="10315"/>
                  <a:pt x="8175" y="10167"/>
                  <a:pt x="8213" y="10020"/>
                </a:cubicBezTo>
                <a:cubicBezTo>
                  <a:pt x="8238" y="9840"/>
                  <a:pt x="8098" y="9682"/>
                  <a:pt x="7895" y="9650"/>
                </a:cubicBezTo>
                <a:cubicBezTo>
                  <a:pt x="7679" y="9619"/>
                  <a:pt x="7475" y="9735"/>
                  <a:pt x="7450" y="9914"/>
                </a:cubicBezTo>
                <a:cubicBezTo>
                  <a:pt x="7412" y="10051"/>
                  <a:pt x="7386" y="10188"/>
                  <a:pt x="7348" y="10325"/>
                </a:cubicBezTo>
                <a:cubicBezTo>
                  <a:pt x="7145" y="11211"/>
                  <a:pt x="6929" y="12118"/>
                  <a:pt x="7870" y="12899"/>
                </a:cubicBezTo>
                <a:cubicBezTo>
                  <a:pt x="8315" y="13268"/>
                  <a:pt x="8861" y="13373"/>
                  <a:pt x="9510" y="13226"/>
                </a:cubicBezTo>
                <a:cubicBezTo>
                  <a:pt x="10018" y="13110"/>
                  <a:pt x="10539" y="12846"/>
                  <a:pt x="11073" y="12561"/>
                </a:cubicBezTo>
                <a:cubicBezTo>
                  <a:pt x="12040" y="12066"/>
                  <a:pt x="13044" y="11549"/>
                  <a:pt x="14048" y="11823"/>
                </a:cubicBezTo>
                <a:cubicBezTo>
                  <a:pt x="15803" y="12287"/>
                  <a:pt x="16121" y="14101"/>
                  <a:pt x="16184" y="14692"/>
                </a:cubicBezTo>
                <a:cubicBezTo>
                  <a:pt x="14875" y="15293"/>
                  <a:pt x="13387" y="15641"/>
                  <a:pt x="11785" y="15641"/>
                </a:cubicBezTo>
                <a:cubicBezTo>
                  <a:pt x="6853" y="15641"/>
                  <a:pt x="2835" y="12350"/>
                  <a:pt x="2746" y="8279"/>
                </a:cubicBezTo>
                <a:cubicBezTo>
                  <a:pt x="3496" y="7720"/>
                  <a:pt x="4971" y="7087"/>
                  <a:pt x="6077" y="7235"/>
                </a:cubicBezTo>
                <a:cubicBezTo>
                  <a:pt x="6611" y="7320"/>
                  <a:pt x="6992" y="7562"/>
                  <a:pt x="7247" y="8005"/>
                </a:cubicBezTo>
                <a:cubicBezTo>
                  <a:pt x="7399" y="8269"/>
                  <a:pt x="7488" y="8543"/>
                  <a:pt x="7526" y="8838"/>
                </a:cubicBezTo>
                <a:cubicBezTo>
                  <a:pt x="7539" y="9007"/>
                  <a:pt x="7717" y="9134"/>
                  <a:pt x="7908" y="9134"/>
                </a:cubicBezTo>
                <a:cubicBezTo>
                  <a:pt x="7920" y="9134"/>
                  <a:pt x="7933" y="9134"/>
                  <a:pt x="7946" y="9134"/>
                </a:cubicBezTo>
                <a:cubicBezTo>
                  <a:pt x="8162" y="9112"/>
                  <a:pt x="8315" y="8954"/>
                  <a:pt x="8289" y="8786"/>
                </a:cubicBezTo>
                <a:cubicBezTo>
                  <a:pt x="8251" y="8406"/>
                  <a:pt x="8137" y="8058"/>
                  <a:pt x="7946" y="7720"/>
                </a:cubicBezTo>
                <a:cubicBezTo>
                  <a:pt x="7577" y="7098"/>
                  <a:pt x="6980" y="6718"/>
                  <a:pt x="6204" y="6613"/>
                </a:cubicBezTo>
                <a:cubicBezTo>
                  <a:pt x="5047" y="6444"/>
                  <a:pt x="3712" y="6908"/>
                  <a:pt x="2784" y="7436"/>
                </a:cubicBezTo>
                <a:cubicBezTo>
                  <a:pt x="2861" y="6845"/>
                  <a:pt x="3000" y="6275"/>
                  <a:pt x="3229" y="5737"/>
                </a:cubicBezTo>
                <a:cubicBezTo>
                  <a:pt x="4551" y="5674"/>
                  <a:pt x="5988" y="5179"/>
                  <a:pt x="7119" y="4366"/>
                </a:cubicBezTo>
                <a:cubicBezTo>
                  <a:pt x="8416" y="3449"/>
                  <a:pt x="9166" y="2236"/>
                  <a:pt x="9243" y="939"/>
                </a:cubicBezTo>
                <a:cubicBezTo>
                  <a:pt x="9891" y="791"/>
                  <a:pt x="10565" y="686"/>
                  <a:pt x="11251" y="654"/>
                </a:cubicBezTo>
                <a:cubicBezTo>
                  <a:pt x="11137" y="939"/>
                  <a:pt x="10997" y="1234"/>
                  <a:pt x="10844" y="1540"/>
                </a:cubicBezTo>
                <a:cubicBezTo>
                  <a:pt x="10463" y="2341"/>
                  <a:pt x="10056" y="3175"/>
                  <a:pt x="9942" y="3997"/>
                </a:cubicBezTo>
                <a:close/>
                <a:moveTo>
                  <a:pt x="8442" y="1171"/>
                </a:moveTo>
                <a:cubicBezTo>
                  <a:pt x="8302" y="2194"/>
                  <a:pt x="7666" y="3143"/>
                  <a:pt x="6611" y="3881"/>
                </a:cubicBezTo>
                <a:cubicBezTo>
                  <a:pt x="5721" y="4525"/>
                  <a:pt x="4602" y="4946"/>
                  <a:pt x="3547" y="5073"/>
                </a:cubicBezTo>
                <a:cubicBezTo>
                  <a:pt x="4501" y="3301"/>
                  <a:pt x="6268" y="1898"/>
                  <a:pt x="8442" y="1171"/>
                </a:cubicBezTo>
                <a:close/>
                <a:moveTo>
                  <a:pt x="11785" y="17276"/>
                </a:moveTo>
                <a:cubicBezTo>
                  <a:pt x="8963" y="17276"/>
                  <a:pt x="6141" y="16379"/>
                  <a:pt x="4005" y="14607"/>
                </a:cubicBezTo>
                <a:cubicBezTo>
                  <a:pt x="1920" y="12878"/>
                  <a:pt x="776" y="10579"/>
                  <a:pt x="776" y="8142"/>
                </a:cubicBezTo>
                <a:cubicBezTo>
                  <a:pt x="776" y="5811"/>
                  <a:pt x="1818" y="3607"/>
                  <a:pt x="3725" y="1909"/>
                </a:cubicBezTo>
                <a:cubicBezTo>
                  <a:pt x="4590" y="2616"/>
                  <a:pt x="4590" y="2616"/>
                  <a:pt x="4590" y="2616"/>
                </a:cubicBezTo>
                <a:cubicBezTo>
                  <a:pt x="2962" y="4071"/>
                  <a:pt x="1971" y="6012"/>
                  <a:pt x="1971" y="8142"/>
                </a:cubicBezTo>
                <a:cubicBezTo>
                  <a:pt x="1971" y="12625"/>
                  <a:pt x="6382" y="16284"/>
                  <a:pt x="11785" y="16284"/>
                </a:cubicBezTo>
                <a:cubicBezTo>
                  <a:pt x="14353" y="16284"/>
                  <a:pt x="16693" y="15462"/>
                  <a:pt x="18447" y="14112"/>
                </a:cubicBezTo>
                <a:cubicBezTo>
                  <a:pt x="19299" y="14829"/>
                  <a:pt x="19299" y="14829"/>
                  <a:pt x="19299" y="14829"/>
                </a:cubicBezTo>
                <a:cubicBezTo>
                  <a:pt x="17188" y="16453"/>
                  <a:pt x="14493" y="17276"/>
                  <a:pt x="11785" y="17276"/>
                </a:cubicBezTo>
                <a:close/>
                <a:moveTo>
                  <a:pt x="11785" y="17276"/>
                </a:moveTo>
                <a:cubicBezTo>
                  <a:pt x="11785" y="17276"/>
                  <a:pt x="11785" y="17276"/>
                  <a:pt x="11785" y="17276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1697" name="Group 364"/>
          <p:cNvGrpSpPr/>
          <p:nvPr/>
        </p:nvGrpSpPr>
        <p:grpSpPr>
          <a:xfrm>
            <a:off x="3239690" y="3699273"/>
            <a:ext cx="347665" cy="411957"/>
            <a:chOff x="0" y="0"/>
            <a:chExt cx="347663" cy="411956"/>
          </a:xfrm>
        </p:grpSpPr>
        <p:sp>
          <p:nvSpPr>
            <p:cNvPr id="1693" name="Freeform 322"/>
            <p:cNvSpPr/>
            <p:nvPr/>
          </p:nvSpPr>
          <p:spPr>
            <a:xfrm>
              <a:off x="-1" y="-1"/>
              <a:ext cx="347665" cy="41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4" y="2563"/>
                  </a:moveTo>
                  <a:cubicBezTo>
                    <a:pt x="21437" y="2563"/>
                    <a:pt x="21600" y="2415"/>
                    <a:pt x="21600" y="2236"/>
                  </a:cubicBezTo>
                  <a:cubicBezTo>
                    <a:pt x="21600" y="960"/>
                    <a:pt x="21600" y="960"/>
                    <a:pt x="21600" y="960"/>
                  </a:cubicBezTo>
                  <a:cubicBezTo>
                    <a:pt x="21600" y="432"/>
                    <a:pt x="21087" y="0"/>
                    <a:pt x="20461" y="0"/>
                  </a:cubicBezTo>
                  <a:cubicBezTo>
                    <a:pt x="3994" y="0"/>
                    <a:pt x="3994" y="0"/>
                    <a:pt x="3994" y="0"/>
                  </a:cubicBezTo>
                  <a:cubicBezTo>
                    <a:pt x="1803" y="0"/>
                    <a:pt x="13" y="1487"/>
                    <a:pt x="0" y="3312"/>
                  </a:cubicBezTo>
                  <a:cubicBezTo>
                    <a:pt x="0" y="18267"/>
                    <a:pt x="0" y="18267"/>
                    <a:pt x="0" y="18267"/>
                  </a:cubicBezTo>
                  <a:cubicBezTo>
                    <a:pt x="0" y="19164"/>
                    <a:pt x="401" y="19997"/>
                    <a:pt x="1152" y="20630"/>
                  </a:cubicBezTo>
                  <a:cubicBezTo>
                    <a:pt x="1903" y="21252"/>
                    <a:pt x="2893" y="21600"/>
                    <a:pt x="3944" y="21600"/>
                  </a:cubicBezTo>
                  <a:cubicBezTo>
                    <a:pt x="20461" y="21600"/>
                    <a:pt x="20461" y="21600"/>
                    <a:pt x="20461" y="21600"/>
                  </a:cubicBezTo>
                  <a:cubicBezTo>
                    <a:pt x="21087" y="21600"/>
                    <a:pt x="21600" y="21168"/>
                    <a:pt x="21600" y="20640"/>
                  </a:cubicBezTo>
                  <a:cubicBezTo>
                    <a:pt x="21600" y="3523"/>
                    <a:pt x="21600" y="3523"/>
                    <a:pt x="21600" y="3523"/>
                  </a:cubicBezTo>
                  <a:cubicBezTo>
                    <a:pt x="21600" y="3343"/>
                    <a:pt x="21437" y="3206"/>
                    <a:pt x="21224" y="3206"/>
                  </a:cubicBezTo>
                  <a:cubicBezTo>
                    <a:pt x="21011" y="3206"/>
                    <a:pt x="20836" y="3343"/>
                    <a:pt x="20836" y="3523"/>
                  </a:cubicBezTo>
                  <a:cubicBezTo>
                    <a:pt x="20836" y="15019"/>
                    <a:pt x="20836" y="15019"/>
                    <a:pt x="20836" y="15019"/>
                  </a:cubicBezTo>
                  <a:cubicBezTo>
                    <a:pt x="20723" y="14987"/>
                    <a:pt x="20598" y="14966"/>
                    <a:pt x="20461" y="14966"/>
                  </a:cubicBezTo>
                  <a:cubicBezTo>
                    <a:pt x="9254" y="14966"/>
                    <a:pt x="9254" y="14966"/>
                    <a:pt x="9254" y="14966"/>
                  </a:cubicBezTo>
                  <a:cubicBezTo>
                    <a:pt x="9041" y="14966"/>
                    <a:pt x="8865" y="15103"/>
                    <a:pt x="8865" y="15282"/>
                  </a:cubicBezTo>
                  <a:cubicBezTo>
                    <a:pt x="8865" y="15462"/>
                    <a:pt x="9041" y="15609"/>
                    <a:pt x="9254" y="15609"/>
                  </a:cubicBezTo>
                  <a:cubicBezTo>
                    <a:pt x="20461" y="15609"/>
                    <a:pt x="20461" y="15609"/>
                    <a:pt x="20461" y="15609"/>
                  </a:cubicBezTo>
                  <a:cubicBezTo>
                    <a:pt x="20673" y="15609"/>
                    <a:pt x="20836" y="15746"/>
                    <a:pt x="20836" y="15926"/>
                  </a:cubicBezTo>
                  <a:cubicBezTo>
                    <a:pt x="20836" y="16105"/>
                    <a:pt x="20673" y="16253"/>
                    <a:pt x="20461" y="16253"/>
                  </a:cubicBezTo>
                  <a:cubicBezTo>
                    <a:pt x="3944" y="16253"/>
                    <a:pt x="3944" y="16253"/>
                    <a:pt x="3944" y="16253"/>
                  </a:cubicBezTo>
                  <a:cubicBezTo>
                    <a:pt x="3281" y="16253"/>
                    <a:pt x="2667" y="16464"/>
                    <a:pt x="2216" y="16864"/>
                  </a:cubicBezTo>
                  <a:cubicBezTo>
                    <a:pt x="1753" y="17255"/>
                    <a:pt x="1515" y="17782"/>
                    <a:pt x="1528" y="18330"/>
                  </a:cubicBezTo>
                  <a:cubicBezTo>
                    <a:pt x="1553" y="19427"/>
                    <a:pt x="2655" y="20313"/>
                    <a:pt x="3982" y="20313"/>
                  </a:cubicBezTo>
                  <a:cubicBezTo>
                    <a:pt x="20461" y="20313"/>
                    <a:pt x="20461" y="20313"/>
                    <a:pt x="20461" y="20313"/>
                  </a:cubicBezTo>
                  <a:cubicBezTo>
                    <a:pt x="20673" y="20313"/>
                    <a:pt x="20836" y="20461"/>
                    <a:pt x="20836" y="20640"/>
                  </a:cubicBezTo>
                  <a:cubicBezTo>
                    <a:pt x="20836" y="20809"/>
                    <a:pt x="20673" y="20957"/>
                    <a:pt x="20461" y="20957"/>
                  </a:cubicBezTo>
                  <a:cubicBezTo>
                    <a:pt x="3944" y="20957"/>
                    <a:pt x="3944" y="20957"/>
                    <a:pt x="3944" y="20957"/>
                  </a:cubicBezTo>
                  <a:cubicBezTo>
                    <a:pt x="3093" y="20957"/>
                    <a:pt x="2291" y="20682"/>
                    <a:pt x="1690" y="20176"/>
                  </a:cubicBezTo>
                  <a:cubicBezTo>
                    <a:pt x="1089" y="19670"/>
                    <a:pt x="764" y="18995"/>
                    <a:pt x="764" y="18278"/>
                  </a:cubicBezTo>
                  <a:cubicBezTo>
                    <a:pt x="764" y="16801"/>
                    <a:pt x="2216" y="15609"/>
                    <a:pt x="3994" y="15609"/>
                  </a:cubicBezTo>
                  <a:cubicBezTo>
                    <a:pt x="7726" y="15609"/>
                    <a:pt x="7726" y="15609"/>
                    <a:pt x="7726" y="15609"/>
                  </a:cubicBezTo>
                  <a:cubicBezTo>
                    <a:pt x="7939" y="15609"/>
                    <a:pt x="8102" y="15462"/>
                    <a:pt x="8102" y="15282"/>
                  </a:cubicBezTo>
                  <a:cubicBezTo>
                    <a:pt x="8102" y="15103"/>
                    <a:pt x="7939" y="14966"/>
                    <a:pt x="7726" y="14966"/>
                  </a:cubicBezTo>
                  <a:cubicBezTo>
                    <a:pt x="3994" y="14966"/>
                    <a:pt x="3994" y="14966"/>
                    <a:pt x="3994" y="14966"/>
                  </a:cubicBezTo>
                  <a:cubicBezTo>
                    <a:pt x="2667" y="14966"/>
                    <a:pt x="1490" y="15504"/>
                    <a:pt x="764" y="16337"/>
                  </a:cubicBezTo>
                  <a:cubicBezTo>
                    <a:pt x="764" y="3312"/>
                    <a:pt x="764" y="3312"/>
                    <a:pt x="764" y="3312"/>
                  </a:cubicBezTo>
                  <a:cubicBezTo>
                    <a:pt x="764" y="1835"/>
                    <a:pt x="2216" y="643"/>
                    <a:pt x="3994" y="643"/>
                  </a:cubicBezTo>
                  <a:cubicBezTo>
                    <a:pt x="20461" y="643"/>
                    <a:pt x="20461" y="643"/>
                    <a:pt x="20461" y="643"/>
                  </a:cubicBezTo>
                  <a:cubicBezTo>
                    <a:pt x="20673" y="643"/>
                    <a:pt x="20836" y="791"/>
                    <a:pt x="20836" y="960"/>
                  </a:cubicBezTo>
                  <a:cubicBezTo>
                    <a:pt x="20836" y="2236"/>
                    <a:pt x="20836" y="2236"/>
                    <a:pt x="20836" y="2236"/>
                  </a:cubicBezTo>
                  <a:cubicBezTo>
                    <a:pt x="20836" y="2415"/>
                    <a:pt x="21011" y="2563"/>
                    <a:pt x="21224" y="2563"/>
                  </a:cubicBezTo>
                  <a:close/>
                  <a:moveTo>
                    <a:pt x="2291" y="18320"/>
                  </a:moveTo>
                  <a:cubicBezTo>
                    <a:pt x="2279" y="17940"/>
                    <a:pt x="2442" y="17582"/>
                    <a:pt x="2755" y="17307"/>
                  </a:cubicBezTo>
                  <a:cubicBezTo>
                    <a:pt x="3068" y="17044"/>
                    <a:pt x="3494" y="16886"/>
                    <a:pt x="3944" y="16886"/>
                  </a:cubicBezTo>
                  <a:cubicBezTo>
                    <a:pt x="19396" y="16886"/>
                    <a:pt x="19396" y="16886"/>
                    <a:pt x="19396" y="16886"/>
                  </a:cubicBezTo>
                  <a:cubicBezTo>
                    <a:pt x="19296" y="17065"/>
                    <a:pt x="19221" y="17244"/>
                    <a:pt x="19171" y="17423"/>
                  </a:cubicBezTo>
                  <a:cubicBezTo>
                    <a:pt x="4495" y="17423"/>
                    <a:pt x="4495" y="17423"/>
                    <a:pt x="4495" y="17423"/>
                  </a:cubicBezTo>
                  <a:cubicBezTo>
                    <a:pt x="4282" y="17423"/>
                    <a:pt x="4120" y="17571"/>
                    <a:pt x="4120" y="17750"/>
                  </a:cubicBezTo>
                  <a:cubicBezTo>
                    <a:pt x="4120" y="17919"/>
                    <a:pt x="4282" y="18067"/>
                    <a:pt x="4495" y="18067"/>
                  </a:cubicBezTo>
                  <a:cubicBezTo>
                    <a:pt x="19046" y="18067"/>
                    <a:pt x="19046" y="18067"/>
                    <a:pt x="19046" y="18067"/>
                  </a:cubicBezTo>
                  <a:cubicBezTo>
                    <a:pt x="19033" y="18214"/>
                    <a:pt x="19033" y="18352"/>
                    <a:pt x="19046" y="18499"/>
                  </a:cubicBezTo>
                  <a:cubicBezTo>
                    <a:pt x="4495" y="18499"/>
                    <a:pt x="4495" y="18499"/>
                    <a:pt x="4495" y="18499"/>
                  </a:cubicBezTo>
                  <a:cubicBezTo>
                    <a:pt x="4282" y="18499"/>
                    <a:pt x="4120" y="18636"/>
                    <a:pt x="4120" y="18816"/>
                  </a:cubicBezTo>
                  <a:cubicBezTo>
                    <a:pt x="4120" y="18995"/>
                    <a:pt x="4282" y="19143"/>
                    <a:pt x="4495" y="19143"/>
                  </a:cubicBezTo>
                  <a:cubicBezTo>
                    <a:pt x="19171" y="19143"/>
                    <a:pt x="19171" y="19143"/>
                    <a:pt x="19171" y="19143"/>
                  </a:cubicBezTo>
                  <a:cubicBezTo>
                    <a:pt x="19221" y="19322"/>
                    <a:pt x="19296" y="19501"/>
                    <a:pt x="19396" y="19670"/>
                  </a:cubicBezTo>
                  <a:cubicBezTo>
                    <a:pt x="3982" y="19670"/>
                    <a:pt x="3982" y="19670"/>
                    <a:pt x="3982" y="19670"/>
                  </a:cubicBezTo>
                  <a:cubicBezTo>
                    <a:pt x="3068" y="19670"/>
                    <a:pt x="2304" y="19069"/>
                    <a:pt x="2291" y="18320"/>
                  </a:cubicBezTo>
                  <a:close/>
                  <a:moveTo>
                    <a:pt x="20461" y="19670"/>
                  </a:moveTo>
                  <a:cubicBezTo>
                    <a:pt x="20260" y="19670"/>
                    <a:pt x="20260" y="19670"/>
                    <a:pt x="20260" y="19670"/>
                  </a:cubicBezTo>
                  <a:cubicBezTo>
                    <a:pt x="19634" y="18826"/>
                    <a:pt x="19634" y="17740"/>
                    <a:pt x="20260" y="16886"/>
                  </a:cubicBezTo>
                  <a:cubicBezTo>
                    <a:pt x="20461" y="16886"/>
                    <a:pt x="20461" y="16886"/>
                    <a:pt x="20461" y="16886"/>
                  </a:cubicBezTo>
                  <a:cubicBezTo>
                    <a:pt x="20598" y="16886"/>
                    <a:pt x="20723" y="16875"/>
                    <a:pt x="20836" y="16833"/>
                  </a:cubicBezTo>
                  <a:cubicBezTo>
                    <a:pt x="20836" y="19733"/>
                    <a:pt x="20836" y="19733"/>
                    <a:pt x="20836" y="19733"/>
                  </a:cubicBezTo>
                  <a:cubicBezTo>
                    <a:pt x="20723" y="19691"/>
                    <a:pt x="20598" y="19670"/>
                    <a:pt x="20461" y="19670"/>
                  </a:cubicBezTo>
                  <a:close/>
                  <a:moveTo>
                    <a:pt x="20461" y="19670"/>
                  </a:moveTo>
                  <a:cubicBezTo>
                    <a:pt x="20461" y="19670"/>
                    <a:pt x="20461" y="19670"/>
                    <a:pt x="20461" y="1967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94" name="Freeform 323"/>
            <p:cNvSpPr/>
            <p:nvPr/>
          </p:nvSpPr>
          <p:spPr>
            <a:xfrm>
              <a:off x="82152" y="66674"/>
              <a:ext cx="226220" cy="9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12" y="0"/>
                  </a:moveTo>
                  <a:cubicBezTo>
                    <a:pt x="1040" y="0"/>
                    <a:pt x="0" y="2456"/>
                    <a:pt x="0" y="5411"/>
                  </a:cubicBezTo>
                  <a:cubicBezTo>
                    <a:pt x="0" y="16189"/>
                    <a:pt x="0" y="16189"/>
                    <a:pt x="0" y="16189"/>
                  </a:cubicBezTo>
                  <a:cubicBezTo>
                    <a:pt x="0" y="19144"/>
                    <a:pt x="1040" y="21600"/>
                    <a:pt x="2312" y="21600"/>
                  </a:cubicBezTo>
                  <a:cubicBezTo>
                    <a:pt x="19288" y="21600"/>
                    <a:pt x="19288" y="21600"/>
                    <a:pt x="19288" y="21600"/>
                  </a:cubicBezTo>
                  <a:cubicBezTo>
                    <a:pt x="20560" y="21600"/>
                    <a:pt x="21600" y="19144"/>
                    <a:pt x="21600" y="16189"/>
                  </a:cubicBezTo>
                  <a:cubicBezTo>
                    <a:pt x="21600" y="5411"/>
                    <a:pt x="21600" y="5411"/>
                    <a:pt x="21600" y="5411"/>
                  </a:cubicBezTo>
                  <a:cubicBezTo>
                    <a:pt x="21600" y="2456"/>
                    <a:pt x="20560" y="0"/>
                    <a:pt x="19288" y="0"/>
                  </a:cubicBezTo>
                  <a:lnTo>
                    <a:pt x="2312" y="0"/>
                  </a:lnTo>
                  <a:close/>
                  <a:moveTo>
                    <a:pt x="20425" y="5411"/>
                  </a:moveTo>
                  <a:cubicBezTo>
                    <a:pt x="20425" y="16189"/>
                    <a:pt x="20425" y="16189"/>
                    <a:pt x="20425" y="16189"/>
                  </a:cubicBezTo>
                  <a:cubicBezTo>
                    <a:pt x="20425" y="17644"/>
                    <a:pt x="19904" y="18826"/>
                    <a:pt x="19288" y="18826"/>
                  </a:cubicBezTo>
                  <a:cubicBezTo>
                    <a:pt x="2312" y="18826"/>
                    <a:pt x="2312" y="18826"/>
                    <a:pt x="2312" y="18826"/>
                  </a:cubicBezTo>
                  <a:cubicBezTo>
                    <a:pt x="1676" y="18826"/>
                    <a:pt x="1175" y="17644"/>
                    <a:pt x="1175" y="16189"/>
                  </a:cubicBezTo>
                  <a:cubicBezTo>
                    <a:pt x="1175" y="5411"/>
                    <a:pt x="1175" y="5411"/>
                    <a:pt x="1175" y="5411"/>
                  </a:cubicBezTo>
                  <a:cubicBezTo>
                    <a:pt x="1175" y="3956"/>
                    <a:pt x="1676" y="2774"/>
                    <a:pt x="2312" y="2774"/>
                  </a:cubicBezTo>
                  <a:cubicBezTo>
                    <a:pt x="19288" y="2774"/>
                    <a:pt x="19288" y="2774"/>
                    <a:pt x="19288" y="2774"/>
                  </a:cubicBezTo>
                  <a:cubicBezTo>
                    <a:pt x="19904" y="2774"/>
                    <a:pt x="20425" y="3956"/>
                    <a:pt x="20425" y="5411"/>
                  </a:cubicBezTo>
                  <a:close/>
                  <a:moveTo>
                    <a:pt x="20425" y="5411"/>
                  </a:moveTo>
                  <a:cubicBezTo>
                    <a:pt x="20425" y="5411"/>
                    <a:pt x="20425" y="5411"/>
                    <a:pt x="20425" y="541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95" name="Freeform 324"/>
            <p:cNvSpPr/>
            <p:nvPr/>
          </p:nvSpPr>
          <p:spPr>
            <a:xfrm>
              <a:off x="114300" y="121443"/>
              <a:ext cx="161926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93" y="0"/>
                  </a:moveTo>
                  <a:cubicBezTo>
                    <a:pt x="807" y="0"/>
                    <a:pt x="807" y="0"/>
                    <a:pt x="807" y="0"/>
                  </a:cubicBezTo>
                  <a:cubicBezTo>
                    <a:pt x="350" y="0"/>
                    <a:pt x="0" y="4957"/>
                    <a:pt x="0" y="10977"/>
                  </a:cubicBezTo>
                  <a:cubicBezTo>
                    <a:pt x="0" y="16643"/>
                    <a:pt x="350" y="21600"/>
                    <a:pt x="807" y="21600"/>
                  </a:cubicBezTo>
                  <a:cubicBezTo>
                    <a:pt x="20793" y="21600"/>
                    <a:pt x="20793" y="21600"/>
                    <a:pt x="20793" y="21600"/>
                  </a:cubicBezTo>
                  <a:cubicBezTo>
                    <a:pt x="21250" y="21600"/>
                    <a:pt x="21600" y="16643"/>
                    <a:pt x="21600" y="10977"/>
                  </a:cubicBezTo>
                  <a:cubicBezTo>
                    <a:pt x="21600" y="4957"/>
                    <a:pt x="21250" y="0"/>
                    <a:pt x="20793" y="0"/>
                  </a:cubicBezTo>
                  <a:close/>
                  <a:moveTo>
                    <a:pt x="20793" y="0"/>
                  </a:moveTo>
                  <a:cubicBezTo>
                    <a:pt x="20793" y="0"/>
                    <a:pt x="20793" y="0"/>
                    <a:pt x="20793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96" name="Freeform 325"/>
            <p:cNvSpPr/>
            <p:nvPr/>
          </p:nvSpPr>
          <p:spPr>
            <a:xfrm>
              <a:off x="114300" y="95249"/>
              <a:ext cx="161926" cy="1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93" y="0"/>
                  </a:moveTo>
                  <a:cubicBezTo>
                    <a:pt x="807" y="0"/>
                    <a:pt x="807" y="0"/>
                    <a:pt x="807" y="0"/>
                  </a:cubicBezTo>
                  <a:cubicBezTo>
                    <a:pt x="350" y="0"/>
                    <a:pt x="0" y="4957"/>
                    <a:pt x="0" y="10977"/>
                  </a:cubicBezTo>
                  <a:cubicBezTo>
                    <a:pt x="0" y="16643"/>
                    <a:pt x="350" y="21600"/>
                    <a:pt x="807" y="21600"/>
                  </a:cubicBezTo>
                  <a:cubicBezTo>
                    <a:pt x="20793" y="21600"/>
                    <a:pt x="20793" y="21600"/>
                    <a:pt x="20793" y="21600"/>
                  </a:cubicBezTo>
                  <a:cubicBezTo>
                    <a:pt x="21250" y="21600"/>
                    <a:pt x="21600" y="16643"/>
                    <a:pt x="21600" y="10977"/>
                  </a:cubicBezTo>
                  <a:cubicBezTo>
                    <a:pt x="21600" y="4957"/>
                    <a:pt x="21250" y="0"/>
                    <a:pt x="20793" y="0"/>
                  </a:cubicBezTo>
                  <a:close/>
                  <a:moveTo>
                    <a:pt x="20793" y="0"/>
                  </a:moveTo>
                  <a:cubicBezTo>
                    <a:pt x="20793" y="0"/>
                    <a:pt x="20793" y="0"/>
                    <a:pt x="20793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07" name="Group 376"/>
          <p:cNvGrpSpPr/>
          <p:nvPr/>
        </p:nvGrpSpPr>
        <p:grpSpPr>
          <a:xfrm>
            <a:off x="3984526" y="3665935"/>
            <a:ext cx="369447" cy="411957"/>
            <a:chOff x="0" y="0"/>
            <a:chExt cx="369446" cy="411956"/>
          </a:xfrm>
        </p:grpSpPr>
        <p:sp>
          <p:nvSpPr>
            <p:cNvPr id="1698" name="Freeform 329"/>
            <p:cNvSpPr/>
            <p:nvPr/>
          </p:nvSpPr>
          <p:spPr>
            <a:xfrm>
              <a:off x="26690" y="70247"/>
              <a:ext cx="319847" cy="28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87" fill="norm" stroke="1" extrusionOk="0">
                  <a:moveTo>
                    <a:pt x="1372" y="11952"/>
                  </a:moveTo>
                  <a:cubicBezTo>
                    <a:pt x="1141" y="11952"/>
                    <a:pt x="951" y="12167"/>
                    <a:pt x="951" y="12413"/>
                  </a:cubicBezTo>
                  <a:cubicBezTo>
                    <a:pt x="951" y="14564"/>
                    <a:pt x="951" y="14564"/>
                    <a:pt x="951" y="14564"/>
                  </a:cubicBezTo>
                  <a:cubicBezTo>
                    <a:pt x="951" y="15501"/>
                    <a:pt x="1630" y="16269"/>
                    <a:pt x="2472" y="16269"/>
                  </a:cubicBezTo>
                  <a:cubicBezTo>
                    <a:pt x="8056" y="16269"/>
                    <a:pt x="8056" y="16269"/>
                    <a:pt x="8056" y="16269"/>
                  </a:cubicBezTo>
                  <a:cubicBezTo>
                    <a:pt x="8097" y="16469"/>
                    <a:pt x="8151" y="16653"/>
                    <a:pt x="8205" y="16838"/>
                  </a:cubicBezTo>
                  <a:cubicBezTo>
                    <a:pt x="8681" y="18374"/>
                    <a:pt x="9469" y="19603"/>
                    <a:pt x="10474" y="20402"/>
                  </a:cubicBezTo>
                  <a:cubicBezTo>
                    <a:pt x="11642" y="21308"/>
                    <a:pt x="13069" y="21600"/>
                    <a:pt x="14617" y="21231"/>
                  </a:cubicBezTo>
                  <a:cubicBezTo>
                    <a:pt x="15052" y="21339"/>
                    <a:pt x="15473" y="21385"/>
                    <a:pt x="15881" y="21385"/>
                  </a:cubicBezTo>
                  <a:cubicBezTo>
                    <a:pt x="16940" y="21385"/>
                    <a:pt x="17918" y="21062"/>
                    <a:pt x="18747" y="20402"/>
                  </a:cubicBezTo>
                  <a:cubicBezTo>
                    <a:pt x="19752" y="19603"/>
                    <a:pt x="20540" y="18374"/>
                    <a:pt x="21016" y="16838"/>
                  </a:cubicBezTo>
                  <a:cubicBezTo>
                    <a:pt x="21451" y="15440"/>
                    <a:pt x="21600" y="13888"/>
                    <a:pt x="21410" y="12536"/>
                  </a:cubicBezTo>
                  <a:cubicBezTo>
                    <a:pt x="21206" y="11077"/>
                    <a:pt x="20622" y="10001"/>
                    <a:pt x="19780" y="9525"/>
                  </a:cubicBezTo>
                  <a:cubicBezTo>
                    <a:pt x="18068" y="8557"/>
                    <a:pt x="16655" y="9033"/>
                    <a:pt x="15772" y="9617"/>
                  </a:cubicBezTo>
                  <a:cubicBezTo>
                    <a:pt x="15419" y="9848"/>
                    <a:pt x="15134" y="10093"/>
                    <a:pt x="14903" y="10339"/>
                  </a:cubicBezTo>
                  <a:cubicBezTo>
                    <a:pt x="14835" y="9356"/>
                    <a:pt x="14957" y="7758"/>
                    <a:pt x="16220" y="7051"/>
                  </a:cubicBezTo>
                  <a:cubicBezTo>
                    <a:pt x="16424" y="6929"/>
                    <a:pt x="16506" y="6652"/>
                    <a:pt x="16411" y="6422"/>
                  </a:cubicBezTo>
                  <a:cubicBezTo>
                    <a:pt x="16302" y="6191"/>
                    <a:pt x="16057" y="6099"/>
                    <a:pt x="15854" y="6207"/>
                  </a:cubicBezTo>
                  <a:cubicBezTo>
                    <a:pt x="14808" y="6806"/>
                    <a:pt x="14196" y="7896"/>
                    <a:pt x="14088" y="9387"/>
                  </a:cubicBezTo>
                  <a:cubicBezTo>
                    <a:pt x="14060" y="9632"/>
                    <a:pt x="14060" y="9863"/>
                    <a:pt x="14060" y="10093"/>
                  </a:cubicBezTo>
                  <a:cubicBezTo>
                    <a:pt x="13884" y="9924"/>
                    <a:pt x="13680" y="9771"/>
                    <a:pt x="13463" y="9617"/>
                  </a:cubicBezTo>
                  <a:cubicBezTo>
                    <a:pt x="13205" y="9448"/>
                    <a:pt x="12906" y="9294"/>
                    <a:pt x="12580" y="9172"/>
                  </a:cubicBezTo>
                  <a:cubicBezTo>
                    <a:pt x="12580" y="5008"/>
                    <a:pt x="12580" y="5008"/>
                    <a:pt x="12580" y="5008"/>
                  </a:cubicBezTo>
                  <a:cubicBezTo>
                    <a:pt x="13177" y="4486"/>
                    <a:pt x="13531" y="3672"/>
                    <a:pt x="13531" y="2796"/>
                  </a:cubicBezTo>
                  <a:cubicBezTo>
                    <a:pt x="13531" y="2059"/>
                    <a:pt x="13272" y="1352"/>
                    <a:pt x="12811" y="830"/>
                  </a:cubicBezTo>
                  <a:cubicBezTo>
                    <a:pt x="12349" y="292"/>
                    <a:pt x="11724" y="0"/>
                    <a:pt x="11058" y="0"/>
                  </a:cubicBezTo>
                  <a:cubicBezTo>
                    <a:pt x="2472" y="0"/>
                    <a:pt x="2472" y="0"/>
                    <a:pt x="2472" y="0"/>
                  </a:cubicBezTo>
                  <a:cubicBezTo>
                    <a:pt x="1114" y="0"/>
                    <a:pt x="0" y="1260"/>
                    <a:pt x="0" y="2796"/>
                  </a:cubicBezTo>
                  <a:cubicBezTo>
                    <a:pt x="0" y="3288"/>
                    <a:pt x="109" y="3749"/>
                    <a:pt x="312" y="4179"/>
                  </a:cubicBezTo>
                  <a:cubicBezTo>
                    <a:pt x="475" y="4501"/>
                    <a:pt x="693" y="4778"/>
                    <a:pt x="951" y="5008"/>
                  </a:cubicBezTo>
                  <a:cubicBezTo>
                    <a:pt x="951" y="10554"/>
                    <a:pt x="951" y="10554"/>
                    <a:pt x="951" y="10554"/>
                  </a:cubicBezTo>
                  <a:cubicBezTo>
                    <a:pt x="951" y="10815"/>
                    <a:pt x="1141" y="11015"/>
                    <a:pt x="1372" y="11015"/>
                  </a:cubicBezTo>
                  <a:cubicBezTo>
                    <a:pt x="1603" y="11015"/>
                    <a:pt x="1780" y="10815"/>
                    <a:pt x="1780" y="10554"/>
                  </a:cubicBezTo>
                  <a:cubicBezTo>
                    <a:pt x="1780" y="4762"/>
                    <a:pt x="1780" y="4762"/>
                    <a:pt x="1780" y="4762"/>
                  </a:cubicBezTo>
                  <a:cubicBezTo>
                    <a:pt x="1780" y="4609"/>
                    <a:pt x="1712" y="4455"/>
                    <a:pt x="1589" y="4378"/>
                  </a:cubicBezTo>
                  <a:cubicBezTo>
                    <a:pt x="1358" y="4209"/>
                    <a:pt x="1168" y="3979"/>
                    <a:pt x="1032" y="3718"/>
                  </a:cubicBezTo>
                  <a:cubicBezTo>
                    <a:pt x="897" y="3441"/>
                    <a:pt x="829" y="3119"/>
                    <a:pt x="829" y="2796"/>
                  </a:cubicBezTo>
                  <a:cubicBezTo>
                    <a:pt x="829" y="1782"/>
                    <a:pt x="1562" y="937"/>
                    <a:pt x="2472" y="937"/>
                  </a:cubicBezTo>
                  <a:cubicBezTo>
                    <a:pt x="11058" y="937"/>
                    <a:pt x="11058" y="937"/>
                    <a:pt x="11058" y="937"/>
                  </a:cubicBezTo>
                  <a:cubicBezTo>
                    <a:pt x="11506" y="937"/>
                    <a:pt x="11914" y="1137"/>
                    <a:pt x="12226" y="1490"/>
                  </a:cubicBezTo>
                  <a:cubicBezTo>
                    <a:pt x="12539" y="1844"/>
                    <a:pt x="12702" y="2304"/>
                    <a:pt x="12702" y="2796"/>
                  </a:cubicBezTo>
                  <a:cubicBezTo>
                    <a:pt x="12702" y="3441"/>
                    <a:pt x="12417" y="4025"/>
                    <a:pt x="11941" y="4378"/>
                  </a:cubicBezTo>
                  <a:cubicBezTo>
                    <a:pt x="11819" y="4455"/>
                    <a:pt x="11751" y="4609"/>
                    <a:pt x="11751" y="4762"/>
                  </a:cubicBezTo>
                  <a:cubicBezTo>
                    <a:pt x="11751" y="8987"/>
                    <a:pt x="11751" y="8987"/>
                    <a:pt x="11751" y="8987"/>
                  </a:cubicBezTo>
                  <a:cubicBezTo>
                    <a:pt x="11072" y="8926"/>
                    <a:pt x="10297" y="9049"/>
                    <a:pt x="9455" y="9525"/>
                  </a:cubicBezTo>
                  <a:cubicBezTo>
                    <a:pt x="7920" y="10385"/>
                    <a:pt x="7499" y="12951"/>
                    <a:pt x="7866" y="15347"/>
                  </a:cubicBezTo>
                  <a:cubicBezTo>
                    <a:pt x="2472" y="15347"/>
                    <a:pt x="2472" y="15347"/>
                    <a:pt x="2472" y="15347"/>
                  </a:cubicBezTo>
                  <a:cubicBezTo>
                    <a:pt x="2092" y="15347"/>
                    <a:pt x="1780" y="14994"/>
                    <a:pt x="1780" y="14564"/>
                  </a:cubicBezTo>
                  <a:cubicBezTo>
                    <a:pt x="1780" y="12413"/>
                    <a:pt x="1780" y="12413"/>
                    <a:pt x="1780" y="12413"/>
                  </a:cubicBezTo>
                  <a:cubicBezTo>
                    <a:pt x="1780" y="12167"/>
                    <a:pt x="1603" y="11952"/>
                    <a:pt x="1372" y="11952"/>
                  </a:cubicBezTo>
                  <a:close/>
                  <a:moveTo>
                    <a:pt x="9822" y="10354"/>
                  </a:moveTo>
                  <a:cubicBezTo>
                    <a:pt x="10392" y="10032"/>
                    <a:pt x="10922" y="9909"/>
                    <a:pt x="11411" y="9909"/>
                  </a:cubicBezTo>
                  <a:cubicBezTo>
                    <a:pt x="13137" y="9909"/>
                    <a:pt x="14223" y="11553"/>
                    <a:pt x="14278" y="11645"/>
                  </a:cubicBezTo>
                  <a:cubicBezTo>
                    <a:pt x="14359" y="11768"/>
                    <a:pt x="14482" y="11845"/>
                    <a:pt x="14617" y="11845"/>
                  </a:cubicBezTo>
                  <a:cubicBezTo>
                    <a:pt x="14617" y="11845"/>
                    <a:pt x="14617" y="11845"/>
                    <a:pt x="14617" y="11845"/>
                  </a:cubicBezTo>
                  <a:cubicBezTo>
                    <a:pt x="14753" y="11845"/>
                    <a:pt x="14875" y="11768"/>
                    <a:pt x="14943" y="11645"/>
                  </a:cubicBezTo>
                  <a:cubicBezTo>
                    <a:pt x="15025" y="11537"/>
                    <a:pt x="16764" y="8864"/>
                    <a:pt x="19413" y="10354"/>
                  </a:cubicBezTo>
                  <a:cubicBezTo>
                    <a:pt x="20663" y="11061"/>
                    <a:pt x="21043" y="13949"/>
                    <a:pt x="20242" y="16530"/>
                  </a:cubicBezTo>
                  <a:cubicBezTo>
                    <a:pt x="19943" y="17467"/>
                    <a:pt x="19372" y="18773"/>
                    <a:pt x="18272" y="19634"/>
                  </a:cubicBezTo>
                  <a:cubicBezTo>
                    <a:pt x="17280" y="20417"/>
                    <a:pt x="16071" y="20648"/>
                    <a:pt x="14699" y="20310"/>
                  </a:cubicBezTo>
                  <a:cubicBezTo>
                    <a:pt x="14645" y="20294"/>
                    <a:pt x="14590" y="20294"/>
                    <a:pt x="14522" y="20310"/>
                  </a:cubicBezTo>
                  <a:cubicBezTo>
                    <a:pt x="13150" y="20648"/>
                    <a:pt x="11955" y="20417"/>
                    <a:pt x="10949" y="19634"/>
                  </a:cubicBezTo>
                  <a:cubicBezTo>
                    <a:pt x="9863" y="18773"/>
                    <a:pt x="9278" y="17467"/>
                    <a:pt x="8980" y="16530"/>
                  </a:cubicBezTo>
                  <a:cubicBezTo>
                    <a:pt x="8178" y="13949"/>
                    <a:pt x="8572" y="11061"/>
                    <a:pt x="9822" y="10354"/>
                  </a:cubicBezTo>
                  <a:close/>
                  <a:moveTo>
                    <a:pt x="9822" y="10354"/>
                  </a:moveTo>
                  <a:cubicBezTo>
                    <a:pt x="9822" y="10354"/>
                    <a:pt x="9822" y="10354"/>
                    <a:pt x="9822" y="1035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99" name="Freeform 330"/>
            <p:cNvSpPr/>
            <p:nvPr/>
          </p:nvSpPr>
          <p:spPr>
            <a:xfrm>
              <a:off x="0" y="0"/>
              <a:ext cx="369447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fill="norm" stroke="1" extrusionOk="0">
                  <a:moveTo>
                    <a:pt x="21098" y="5748"/>
                  </a:moveTo>
                  <a:cubicBezTo>
                    <a:pt x="21075" y="5569"/>
                    <a:pt x="20912" y="5432"/>
                    <a:pt x="20715" y="5453"/>
                  </a:cubicBezTo>
                  <a:cubicBezTo>
                    <a:pt x="20517" y="5463"/>
                    <a:pt x="20378" y="5611"/>
                    <a:pt x="20389" y="5790"/>
                  </a:cubicBezTo>
                  <a:cubicBezTo>
                    <a:pt x="20715" y="10188"/>
                    <a:pt x="20610" y="14639"/>
                    <a:pt x="20076" y="19037"/>
                  </a:cubicBezTo>
                  <a:cubicBezTo>
                    <a:pt x="13805" y="19628"/>
                    <a:pt x="7464" y="19628"/>
                    <a:pt x="1205" y="19037"/>
                  </a:cubicBezTo>
                  <a:cubicBezTo>
                    <a:pt x="531" y="13574"/>
                    <a:pt x="531" y="8026"/>
                    <a:pt x="1205" y="2563"/>
                  </a:cubicBezTo>
                  <a:cubicBezTo>
                    <a:pt x="7464" y="1972"/>
                    <a:pt x="13805" y="1972"/>
                    <a:pt x="20076" y="2563"/>
                  </a:cubicBezTo>
                  <a:cubicBezTo>
                    <a:pt x="20146" y="3122"/>
                    <a:pt x="20204" y="3681"/>
                    <a:pt x="20250" y="4240"/>
                  </a:cubicBezTo>
                  <a:cubicBezTo>
                    <a:pt x="20273" y="4409"/>
                    <a:pt x="20448" y="4546"/>
                    <a:pt x="20633" y="4525"/>
                  </a:cubicBezTo>
                  <a:cubicBezTo>
                    <a:pt x="20831" y="4514"/>
                    <a:pt x="20982" y="4356"/>
                    <a:pt x="20958" y="4177"/>
                  </a:cubicBezTo>
                  <a:cubicBezTo>
                    <a:pt x="20900" y="3544"/>
                    <a:pt x="20819" y="2890"/>
                    <a:pt x="20749" y="2246"/>
                  </a:cubicBezTo>
                  <a:cubicBezTo>
                    <a:pt x="20749" y="316"/>
                    <a:pt x="20749" y="316"/>
                    <a:pt x="20749" y="316"/>
                  </a:cubicBezTo>
                  <a:cubicBezTo>
                    <a:pt x="20749" y="148"/>
                    <a:pt x="20587" y="0"/>
                    <a:pt x="20389" y="0"/>
                  </a:cubicBezTo>
                  <a:cubicBezTo>
                    <a:pt x="880" y="0"/>
                    <a:pt x="880" y="0"/>
                    <a:pt x="880" y="0"/>
                  </a:cubicBezTo>
                  <a:cubicBezTo>
                    <a:pt x="694" y="0"/>
                    <a:pt x="531" y="148"/>
                    <a:pt x="531" y="316"/>
                  </a:cubicBezTo>
                  <a:cubicBezTo>
                    <a:pt x="531" y="2246"/>
                    <a:pt x="531" y="2246"/>
                    <a:pt x="531" y="2246"/>
                  </a:cubicBezTo>
                  <a:cubicBezTo>
                    <a:pt x="-177" y="7921"/>
                    <a:pt x="-177" y="13679"/>
                    <a:pt x="531" y="19354"/>
                  </a:cubicBezTo>
                  <a:cubicBezTo>
                    <a:pt x="531" y="21284"/>
                    <a:pt x="531" y="21284"/>
                    <a:pt x="531" y="21284"/>
                  </a:cubicBezTo>
                  <a:cubicBezTo>
                    <a:pt x="531" y="21452"/>
                    <a:pt x="694" y="21600"/>
                    <a:pt x="880" y="21600"/>
                  </a:cubicBezTo>
                  <a:cubicBezTo>
                    <a:pt x="20389" y="21600"/>
                    <a:pt x="20389" y="21600"/>
                    <a:pt x="20389" y="21600"/>
                  </a:cubicBezTo>
                  <a:cubicBezTo>
                    <a:pt x="20587" y="21600"/>
                    <a:pt x="20749" y="21452"/>
                    <a:pt x="20749" y="21284"/>
                  </a:cubicBezTo>
                  <a:cubicBezTo>
                    <a:pt x="20749" y="19354"/>
                    <a:pt x="20749" y="19354"/>
                    <a:pt x="20749" y="19354"/>
                  </a:cubicBezTo>
                  <a:cubicBezTo>
                    <a:pt x="21307" y="14839"/>
                    <a:pt x="21423" y="10262"/>
                    <a:pt x="21098" y="5748"/>
                  </a:cubicBezTo>
                  <a:close/>
                  <a:moveTo>
                    <a:pt x="20041" y="643"/>
                  </a:moveTo>
                  <a:cubicBezTo>
                    <a:pt x="20041" y="1909"/>
                    <a:pt x="20041" y="1909"/>
                    <a:pt x="20041" y="1909"/>
                  </a:cubicBezTo>
                  <a:cubicBezTo>
                    <a:pt x="13793" y="1339"/>
                    <a:pt x="7476" y="1339"/>
                    <a:pt x="1240" y="1909"/>
                  </a:cubicBezTo>
                  <a:cubicBezTo>
                    <a:pt x="1240" y="643"/>
                    <a:pt x="1240" y="643"/>
                    <a:pt x="1240" y="643"/>
                  </a:cubicBezTo>
                  <a:lnTo>
                    <a:pt x="20041" y="643"/>
                  </a:lnTo>
                  <a:close/>
                  <a:moveTo>
                    <a:pt x="1240" y="20957"/>
                  </a:moveTo>
                  <a:cubicBezTo>
                    <a:pt x="1240" y="19691"/>
                    <a:pt x="1240" y="19691"/>
                    <a:pt x="1240" y="19691"/>
                  </a:cubicBezTo>
                  <a:cubicBezTo>
                    <a:pt x="4352" y="19976"/>
                    <a:pt x="7499" y="20123"/>
                    <a:pt x="10635" y="20123"/>
                  </a:cubicBezTo>
                  <a:cubicBezTo>
                    <a:pt x="13782" y="20123"/>
                    <a:pt x="16917" y="19976"/>
                    <a:pt x="20041" y="19691"/>
                  </a:cubicBezTo>
                  <a:cubicBezTo>
                    <a:pt x="20041" y="20957"/>
                    <a:pt x="20041" y="20957"/>
                    <a:pt x="20041" y="20957"/>
                  </a:cubicBezTo>
                  <a:lnTo>
                    <a:pt x="1240" y="20957"/>
                  </a:lnTo>
                  <a:close/>
                  <a:moveTo>
                    <a:pt x="1240" y="20957"/>
                  </a:moveTo>
                  <a:cubicBezTo>
                    <a:pt x="1240" y="20957"/>
                    <a:pt x="1240" y="20957"/>
                    <a:pt x="1240" y="2095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00" name="Freeform 331"/>
            <p:cNvSpPr/>
            <p:nvPr/>
          </p:nvSpPr>
          <p:spPr>
            <a:xfrm>
              <a:off x="85108" y="11891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7" h="20700" fill="norm" stroke="1" extrusionOk="0">
                  <a:moveTo>
                    <a:pt x="15304" y="1800"/>
                  </a:moveTo>
                  <a:cubicBezTo>
                    <a:pt x="11704" y="-900"/>
                    <a:pt x="6468" y="-562"/>
                    <a:pt x="2868" y="2813"/>
                  </a:cubicBezTo>
                  <a:cubicBezTo>
                    <a:pt x="250" y="5513"/>
                    <a:pt x="-732" y="10237"/>
                    <a:pt x="577" y="13950"/>
                  </a:cubicBezTo>
                  <a:cubicBezTo>
                    <a:pt x="2213" y="18000"/>
                    <a:pt x="6141" y="20700"/>
                    <a:pt x="10395" y="20700"/>
                  </a:cubicBezTo>
                  <a:cubicBezTo>
                    <a:pt x="13995" y="20362"/>
                    <a:pt x="17595" y="18000"/>
                    <a:pt x="18904" y="14287"/>
                  </a:cubicBezTo>
                  <a:cubicBezTo>
                    <a:pt x="20868" y="9900"/>
                    <a:pt x="19232" y="4500"/>
                    <a:pt x="15304" y="1800"/>
                  </a:cubicBezTo>
                  <a:close/>
                  <a:moveTo>
                    <a:pt x="15304" y="1800"/>
                  </a:moveTo>
                  <a:cubicBezTo>
                    <a:pt x="15304" y="1800"/>
                    <a:pt x="15304" y="1800"/>
                    <a:pt x="15304" y="18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01" name="Freeform 332"/>
            <p:cNvSpPr/>
            <p:nvPr/>
          </p:nvSpPr>
          <p:spPr>
            <a:xfrm>
              <a:off x="70965" y="15603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0" h="20125" fill="norm" stroke="1" extrusionOk="0">
                  <a:moveTo>
                    <a:pt x="6190" y="19417"/>
                  </a:moveTo>
                  <a:cubicBezTo>
                    <a:pt x="10178" y="21079"/>
                    <a:pt x="15163" y="19750"/>
                    <a:pt x="17821" y="16094"/>
                  </a:cubicBezTo>
                  <a:cubicBezTo>
                    <a:pt x="20480" y="12771"/>
                    <a:pt x="20812" y="8451"/>
                    <a:pt x="18818" y="4796"/>
                  </a:cubicBezTo>
                  <a:cubicBezTo>
                    <a:pt x="16492" y="1141"/>
                    <a:pt x="12172" y="-521"/>
                    <a:pt x="8184" y="144"/>
                  </a:cubicBezTo>
                  <a:cubicBezTo>
                    <a:pt x="4197" y="808"/>
                    <a:pt x="874" y="4131"/>
                    <a:pt x="209" y="8119"/>
                  </a:cubicBezTo>
                  <a:cubicBezTo>
                    <a:pt x="-788" y="12771"/>
                    <a:pt x="1870" y="17424"/>
                    <a:pt x="6190" y="19417"/>
                  </a:cubicBezTo>
                  <a:close/>
                  <a:moveTo>
                    <a:pt x="6190" y="19417"/>
                  </a:moveTo>
                  <a:cubicBezTo>
                    <a:pt x="6190" y="19417"/>
                    <a:pt x="6190" y="19417"/>
                    <a:pt x="6190" y="1941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02" name="Freeform 333"/>
            <p:cNvSpPr/>
            <p:nvPr/>
          </p:nvSpPr>
          <p:spPr>
            <a:xfrm>
              <a:off x="98181" y="14159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7" h="20636" fill="norm" stroke="1" extrusionOk="0">
                  <a:moveTo>
                    <a:pt x="18970" y="6413"/>
                  </a:moveTo>
                  <a:cubicBezTo>
                    <a:pt x="17661" y="2700"/>
                    <a:pt x="13734" y="0"/>
                    <a:pt x="9807" y="0"/>
                  </a:cubicBezTo>
                  <a:cubicBezTo>
                    <a:pt x="5552" y="338"/>
                    <a:pt x="1952" y="2700"/>
                    <a:pt x="643" y="6750"/>
                  </a:cubicBezTo>
                  <a:cubicBezTo>
                    <a:pt x="-666" y="10463"/>
                    <a:pt x="-11" y="14850"/>
                    <a:pt x="2934" y="17550"/>
                  </a:cubicBezTo>
                  <a:cubicBezTo>
                    <a:pt x="5879" y="20925"/>
                    <a:pt x="10789" y="21600"/>
                    <a:pt x="14716" y="19237"/>
                  </a:cubicBezTo>
                  <a:cubicBezTo>
                    <a:pt x="19298" y="16875"/>
                    <a:pt x="20934" y="11137"/>
                    <a:pt x="18970" y="6413"/>
                  </a:cubicBezTo>
                  <a:close/>
                  <a:moveTo>
                    <a:pt x="18970" y="6413"/>
                  </a:moveTo>
                  <a:cubicBezTo>
                    <a:pt x="18970" y="6413"/>
                    <a:pt x="18970" y="6413"/>
                    <a:pt x="18970" y="641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03" name="Freeform 334"/>
            <p:cNvSpPr/>
            <p:nvPr/>
          </p:nvSpPr>
          <p:spPr>
            <a:xfrm>
              <a:off x="170902" y="167657"/>
              <a:ext cx="12701" cy="1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07" h="17951" fill="norm" stroke="1" extrusionOk="0">
                  <a:moveTo>
                    <a:pt x="1569" y="13851"/>
                  </a:moveTo>
                  <a:cubicBezTo>
                    <a:pt x="3826" y="17106"/>
                    <a:pt x="8339" y="18585"/>
                    <a:pt x="12208" y="17697"/>
                  </a:cubicBezTo>
                  <a:cubicBezTo>
                    <a:pt x="16077" y="16514"/>
                    <a:pt x="18978" y="13555"/>
                    <a:pt x="19300" y="10004"/>
                  </a:cubicBezTo>
                  <a:cubicBezTo>
                    <a:pt x="20590" y="2015"/>
                    <a:pt x="9951" y="-3015"/>
                    <a:pt x="3181" y="2015"/>
                  </a:cubicBezTo>
                  <a:cubicBezTo>
                    <a:pt x="-365" y="4974"/>
                    <a:pt x="-1010" y="10300"/>
                    <a:pt x="1569" y="13851"/>
                  </a:cubicBezTo>
                  <a:close/>
                  <a:moveTo>
                    <a:pt x="1569" y="13851"/>
                  </a:moveTo>
                  <a:cubicBezTo>
                    <a:pt x="1569" y="13851"/>
                    <a:pt x="1569" y="13851"/>
                    <a:pt x="1569" y="1385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04" name="Freeform 335"/>
            <p:cNvSpPr/>
            <p:nvPr/>
          </p:nvSpPr>
          <p:spPr>
            <a:xfrm>
              <a:off x="115076" y="24509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3" h="20775" fill="norm" stroke="1" extrusionOk="0">
                  <a:moveTo>
                    <a:pt x="630" y="14261"/>
                  </a:moveTo>
                  <a:cubicBezTo>
                    <a:pt x="2267" y="18032"/>
                    <a:pt x="5867" y="20775"/>
                    <a:pt x="9794" y="20775"/>
                  </a:cubicBezTo>
                  <a:cubicBezTo>
                    <a:pt x="14049" y="20775"/>
                    <a:pt x="17649" y="18375"/>
                    <a:pt x="19285" y="14261"/>
                  </a:cubicBezTo>
                  <a:cubicBezTo>
                    <a:pt x="20594" y="10489"/>
                    <a:pt x="19612" y="5689"/>
                    <a:pt x="16667" y="2604"/>
                  </a:cubicBezTo>
                  <a:cubicBezTo>
                    <a:pt x="13394" y="-482"/>
                    <a:pt x="8485" y="-825"/>
                    <a:pt x="4558" y="1575"/>
                  </a:cubicBezTo>
                  <a:cubicBezTo>
                    <a:pt x="630" y="4318"/>
                    <a:pt x="-1006" y="9804"/>
                    <a:pt x="630" y="14261"/>
                  </a:cubicBezTo>
                  <a:close/>
                  <a:moveTo>
                    <a:pt x="630" y="14261"/>
                  </a:moveTo>
                  <a:cubicBezTo>
                    <a:pt x="630" y="14261"/>
                    <a:pt x="630" y="14261"/>
                    <a:pt x="630" y="1426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05" name="Freeform 336"/>
            <p:cNvSpPr/>
            <p:nvPr/>
          </p:nvSpPr>
          <p:spPr>
            <a:xfrm>
              <a:off x="102925" y="21897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24" h="18352" fill="norm" stroke="1" extrusionOk="0">
                  <a:moveTo>
                    <a:pt x="17838" y="5501"/>
                  </a:moveTo>
                  <a:cubicBezTo>
                    <a:pt x="16317" y="2155"/>
                    <a:pt x="12666" y="-279"/>
                    <a:pt x="8711" y="25"/>
                  </a:cubicBezTo>
                  <a:cubicBezTo>
                    <a:pt x="4756" y="25"/>
                    <a:pt x="1410" y="2763"/>
                    <a:pt x="497" y="6414"/>
                  </a:cubicBezTo>
                  <a:cubicBezTo>
                    <a:pt x="-2241" y="14324"/>
                    <a:pt x="6886" y="21321"/>
                    <a:pt x="14187" y="17062"/>
                  </a:cubicBezTo>
                  <a:cubicBezTo>
                    <a:pt x="17838" y="14628"/>
                    <a:pt x="19359" y="9760"/>
                    <a:pt x="17838" y="5501"/>
                  </a:cubicBezTo>
                  <a:close/>
                  <a:moveTo>
                    <a:pt x="17838" y="5501"/>
                  </a:moveTo>
                  <a:cubicBezTo>
                    <a:pt x="17838" y="5501"/>
                    <a:pt x="17838" y="5501"/>
                    <a:pt x="17838" y="550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06" name="Freeform 337"/>
            <p:cNvSpPr/>
            <p:nvPr/>
          </p:nvSpPr>
          <p:spPr>
            <a:xfrm>
              <a:off x="87596" y="23729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7" h="18639" fill="norm" stroke="1" extrusionOk="0">
                  <a:moveTo>
                    <a:pt x="15177" y="1646"/>
                  </a:moveTo>
                  <a:cubicBezTo>
                    <a:pt x="11631" y="-823"/>
                    <a:pt x="6473" y="-514"/>
                    <a:pt x="3249" y="2571"/>
                  </a:cubicBezTo>
                  <a:cubicBezTo>
                    <a:pt x="25" y="5348"/>
                    <a:pt x="-942" y="9977"/>
                    <a:pt x="992" y="13680"/>
                  </a:cubicBezTo>
                  <a:cubicBezTo>
                    <a:pt x="4861" y="20777"/>
                    <a:pt x="16467" y="20160"/>
                    <a:pt x="19046" y="12446"/>
                  </a:cubicBezTo>
                  <a:cubicBezTo>
                    <a:pt x="20658" y="8434"/>
                    <a:pt x="19046" y="3806"/>
                    <a:pt x="15177" y="1646"/>
                  </a:cubicBezTo>
                  <a:close/>
                  <a:moveTo>
                    <a:pt x="15177" y="1646"/>
                  </a:moveTo>
                  <a:cubicBezTo>
                    <a:pt x="15177" y="1646"/>
                    <a:pt x="15177" y="1646"/>
                    <a:pt x="15177" y="164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12" name="Group 383"/>
          <p:cNvGrpSpPr/>
          <p:nvPr/>
        </p:nvGrpSpPr>
        <p:grpSpPr>
          <a:xfrm>
            <a:off x="4621647" y="3696892"/>
            <a:ext cx="412665" cy="411957"/>
            <a:chOff x="0" y="0"/>
            <a:chExt cx="412663" cy="411956"/>
          </a:xfrm>
        </p:grpSpPr>
        <p:sp>
          <p:nvSpPr>
            <p:cNvPr id="1708" name="Freeform 341"/>
            <p:cNvSpPr/>
            <p:nvPr/>
          </p:nvSpPr>
          <p:spPr>
            <a:xfrm>
              <a:off x="0" y="0"/>
              <a:ext cx="255153" cy="27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600" fill="norm" stroke="1" extrusionOk="0">
                  <a:moveTo>
                    <a:pt x="10312" y="21407"/>
                  </a:moveTo>
                  <a:cubicBezTo>
                    <a:pt x="10412" y="21536"/>
                    <a:pt x="10562" y="21600"/>
                    <a:pt x="10712" y="21600"/>
                  </a:cubicBezTo>
                  <a:cubicBezTo>
                    <a:pt x="10812" y="21600"/>
                    <a:pt x="10929" y="21568"/>
                    <a:pt x="11013" y="21488"/>
                  </a:cubicBezTo>
                  <a:cubicBezTo>
                    <a:pt x="11246" y="21327"/>
                    <a:pt x="11279" y="21022"/>
                    <a:pt x="11113" y="20814"/>
                  </a:cubicBezTo>
                  <a:cubicBezTo>
                    <a:pt x="8777" y="17861"/>
                    <a:pt x="7426" y="13432"/>
                    <a:pt x="7426" y="8698"/>
                  </a:cubicBezTo>
                  <a:cubicBezTo>
                    <a:pt x="7426" y="979"/>
                    <a:pt x="7426" y="979"/>
                    <a:pt x="7426" y="979"/>
                  </a:cubicBezTo>
                  <a:cubicBezTo>
                    <a:pt x="20620" y="979"/>
                    <a:pt x="20620" y="979"/>
                    <a:pt x="20620" y="979"/>
                  </a:cubicBezTo>
                  <a:cubicBezTo>
                    <a:pt x="20903" y="979"/>
                    <a:pt x="21137" y="754"/>
                    <a:pt x="21137" y="481"/>
                  </a:cubicBezTo>
                  <a:cubicBezTo>
                    <a:pt x="21137" y="225"/>
                    <a:pt x="20903" y="0"/>
                    <a:pt x="20620" y="0"/>
                  </a:cubicBezTo>
                  <a:cubicBezTo>
                    <a:pt x="6926" y="0"/>
                    <a:pt x="6926" y="0"/>
                    <a:pt x="6926" y="0"/>
                  </a:cubicBezTo>
                  <a:cubicBezTo>
                    <a:pt x="6642" y="0"/>
                    <a:pt x="6409" y="225"/>
                    <a:pt x="6409" y="481"/>
                  </a:cubicBezTo>
                  <a:cubicBezTo>
                    <a:pt x="6409" y="1878"/>
                    <a:pt x="6409" y="1878"/>
                    <a:pt x="6409" y="1878"/>
                  </a:cubicBezTo>
                  <a:cubicBezTo>
                    <a:pt x="5742" y="1541"/>
                    <a:pt x="4975" y="1396"/>
                    <a:pt x="4241" y="1476"/>
                  </a:cubicBezTo>
                  <a:cubicBezTo>
                    <a:pt x="3223" y="1573"/>
                    <a:pt x="2322" y="2118"/>
                    <a:pt x="1622" y="3001"/>
                  </a:cubicBezTo>
                  <a:cubicBezTo>
                    <a:pt x="-79" y="5232"/>
                    <a:pt x="-463" y="8200"/>
                    <a:pt x="571" y="11169"/>
                  </a:cubicBezTo>
                  <a:cubicBezTo>
                    <a:pt x="1172" y="12886"/>
                    <a:pt x="2222" y="14491"/>
                    <a:pt x="3590" y="15791"/>
                  </a:cubicBezTo>
                  <a:cubicBezTo>
                    <a:pt x="5008" y="17123"/>
                    <a:pt x="6726" y="18118"/>
                    <a:pt x="8611" y="18695"/>
                  </a:cubicBezTo>
                  <a:cubicBezTo>
                    <a:pt x="9094" y="19674"/>
                    <a:pt x="9661" y="20589"/>
                    <a:pt x="10312" y="21407"/>
                  </a:cubicBezTo>
                  <a:close/>
                  <a:moveTo>
                    <a:pt x="4307" y="15101"/>
                  </a:moveTo>
                  <a:cubicBezTo>
                    <a:pt x="3040" y="13897"/>
                    <a:pt x="2089" y="12437"/>
                    <a:pt x="1539" y="10864"/>
                  </a:cubicBezTo>
                  <a:cubicBezTo>
                    <a:pt x="604" y="8200"/>
                    <a:pt x="938" y="5552"/>
                    <a:pt x="2439" y="3579"/>
                  </a:cubicBezTo>
                  <a:cubicBezTo>
                    <a:pt x="2973" y="2905"/>
                    <a:pt x="3607" y="2519"/>
                    <a:pt x="4357" y="2439"/>
                  </a:cubicBezTo>
                  <a:cubicBezTo>
                    <a:pt x="5058" y="2359"/>
                    <a:pt x="5809" y="2584"/>
                    <a:pt x="6409" y="3017"/>
                  </a:cubicBezTo>
                  <a:cubicBezTo>
                    <a:pt x="6409" y="8698"/>
                    <a:pt x="6409" y="8698"/>
                    <a:pt x="6409" y="8698"/>
                  </a:cubicBezTo>
                  <a:cubicBezTo>
                    <a:pt x="6409" y="11859"/>
                    <a:pt x="6993" y="14876"/>
                    <a:pt x="8060" y="17460"/>
                  </a:cubicBezTo>
                  <a:cubicBezTo>
                    <a:pt x="6659" y="16930"/>
                    <a:pt x="5375" y="16112"/>
                    <a:pt x="4307" y="15101"/>
                  </a:cubicBezTo>
                  <a:close/>
                  <a:moveTo>
                    <a:pt x="4307" y="15101"/>
                  </a:moveTo>
                  <a:cubicBezTo>
                    <a:pt x="4307" y="15101"/>
                    <a:pt x="4307" y="15101"/>
                    <a:pt x="4307" y="1510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09" name="Freeform 342"/>
            <p:cNvSpPr/>
            <p:nvPr/>
          </p:nvSpPr>
          <p:spPr>
            <a:xfrm>
              <a:off x="112277" y="0"/>
              <a:ext cx="300387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19820" y="1976"/>
                  </a:moveTo>
                  <a:cubicBezTo>
                    <a:pt x="19222" y="1395"/>
                    <a:pt x="18453" y="1036"/>
                    <a:pt x="17585" y="972"/>
                  </a:cubicBezTo>
                  <a:cubicBezTo>
                    <a:pt x="16958" y="919"/>
                    <a:pt x="16303" y="1014"/>
                    <a:pt x="15734" y="1236"/>
                  </a:cubicBezTo>
                  <a:cubicBezTo>
                    <a:pt x="15734" y="317"/>
                    <a:pt x="15734" y="317"/>
                    <a:pt x="15734" y="317"/>
                  </a:cubicBezTo>
                  <a:cubicBezTo>
                    <a:pt x="15734" y="148"/>
                    <a:pt x="15534" y="0"/>
                    <a:pt x="15292" y="0"/>
                  </a:cubicBezTo>
                  <a:cubicBezTo>
                    <a:pt x="11434" y="0"/>
                    <a:pt x="11434" y="0"/>
                    <a:pt x="11434" y="0"/>
                  </a:cubicBezTo>
                  <a:cubicBezTo>
                    <a:pt x="11192" y="0"/>
                    <a:pt x="11006" y="148"/>
                    <a:pt x="11006" y="317"/>
                  </a:cubicBezTo>
                  <a:cubicBezTo>
                    <a:pt x="11006" y="497"/>
                    <a:pt x="11192" y="645"/>
                    <a:pt x="11434" y="645"/>
                  </a:cubicBezTo>
                  <a:cubicBezTo>
                    <a:pt x="14865" y="645"/>
                    <a:pt x="14865" y="645"/>
                    <a:pt x="14865" y="645"/>
                  </a:cubicBezTo>
                  <a:cubicBezTo>
                    <a:pt x="14865" y="5728"/>
                    <a:pt x="14865" y="5728"/>
                    <a:pt x="14865" y="5728"/>
                  </a:cubicBezTo>
                  <a:cubicBezTo>
                    <a:pt x="14865" y="8063"/>
                    <a:pt x="14239" y="10272"/>
                    <a:pt x="13043" y="12089"/>
                  </a:cubicBezTo>
                  <a:cubicBezTo>
                    <a:pt x="11903" y="13833"/>
                    <a:pt x="10309" y="15080"/>
                    <a:pt x="8572" y="15598"/>
                  </a:cubicBezTo>
                  <a:cubicBezTo>
                    <a:pt x="8444" y="15640"/>
                    <a:pt x="8344" y="15724"/>
                    <a:pt x="8315" y="15820"/>
                  </a:cubicBezTo>
                  <a:cubicBezTo>
                    <a:pt x="8287" y="15925"/>
                    <a:pt x="8315" y="16031"/>
                    <a:pt x="8415" y="16105"/>
                  </a:cubicBezTo>
                  <a:cubicBezTo>
                    <a:pt x="8799" y="16432"/>
                    <a:pt x="8999" y="16845"/>
                    <a:pt x="8999" y="17267"/>
                  </a:cubicBezTo>
                  <a:cubicBezTo>
                    <a:pt x="8999" y="17426"/>
                    <a:pt x="8970" y="17595"/>
                    <a:pt x="8913" y="17743"/>
                  </a:cubicBezTo>
                  <a:cubicBezTo>
                    <a:pt x="8785" y="18092"/>
                    <a:pt x="8871" y="18451"/>
                    <a:pt x="9155" y="18736"/>
                  </a:cubicBezTo>
                  <a:cubicBezTo>
                    <a:pt x="9454" y="19022"/>
                    <a:pt x="9882" y="19180"/>
                    <a:pt x="10366" y="19180"/>
                  </a:cubicBezTo>
                  <a:cubicBezTo>
                    <a:pt x="11505" y="19180"/>
                    <a:pt x="12445" y="19877"/>
                    <a:pt x="12445" y="20723"/>
                  </a:cubicBezTo>
                  <a:cubicBezTo>
                    <a:pt x="12445" y="20955"/>
                    <a:pt x="12445" y="20955"/>
                    <a:pt x="12445" y="20955"/>
                  </a:cubicBezTo>
                  <a:cubicBezTo>
                    <a:pt x="854" y="20955"/>
                    <a:pt x="854" y="20955"/>
                    <a:pt x="854" y="20955"/>
                  </a:cubicBezTo>
                  <a:cubicBezTo>
                    <a:pt x="854" y="20723"/>
                    <a:pt x="854" y="20723"/>
                    <a:pt x="854" y="20723"/>
                  </a:cubicBezTo>
                  <a:cubicBezTo>
                    <a:pt x="854" y="19877"/>
                    <a:pt x="1794" y="19180"/>
                    <a:pt x="2933" y="19180"/>
                  </a:cubicBezTo>
                  <a:cubicBezTo>
                    <a:pt x="6251" y="19180"/>
                    <a:pt x="6251" y="19180"/>
                    <a:pt x="6251" y="19180"/>
                  </a:cubicBezTo>
                  <a:cubicBezTo>
                    <a:pt x="6479" y="19180"/>
                    <a:pt x="6678" y="19043"/>
                    <a:pt x="6678" y="18863"/>
                  </a:cubicBezTo>
                  <a:cubicBezTo>
                    <a:pt x="6678" y="18683"/>
                    <a:pt x="6479" y="18546"/>
                    <a:pt x="6251" y="18546"/>
                  </a:cubicBezTo>
                  <a:cubicBezTo>
                    <a:pt x="4300" y="18546"/>
                    <a:pt x="4300" y="18546"/>
                    <a:pt x="4300" y="18546"/>
                  </a:cubicBezTo>
                  <a:cubicBezTo>
                    <a:pt x="4457" y="18292"/>
                    <a:pt x="4485" y="18018"/>
                    <a:pt x="4385" y="17743"/>
                  </a:cubicBezTo>
                  <a:cubicBezTo>
                    <a:pt x="4329" y="17595"/>
                    <a:pt x="4300" y="17426"/>
                    <a:pt x="4300" y="17267"/>
                  </a:cubicBezTo>
                  <a:cubicBezTo>
                    <a:pt x="4300" y="16845"/>
                    <a:pt x="4499" y="16432"/>
                    <a:pt x="4884" y="16105"/>
                  </a:cubicBezTo>
                  <a:cubicBezTo>
                    <a:pt x="4984" y="16031"/>
                    <a:pt x="5012" y="15925"/>
                    <a:pt x="4984" y="15820"/>
                  </a:cubicBezTo>
                  <a:cubicBezTo>
                    <a:pt x="4955" y="15724"/>
                    <a:pt x="4855" y="15640"/>
                    <a:pt x="4727" y="15598"/>
                  </a:cubicBezTo>
                  <a:cubicBezTo>
                    <a:pt x="4015" y="15386"/>
                    <a:pt x="3318" y="15048"/>
                    <a:pt x="2677" y="14604"/>
                  </a:cubicBezTo>
                  <a:cubicBezTo>
                    <a:pt x="2492" y="14477"/>
                    <a:pt x="2221" y="14488"/>
                    <a:pt x="2065" y="14615"/>
                  </a:cubicBezTo>
                  <a:cubicBezTo>
                    <a:pt x="1894" y="14752"/>
                    <a:pt x="1908" y="14953"/>
                    <a:pt x="2079" y="15069"/>
                  </a:cubicBezTo>
                  <a:cubicBezTo>
                    <a:pt x="2663" y="15471"/>
                    <a:pt x="3261" y="15788"/>
                    <a:pt x="3901" y="16020"/>
                  </a:cubicBezTo>
                  <a:cubicBezTo>
                    <a:pt x="3588" y="16401"/>
                    <a:pt x="3432" y="16823"/>
                    <a:pt x="3432" y="17267"/>
                  </a:cubicBezTo>
                  <a:cubicBezTo>
                    <a:pt x="3432" y="17489"/>
                    <a:pt x="3474" y="17711"/>
                    <a:pt x="3560" y="17923"/>
                  </a:cubicBezTo>
                  <a:cubicBezTo>
                    <a:pt x="3617" y="18070"/>
                    <a:pt x="3574" y="18229"/>
                    <a:pt x="3446" y="18356"/>
                  </a:cubicBezTo>
                  <a:cubicBezTo>
                    <a:pt x="3332" y="18472"/>
                    <a:pt x="3132" y="18546"/>
                    <a:pt x="2933" y="18546"/>
                  </a:cubicBezTo>
                  <a:cubicBezTo>
                    <a:pt x="1310" y="18546"/>
                    <a:pt x="0" y="19518"/>
                    <a:pt x="0" y="20723"/>
                  </a:cubicBezTo>
                  <a:cubicBezTo>
                    <a:pt x="0" y="21272"/>
                    <a:pt x="0" y="21272"/>
                    <a:pt x="0" y="21272"/>
                  </a:cubicBezTo>
                  <a:cubicBezTo>
                    <a:pt x="0" y="21452"/>
                    <a:pt x="185" y="21600"/>
                    <a:pt x="427" y="21600"/>
                  </a:cubicBezTo>
                  <a:cubicBezTo>
                    <a:pt x="12872" y="21600"/>
                    <a:pt x="12872" y="21600"/>
                    <a:pt x="12872" y="21600"/>
                  </a:cubicBezTo>
                  <a:cubicBezTo>
                    <a:pt x="13114" y="21600"/>
                    <a:pt x="13299" y="21452"/>
                    <a:pt x="13299" y="21272"/>
                  </a:cubicBezTo>
                  <a:cubicBezTo>
                    <a:pt x="13299" y="20723"/>
                    <a:pt x="13299" y="20723"/>
                    <a:pt x="13299" y="20723"/>
                  </a:cubicBezTo>
                  <a:cubicBezTo>
                    <a:pt x="13299" y="19518"/>
                    <a:pt x="11989" y="18546"/>
                    <a:pt x="10366" y="18546"/>
                  </a:cubicBezTo>
                  <a:cubicBezTo>
                    <a:pt x="10166" y="18546"/>
                    <a:pt x="9967" y="18472"/>
                    <a:pt x="9853" y="18356"/>
                  </a:cubicBezTo>
                  <a:cubicBezTo>
                    <a:pt x="9725" y="18229"/>
                    <a:pt x="9682" y="18070"/>
                    <a:pt x="9739" y="17923"/>
                  </a:cubicBezTo>
                  <a:cubicBezTo>
                    <a:pt x="9825" y="17711"/>
                    <a:pt x="9867" y="17489"/>
                    <a:pt x="9867" y="17267"/>
                  </a:cubicBezTo>
                  <a:cubicBezTo>
                    <a:pt x="9867" y="16823"/>
                    <a:pt x="9711" y="16401"/>
                    <a:pt x="9397" y="16020"/>
                  </a:cubicBezTo>
                  <a:cubicBezTo>
                    <a:pt x="11206" y="15344"/>
                    <a:pt x="12758" y="14023"/>
                    <a:pt x="13854" y="12311"/>
                  </a:cubicBezTo>
                  <a:cubicBezTo>
                    <a:pt x="15463" y="11931"/>
                    <a:pt x="16944" y="11276"/>
                    <a:pt x="18140" y="10398"/>
                  </a:cubicBezTo>
                  <a:cubicBezTo>
                    <a:pt x="19308" y="9542"/>
                    <a:pt x="20205" y="8486"/>
                    <a:pt x="20717" y="7355"/>
                  </a:cubicBezTo>
                  <a:cubicBezTo>
                    <a:pt x="21600" y="5400"/>
                    <a:pt x="21273" y="3445"/>
                    <a:pt x="19820" y="1976"/>
                  </a:cubicBezTo>
                  <a:close/>
                  <a:moveTo>
                    <a:pt x="19891" y="7154"/>
                  </a:moveTo>
                  <a:cubicBezTo>
                    <a:pt x="19421" y="8190"/>
                    <a:pt x="18610" y="9151"/>
                    <a:pt x="17528" y="9944"/>
                  </a:cubicBezTo>
                  <a:cubicBezTo>
                    <a:pt x="16616" y="10610"/>
                    <a:pt x="15520" y="11149"/>
                    <a:pt x="14324" y="11508"/>
                  </a:cubicBezTo>
                  <a:cubicBezTo>
                    <a:pt x="15221" y="9817"/>
                    <a:pt x="15734" y="7831"/>
                    <a:pt x="15734" y="5728"/>
                  </a:cubicBezTo>
                  <a:cubicBezTo>
                    <a:pt x="15734" y="1987"/>
                    <a:pt x="15734" y="1987"/>
                    <a:pt x="15734" y="1987"/>
                  </a:cubicBezTo>
                  <a:cubicBezTo>
                    <a:pt x="16246" y="1701"/>
                    <a:pt x="16887" y="1553"/>
                    <a:pt x="17485" y="1606"/>
                  </a:cubicBezTo>
                  <a:cubicBezTo>
                    <a:pt x="18126" y="1659"/>
                    <a:pt x="18667" y="1913"/>
                    <a:pt x="19122" y="2357"/>
                  </a:cubicBezTo>
                  <a:cubicBezTo>
                    <a:pt x="20404" y="3656"/>
                    <a:pt x="20689" y="5400"/>
                    <a:pt x="19891" y="7154"/>
                  </a:cubicBezTo>
                  <a:close/>
                  <a:moveTo>
                    <a:pt x="19891" y="7154"/>
                  </a:moveTo>
                  <a:cubicBezTo>
                    <a:pt x="19891" y="7154"/>
                    <a:pt x="19891" y="7154"/>
                    <a:pt x="19891" y="715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10" name="Freeform 343"/>
            <p:cNvSpPr/>
            <p:nvPr/>
          </p:nvSpPr>
          <p:spPr>
            <a:xfrm>
              <a:off x="120611" y="57149"/>
              <a:ext cx="171452" cy="18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12"/>
                  </a:moveTo>
                  <a:cubicBezTo>
                    <a:pt x="0" y="16763"/>
                    <a:pt x="4851" y="21600"/>
                    <a:pt x="10800" y="21600"/>
                  </a:cubicBezTo>
                  <a:cubicBezTo>
                    <a:pt x="16749" y="21600"/>
                    <a:pt x="21600" y="16763"/>
                    <a:pt x="21600" y="10812"/>
                  </a:cubicBezTo>
                  <a:cubicBezTo>
                    <a:pt x="21600" y="4861"/>
                    <a:pt x="16749" y="0"/>
                    <a:pt x="10800" y="0"/>
                  </a:cubicBezTo>
                  <a:cubicBezTo>
                    <a:pt x="4851" y="0"/>
                    <a:pt x="0" y="4861"/>
                    <a:pt x="0" y="10812"/>
                  </a:cubicBezTo>
                  <a:close/>
                  <a:moveTo>
                    <a:pt x="20043" y="10812"/>
                  </a:moveTo>
                  <a:cubicBezTo>
                    <a:pt x="20043" y="15957"/>
                    <a:pt x="15906" y="20154"/>
                    <a:pt x="10800" y="20154"/>
                  </a:cubicBezTo>
                  <a:cubicBezTo>
                    <a:pt x="5694" y="20154"/>
                    <a:pt x="1557" y="15957"/>
                    <a:pt x="1557" y="10812"/>
                  </a:cubicBezTo>
                  <a:cubicBezTo>
                    <a:pt x="1557" y="5643"/>
                    <a:pt x="5694" y="1446"/>
                    <a:pt x="10800" y="1446"/>
                  </a:cubicBezTo>
                  <a:cubicBezTo>
                    <a:pt x="15906" y="1446"/>
                    <a:pt x="20043" y="5643"/>
                    <a:pt x="20043" y="10812"/>
                  </a:cubicBezTo>
                  <a:close/>
                  <a:moveTo>
                    <a:pt x="20043" y="10812"/>
                  </a:moveTo>
                  <a:cubicBezTo>
                    <a:pt x="20043" y="10812"/>
                    <a:pt x="20043" y="10812"/>
                    <a:pt x="20043" y="1081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11" name="Freeform 344"/>
            <p:cNvSpPr/>
            <p:nvPr/>
          </p:nvSpPr>
          <p:spPr>
            <a:xfrm>
              <a:off x="148369" y="88106"/>
              <a:ext cx="115935" cy="111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30" fill="norm" stroke="1" extrusionOk="0">
                  <a:moveTo>
                    <a:pt x="9725" y="664"/>
                  </a:moveTo>
                  <a:cubicBezTo>
                    <a:pt x="7007" y="6406"/>
                    <a:pt x="7007" y="6406"/>
                    <a:pt x="7007" y="6406"/>
                  </a:cubicBezTo>
                  <a:cubicBezTo>
                    <a:pt x="974" y="7343"/>
                    <a:pt x="974" y="7343"/>
                    <a:pt x="974" y="7343"/>
                  </a:cubicBezTo>
                  <a:cubicBezTo>
                    <a:pt x="527" y="7382"/>
                    <a:pt x="192" y="7695"/>
                    <a:pt x="43" y="8124"/>
                  </a:cubicBezTo>
                  <a:cubicBezTo>
                    <a:pt x="-69" y="8554"/>
                    <a:pt x="43" y="9062"/>
                    <a:pt x="341" y="9374"/>
                  </a:cubicBezTo>
                  <a:cubicBezTo>
                    <a:pt x="4698" y="13827"/>
                    <a:pt x="4698" y="13827"/>
                    <a:pt x="4698" y="13827"/>
                  </a:cubicBezTo>
                  <a:cubicBezTo>
                    <a:pt x="3692" y="20155"/>
                    <a:pt x="3692" y="20155"/>
                    <a:pt x="3692" y="20155"/>
                  </a:cubicBezTo>
                  <a:cubicBezTo>
                    <a:pt x="3618" y="20584"/>
                    <a:pt x="3767" y="21053"/>
                    <a:pt x="4139" y="21327"/>
                  </a:cubicBezTo>
                  <a:cubicBezTo>
                    <a:pt x="4474" y="21561"/>
                    <a:pt x="4959" y="21600"/>
                    <a:pt x="5331" y="21405"/>
                  </a:cubicBezTo>
                  <a:cubicBezTo>
                    <a:pt x="10731" y="18436"/>
                    <a:pt x="10731" y="18436"/>
                    <a:pt x="10731" y="18436"/>
                  </a:cubicBezTo>
                  <a:cubicBezTo>
                    <a:pt x="16131" y="21405"/>
                    <a:pt x="16131" y="21405"/>
                    <a:pt x="16131" y="21405"/>
                  </a:cubicBezTo>
                  <a:cubicBezTo>
                    <a:pt x="16317" y="21483"/>
                    <a:pt x="16503" y="21522"/>
                    <a:pt x="16652" y="21522"/>
                  </a:cubicBezTo>
                  <a:cubicBezTo>
                    <a:pt x="16913" y="21522"/>
                    <a:pt x="17137" y="21444"/>
                    <a:pt x="17323" y="21327"/>
                  </a:cubicBezTo>
                  <a:cubicBezTo>
                    <a:pt x="17695" y="21053"/>
                    <a:pt x="17844" y="20584"/>
                    <a:pt x="17770" y="20155"/>
                  </a:cubicBezTo>
                  <a:cubicBezTo>
                    <a:pt x="16764" y="13827"/>
                    <a:pt x="16764" y="13827"/>
                    <a:pt x="16764" y="13827"/>
                  </a:cubicBezTo>
                  <a:cubicBezTo>
                    <a:pt x="21121" y="9374"/>
                    <a:pt x="21121" y="9374"/>
                    <a:pt x="21121" y="9374"/>
                  </a:cubicBezTo>
                  <a:cubicBezTo>
                    <a:pt x="21419" y="9062"/>
                    <a:pt x="21531" y="8554"/>
                    <a:pt x="21419" y="8124"/>
                  </a:cubicBezTo>
                  <a:cubicBezTo>
                    <a:pt x="21270" y="7734"/>
                    <a:pt x="20935" y="7382"/>
                    <a:pt x="20488" y="7343"/>
                  </a:cubicBezTo>
                  <a:cubicBezTo>
                    <a:pt x="14455" y="6406"/>
                    <a:pt x="14455" y="6406"/>
                    <a:pt x="14455" y="6406"/>
                  </a:cubicBezTo>
                  <a:cubicBezTo>
                    <a:pt x="11737" y="664"/>
                    <a:pt x="11737" y="664"/>
                    <a:pt x="11737" y="664"/>
                  </a:cubicBezTo>
                  <a:cubicBezTo>
                    <a:pt x="11550" y="273"/>
                    <a:pt x="11178" y="0"/>
                    <a:pt x="10731" y="0"/>
                  </a:cubicBezTo>
                  <a:cubicBezTo>
                    <a:pt x="10284" y="0"/>
                    <a:pt x="9912" y="273"/>
                    <a:pt x="9725" y="664"/>
                  </a:cubicBezTo>
                  <a:close/>
                  <a:moveTo>
                    <a:pt x="12668" y="8007"/>
                  </a:moveTo>
                  <a:cubicBezTo>
                    <a:pt x="12854" y="8359"/>
                    <a:pt x="13152" y="8632"/>
                    <a:pt x="13524" y="8671"/>
                  </a:cubicBezTo>
                  <a:cubicBezTo>
                    <a:pt x="17919" y="9335"/>
                    <a:pt x="17919" y="9335"/>
                    <a:pt x="17919" y="9335"/>
                  </a:cubicBezTo>
                  <a:cubicBezTo>
                    <a:pt x="14753" y="12577"/>
                    <a:pt x="14753" y="12577"/>
                    <a:pt x="14753" y="12577"/>
                  </a:cubicBezTo>
                  <a:cubicBezTo>
                    <a:pt x="14492" y="12851"/>
                    <a:pt x="14343" y="13241"/>
                    <a:pt x="14418" y="13632"/>
                  </a:cubicBezTo>
                  <a:cubicBezTo>
                    <a:pt x="15163" y="18202"/>
                    <a:pt x="15163" y="18202"/>
                    <a:pt x="15163" y="18202"/>
                  </a:cubicBezTo>
                  <a:cubicBezTo>
                    <a:pt x="11252" y="16014"/>
                    <a:pt x="11252" y="16014"/>
                    <a:pt x="11252" y="16014"/>
                  </a:cubicBezTo>
                  <a:cubicBezTo>
                    <a:pt x="10917" y="15858"/>
                    <a:pt x="10545" y="15858"/>
                    <a:pt x="10210" y="16014"/>
                  </a:cubicBezTo>
                  <a:cubicBezTo>
                    <a:pt x="6299" y="18202"/>
                    <a:pt x="6299" y="18202"/>
                    <a:pt x="6299" y="18202"/>
                  </a:cubicBezTo>
                  <a:cubicBezTo>
                    <a:pt x="7044" y="13632"/>
                    <a:pt x="7044" y="13632"/>
                    <a:pt x="7044" y="13632"/>
                  </a:cubicBezTo>
                  <a:cubicBezTo>
                    <a:pt x="7119" y="13241"/>
                    <a:pt x="6970" y="12851"/>
                    <a:pt x="6709" y="12577"/>
                  </a:cubicBezTo>
                  <a:cubicBezTo>
                    <a:pt x="3543" y="9335"/>
                    <a:pt x="3543" y="9335"/>
                    <a:pt x="3543" y="9335"/>
                  </a:cubicBezTo>
                  <a:cubicBezTo>
                    <a:pt x="7938" y="8671"/>
                    <a:pt x="7938" y="8671"/>
                    <a:pt x="7938" y="8671"/>
                  </a:cubicBezTo>
                  <a:cubicBezTo>
                    <a:pt x="8310" y="8632"/>
                    <a:pt x="8608" y="8359"/>
                    <a:pt x="8794" y="8007"/>
                  </a:cubicBezTo>
                  <a:cubicBezTo>
                    <a:pt x="10731" y="3867"/>
                    <a:pt x="10731" y="3867"/>
                    <a:pt x="10731" y="3867"/>
                  </a:cubicBezTo>
                  <a:lnTo>
                    <a:pt x="12668" y="8007"/>
                  </a:lnTo>
                  <a:close/>
                  <a:moveTo>
                    <a:pt x="12668" y="8007"/>
                  </a:moveTo>
                  <a:cubicBezTo>
                    <a:pt x="12668" y="8007"/>
                    <a:pt x="12668" y="8007"/>
                    <a:pt x="12668" y="800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15" name="Group 388"/>
          <p:cNvGrpSpPr/>
          <p:nvPr/>
        </p:nvGrpSpPr>
        <p:grpSpPr>
          <a:xfrm>
            <a:off x="5247107" y="3695723"/>
            <a:ext cx="411894" cy="411935"/>
            <a:chOff x="0" y="0"/>
            <a:chExt cx="411892" cy="411934"/>
          </a:xfrm>
        </p:grpSpPr>
        <p:sp>
          <p:nvSpPr>
            <p:cNvPr id="1713" name="Freeform 348"/>
            <p:cNvSpPr/>
            <p:nvPr/>
          </p:nvSpPr>
          <p:spPr>
            <a:xfrm>
              <a:off x="110706" y="110706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545"/>
                  </a:moveTo>
                  <a:cubicBezTo>
                    <a:pt x="0" y="20093"/>
                    <a:pt x="205" y="20618"/>
                    <a:pt x="594" y="21006"/>
                  </a:cubicBezTo>
                  <a:cubicBezTo>
                    <a:pt x="982" y="21395"/>
                    <a:pt x="1507" y="21600"/>
                    <a:pt x="2055" y="21600"/>
                  </a:cubicBezTo>
                  <a:cubicBezTo>
                    <a:pt x="2580" y="21600"/>
                    <a:pt x="3105" y="21395"/>
                    <a:pt x="3493" y="21006"/>
                  </a:cubicBezTo>
                  <a:cubicBezTo>
                    <a:pt x="5137" y="19340"/>
                    <a:pt x="5137" y="19340"/>
                    <a:pt x="5137" y="19340"/>
                  </a:cubicBezTo>
                  <a:cubicBezTo>
                    <a:pt x="5777" y="19979"/>
                    <a:pt x="5777" y="19979"/>
                    <a:pt x="5777" y="19979"/>
                  </a:cubicBezTo>
                  <a:cubicBezTo>
                    <a:pt x="5914" y="20116"/>
                    <a:pt x="6096" y="20184"/>
                    <a:pt x="6279" y="20184"/>
                  </a:cubicBezTo>
                  <a:cubicBezTo>
                    <a:pt x="6462" y="20184"/>
                    <a:pt x="6644" y="20116"/>
                    <a:pt x="6759" y="19979"/>
                  </a:cubicBezTo>
                  <a:cubicBezTo>
                    <a:pt x="7033" y="19705"/>
                    <a:pt x="7033" y="19271"/>
                    <a:pt x="6759" y="18997"/>
                  </a:cubicBezTo>
                  <a:cubicBezTo>
                    <a:pt x="6119" y="18358"/>
                    <a:pt x="6119" y="18358"/>
                    <a:pt x="6119" y="18358"/>
                  </a:cubicBezTo>
                  <a:cubicBezTo>
                    <a:pt x="9544" y="14933"/>
                    <a:pt x="9544" y="14933"/>
                    <a:pt x="9544" y="14933"/>
                  </a:cubicBezTo>
                  <a:cubicBezTo>
                    <a:pt x="10184" y="15572"/>
                    <a:pt x="10184" y="15572"/>
                    <a:pt x="10184" y="15572"/>
                  </a:cubicBezTo>
                  <a:cubicBezTo>
                    <a:pt x="10321" y="15709"/>
                    <a:pt x="10503" y="15778"/>
                    <a:pt x="10686" y="15778"/>
                  </a:cubicBezTo>
                  <a:cubicBezTo>
                    <a:pt x="10868" y="15778"/>
                    <a:pt x="11051" y="15709"/>
                    <a:pt x="11165" y="15572"/>
                  </a:cubicBezTo>
                  <a:cubicBezTo>
                    <a:pt x="11439" y="15298"/>
                    <a:pt x="11439" y="14864"/>
                    <a:pt x="11165" y="14590"/>
                  </a:cubicBezTo>
                  <a:cubicBezTo>
                    <a:pt x="10526" y="13951"/>
                    <a:pt x="10526" y="13951"/>
                    <a:pt x="10526" y="13951"/>
                  </a:cubicBezTo>
                  <a:cubicBezTo>
                    <a:pt x="13951" y="10526"/>
                    <a:pt x="13951" y="10526"/>
                    <a:pt x="13951" y="10526"/>
                  </a:cubicBezTo>
                  <a:cubicBezTo>
                    <a:pt x="14590" y="11165"/>
                    <a:pt x="14590" y="11165"/>
                    <a:pt x="14590" y="11165"/>
                  </a:cubicBezTo>
                  <a:cubicBezTo>
                    <a:pt x="14727" y="11302"/>
                    <a:pt x="14910" y="11371"/>
                    <a:pt x="15093" y="11371"/>
                  </a:cubicBezTo>
                  <a:cubicBezTo>
                    <a:pt x="15275" y="11371"/>
                    <a:pt x="15458" y="11302"/>
                    <a:pt x="15572" y="11165"/>
                  </a:cubicBezTo>
                  <a:cubicBezTo>
                    <a:pt x="15846" y="10891"/>
                    <a:pt x="15846" y="10458"/>
                    <a:pt x="15572" y="10184"/>
                  </a:cubicBezTo>
                  <a:cubicBezTo>
                    <a:pt x="14933" y="9544"/>
                    <a:pt x="14933" y="9544"/>
                    <a:pt x="14933" y="9544"/>
                  </a:cubicBezTo>
                  <a:cubicBezTo>
                    <a:pt x="18358" y="6119"/>
                    <a:pt x="18358" y="6119"/>
                    <a:pt x="18358" y="6119"/>
                  </a:cubicBezTo>
                  <a:cubicBezTo>
                    <a:pt x="18997" y="6759"/>
                    <a:pt x="18997" y="6759"/>
                    <a:pt x="18997" y="6759"/>
                  </a:cubicBezTo>
                  <a:cubicBezTo>
                    <a:pt x="19134" y="6896"/>
                    <a:pt x="19317" y="6964"/>
                    <a:pt x="19499" y="6964"/>
                  </a:cubicBezTo>
                  <a:cubicBezTo>
                    <a:pt x="19682" y="6964"/>
                    <a:pt x="19842" y="6896"/>
                    <a:pt x="19979" y="6759"/>
                  </a:cubicBezTo>
                  <a:cubicBezTo>
                    <a:pt x="20253" y="6485"/>
                    <a:pt x="20253" y="6051"/>
                    <a:pt x="19979" y="5777"/>
                  </a:cubicBezTo>
                  <a:cubicBezTo>
                    <a:pt x="19340" y="5137"/>
                    <a:pt x="19340" y="5137"/>
                    <a:pt x="19340" y="5137"/>
                  </a:cubicBezTo>
                  <a:cubicBezTo>
                    <a:pt x="21006" y="3493"/>
                    <a:pt x="21006" y="3493"/>
                    <a:pt x="21006" y="3493"/>
                  </a:cubicBezTo>
                  <a:cubicBezTo>
                    <a:pt x="21395" y="3105"/>
                    <a:pt x="21600" y="2580"/>
                    <a:pt x="21600" y="2032"/>
                  </a:cubicBezTo>
                  <a:cubicBezTo>
                    <a:pt x="21600" y="1484"/>
                    <a:pt x="21395" y="982"/>
                    <a:pt x="21006" y="594"/>
                  </a:cubicBezTo>
                  <a:cubicBezTo>
                    <a:pt x="20618" y="205"/>
                    <a:pt x="20116" y="0"/>
                    <a:pt x="19568" y="0"/>
                  </a:cubicBezTo>
                  <a:cubicBezTo>
                    <a:pt x="19020" y="0"/>
                    <a:pt x="18495" y="205"/>
                    <a:pt x="18107" y="594"/>
                  </a:cubicBezTo>
                  <a:cubicBezTo>
                    <a:pt x="16463" y="2260"/>
                    <a:pt x="16463" y="2260"/>
                    <a:pt x="16463" y="2260"/>
                  </a:cubicBezTo>
                  <a:cubicBezTo>
                    <a:pt x="15823" y="1621"/>
                    <a:pt x="15823" y="1621"/>
                    <a:pt x="15823" y="1621"/>
                  </a:cubicBezTo>
                  <a:cubicBezTo>
                    <a:pt x="15549" y="1347"/>
                    <a:pt x="15115" y="1347"/>
                    <a:pt x="14841" y="1621"/>
                  </a:cubicBezTo>
                  <a:cubicBezTo>
                    <a:pt x="14567" y="1872"/>
                    <a:pt x="14567" y="2329"/>
                    <a:pt x="14841" y="2603"/>
                  </a:cubicBezTo>
                  <a:cubicBezTo>
                    <a:pt x="15481" y="3242"/>
                    <a:pt x="15481" y="3242"/>
                    <a:pt x="15481" y="3242"/>
                  </a:cubicBezTo>
                  <a:cubicBezTo>
                    <a:pt x="12056" y="6667"/>
                    <a:pt x="12056" y="6667"/>
                    <a:pt x="12056" y="6667"/>
                  </a:cubicBezTo>
                  <a:cubicBezTo>
                    <a:pt x="11416" y="6028"/>
                    <a:pt x="11416" y="6028"/>
                    <a:pt x="11416" y="6028"/>
                  </a:cubicBezTo>
                  <a:cubicBezTo>
                    <a:pt x="11142" y="5754"/>
                    <a:pt x="10709" y="5754"/>
                    <a:pt x="10435" y="6028"/>
                  </a:cubicBezTo>
                  <a:cubicBezTo>
                    <a:pt x="10161" y="6279"/>
                    <a:pt x="10161" y="6736"/>
                    <a:pt x="10435" y="7010"/>
                  </a:cubicBezTo>
                  <a:cubicBezTo>
                    <a:pt x="11074" y="7649"/>
                    <a:pt x="11074" y="7649"/>
                    <a:pt x="11074" y="7649"/>
                  </a:cubicBezTo>
                  <a:cubicBezTo>
                    <a:pt x="7649" y="11074"/>
                    <a:pt x="7649" y="11074"/>
                    <a:pt x="7649" y="11074"/>
                  </a:cubicBezTo>
                  <a:cubicBezTo>
                    <a:pt x="7010" y="10435"/>
                    <a:pt x="7010" y="10435"/>
                    <a:pt x="7010" y="10435"/>
                  </a:cubicBezTo>
                  <a:cubicBezTo>
                    <a:pt x="6736" y="10161"/>
                    <a:pt x="6302" y="10161"/>
                    <a:pt x="6028" y="10435"/>
                  </a:cubicBezTo>
                  <a:cubicBezTo>
                    <a:pt x="5754" y="10686"/>
                    <a:pt x="5754" y="11142"/>
                    <a:pt x="6028" y="11416"/>
                  </a:cubicBezTo>
                  <a:cubicBezTo>
                    <a:pt x="6667" y="12056"/>
                    <a:pt x="6667" y="12056"/>
                    <a:pt x="6667" y="12056"/>
                  </a:cubicBezTo>
                  <a:cubicBezTo>
                    <a:pt x="3242" y="15481"/>
                    <a:pt x="3242" y="15481"/>
                    <a:pt x="3242" y="15481"/>
                  </a:cubicBezTo>
                  <a:cubicBezTo>
                    <a:pt x="2603" y="14819"/>
                    <a:pt x="2603" y="14819"/>
                    <a:pt x="2603" y="14819"/>
                  </a:cubicBezTo>
                  <a:cubicBezTo>
                    <a:pt x="2329" y="14567"/>
                    <a:pt x="1895" y="14567"/>
                    <a:pt x="1621" y="14819"/>
                  </a:cubicBezTo>
                  <a:cubicBezTo>
                    <a:pt x="1347" y="15093"/>
                    <a:pt x="1347" y="15549"/>
                    <a:pt x="1621" y="15823"/>
                  </a:cubicBezTo>
                  <a:cubicBezTo>
                    <a:pt x="2260" y="16463"/>
                    <a:pt x="2260" y="16463"/>
                    <a:pt x="2260" y="16463"/>
                  </a:cubicBezTo>
                  <a:cubicBezTo>
                    <a:pt x="594" y="18107"/>
                    <a:pt x="594" y="18107"/>
                    <a:pt x="594" y="18107"/>
                  </a:cubicBezTo>
                  <a:cubicBezTo>
                    <a:pt x="205" y="18495"/>
                    <a:pt x="0" y="19020"/>
                    <a:pt x="0" y="19545"/>
                  </a:cubicBezTo>
                  <a:close/>
                  <a:moveTo>
                    <a:pt x="19088" y="1575"/>
                  </a:moveTo>
                  <a:cubicBezTo>
                    <a:pt x="19225" y="1461"/>
                    <a:pt x="19385" y="1393"/>
                    <a:pt x="19568" y="1393"/>
                  </a:cubicBezTo>
                  <a:cubicBezTo>
                    <a:pt x="19728" y="1393"/>
                    <a:pt x="19888" y="1461"/>
                    <a:pt x="20025" y="1575"/>
                  </a:cubicBezTo>
                  <a:cubicBezTo>
                    <a:pt x="20139" y="1712"/>
                    <a:pt x="20207" y="1872"/>
                    <a:pt x="20207" y="2032"/>
                  </a:cubicBezTo>
                  <a:cubicBezTo>
                    <a:pt x="20207" y="2215"/>
                    <a:pt x="20139" y="2375"/>
                    <a:pt x="20025" y="2512"/>
                  </a:cubicBezTo>
                  <a:cubicBezTo>
                    <a:pt x="18358" y="4156"/>
                    <a:pt x="18358" y="4156"/>
                    <a:pt x="18358" y="4156"/>
                  </a:cubicBezTo>
                  <a:cubicBezTo>
                    <a:pt x="17444" y="3242"/>
                    <a:pt x="17444" y="3242"/>
                    <a:pt x="17444" y="3242"/>
                  </a:cubicBezTo>
                  <a:lnTo>
                    <a:pt x="19088" y="1575"/>
                  </a:lnTo>
                  <a:close/>
                  <a:moveTo>
                    <a:pt x="16463" y="4224"/>
                  </a:moveTo>
                  <a:cubicBezTo>
                    <a:pt x="17376" y="5137"/>
                    <a:pt x="17376" y="5137"/>
                    <a:pt x="17376" y="5137"/>
                  </a:cubicBezTo>
                  <a:cubicBezTo>
                    <a:pt x="13951" y="8562"/>
                    <a:pt x="13951" y="8562"/>
                    <a:pt x="13951" y="8562"/>
                  </a:cubicBezTo>
                  <a:cubicBezTo>
                    <a:pt x="13038" y="7649"/>
                    <a:pt x="13038" y="7649"/>
                    <a:pt x="13038" y="7649"/>
                  </a:cubicBezTo>
                  <a:lnTo>
                    <a:pt x="16463" y="4224"/>
                  </a:lnTo>
                  <a:close/>
                  <a:moveTo>
                    <a:pt x="12056" y="8631"/>
                  </a:moveTo>
                  <a:cubicBezTo>
                    <a:pt x="12969" y="9544"/>
                    <a:pt x="12969" y="9544"/>
                    <a:pt x="12969" y="9544"/>
                  </a:cubicBezTo>
                  <a:cubicBezTo>
                    <a:pt x="9544" y="12969"/>
                    <a:pt x="9544" y="12969"/>
                    <a:pt x="9544" y="12969"/>
                  </a:cubicBezTo>
                  <a:cubicBezTo>
                    <a:pt x="8631" y="12056"/>
                    <a:pt x="8631" y="12056"/>
                    <a:pt x="8631" y="12056"/>
                  </a:cubicBezTo>
                  <a:lnTo>
                    <a:pt x="12056" y="8631"/>
                  </a:lnTo>
                  <a:close/>
                  <a:moveTo>
                    <a:pt x="7649" y="13038"/>
                  </a:moveTo>
                  <a:cubicBezTo>
                    <a:pt x="8562" y="13951"/>
                    <a:pt x="8562" y="13951"/>
                    <a:pt x="8562" y="13951"/>
                  </a:cubicBezTo>
                  <a:cubicBezTo>
                    <a:pt x="5137" y="17376"/>
                    <a:pt x="5137" y="17376"/>
                    <a:pt x="5137" y="17376"/>
                  </a:cubicBezTo>
                  <a:cubicBezTo>
                    <a:pt x="4224" y="16463"/>
                    <a:pt x="4224" y="16463"/>
                    <a:pt x="4224" y="16463"/>
                  </a:cubicBezTo>
                  <a:lnTo>
                    <a:pt x="7649" y="13038"/>
                  </a:lnTo>
                  <a:close/>
                  <a:moveTo>
                    <a:pt x="1575" y="19088"/>
                  </a:moveTo>
                  <a:cubicBezTo>
                    <a:pt x="3242" y="17444"/>
                    <a:pt x="3242" y="17444"/>
                    <a:pt x="3242" y="17444"/>
                  </a:cubicBezTo>
                  <a:cubicBezTo>
                    <a:pt x="4156" y="18358"/>
                    <a:pt x="4156" y="18358"/>
                    <a:pt x="4156" y="18358"/>
                  </a:cubicBezTo>
                  <a:cubicBezTo>
                    <a:pt x="2512" y="20025"/>
                    <a:pt x="2512" y="20025"/>
                    <a:pt x="2512" y="20025"/>
                  </a:cubicBezTo>
                  <a:cubicBezTo>
                    <a:pt x="2375" y="20139"/>
                    <a:pt x="2215" y="20207"/>
                    <a:pt x="2055" y="20207"/>
                  </a:cubicBezTo>
                  <a:cubicBezTo>
                    <a:pt x="1872" y="20207"/>
                    <a:pt x="1712" y="20139"/>
                    <a:pt x="1575" y="20025"/>
                  </a:cubicBezTo>
                  <a:cubicBezTo>
                    <a:pt x="1461" y="19888"/>
                    <a:pt x="1393" y="19728"/>
                    <a:pt x="1393" y="19545"/>
                  </a:cubicBezTo>
                  <a:cubicBezTo>
                    <a:pt x="1393" y="19385"/>
                    <a:pt x="1461" y="19225"/>
                    <a:pt x="1575" y="19088"/>
                  </a:cubicBezTo>
                  <a:close/>
                  <a:moveTo>
                    <a:pt x="1575" y="19088"/>
                  </a:moveTo>
                  <a:cubicBezTo>
                    <a:pt x="1575" y="19088"/>
                    <a:pt x="1575" y="19088"/>
                    <a:pt x="1575" y="1908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14" name="Freeform 349"/>
            <p:cNvSpPr/>
            <p:nvPr/>
          </p:nvSpPr>
          <p:spPr>
            <a:xfrm>
              <a:off x="0" y="0"/>
              <a:ext cx="411893" cy="41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475" fill="norm" stroke="1" extrusionOk="0">
                  <a:moveTo>
                    <a:pt x="20495" y="1049"/>
                  </a:moveTo>
                  <a:cubicBezTo>
                    <a:pt x="20464" y="965"/>
                    <a:pt x="20391" y="892"/>
                    <a:pt x="20307" y="861"/>
                  </a:cubicBezTo>
                  <a:cubicBezTo>
                    <a:pt x="18295" y="148"/>
                    <a:pt x="16106" y="-125"/>
                    <a:pt x="13980" y="53"/>
                  </a:cubicBezTo>
                  <a:cubicBezTo>
                    <a:pt x="13135" y="127"/>
                    <a:pt x="12291" y="263"/>
                    <a:pt x="11478" y="473"/>
                  </a:cubicBezTo>
                  <a:cubicBezTo>
                    <a:pt x="8830" y="1154"/>
                    <a:pt x="6411" y="2549"/>
                    <a:pt x="4472" y="4499"/>
                  </a:cubicBezTo>
                  <a:cubicBezTo>
                    <a:pt x="3461" y="5516"/>
                    <a:pt x="2596" y="6670"/>
                    <a:pt x="1908" y="7917"/>
                  </a:cubicBezTo>
                  <a:cubicBezTo>
                    <a:pt x="1824" y="8075"/>
                    <a:pt x="1877" y="8263"/>
                    <a:pt x="2033" y="8358"/>
                  </a:cubicBezTo>
                  <a:cubicBezTo>
                    <a:pt x="2179" y="8442"/>
                    <a:pt x="2377" y="8379"/>
                    <a:pt x="2460" y="8232"/>
                  </a:cubicBezTo>
                  <a:cubicBezTo>
                    <a:pt x="3117" y="7026"/>
                    <a:pt x="3951" y="5925"/>
                    <a:pt x="4921" y="4950"/>
                  </a:cubicBezTo>
                  <a:cubicBezTo>
                    <a:pt x="6734" y="3115"/>
                    <a:pt x="8997" y="1804"/>
                    <a:pt x="11457" y="1144"/>
                  </a:cubicBezTo>
                  <a:cubicBezTo>
                    <a:pt x="17222" y="6942"/>
                    <a:pt x="17222" y="6942"/>
                    <a:pt x="17222" y="6942"/>
                  </a:cubicBezTo>
                  <a:cubicBezTo>
                    <a:pt x="17284" y="7005"/>
                    <a:pt x="17368" y="7037"/>
                    <a:pt x="17451" y="7037"/>
                  </a:cubicBezTo>
                  <a:cubicBezTo>
                    <a:pt x="17534" y="7037"/>
                    <a:pt x="17607" y="7005"/>
                    <a:pt x="17670" y="6942"/>
                  </a:cubicBezTo>
                  <a:cubicBezTo>
                    <a:pt x="17795" y="6816"/>
                    <a:pt x="17795" y="6617"/>
                    <a:pt x="17670" y="6491"/>
                  </a:cubicBezTo>
                  <a:cubicBezTo>
                    <a:pt x="12176" y="965"/>
                    <a:pt x="12176" y="965"/>
                    <a:pt x="12176" y="965"/>
                  </a:cubicBezTo>
                  <a:cubicBezTo>
                    <a:pt x="12750" y="850"/>
                    <a:pt x="13323" y="756"/>
                    <a:pt x="13896" y="703"/>
                  </a:cubicBezTo>
                  <a:cubicBezTo>
                    <a:pt x="20651" y="7498"/>
                    <a:pt x="20651" y="7498"/>
                    <a:pt x="20651" y="7498"/>
                  </a:cubicBezTo>
                  <a:cubicBezTo>
                    <a:pt x="20599" y="8075"/>
                    <a:pt x="20516" y="8651"/>
                    <a:pt x="20391" y="9228"/>
                  </a:cubicBezTo>
                  <a:cubicBezTo>
                    <a:pt x="18733" y="7550"/>
                    <a:pt x="18733" y="7550"/>
                    <a:pt x="18733" y="7550"/>
                  </a:cubicBezTo>
                  <a:cubicBezTo>
                    <a:pt x="18608" y="7435"/>
                    <a:pt x="18410" y="7435"/>
                    <a:pt x="18285" y="7550"/>
                  </a:cubicBezTo>
                  <a:cubicBezTo>
                    <a:pt x="18160" y="7676"/>
                    <a:pt x="18160" y="7886"/>
                    <a:pt x="18285" y="8001"/>
                  </a:cubicBezTo>
                  <a:cubicBezTo>
                    <a:pt x="20214" y="9952"/>
                    <a:pt x="20214" y="9952"/>
                    <a:pt x="20214" y="9952"/>
                  </a:cubicBezTo>
                  <a:cubicBezTo>
                    <a:pt x="19557" y="12426"/>
                    <a:pt x="18243" y="14701"/>
                    <a:pt x="16429" y="16526"/>
                  </a:cubicBezTo>
                  <a:cubicBezTo>
                    <a:pt x="14616" y="18350"/>
                    <a:pt x="12353" y="19672"/>
                    <a:pt x="9893" y="20332"/>
                  </a:cubicBezTo>
                  <a:cubicBezTo>
                    <a:pt x="1136" y="11524"/>
                    <a:pt x="1136" y="11524"/>
                    <a:pt x="1136" y="11524"/>
                  </a:cubicBezTo>
                  <a:cubicBezTo>
                    <a:pt x="1314" y="10864"/>
                    <a:pt x="1533" y="10224"/>
                    <a:pt x="1793" y="9595"/>
                  </a:cubicBezTo>
                  <a:cubicBezTo>
                    <a:pt x="1866" y="9438"/>
                    <a:pt x="1793" y="9249"/>
                    <a:pt x="1626" y="9176"/>
                  </a:cubicBezTo>
                  <a:cubicBezTo>
                    <a:pt x="1470" y="9113"/>
                    <a:pt x="1282" y="9186"/>
                    <a:pt x="1209" y="9343"/>
                  </a:cubicBezTo>
                  <a:cubicBezTo>
                    <a:pt x="917" y="10056"/>
                    <a:pt x="667" y="10790"/>
                    <a:pt x="480" y="11535"/>
                  </a:cubicBezTo>
                  <a:cubicBezTo>
                    <a:pt x="271" y="12363"/>
                    <a:pt x="125" y="13212"/>
                    <a:pt x="52" y="14062"/>
                  </a:cubicBezTo>
                  <a:cubicBezTo>
                    <a:pt x="-125" y="16232"/>
                    <a:pt x="146" y="18371"/>
                    <a:pt x="855" y="20416"/>
                  </a:cubicBezTo>
                  <a:cubicBezTo>
                    <a:pt x="886" y="20510"/>
                    <a:pt x="959" y="20584"/>
                    <a:pt x="1053" y="20615"/>
                  </a:cubicBezTo>
                  <a:cubicBezTo>
                    <a:pt x="2658" y="21181"/>
                    <a:pt x="4389" y="21475"/>
                    <a:pt x="6109" y="21475"/>
                  </a:cubicBezTo>
                  <a:cubicBezTo>
                    <a:pt x="6526" y="21475"/>
                    <a:pt x="6953" y="21454"/>
                    <a:pt x="7370" y="21423"/>
                  </a:cubicBezTo>
                  <a:cubicBezTo>
                    <a:pt x="8215" y="21349"/>
                    <a:pt x="9059" y="21202"/>
                    <a:pt x="9872" y="20993"/>
                  </a:cubicBezTo>
                  <a:cubicBezTo>
                    <a:pt x="12520" y="20322"/>
                    <a:pt x="14939" y="18927"/>
                    <a:pt x="16878" y="16977"/>
                  </a:cubicBezTo>
                  <a:cubicBezTo>
                    <a:pt x="18817" y="15026"/>
                    <a:pt x="20203" y="12594"/>
                    <a:pt x="20881" y="9931"/>
                  </a:cubicBezTo>
                  <a:cubicBezTo>
                    <a:pt x="21089" y="9113"/>
                    <a:pt x="21225" y="8263"/>
                    <a:pt x="21298" y="7414"/>
                  </a:cubicBezTo>
                  <a:cubicBezTo>
                    <a:pt x="21298" y="7404"/>
                    <a:pt x="21298" y="7404"/>
                    <a:pt x="21298" y="7404"/>
                  </a:cubicBezTo>
                  <a:cubicBezTo>
                    <a:pt x="21475" y="5265"/>
                    <a:pt x="21194" y="3073"/>
                    <a:pt x="20495" y="1049"/>
                  </a:cubicBezTo>
                  <a:close/>
                  <a:moveTo>
                    <a:pt x="699" y="13967"/>
                  </a:moveTo>
                  <a:cubicBezTo>
                    <a:pt x="751" y="13391"/>
                    <a:pt x="844" y="12814"/>
                    <a:pt x="959" y="12248"/>
                  </a:cubicBezTo>
                  <a:cubicBezTo>
                    <a:pt x="9174" y="20510"/>
                    <a:pt x="9174" y="20510"/>
                    <a:pt x="9174" y="20510"/>
                  </a:cubicBezTo>
                  <a:cubicBezTo>
                    <a:pt x="8611" y="20626"/>
                    <a:pt x="8038" y="20720"/>
                    <a:pt x="7464" y="20772"/>
                  </a:cubicBezTo>
                  <a:lnTo>
                    <a:pt x="699" y="13967"/>
                  </a:lnTo>
                  <a:close/>
                  <a:moveTo>
                    <a:pt x="1407" y="20059"/>
                  </a:moveTo>
                  <a:cubicBezTo>
                    <a:pt x="844" y="18392"/>
                    <a:pt x="584" y="16589"/>
                    <a:pt x="646" y="14817"/>
                  </a:cubicBezTo>
                  <a:cubicBezTo>
                    <a:pt x="6620" y="20825"/>
                    <a:pt x="6620" y="20825"/>
                    <a:pt x="6620" y="20825"/>
                  </a:cubicBezTo>
                  <a:cubicBezTo>
                    <a:pt x="4858" y="20888"/>
                    <a:pt x="3065" y="20626"/>
                    <a:pt x="1407" y="20059"/>
                  </a:cubicBezTo>
                  <a:close/>
                  <a:moveTo>
                    <a:pt x="19953" y="1406"/>
                  </a:moveTo>
                  <a:cubicBezTo>
                    <a:pt x="20506" y="3084"/>
                    <a:pt x="20766" y="4877"/>
                    <a:pt x="20704" y="6659"/>
                  </a:cubicBezTo>
                  <a:cubicBezTo>
                    <a:pt x="14730" y="651"/>
                    <a:pt x="14730" y="651"/>
                    <a:pt x="14730" y="651"/>
                  </a:cubicBezTo>
                  <a:cubicBezTo>
                    <a:pt x="16502" y="588"/>
                    <a:pt x="18285" y="850"/>
                    <a:pt x="19953" y="1406"/>
                  </a:cubicBezTo>
                  <a:close/>
                  <a:moveTo>
                    <a:pt x="19953" y="1406"/>
                  </a:moveTo>
                  <a:cubicBezTo>
                    <a:pt x="19953" y="1406"/>
                    <a:pt x="19953" y="1406"/>
                    <a:pt x="19953" y="140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27" name="Group 402"/>
          <p:cNvGrpSpPr/>
          <p:nvPr/>
        </p:nvGrpSpPr>
        <p:grpSpPr>
          <a:xfrm>
            <a:off x="5903119" y="3687367"/>
            <a:ext cx="412744" cy="411957"/>
            <a:chOff x="0" y="0"/>
            <a:chExt cx="412743" cy="411956"/>
          </a:xfrm>
        </p:grpSpPr>
        <p:sp>
          <p:nvSpPr>
            <p:cNvPr id="1716" name="Freeform 353"/>
            <p:cNvSpPr/>
            <p:nvPr/>
          </p:nvSpPr>
          <p:spPr>
            <a:xfrm>
              <a:off x="0" y="0"/>
              <a:ext cx="412744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600" fill="norm" stroke="1" extrusionOk="0">
                  <a:moveTo>
                    <a:pt x="21516" y="7668"/>
                  </a:moveTo>
                  <a:cubicBezTo>
                    <a:pt x="21431" y="7467"/>
                    <a:pt x="21262" y="7309"/>
                    <a:pt x="21062" y="7225"/>
                  </a:cubicBezTo>
                  <a:cubicBezTo>
                    <a:pt x="19627" y="6634"/>
                    <a:pt x="19627" y="6634"/>
                    <a:pt x="19627" y="6634"/>
                  </a:cubicBezTo>
                  <a:cubicBezTo>
                    <a:pt x="19416" y="6550"/>
                    <a:pt x="19194" y="6550"/>
                    <a:pt x="18994" y="6634"/>
                  </a:cubicBezTo>
                  <a:cubicBezTo>
                    <a:pt x="18783" y="6718"/>
                    <a:pt x="18624" y="6877"/>
                    <a:pt x="18540" y="7087"/>
                  </a:cubicBezTo>
                  <a:cubicBezTo>
                    <a:pt x="16904" y="11095"/>
                    <a:pt x="16904" y="11095"/>
                    <a:pt x="16904" y="11095"/>
                  </a:cubicBezTo>
                  <a:cubicBezTo>
                    <a:pt x="16904" y="4546"/>
                    <a:pt x="16904" y="4546"/>
                    <a:pt x="16904" y="4546"/>
                  </a:cubicBezTo>
                  <a:cubicBezTo>
                    <a:pt x="16904" y="4461"/>
                    <a:pt x="16873" y="4377"/>
                    <a:pt x="16809" y="4314"/>
                  </a:cubicBezTo>
                  <a:cubicBezTo>
                    <a:pt x="12589" y="95"/>
                    <a:pt x="12589" y="95"/>
                    <a:pt x="12589" y="95"/>
                  </a:cubicBezTo>
                  <a:cubicBezTo>
                    <a:pt x="12525" y="32"/>
                    <a:pt x="12441" y="0"/>
                    <a:pt x="12356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148" y="0"/>
                    <a:pt x="0" y="148"/>
                    <a:pt x="0" y="316"/>
                  </a:cubicBezTo>
                  <a:cubicBezTo>
                    <a:pt x="0" y="2795"/>
                    <a:pt x="0" y="2795"/>
                    <a:pt x="0" y="2795"/>
                  </a:cubicBezTo>
                  <a:cubicBezTo>
                    <a:pt x="0" y="2974"/>
                    <a:pt x="148" y="3122"/>
                    <a:pt x="317" y="3122"/>
                  </a:cubicBezTo>
                  <a:cubicBezTo>
                    <a:pt x="496" y="3122"/>
                    <a:pt x="644" y="2974"/>
                    <a:pt x="644" y="2795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12040" y="643"/>
                    <a:pt x="12040" y="643"/>
                    <a:pt x="12040" y="643"/>
                  </a:cubicBezTo>
                  <a:cubicBezTo>
                    <a:pt x="12040" y="4546"/>
                    <a:pt x="12040" y="4546"/>
                    <a:pt x="12040" y="4546"/>
                  </a:cubicBezTo>
                  <a:cubicBezTo>
                    <a:pt x="12040" y="4714"/>
                    <a:pt x="12177" y="4862"/>
                    <a:pt x="12356" y="4862"/>
                  </a:cubicBezTo>
                  <a:cubicBezTo>
                    <a:pt x="16261" y="4862"/>
                    <a:pt x="16261" y="4862"/>
                    <a:pt x="16261" y="4862"/>
                  </a:cubicBezTo>
                  <a:cubicBezTo>
                    <a:pt x="16261" y="12656"/>
                    <a:pt x="16261" y="12656"/>
                    <a:pt x="16261" y="12656"/>
                  </a:cubicBezTo>
                  <a:cubicBezTo>
                    <a:pt x="14847" y="16116"/>
                    <a:pt x="14847" y="16116"/>
                    <a:pt x="14847" y="16116"/>
                  </a:cubicBezTo>
                  <a:cubicBezTo>
                    <a:pt x="14826" y="16158"/>
                    <a:pt x="14826" y="16211"/>
                    <a:pt x="14826" y="16253"/>
                  </a:cubicBezTo>
                  <a:cubicBezTo>
                    <a:pt x="14973" y="19280"/>
                    <a:pt x="14973" y="19280"/>
                    <a:pt x="14973" y="19280"/>
                  </a:cubicBezTo>
                  <a:cubicBezTo>
                    <a:pt x="14984" y="19396"/>
                    <a:pt x="15058" y="19512"/>
                    <a:pt x="15174" y="19554"/>
                  </a:cubicBezTo>
                  <a:cubicBezTo>
                    <a:pt x="15216" y="19575"/>
                    <a:pt x="15258" y="19575"/>
                    <a:pt x="15290" y="19575"/>
                  </a:cubicBezTo>
                  <a:cubicBezTo>
                    <a:pt x="15374" y="19575"/>
                    <a:pt x="15448" y="19554"/>
                    <a:pt x="15511" y="19491"/>
                  </a:cubicBezTo>
                  <a:cubicBezTo>
                    <a:pt x="16261" y="18805"/>
                    <a:pt x="16261" y="18805"/>
                    <a:pt x="16261" y="18805"/>
                  </a:cubicBezTo>
                  <a:cubicBezTo>
                    <a:pt x="16261" y="20957"/>
                    <a:pt x="16261" y="20957"/>
                    <a:pt x="16261" y="20957"/>
                  </a:cubicBezTo>
                  <a:cubicBezTo>
                    <a:pt x="644" y="20957"/>
                    <a:pt x="644" y="20957"/>
                    <a:pt x="644" y="20957"/>
                  </a:cubicBezTo>
                  <a:cubicBezTo>
                    <a:pt x="644" y="4082"/>
                    <a:pt x="644" y="4082"/>
                    <a:pt x="644" y="4082"/>
                  </a:cubicBezTo>
                  <a:cubicBezTo>
                    <a:pt x="644" y="3902"/>
                    <a:pt x="496" y="3755"/>
                    <a:pt x="317" y="3755"/>
                  </a:cubicBezTo>
                  <a:cubicBezTo>
                    <a:pt x="148" y="3755"/>
                    <a:pt x="0" y="3902"/>
                    <a:pt x="0" y="4082"/>
                  </a:cubicBezTo>
                  <a:cubicBezTo>
                    <a:pt x="0" y="21284"/>
                    <a:pt x="0" y="21284"/>
                    <a:pt x="0" y="21284"/>
                  </a:cubicBezTo>
                  <a:cubicBezTo>
                    <a:pt x="0" y="21452"/>
                    <a:pt x="148" y="21600"/>
                    <a:pt x="317" y="21600"/>
                  </a:cubicBezTo>
                  <a:cubicBezTo>
                    <a:pt x="16577" y="21600"/>
                    <a:pt x="16577" y="21600"/>
                    <a:pt x="16577" y="21600"/>
                  </a:cubicBezTo>
                  <a:cubicBezTo>
                    <a:pt x="16757" y="21600"/>
                    <a:pt x="16904" y="21452"/>
                    <a:pt x="16904" y="21284"/>
                  </a:cubicBezTo>
                  <a:cubicBezTo>
                    <a:pt x="16904" y="18214"/>
                    <a:pt x="16904" y="18214"/>
                    <a:pt x="16904" y="18214"/>
                  </a:cubicBezTo>
                  <a:cubicBezTo>
                    <a:pt x="17738" y="17445"/>
                    <a:pt x="17738" y="17445"/>
                    <a:pt x="17738" y="17445"/>
                  </a:cubicBezTo>
                  <a:cubicBezTo>
                    <a:pt x="17770" y="17413"/>
                    <a:pt x="17801" y="17371"/>
                    <a:pt x="17822" y="17329"/>
                  </a:cubicBezTo>
                  <a:cubicBezTo>
                    <a:pt x="19268" y="13774"/>
                    <a:pt x="19268" y="13774"/>
                    <a:pt x="19268" y="13774"/>
                  </a:cubicBezTo>
                  <a:cubicBezTo>
                    <a:pt x="19342" y="13616"/>
                    <a:pt x="19257" y="13426"/>
                    <a:pt x="19099" y="13363"/>
                  </a:cubicBezTo>
                  <a:cubicBezTo>
                    <a:pt x="18930" y="13289"/>
                    <a:pt x="18740" y="13373"/>
                    <a:pt x="18677" y="13532"/>
                  </a:cubicBezTo>
                  <a:cubicBezTo>
                    <a:pt x="17348" y="16791"/>
                    <a:pt x="17348" y="16791"/>
                    <a:pt x="17348" y="16791"/>
                  </a:cubicBezTo>
                  <a:cubicBezTo>
                    <a:pt x="15564" y="16063"/>
                    <a:pt x="15564" y="16063"/>
                    <a:pt x="15564" y="16063"/>
                  </a:cubicBezTo>
                  <a:cubicBezTo>
                    <a:pt x="18297" y="9376"/>
                    <a:pt x="18297" y="9376"/>
                    <a:pt x="18297" y="9376"/>
                  </a:cubicBezTo>
                  <a:cubicBezTo>
                    <a:pt x="20081" y="10104"/>
                    <a:pt x="20081" y="10104"/>
                    <a:pt x="20081" y="10104"/>
                  </a:cubicBezTo>
                  <a:cubicBezTo>
                    <a:pt x="19141" y="12414"/>
                    <a:pt x="19141" y="12414"/>
                    <a:pt x="19141" y="12414"/>
                  </a:cubicBezTo>
                  <a:cubicBezTo>
                    <a:pt x="19068" y="12572"/>
                    <a:pt x="19152" y="12762"/>
                    <a:pt x="19310" y="12825"/>
                  </a:cubicBezTo>
                  <a:cubicBezTo>
                    <a:pt x="19479" y="12899"/>
                    <a:pt x="19669" y="12814"/>
                    <a:pt x="19732" y="12656"/>
                  </a:cubicBezTo>
                  <a:cubicBezTo>
                    <a:pt x="21516" y="8300"/>
                    <a:pt x="21516" y="8300"/>
                    <a:pt x="21516" y="8300"/>
                  </a:cubicBezTo>
                  <a:cubicBezTo>
                    <a:pt x="21600" y="8089"/>
                    <a:pt x="21600" y="7868"/>
                    <a:pt x="21516" y="7668"/>
                  </a:cubicBezTo>
                  <a:close/>
                  <a:moveTo>
                    <a:pt x="12684" y="1097"/>
                  </a:moveTo>
                  <a:cubicBezTo>
                    <a:pt x="15807" y="4219"/>
                    <a:pt x="15807" y="4219"/>
                    <a:pt x="15807" y="4219"/>
                  </a:cubicBezTo>
                  <a:cubicBezTo>
                    <a:pt x="12684" y="4219"/>
                    <a:pt x="12684" y="4219"/>
                    <a:pt x="12684" y="4219"/>
                  </a:cubicBezTo>
                  <a:lnTo>
                    <a:pt x="12684" y="1097"/>
                  </a:lnTo>
                  <a:close/>
                  <a:moveTo>
                    <a:pt x="15490" y="16727"/>
                  </a:moveTo>
                  <a:cubicBezTo>
                    <a:pt x="16936" y="17318"/>
                    <a:pt x="16936" y="17318"/>
                    <a:pt x="16936" y="17318"/>
                  </a:cubicBezTo>
                  <a:cubicBezTo>
                    <a:pt x="15585" y="18563"/>
                    <a:pt x="15585" y="18563"/>
                    <a:pt x="15585" y="18563"/>
                  </a:cubicBezTo>
                  <a:lnTo>
                    <a:pt x="15490" y="16727"/>
                  </a:lnTo>
                  <a:close/>
                  <a:moveTo>
                    <a:pt x="20925" y="8058"/>
                  </a:moveTo>
                  <a:cubicBezTo>
                    <a:pt x="20323" y="9513"/>
                    <a:pt x="20323" y="9513"/>
                    <a:pt x="20323" y="9513"/>
                  </a:cubicBezTo>
                  <a:cubicBezTo>
                    <a:pt x="18540" y="8775"/>
                    <a:pt x="18540" y="8775"/>
                    <a:pt x="18540" y="8775"/>
                  </a:cubicBezTo>
                  <a:cubicBezTo>
                    <a:pt x="19141" y="7330"/>
                    <a:pt x="19141" y="7330"/>
                    <a:pt x="19141" y="7330"/>
                  </a:cubicBezTo>
                  <a:cubicBezTo>
                    <a:pt x="19162" y="7277"/>
                    <a:pt x="19194" y="7246"/>
                    <a:pt x="19236" y="7225"/>
                  </a:cubicBezTo>
                  <a:cubicBezTo>
                    <a:pt x="19279" y="7204"/>
                    <a:pt x="19331" y="7204"/>
                    <a:pt x="19374" y="7225"/>
                  </a:cubicBezTo>
                  <a:cubicBezTo>
                    <a:pt x="20819" y="7815"/>
                    <a:pt x="20819" y="7815"/>
                    <a:pt x="20819" y="7815"/>
                  </a:cubicBezTo>
                  <a:cubicBezTo>
                    <a:pt x="20861" y="7836"/>
                    <a:pt x="20904" y="7868"/>
                    <a:pt x="20925" y="7910"/>
                  </a:cubicBezTo>
                  <a:cubicBezTo>
                    <a:pt x="20935" y="7963"/>
                    <a:pt x="20935" y="8005"/>
                    <a:pt x="20925" y="8058"/>
                  </a:cubicBezTo>
                  <a:close/>
                  <a:moveTo>
                    <a:pt x="20925" y="8058"/>
                  </a:moveTo>
                  <a:cubicBezTo>
                    <a:pt x="20925" y="8058"/>
                    <a:pt x="20925" y="8058"/>
                    <a:pt x="20925" y="805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17" name="Freeform 354"/>
            <p:cNvSpPr/>
            <p:nvPr/>
          </p:nvSpPr>
          <p:spPr>
            <a:xfrm>
              <a:off x="121443" y="66278"/>
              <a:ext cx="8810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71" y="0"/>
                  </a:moveTo>
                  <a:cubicBezTo>
                    <a:pt x="1479" y="0"/>
                    <a:pt x="1479" y="0"/>
                    <a:pt x="1479" y="0"/>
                  </a:cubicBezTo>
                  <a:cubicBezTo>
                    <a:pt x="641" y="0"/>
                    <a:pt x="0" y="4957"/>
                    <a:pt x="0" y="10623"/>
                  </a:cubicBezTo>
                  <a:cubicBezTo>
                    <a:pt x="0" y="16643"/>
                    <a:pt x="641" y="21600"/>
                    <a:pt x="1479" y="21600"/>
                  </a:cubicBezTo>
                  <a:cubicBezTo>
                    <a:pt x="20071" y="21600"/>
                    <a:pt x="20071" y="21600"/>
                    <a:pt x="20071" y="21600"/>
                  </a:cubicBezTo>
                  <a:cubicBezTo>
                    <a:pt x="20910" y="21600"/>
                    <a:pt x="21600" y="16643"/>
                    <a:pt x="21600" y="10623"/>
                  </a:cubicBezTo>
                  <a:cubicBezTo>
                    <a:pt x="21600" y="4957"/>
                    <a:pt x="20910" y="0"/>
                    <a:pt x="20071" y="0"/>
                  </a:cubicBezTo>
                  <a:close/>
                  <a:moveTo>
                    <a:pt x="20071" y="0"/>
                  </a:moveTo>
                  <a:cubicBezTo>
                    <a:pt x="20071" y="0"/>
                    <a:pt x="20071" y="0"/>
                    <a:pt x="20071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18" name="Freeform 355"/>
            <p:cNvSpPr/>
            <p:nvPr/>
          </p:nvSpPr>
          <p:spPr>
            <a:xfrm>
              <a:off x="41672" y="129452"/>
              <a:ext cx="70688" cy="7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43" fill="norm" stroke="1" extrusionOk="0">
                  <a:moveTo>
                    <a:pt x="1815" y="21343"/>
                  </a:moveTo>
                  <a:cubicBezTo>
                    <a:pt x="16397" y="21343"/>
                    <a:pt x="16397" y="21343"/>
                    <a:pt x="16397" y="21343"/>
                  </a:cubicBezTo>
                  <a:cubicBezTo>
                    <a:pt x="17425" y="21343"/>
                    <a:pt x="18212" y="20556"/>
                    <a:pt x="18212" y="19528"/>
                  </a:cubicBezTo>
                  <a:cubicBezTo>
                    <a:pt x="18212" y="6459"/>
                    <a:pt x="18212" y="6459"/>
                    <a:pt x="18212" y="6459"/>
                  </a:cubicBezTo>
                  <a:cubicBezTo>
                    <a:pt x="20995" y="3010"/>
                    <a:pt x="20995" y="3010"/>
                    <a:pt x="20995" y="3010"/>
                  </a:cubicBezTo>
                  <a:cubicBezTo>
                    <a:pt x="21600" y="2163"/>
                    <a:pt x="21479" y="1014"/>
                    <a:pt x="20632" y="409"/>
                  </a:cubicBezTo>
                  <a:cubicBezTo>
                    <a:pt x="19845" y="-257"/>
                    <a:pt x="18696" y="-75"/>
                    <a:pt x="18091" y="711"/>
                  </a:cubicBezTo>
                  <a:cubicBezTo>
                    <a:pt x="16155" y="3131"/>
                    <a:pt x="16155" y="3131"/>
                    <a:pt x="16155" y="3131"/>
                  </a:cubicBezTo>
                  <a:cubicBezTo>
                    <a:pt x="1815" y="3131"/>
                    <a:pt x="1815" y="3131"/>
                    <a:pt x="1815" y="3131"/>
                  </a:cubicBezTo>
                  <a:cubicBezTo>
                    <a:pt x="787" y="3131"/>
                    <a:pt x="0" y="3918"/>
                    <a:pt x="0" y="4946"/>
                  </a:cubicBezTo>
                  <a:cubicBezTo>
                    <a:pt x="0" y="19528"/>
                    <a:pt x="0" y="19528"/>
                    <a:pt x="0" y="19528"/>
                  </a:cubicBezTo>
                  <a:cubicBezTo>
                    <a:pt x="0" y="20556"/>
                    <a:pt x="787" y="21343"/>
                    <a:pt x="1815" y="21343"/>
                  </a:cubicBezTo>
                  <a:close/>
                  <a:moveTo>
                    <a:pt x="3691" y="6822"/>
                  </a:moveTo>
                  <a:cubicBezTo>
                    <a:pt x="13311" y="6822"/>
                    <a:pt x="13311" y="6822"/>
                    <a:pt x="13311" y="6822"/>
                  </a:cubicBezTo>
                  <a:cubicBezTo>
                    <a:pt x="10346" y="10513"/>
                    <a:pt x="10346" y="10513"/>
                    <a:pt x="10346" y="10513"/>
                  </a:cubicBezTo>
                  <a:cubicBezTo>
                    <a:pt x="8289" y="8456"/>
                    <a:pt x="8289" y="8456"/>
                    <a:pt x="8289" y="8456"/>
                  </a:cubicBezTo>
                  <a:cubicBezTo>
                    <a:pt x="7563" y="7790"/>
                    <a:pt x="6413" y="7790"/>
                    <a:pt x="5687" y="8456"/>
                  </a:cubicBezTo>
                  <a:cubicBezTo>
                    <a:pt x="4961" y="9182"/>
                    <a:pt x="4961" y="10392"/>
                    <a:pt x="5687" y="11057"/>
                  </a:cubicBezTo>
                  <a:cubicBezTo>
                    <a:pt x="9197" y="14627"/>
                    <a:pt x="9197" y="14627"/>
                    <a:pt x="9197" y="14627"/>
                  </a:cubicBezTo>
                  <a:cubicBezTo>
                    <a:pt x="9560" y="14930"/>
                    <a:pt x="10044" y="15111"/>
                    <a:pt x="10528" y="15111"/>
                  </a:cubicBezTo>
                  <a:cubicBezTo>
                    <a:pt x="10528" y="15111"/>
                    <a:pt x="10588" y="15111"/>
                    <a:pt x="10649" y="15111"/>
                  </a:cubicBezTo>
                  <a:cubicBezTo>
                    <a:pt x="11133" y="15111"/>
                    <a:pt x="11617" y="14869"/>
                    <a:pt x="11980" y="14446"/>
                  </a:cubicBezTo>
                  <a:cubicBezTo>
                    <a:pt x="14521" y="11178"/>
                    <a:pt x="14521" y="11178"/>
                    <a:pt x="14521" y="11178"/>
                  </a:cubicBezTo>
                  <a:cubicBezTo>
                    <a:pt x="14521" y="17652"/>
                    <a:pt x="14521" y="17652"/>
                    <a:pt x="14521" y="17652"/>
                  </a:cubicBezTo>
                  <a:cubicBezTo>
                    <a:pt x="3691" y="17652"/>
                    <a:pt x="3691" y="17652"/>
                    <a:pt x="3691" y="17652"/>
                  </a:cubicBezTo>
                  <a:lnTo>
                    <a:pt x="3691" y="6822"/>
                  </a:lnTo>
                  <a:close/>
                  <a:moveTo>
                    <a:pt x="3691" y="6822"/>
                  </a:moveTo>
                  <a:cubicBezTo>
                    <a:pt x="3691" y="6822"/>
                    <a:pt x="3691" y="6822"/>
                    <a:pt x="3691" y="682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19" name="Freeform 356"/>
            <p:cNvSpPr/>
            <p:nvPr/>
          </p:nvSpPr>
          <p:spPr>
            <a:xfrm>
              <a:off x="132159" y="149621"/>
              <a:ext cx="1428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90" y="0"/>
                  </a:moveTo>
                  <a:cubicBezTo>
                    <a:pt x="940" y="0"/>
                    <a:pt x="940" y="0"/>
                    <a:pt x="940" y="0"/>
                  </a:cubicBezTo>
                  <a:cubicBezTo>
                    <a:pt x="425" y="0"/>
                    <a:pt x="0" y="4957"/>
                    <a:pt x="0" y="10977"/>
                  </a:cubicBezTo>
                  <a:cubicBezTo>
                    <a:pt x="0" y="16643"/>
                    <a:pt x="425" y="21600"/>
                    <a:pt x="940" y="21600"/>
                  </a:cubicBezTo>
                  <a:cubicBezTo>
                    <a:pt x="20690" y="21600"/>
                    <a:pt x="20690" y="21600"/>
                    <a:pt x="20690" y="21600"/>
                  </a:cubicBezTo>
                  <a:cubicBezTo>
                    <a:pt x="21175" y="21600"/>
                    <a:pt x="21600" y="16643"/>
                    <a:pt x="21600" y="10977"/>
                  </a:cubicBezTo>
                  <a:cubicBezTo>
                    <a:pt x="21600" y="4957"/>
                    <a:pt x="21175" y="0"/>
                    <a:pt x="20690" y="0"/>
                  </a:cubicBezTo>
                  <a:close/>
                  <a:moveTo>
                    <a:pt x="20690" y="0"/>
                  </a:moveTo>
                  <a:cubicBezTo>
                    <a:pt x="20690" y="0"/>
                    <a:pt x="20690" y="0"/>
                    <a:pt x="20690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20" name="Freeform 357"/>
            <p:cNvSpPr/>
            <p:nvPr/>
          </p:nvSpPr>
          <p:spPr>
            <a:xfrm>
              <a:off x="132159" y="179387"/>
              <a:ext cx="1178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21600"/>
                  </a:moveTo>
                  <a:cubicBezTo>
                    <a:pt x="20490" y="21600"/>
                    <a:pt x="20490" y="21600"/>
                    <a:pt x="20490" y="21600"/>
                  </a:cubicBezTo>
                  <a:cubicBezTo>
                    <a:pt x="21119" y="21600"/>
                    <a:pt x="21600" y="16643"/>
                    <a:pt x="21600" y="10623"/>
                  </a:cubicBezTo>
                  <a:cubicBezTo>
                    <a:pt x="21600" y="4957"/>
                    <a:pt x="21119" y="0"/>
                    <a:pt x="20490" y="0"/>
                  </a:cubicBezTo>
                  <a:cubicBezTo>
                    <a:pt x="1147" y="0"/>
                    <a:pt x="1147" y="0"/>
                    <a:pt x="1147" y="0"/>
                  </a:cubicBezTo>
                  <a:cubicBezTo>
                    <a:pt x="518" y="0"/>
                    <a:pt x="0" y="4957"/>
                    <a:pt x="0" y="10623"/>
                  </a:cubicBezTo>
                  <a:cubicBezTo>
                    <a:pt x="0" y="16643"/>
                    <a:pt x="518" y="21600"/>
                    <a:pt x="1147" y="21600"/>
                  </a:cubicBezTo>
                  <a:close/>
                  <a:moveTo>
                    <a:pt x="1147" y="21600"/>
                  </a:moveTo>
                  <a:cubicBezTo>
                    <a:pt x="1147" y="21600"/>
                    <a:pt x="1147" y="21600"/>
                    <a:pt x="1147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21" name="Freeform 358"/>
            <p:cNvSpPr/>
            <p:nvPr/>
          </p:nvSpPr>
          <p:spPr>
            <a:xfrm>
              <a:off x="41672" y="210297"/>
              <a:ext cx="70688" cy="71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78" fill="norm" stroke="1" extrusionOk="0">
                  <a:moveTo>
                    <a:pt x="0" y="19502"/>
                  </a:moveTo>
                  <a:cubicBezTo>
                    <a:pt x="0" y="20531"/>
                    <a:pt x="787" y="21378"/>
                    <a:pt x="1815" y="21378"/>
                  </a:cubicBezTo>
                  <a:cubicBezTo>
                    <a:pt x="16397" y="21378"/>
                    <a:pt x="16397" y="21378"/>
                    <a:pt x="16397" y="21378"/>
                  </a:cubicBezTo>
                  <a:cubicBezTo>
                    <a:pt x="17425" y="21378"/>
                    <a:pt x="18212" y="20531"/>
                    <a:pt x="18212" y="19502"/>
                  </a:cubicBezTo>
                  <a:cubicBezTo>
                    <a:pt x="18212" y="6494"/>
                    <a:pt x="18212" y="6494"/>
                    <a:pt x="18212" y="6494"/>
                  </a:cubicBezTo>
                  <a:cubicBezTo>
                    <a:pt x="20995" y="2985"/>
                    <a:pt x="20995" y="2985"/>
                    <a:pt x="20995" y="2985"/>
                  </a:cubicBezTo>
                  <a:cubicBezTo>
                    <a:pt x="21600" y="2198"/>
                    <a:pt x="21479" y="1049"/>
                    <a:pt x="20632" y="383"/>
                  </a:cubicBezTo>
                  <a:cubicBezTo>
                    <a:pt x="19845" y="-222"/>
                    <a:pt x="18696" y="-101"/>
                    <a:pt x="18091" y="686"/>
                  </a:cubicBezTo>
                  <a:cubicBezTo>
                    <a:pt x="16155" y="3106"/>
                    <a:pt x="16155" y="3106"/>
                    <a:pt x="16155" y="3106"/>
                  </a:cubicBezTo>
                  <a:cubicBezTo>
                    <a:pt x="1815" y="3106"/>
                    <a:pt x="1815" y="3106"/>
                    <a:pt x="1815" y="3106"/>
                  </a:cubicBezTo>
                  <a:cubicBezTo>
                    <a:pt x="787" y="3106"/>
                    <a:pt x="0" y="3953"/>
                    <a:pt x="0" y="4981"/>
                  </a:cubicBezTo>
                  <a:lnTo>
                    <a:pt x="0" y="19502"/>
                  </a:lnTo>
                  <a:close/>
                  <a:moveTo>
                    <a:pt x="3691" y="6796"/>
                  </a:moveTo>
                  <a:cubicBezTo>
                    <a:pt x="13311" y="6796"/>
                    <a:pt x="13311" y="6796"/>
                    <a:pt x="13311" y="6796"/>
                  </a:cubicBezTo>
                  <a:cubicBezTo>
                    <a:pt x="10346" y="10548"/>
                    <a:pt x="10346" y="10548"/>
                    <a:pt x="10346" y="10548"/>
                  </a:cubicBezTo>
                  <a:cubicBezTo>
                    <a:pt x="8289" y="8491"/>
                    <a:pt x="8289" y="8491"/>
                    <a:pt x="8289" y="8491"/>
                  </a:cubicBezTo>
                  <a:cubicBezTo>
                    <a:pt x="7563" y="7765"/>
                    <a:pt x="6413" y="7765"/>
                    <a:pt x="5687" y="8491"/>
                  </a:cubicBezTo>
                  <a:cubicBezTo>
                    <a:pt x="4961" y="9217"/>
                    <a:pt x="4961" y="10366"/>
                    <a:pt x="5687" y="11092"/>
                  </a:cubicBezTo>
                  <a:cubicBezTo>
                    <a:pt x="9197" y="14602"/>
                    <a:pt x="9197" y="14602"/>
                    <a:pt x="9197" y="14602"/>
                  </a:cubicBezTo>
                  <a:cubicBezTo>
                    <a:pt x="9560" y="14965"/>
                    <a:pt x="10044" y="15146"/>
                    <a:pt x="10528" y="15146"/>
                  </a:cubicBezTo>
                  <a:cubicBezTo>
                    <a:pt x="10528" y="15146"/>
                    <a:pt x="10588" y="15146"/>
                    <a:pt x="10649" y="15146"/>
                  </a:cubicBezTo>
                  <a:cubicBezTo>
                    <a:pt x="11133" y="15086"/>
                    <a:pt x="11617" y="14844"/>
                    <a:pt x="11980" y="14420"/>
                  </a:cubicBezTo>
                  <a:cubicBezTo>
                    <a:pt x="14521" y="11153"/>
                    <a:pt x="14521" y="11153"/>
                    <a:pt x="14521" y="11153"/>
                  </a:cubicBezTo>
                  <a:cubicBezTo>
                    <a:pt x="14521" y="17687"/>
                    <a:pt x="14521" y="17687"/>
                    <a:pt x="14521" y="17687"/>
                  </a:cubicBezTo>
                  <a:cubicBezTo>
                    <a:pt x="3691" y="17687"/>
                    <a:pt x="3691" y="17687"/>
                    <a:pt x="3691" y="17687"/>
                  </a:cubicBezTo>
                  <a:lnTo>
                    <a:pt x="3691" y="6796"/>
                  </a:lnTo>
                  <a:close/>
                  <a:moveTo>
                    <a:pt x="3691" y="6796"/>
                  </a:moveTo>
                  <a:cubicBezTo>
                    <a:pt x="3691" y="6796"/>
                    <a:pt x="3691" y="6796"/>
                    <a:pt x="3691" y="6796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22" name="Freeform 359"/>
            <p:cNvSpPr/>
            <p:nvPr/>
          </p:nvSpPr>
          <p:spPr>
            <a:xfrm>
              <a:off x="132159" y="230584"/>
              <a:ext cx="1428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90" y="0"/>
                  </a:moveTo>
                  <a:cubicBezTo>
                    <a:pt x="940" y="0"/>
                    <a:pt x="940" y="0"/>
                    <a:pt x="940" y="0"/>
                  </a:cubicBezTo>
                  <a:cubicBezTo>
                    <a:pt x="425" y="0"/>
                    <a:pt x="0" y="4680"/>
                    <a:pt x="0" y="10800"/>
                  </a:cubicBezTo>
                  <a:cubicBezTo>
                    <a:pt x="0" y="16920"/>
                    <a:pt x="425" y="21600"/>
                    <a:pt x="940" y="21600"/>
                  </a:cubicBezTo>
                  <a:cubicBezTo>
                    <a:pt x="20690" y="21600"/>
                    <a:pt x="20690" y="21600"/>
                    <a:pt x="20690" y="21600"/>
                  </a:cubicBezTo>
                  <a:cubicBezTo>
                    <a:pt x="21175" y="21600"/>
                    <a:pt x="21600" y="16920"/>
                    <a:pt x="21600" y="10800"/>
                  </a:cubicBezTo>
                  <a:cubicBezTo>
                    <a:pt x="21600" y="4680"/>
                    <a:pt x="21175" y="0"/>
                    <a:pt x="20690" y="0"/>
                  </a:cubicBezTo>
                  <a:close/>
                  <a:moveTo>
                    <a:pt x="20690" y="0"/>
                  </a:moveTo>
                  <a:cubicBezTo>
                    <a:pt x="20690" y="0"/>
                    <a:pt x="20690" y="0"/>
                    <a:pt x="20690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23" name="Freeform 360"/>
            <p:cNvSpPr/>
            <p:nvPr/>
          </p:nvSpPr>
          <p:spPr>
            <a:xfrm>
              <a:off x="132159" y="259159"/>
              <a:ext cx="5119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16" y="21600"/>
                  </a:moveTo>
                  <a:cubicBezTo>
                    <a:pt x="18984" y="21600"/>
                    <a:pt x="18984" y="21600"/>
                    <a:pt x="18984" y="21600"/>
                  </a:cubicBezTo>
                  <a:cubicBezTo>
                    <a:pt x="20419" y="21600"/>
                    <a:pt x="21600" y="16920"/>
                    <a:pt x="21600" y="10800"/>
                  </a:cubicBezTo>
                  <a:cubicBezTo>
                    <a:pt x="21600" y="4680"/>
                    <a:pt x="20419" y="0"/>
                    <a:pt x="18984" y="0"/>
                  </a:cubicBezTo>
                  <a:cubicBezTo>
                    <a:pt x="2616" y="0"/>
                    <a:pt x="2616" y="0"/>
                    <a:pt x="2616" y="0"/>
                  </a:cubicBezTo>
                  <a:cubicBezTo>
                    <a:pt x="1181" y="0"/>
                    <a:pt x="0" y="4680"/>
                    <a:pt x="0" y="10800"/>
                  </a:cubicBezTo>
                  <a:cubicBezTo>
                    <a:pt x="0" y="16920"/>
                    <a:pt x="1181" y="21600"/>
                    <a:pt x="2616" y="21600"/>
                  </a:cubicBezTo>
                  <a:close/>
                  <a:moveTo>
                    <a:pt x="2616" y="21600"/>
                  </a:moveTo>
                  <a:cubicBezTo>
                    <a:pt x="2616" y="21600"/>
                    <a:pt x="2616" y="21600"/>
                    <a:pt x="261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24" name="Freeform 361"/>
            <p:cNvSpPr/>
            <p:nvPr/>
          </p:nvSpPr>
          <p:spPr>
            <a:xfrm>
              <a:off x="41672" y="301228"/>
              <a:ext cx="60723" cy="60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47"/>
                  </a:moveTo>
                  <a:cubicBezTo>
                    <a:pt x="0" y="20595"/>
                    <a:pt x="933" y="21600"/>
                    <a:pt x="2153" y="21600"/>
                  </a:cubicBezTo>
                  <a:cubicBezTo>
                    <a:pt x="19447" y="21600"/>
                    <a:pt x="19447" y="21600"/>
                    <a:pt x="19447" y="21600"/>
                  </a:cubicBezTo>
                  <a:cubicBezTo>
                    <a:pt x="20667" y="21600"/>
                    <a:pt x="21600" y="20595"/>
                    <a:pt x="21600" y="19447"/>
                  </a:cubicBezTo>
                  <a:cubicBezTo>
                    <a:pt x="21600" y="2153"/>
                    <a:pt x="21600" y="2153"/>
                    <a:pt x="21600" y="2153"/>
                  </a:cubicBezTo>
                  <a:cubicBezTo>
                    <a:pt x="21600" y="933"/>
                    <a:pt x="20667" y="0"/>
                    <a:pt x="19447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933" y="0"/>
                    <a:pt x="0" y="933"/>
                    <a:pt x="0" y="2153"/>
                  </a:cubicBezTo>
                  <a:lnTo>
                    <a:pt x="0" y="19447"/>
                  </a:lnTo>
                  <a:close/>
                  <a:moveTo>
                    <a:pt x="4377" y="4377"/>
                  </a:moveTo>
                  <a:cubicBezTo>
                    <a:pt x="17223" y="4377"/>
                    <a:pt x="17223" y="4377"/>
                    <a:pt x="17223" y="4377"/>
                  </a:cubicBezTo>
                  <a:cubicBezTo>
                    <a:pt x="17223" y="17223"/>
                    <a:pt x="17223" y="17223"/>
                    <a:pt x="17223" y="17223"/>
                  </a:cubicBezTo>
                  <a:cubicBezTo>
                    <a:pt x="4377" y="17223"/>
                    <a:pt x="4377" y="17223"/>
                    <a:pt x="4377" y="17223"/>
                  </a:cubicBezTo>
                  <a:lnTo>
                    <a:pt x="4377" y="4377"/>
                  </a:lnTo>
                  <a:close/>
                  <a:moveTo>
                    <a:pt x="4377" y="4377"/>
                  </a:moveTo>
                  <a:cubicBezTo>
                    <a:pt x="4377" y="4377"/>
                    <a:pt x="4377" y="4377"/>
                    <a:pt x="4377" y="437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25" name="Freeform 362"/>
            <p:cNvSpPr/>
            <p:nvPr/>
          </p:nvSpPr>
          <p:spPr>
            <a:xfrm>
              <a:off x="132159" y="310356"/>
              <a:ext cx="1428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623"/>
                  </a:moveTo>
                  <a:cubicBezTo>
                    <a:pt x="21600" y="4957"/>
                    <a:pt x="21175" y="0"/>
                    <a:pt x="20690" y="0"/>
                  </a:cubicBezTo>
                  <a:cubicBezTo>
                    <a:pt x="940" y="0"/>
                    <a:pt x="940" y="0"/>
                    <a:pt x="940" y="0"/>
                  </a:cubicBezTo>
                  <a:cubicBezTo>
                    <a:pt x="425" y="0"/>
                    <a:pt x="0" y="4957"/>
                    <a:pt x="0" y="10623"/>
                  </a:cubicBezTo>
                  <a:cubicBezTo>
                    <a:pt x="0" y="16643"/>
                    <a:pt x="425" y="21600"/>
                    <a:pt x="940" y="21600"/>
                  </a:cubicBezTo>
                  <a:cubicBezTo>
                    <a:pt x="20690" y="21600"/>
                    <a:pt x="20690" y="21600"/>
                    <a:pt x="20690" y="21600"/>
                  </a:cubicBezTo>
                  <a:cubicBezTo>
                    <a:pt x="21175" y="21600"/>
                    <a:pt x="21600" y="16643"/>
                    <a:pt x="21600" y="10623"/>
                  </a:cubicBezTo>
                  <a:close/>
                  <a:moveTo>
                    <a:pt x="21600" y="10623"/>
                  </a:moveTo>
                  <a:cubicBezTo>
                    <a:pt x="21600" y="10623"/>
                    <a:pt x="21600" y="10623"/>
                    <a:pt x="21600" y="1062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26" name="Freeform 363"/>
            <p:cNvSpPr/>
            <p:nvPr/>
          </p:nvSpPr>
          <p:spPr>
            <a:xfrm>
              <a:off x="132159" y="340121"/>
              <a:ext cx="1238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9" y="0"/>
                  </a:moveTo>
                  <a:cubicBezTo>
                    <a:pt x="492" y="0"/>
                    <a:pt x="0" y="4957"/>
                    <a:pt x="0" y="10623"/>
                  </a:cubicBezTo>
                  <a:cubicBezTo>
                    <a:pt x="0" y="16643"/>
                    <a:pt x="492" y="21600"/>
                    <a:pt x="1089" y="21600"/>
                  </a:cubicBezTo>
                  <a:cubicBezTo>
                    <a:pt x="20511" y="21600"/>
                    <a:pt x="20511" y="21600"/>
                    <a:pt x="20511" y="21600"/>
                  </a:cubicBezTo>
                  <a:cubicBezTo>
                    <a:pt x="21108" y="21600"/>
                    <a:pt x="21600" y="16643"/>
                    <a:pt x="21600" y="10623"/>
                  </a:cubicBezTo>
                  <a:cubicBezTo>
                    <a:pt x="21600" y="4957"/>
                    <a:pt x="21108" y="0"/>
                    <a:pt x="20511" y="0"/>
                  </a:cubicBezTo>
                  <a:lnTo>
                    <a:pt x="1089" y="0"/>
                  </a:lnTo>
                  <a:close/>
                  <a:moveTo>
                    <a:pt x="1089" y="0"/>
                  </a:moveTo>
                  <a:cubicBezTo>
                    <a:pt x="1089" y="0"/>
                    <a:pt x="1089" y="0"/>
                    <a:pt x="1089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32" name="Group 409"/>
          <p:cNvGrpSpPr/>
          <p:nvPr/>
        </p:nvGrpSpPr>
        <p:grpSpPr>
          <a:xfrm>
            <a:off x="5932885" y="4305301"/>
            <a:ext cx="351235" cy="413148"/>
            <a:chOff x="0" y="0"/>
            <a:chExt cx="351234" cy="413147"/>
          </a:xfrm>
        </p:grpSpPr>
        <p:sp>
          <p:nvSpPr>
            <p:cNvPr id="1728" name="Freeform 367"/>
            <p:cNvSpPr/>
            <p:nvPr/>
          </p:nvSpPr>
          <p:spPr>
            <a:xfrm>
              <a:off x="139302" y="150812"/>
              <a:ext cx="3214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11" y="21600"/>
                  </a:moveTo>
                  <a:cubicBezTo>
                    <a:pt x="17389" y="21600"/>
                    <a:pt x="17389" y="21600"/>
                    <a:pt x="17389" y="21600"/>
                  </a:cubicBezTo>
                  <a:cubicBezTo>
                    <a:pt x="19698" y="21600"/>
                    <a:pt x="21600" y="16643"/>
                    <a:pt x="21600" y="10623"/>
                  </a:cubicBezTo>
                  <a:cubicBezTo>
                    <a:pt x="21600" y="4957"/>
                    <a:pt x="19698" y="0"/>
                    <a:pt x="17389" y="0"/>
                  </a:cubicBezTo>
                  <a:cubicBezTo>
                    <a:pt x="4211" y="0"/>
                    <a:pt x="4211" y="0"/>
                    <a:pt x="4211" y="0"/>
                  </a:cubicBezTo>
                  <a:cubicBezTo>
                    <a:pt x="1902" y="0"/>
                    <a:pt x="0" y="4957"/>
                    <a:pt x="0" y="10623"/>
                  </a:cubicBezTo>
                  <a:cubicBezTo>
                    <a:pt x="0" y="16643"/>
                    <a:pt x="1902" y="21600"/>
                    <a:pt x="4211" y="21600"/>
                  </a:cubicBezTo>
                  <a:close/>
                  <a:moveTo>
                    <a:pt x="4211" y="21600"/>
                  </a:moveTo>
                  <a:cubicBezTo>
                    <a:pt x="4211" y="21600"/>
                    <a:pt x="4211" y="21600"/>
                    <a:pt x="4211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29" name="Freeform 368"/>
            <p:cNvSpPr/>
            <p:nvPr/>
          </p:nvSpPr>
          <p:spPr>
            <a:xfrm>
              <a:off x="-1" y="0"/>
              <a:ext cx="351236" cy="41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8" y="4314"/>
                  </a:moveTo>
                  <a:cubicBezTo>
                    <a:pt x="16523" y="95"/>
                    <a:pt x="16523" y="95"/>
                    <a:pt x="16523" y="95"/>
                  </a:cubicBezTo>
                  <a:cubicBezTo>
                    <a:pt x="16448" y="32"/>
                    <a:pt x="16349" y="0"/>
                    <a:pt x="16250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1887" y="0"/>
                    <a:pt x="1713" y="148"/>
                    <a:pt x="1713" y="316"/>
                  </a:cubicBezTo>
                  <a:cubicBezTo>
                    <a:pt x="1713" y="4978"/>
                    <a:pt x="1713" y="4978"/>
                    <a:pt x="1713" y="4978"/>
                  </a:cubicBezTo>
                  <a:cubicBezTo>
                    <a:pt x="732" y="5168"/>
                    <a:pt x="0" y="5906"/>
                    <a:pt x="0" y="6792"/>
                  </a:cubicBezTo>
                  <a:cubicBezTo>
                    <a:pt x="0" y="17234"/>
                    <a:pt x="0" y="17234"/>
                    <a:pt x="0" y="17234"/>
                  </a:cubicBezTo>
                  <a:cubicBezTo>
                    <a:pt x="0" y="18109"/>
                    <a:pt x="732" y="18858"/>
                    <a:pt x="1713" y="19037"/>
                  </a:cubicBezTo>
                  <a:cubicBezTo>
                    <a:pt x="1713" y="21284"/>
                    <a:pt x="1713" y="21284"/>
                    <a:pt x="1713" y="21284"/>
                  </a:cubicBezTo>
                  <a:cubicBezTo>
                    <a:pt x="1713" y="21452"/>
                    <a:pt x="1887" y="21600"/>
                    <a:pt x="2086" y="21600"/>
                  </a:cubicBezTo>
                  <a:cubicBezTo>
                    <a:pt x="5760" y="21600"/>
                    <a:pt x="5760" y="21600"/>
                    <a:pt x="5760" y="21600"/>
                  </a:cubicBezTo>
                  <a:cubicBezTo>
                    <a:pt x="5971" y="21600"/>
                    <a:pt x="6145" y="21452"/>
                    <a:pt x="6145" y="21284"/>
                  </a:cubicBezTo>
                  <a:cubicBezTo>
                    <a:pt x="6145" y="21104"/>
                    <a:pt x="5971" y="20957"/>
                    <a:pt x="5760" y="20957"/>
                  </a:cubicBezTo>
                  <a:cubicBezTo>
                    <a:pt x="2470" y="20957"/>
                    <a:pt x="2470" y="20957"/>
                    <a:pt x="2470" y="20957"/>
                  </a:cubicBezTo>
                  <a:cubicBezTo>
                    <a:pt x="2470" y="19079"/>
                    <a:pt x="2470" y="19079"/>
                    <a:pt x="2470" y="19079"/>
                  </a:cubicBezTo>
                  <a:cubicBezTo>
                    <a:pt x="10154" y="19079"/>
                    <a:pt x="10154" y="19079"/>
                    <a:pt x="10154" y="19079"/>
                  </a:cubicBezTo>
                  <a:cubicBezTo>
                    <a:pt x="11359" y="19079"/>
                    <a:pt x="12339" y="18257"/>
                    <a:pt x="12339" y="17234"/>
                  </a:cubicBezTo>
                  <a:cubicBezTo>
                    <a:pt x="12339" y="6792"/>
                    <a:pt x="12339" y="6792"/>
                    <a:pt x="12339" y="6792"/>
                  </a:cubicBezTo>
                  <a:cubicBezTo>
                    <a:pt x="12339" y="5769"/>
                    <a:pt x="11359" y="4936"/>
                    <a:pt x="10154" y="4936"/>
                  </a:cubicBezTo>
                  <a:cubicBezTo>
                    <a:pt x="2470" y="4936"/>
                    <a:pt x="2470" y="4936"/>
                    <a:pt x="2470" y="4936"/>
                  </a:cubicBezTo>
                  <a:cubicBezTo>
                    <a:pt x="2470" y="643"/>
                    <a:pt x="2470" y="643"/>
                    <a:pt x="2470" y="643"/>
                  </a:cubicBezTo>
                  <a:cubicBezTo>
                    <a:pt x="15877" y="643"/>
                    <a:pt x="15877" y="643"/>
                    <a:pt x="15877" y="643"/>
                  </a:cubicBezTo>
                  <a:cubicBezTo>
                    <a:pt x="15877" y="4546"/>
                    <a:pt x="15877" y="4546"/>
                    <a:pt x="15877" y="4546"/>
                  </a:cubicBezTo>
                  <a:cubicBezTo>
                    <a:pt x="15877" y="4714"/>
                    <a:pt x="16039" y="4862"/>
                    <a:pt x="16250" y="4862"/>
                  </a:cubicBezTo>
                  <a:cubicBezTo>
                    <a:pt x="20843" y="4862"/>
                    <a:pt x="20843" y="4862"/>
                    <a:pt x="20843" y="4862"/>
                  </a:cubicBezTo>
                  <a:cubicBezTo>
                    <a:pt x="20843" y="7045"/>
                    <a:pt x="20843" y="7045"/>
                    <a:pt x="20843" y="7045"/>
                  </a:cubicBezTo>
                  <a:cubicBezTo>
                    <a:pt x="20843" y="7225"/>
                    <a:pt x="21017" y="7372"/>
                    <a:pt x="21215" y="7372"/>
                  </a:cubicBezTo>
                  <a:cubicBezTo>
                    <a:pt x="21426" y="7372"/>
                    <a:pt x="21600" y="7225"/>
                    <a:pt x="21600" y="7045"/>
                  </a:cubicBezTo>
                  <a:cubicBezTo>
                    <a:pt x="21600" y="4546"/>
                    <a:pt x="21600" y="4546"/>
                    <a:pt x="21600" y="4546"/>
                  </a:cubicBezTo>
                  <a:cubicBezTo>
                    <a:pt x="21600" y="4461"/>
                    <a:pt x="21563" y="4377"/>
                    <a:pt x="21488" y="4314"/>
                  </a:cubicBezTo>
                  <a:close/>
                  <a:moveTo>
                    <a:pt x="5785" y="9555"/>
                  </a:moveTo>
                  <a:cubicBezTo>
                    <a:pt x="5785" y="11327"/>
                    <a:pt x="5785" y="11327"/>
                    <a:pt x="5785" y="11327"/>
                  </a:cubicBezTo>
                  <a:cubicBezTo>
                    <a:pt x="3650" y="11327"/>
                    <a:pt x="3650" y="11327"/>
                    <a:pt x="3650" y="11327"/>
                  </a:cubicBezTo>
                  <a:cubicBezTo>
                    <a:pt x="3650" y="9555"/>
                    <a:pt x="3650" y="9555"/>
                    <a:pt x="3650" y="9555"/>
                  </a:cubicBezTo>
                  <a:lnTo>
                    <a:pt x="5785" y="9555"/>
                  </a:lnTo>
                  <a:close/>
                  <a:moveTo>
                    <a:pt x="8690" y="9555"/>
                  </a:moveTo>
                  <a:cubicBezTo>
                    <a:pt x="8690" y="11327"/>
                    <a:pt x="8690" y="11327"/>
                    <a:pt x="8690" y="11327"/>
                  </a:cubicBezTo>
                  <a:cubicBezTo>
                    <a:pt x="6542" y="11327"/>
                    <a:pt x="6542" y="11327"/>
                    <a:pt x="6542" y="11327"/>
                  </a:cubicBezTo>
                  <a:cubicBezTo>
                    <a:pt x="6542" y="9555"/>
                    <a:pt x="6542" y="9555"/>
                    <a:pt x="6542" y="9555"/>
                  </a:cubicBezTo>
                  <a:lnTo>
                    <a:pt x="8690" y="9555"/>
                  </a:lnTo>
                  <a:close/>
                  <a:moveTo>
                    <a:pt x="11582" y="9555"/>
                  </a:moveTo>
                  <a:cubicBezTo>
                    <a:pt x="11582" y="11327"/>
                    <a:pt x="11582" y="11327"/>
                    <a:pt x="11582" y="11327"/>
                  </a:cubicBezTo>
                  <a:cubicBezTo>
                    <a:pt x="9434" y="11327"/>
                    <a:pt x="9434" y="11327"/>
                    <a:pt x="9434" y="11327"/>
                  </a:cubicBezTo>
                  <a:cubicBezTo>
                    <a:pt x="9434" y="9555"/>
                    <a:pt x="9434" y="9555"/>
                    <a:pt x="9434" y="9555"/>
                  </a:cubicBezTo>
                  <a:lnTo>
                    <a:pt x="11582" y="9555"/>
                  </a:lnTo>
                  <a:close/>
                  <a:moveTo>
                    <a:pt x="2892" y="13732"/>
                  </a:moveTo>
                  <a:cubicBezTo>
                    <a:pt x="757" y="13732"/>
                    <a:pt x="757" y="13732"/>
                    <a:pt x="757" y="13732"/>
                  </a:cubicBezTo>
                  <a:cubicBezTo>
                    <a:pt x="757" y="11960"/>
                    <a:pt x="757" y="11960"/>
                    <a:pt x="757" y="11960"/>
                  </a:cubicBezTo>
                  <a:cubicBezTo>
                    <a:pt x="2892" y="11960"/>
                    <a:pt x="2892" y="11960"/>
                    <a:pt x="2892" y="11960"/>
                  </a:cubicBezTo>
                  <a:lnTo>
                    <a:pt x="2892" y="13732"/>
                  </a:lnTo>
                  <a:close/>
                  <a:moveTo>
                    <a:pt x="3650" y="11960"/>
                  </a:moveTo>
                  <a:cubicBezTo>
                    <a:pt x="5785" y="11960"/>
                    <a:pt x="5785" y="11960"/>
                    <a:pt x="5785" y="11960"/>
                  </a:cubicBezTo>
                  <a:cubicBezTo>
                    <a:pt x="5785" y="13732"/>
                    <a:pt x="5785" y="13732"/>
                    <a:pt x="5785" y="13732"/>
                  </a:cubicBezTo>
                  <a:cubicBezTo>
                    <a:pt x="3650" y="13732"/>
                    <a:pt x="3650" y="13732"/>
                    <a:pt x="3650" y="13732"/>
                  </a:cubicBezTo>
                  <a:lnTo>
                    <a:pt x="3650" y="11960"/>
                  </a:lnTo>
                  <a:close/>
                  <a:moveTo>
                    <a:pt x="757" y="14375"/>
                  </a:moveTo>
                  <a:cubicBezTo>
                    <a:pt x="2892" y="14375"/>
                    <a:pt x="2892" y="14375"/>
                    <a:pt x="2892" y="14375"/>
                  </a:cubicBezTo>
                  <a:cubicBezTo>
                    <a:pt x="2892" y="16137"/>
                    <a:pt x="2892" y="16137"/>
                    <a:pt x="2892" y="16137"/>
                  </a:cubicBezTo>
                  <a:cubicBezTo>
                    <a:pt x="757" y="16137"/>
                    <a:pt x="757" y="16137"/>
                    <a:pt x="757" y="16137"/>
                  </a:cubicBezTo>
                  <a:lnTo>
                    <a:pt x="757" y="14375"/>
                  </a:lnTo>
                  <a:close/>
                  <a:moveTo>
                    <a:pt x="3650" y="14375"/>
                  </a:moveTo>
                  <a:cubicBezTo>
                    <a:pt x="5785" y="14375"/>
                    <a:pt x="5785" y="14375"/>
                    <a:pt x="5785" y="14375"/>
                  </a:cubicBezTo>
                  <a:cubicBezTo>
                    <a:pt x="5785" y="16137"/>
                    <a:pt x="5785" y="16137"/>
                    <a:pt x="5785" y="16137"/>
                  </a:cubicBezTo>
                  <a:cubicBezTo>
                    <a:pt x="3650" y="16137"/>
                    <a:pt x="3650" y="16137"/>
                    <a:pt x="3650" y="16137"/>
                  </a:cubicBezTo>
                  <a:lnTo>
                    <a:pt x="3650" y="14375"/>
                  </a:lnTo>
                  <a:close/>
                  <a:moveTo>
                    <a:pt x="5785" y="16780"/>
                  </a:moveTo>
                  <a:cubicBezTo>
                    <a:pt x="5785" y="18446"/>
                    <a:pt x="5785" y="18446"/>
                    <a:pt x="5785" y="18446"/>
                  </a:cubicBezTo>
                  <a:cubicBezTo>
                    <a:pt x="3650" y="18446"/>
                    <a:pt x="3650" y="18446"/>
                    <a:pt x="3650" y="18446"/>
                  </a:cubicBezTo>
                  <a:cubicBezTo>
                    <a:pt x="3650" y="16780"/>
                    <a:pt x="3650" y="16780"/>
                    <a:pt x="3650" y="16780"/>
                  </a:cubicBezTo>
                  <a:lnTo>
                    <a:pt x="5785" y="16780"/>
                  </a:lnTo>
                  <a:close/>
                  <a:moveTo>
                    <a:pt x="6542" y="16780"/>
                  </a:moveTo>
                  <a:cubicBezTo>
                    <a:pt x="8690" y="16780"/>
                    <a:pt x="8690" y="16780"/>
                    <a:pt x="8690" y="16780"/>
                  </a:cubicBezTo>
                  <a:cubicBezTo>
                    <a:pt x="8690" y="18446"/>
                    <a:pt x="8690" y="18446"/>
                    <a:pt x="8690" y="18446"/>
                  </a:cubicBezTo>
                  <a:cubicBezTo>
                    <a:pt x="6542" y="18446"/>
                    <a:pt x="6542" y="18446"/>
                    <a:pt x="6542" y="18446"/>
                  </a:cubicBezTo>
                  <a:lnTo>
                    <a:pt x="6542" y="16780"/>
                  </a:lnTo>
                  <a:close/>
                  <a:moveTo>
                    <a:pt x="8690" y="16137"/>
                  </a:moveTo>
                  <a:cubicBezTo>
                    <a:pt x="6542" y="16137"/>
                    <a:pt x="6542" y="16137"/>
                    <a:pt x="6542" y="16137"/>
                  </a:cubicBezTo>
                  <a:cubicBezTo>
                    <a:pt x="6542" y="14375"/>
                    <a:pt x="6542" y="14375"/>
                    <a:pt x="6542" y="14375"/>
                  </a:cubicBezTo>
                  <a:cubicBezTo>
                    <a:pt x="8690" y="14375"/>
                    <a:pt x="8690" y="14375"/>
                    <a:pt x="8690" y="14375"/>
                  </a:cubicBezTo>
                  <a:lnTo>
                    <a:pt x="8690" y="16137"/>
                  </a:lnTo>
                  <a:close/>
                  <a:moveTo>
                    <a:pt x="6542" y="13732"/>
                  </a:moveTo>
                  <a:cubicBezTo>
                    <a:pt x="6542" y="11960"/>
                    <a:pt x="6542" y="11960"/>
                    <a:pt x="6542" y="11960"/>
                  </a:cubicBezTo>
                  <a:cubicBezTo>
                    <a:pt x="8690" y="11960"/>
                    <a:pt x="8690" y="11960"/>
                    <a:pt x="8690" y="11960"/>
                  </a:cubicBezTo>
                  <a:cubicBezTo>
                    <a:pt x="8690" y="13732"/>
                    <a:pt x="8690" y="13732"/>
                    <a:pt x="8690" y="13732"/>
                  </a:cubicBezTo>
                  <a:lnTo>
                    <a:pt x="6542" y="13732"/>
                  </a:lnTo>
                  <a:close/>
                  <a:moveTo>
                    <a:pt x="9434" y="11960"/>
                  </a:moveTo>
                  <a:cubicBezTo>
                    <a:pt x="11582" y="11960"/>
                    <a:pt x="11582" y="11960"/>
                    <a:pt x="11582" y="11960"/>
                  </a:cubicBezTo>
                  <a:cubicBezTo>
                    <a:pt x="11582" y="13732"/>
                    <a:pt x="11582" y="13732"/>
                    <a:pt x="11582" y="13732"/>
                  </a:cubicBezTo>
                  <a:cubicBezTo>
                    <a:pt x="9434" y="13732"/>
                    <a:pt x="9434" y="13732"/>
                    <a:pt x="9434" y="13732"/>
                  </a:cubicBezTo>
                  <a:lnTo>
                    <a:pt x="9434" y="11960"/>
                  </a:lnTo>
                  <a:close/>
                  <a:moveTo>
                    <a:pt x="2892" y="11327"/>
                  </a:moveTo>
                  <a:cubicBezTo>
                    <a:pt x="757" y="11327"/>
                    <a:pt x="757" y="11327"/>
                    <a:pt x="757" y="11327"/>
                  </a:cubicBezTo>
                  <a:cubicBezTo>
                    <a:pt x="757" y="9555"/>
                    <a:pt x="757" y="9555"/>
                    <a:pt x="757" y="9555"/>
                  </a:cubicBezTo>
                  <a:cubicBezTo>
                    <a:pt x="2892" y="9555"/>
                    <a:pt x="2892" y="9555"/>
                    <a:pt x="2892" y="9555"/>
                  </a:cubicBezTo>
                  <a:lnTo>
                    <a:pt x="2892" y="11327"/>
                  </a:lnTo>
                  <a:close/>
                  <a:moveTo>
                    <a:pt x="757" y="17234"/>
                  </a:moveTo>
                  <a:cubicBezTo>
                    <a:pt x="757" y="16780"/>
                    <a:pt x="757" y="16780"/>
                    <a:pt x="757" y="16780"/>
                  </a:cubicBezTo>
                  <a:cubicBezTo>
                    <a:pt x="2892" y="16780"/>
                    <a:pt x="2892" y="16780"/>
                    <a:pt x="2892" y="16780"/>
                  </a:cubicBezTo>
                  <a:cubicBezTo>
                    <a:pt x="2892" y="18446"/>
                    <a:pt x="2892" y="18446"/>
                    <a:pt x="2892" y="18446"/>
                  </a:cubicBezTo>
                  <a:cubicBezTo>
                    <a:pt x="2185" y="18446"/>
                    <a:pt x="2185" y="18446"/>
                    <a:pt x="2185" y="18446"/>
                  </a:cubicBezTo>
                  <a:cubicBezTo>
                    <a:pt x="1390" y="18446"/>
                    <a:pt x="757" y="17898"/>
                    <a:pt x="757" y="17234"/>
                  </a:cubicBezTo>
                  <a:close/>
                  <a:moveTo>
                    <a:pt x="10154" y="18446"/>
                  </a:moveTo>
                  <a:cubicBezTo>
                    <a:pt x="9434" y="18446"/>
                    <a:pt x="9434" y="18446"/>
                    <a:pt x="9434" y="18446"/>
                  </a:cubicBezTo>
                  <a:cubicBezTo>
                    <a:pt x="9434" y="14375"/>
                    <a:pt x="9434" y="14375"/>
                    <a:pt x="9434" y="14375"/>
                  </a:cubicBezTo>
                  <a:cubicBezTo>
                    <a:pt x="11582" y="14375"/>
                    <a:pt x="11582" y="14375"/>
                    <a:pt x="11582" y="14375"/>
                  </a:cubicBezTo>
                  <a:cubicBezTo>
                    <a:pt x="11582" y="17234"/>
                    <a:pt x="11582" y="17234"/>
                    <a:pt x="11582" y="17234"/>
                  </a:cubicBezTo>
                  <a:cubicBezTo>
                    <a:pt x="11582" y="17898"/>
                    <a:pt x="10937" y="18446"/>
                    <a:pt x="10154" y="18446"/>
                  </a:cubicBezTo>
                  <a:close/>
                  <a:moveTo>
                    <a:pt x="11582" y="6792"/>
                  </a:moveTo>
                  <a:cubicBezTo>
                    <a:pt x="11582" y="8912"/>
                    <a:pt x="11582" y="8912"/>
                    <a:pt x="11582" y="8912"/>
                  </a:cubicBezTo>
                  <a:cubicBezTo>
                    <a:pt x="757" y="8912"/>
                    <a:pt x="757" y="8912"/>
                    <a:pt x="757" y="8912"/>
                  </a:cubicBezTo>
                  <a:cubicBezTo>
                    <a:pt x="757" y="6792"/>
                    <a:pt x="757" y="6792"/>
                    <a:pt x="757" y="6792"/>
                  </a:cubicBezTo>
                  <a:cubicBezTo>
                    <a:pt x="757" y="6128"/>
                    <a:pt x="1390" y="5579"/>
                    <a:pt x="2185" y="5579"/>
                  </a:cubicBezTo>
                  <a:cubicBezTo>
                    <a:pt x="10154" y="5579"/>
                    <a:pt x="10154" y="5579"/>
                    <a:pt x="10154" y="5579"/>
                  </a:cubicBezTo>
                  <a:cubicBezTo>
                    <a:pt x="10937" y="5579"/>
                    <a:pt x="11582" y="6128"/>
                    <a:pt x="11582" y="6792"/>
                  </a:cubicBezTo>
                  <a:close/>
                  <a:moveTo>
                    <a:pt x="16634" y="1097"/>
                  </a:moveTo>
                  <a:cubicBezTo>
                    <a:pt x="20309" y="4219"/>
                    <a:pt x="20309" y="4219"/>
                    <a:pt x="20309" y="4219"/>
                  </a:cubicBezTo>
                  <a:cubicBezTo>
                    <a:pt x="16634" y="4219"/>
                    <a:pt x="16634" y="4219"/>
                    <a:pt x="16634" y="4219"/>
                  </a:cubicBezTo>
                  <a:lnTo>
                    <a:pt x="16634" y="1097"/>
                  </a:lnTo>
                  <a:close/>
                  <a:moveTo>
                    <a:pt x="16634" y="1097"/>
                  </a:moveTo>
                  <a:cubicBezTo>
                    <a:pt x="16634" y="1097"/>
                    <a:pt x="16634" y="1097"/>
                    <a:pt x="16634" y="109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0" name="Freeform 369"/>
            <p:cNvSpPr/>
            <p:nvPr/>
          </p:nvSpPr>
          <p:spPr>
            <a:xfrm>
              <a:off x="111918" y="153590"/>
              <a:ext cx="239317" cy="25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34" y="0"/>
                  </a:moveTo>
                  <a:cubicBezTo>
                    <a:pt x="20743" y="0"/>
                    <a:pt x="20487" y="235"/>
                    <a:pt x="20487" y="519"/>
                  </a:cubicBezTo>
                  <a:cubicBezTo>
                    <a:pt x="20487" y="20578"/>
                    <a:pt x="20487" y="20578"/>
                    <a:pt x="20487" y="20578"/>
                  </a:cubicBezTo>
                  <a:cubicBezTo>
                    <a:pt x="547" y="20578"/>
                    <a:pt x="547" y="20578"/>
                    <a:pt x="547" y="20578"/>
                  </a:cubicBezTo>
                  <a:cubicBezTo>
                    <a:pt x="237" y="20578"/>
                    <a:pt x="0" y="20812"/>
                    <a:pt x="0" y="21097"/>
                  </a:cubicBezTo>
                  <a:cubicBezTo>
                    <a:pt x="0" y="21365"/>
                    <a:pt x="237" y="21600"/>
                    <a:pt x="547" y="21600"/>
                  </a:cubicBezTo>
                  <a:cubicBezTo>
                    <a:pt x="21034" y="21600"/>
                    <a:pt x="21034" y="21600"/>
                    <a:pt x="21034" y="21600"/>
                  </a:cubicBezTo>
                  <a:cubicBezTo>
                    <a:pt x="21345" y="21600"/>
                    <a:pt x="21600" y="21365"/>
                    <a:pt x="21600" y="21097"/>
                  </a:cubicBezTo>
                  <a:cubicBezTo>
                    <a:pt x="21600" y="519"/>
                    <a:pt x="21600" y="519"/>
                    <a:pt x="21600" y="519"/>
                  </a:cubicBezTo>
                  <a:cubicBezTo>
                    <a:pt x="21600" y="235"/>
                    <a:pt x="21345" y="0"/>
                    <a:pt x="21034" y="0"/>
                  </a:cubicBezTo>
                  <a:close/>
                  <a:moveTo>
                    <a:pt x="21034" y="0"/>
                  </a:moveTo>
                  <a:cubicBezTo>
                    <a:pt x="21034" y="0"/>
                    <a:pt x="21034" y="0"/>
                    <a:pt x="21034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1" name="Freeform 370"/>
            <p:cNvSpPr/>
            <p:nvPr/>
          </p:nvSpPr>
          <p:spPr>
            <a:xfrm>
              <a:off x="261937" y="123824"/>
              <a:ext cx="60723" cy="260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1653" y="21600"/>
                    <a:pt x="12363" y="21483"/>
                    <a:pt x="12718" y="21316"/>
                  </a:cubicBezTo>
                  <a:cubicBezTo>
                    <a:pt x="21387" y="16976"/>
                    <a:pt x="21387" y="16976"/>
                    <a:pt x="21387" y="16976"/>
                  </a:cubicBezTo>
                  <a:cubicBezTo>
                    <a:pt x="21529" y="16909"/>
                    <a:pt x="21600" y="16843"/>
                    <a:pt x="21600" y="16759"/>
                  </a:cubicBezTo>
                  <a:cubicBezTo>
                    <a:pt x="21600" y="1319"/>
                    <a:pt x="21600" y="1319"/>
                    <a:pt x="21600" y="1319"/>
                  </a:cubicBezTo>
                  <a:cubicBezTo>
                    <a:pt x="21600" y="601"/>
                    <a:pt x="19113" y="0"/>
                    <a:pt x="16058" y="0"/>
                  </a:cubicBezTo>
                  <a:cubicBezTo>
                    <a:pt x="5542" y="0"/>
                    <a:pt x="5542" y="0"/>
                    <a:pt x="5542" y="0"/>
                  </a:cubicBezTo>
                  <a:cubicBezTo>
                    <a:pt x="2487" y="0"/>
                    <a:pt x="0" y="601"/>
                    <a:pt x="0" y="1319"/>
                  </a:cubicBezTo>
                  <a:cubicBezTo>
                    <a:pt x="0" y="16759"/>
                    <a:pt x="0" y="16759"/>
                    <a:pt x="0" y="16759"/>
                  </a:cubicBezTo>
                  <a:cubicBezTo>
                    <a:pt x="0" y="16843"/>
                    <a:pt x="71" y="16909"/>
                    <a:pt x="213" y="16976"/>
                  </a:cubicBezTo>
                  <a:cubicBezTo>
                    <a:pt x="8811" y="21316"/>
                    <a:pt x="8811" y="21316"/>
                    <a:pt x="8811" y="21316"/>
                  </a:cubicBezTo>
                  <a:cubicBezTo>
                    <a:pt x="9166" y="21483"/>
                    <a:pt x="9947" y="21600"/>
                    <a:pt x="10800" y="21600"/>
                  </a:cubicBezTo>
                  <a:close/>
                  <a:moveTo>
                    <a:pt x="10800" y="19897"/>
                  </a:moveTo>
                  <a:cubicBezTo>
                    <a:pt x="5542" y="17277"/>
                    <a:pt x="5542" y="17277"/>
                    <a:pt x="5542" y="17277"/>
                  </a:cubicBezTo>
                  <a:cubicBezTo>
                    <a:pt x="16058" y="17277"/>
                    <a:pt x="16058" y="17277"/>
                    <a:pt x="16058" y="17277"/>
                  </a:cubicBezTo>
                  <a:lnTo>
                    <a:pt x="10800" y="19897"/>
                  </a:lnTo>
                  <a:close/>
                  <a:moveTo>
                    <a:pt x="17266" y="16258"/>
                  </a:moveTo>
                  <a:cubicBezTo>
                    <a:pt x="4334" y="16258"/>
                    <a:pt x="4334" y="16258"/>
                    <a:pt x="4334" y="16258"/>
                  </a:cubicBezTo>
                  <a:cubicBezTo>
                    <a:pt x="4334" y="4807"/>
                    <a:pt x="4334" y="4807"/>
                    <a:pt x="4334" y="4807"/>
                  </a:cubicBezTo>
                  <a:cubicBezTo>
                    <a:pt x="17266" y="4807"/>
                    <a:pt x="17266" y="4807"/>
                    <a:pt x="17266" y="4807"/>
                  </a:cubicBezTo>
                  <a:lnTo>
                    <a:pt x="17266" y="16258"/>
                  </a:lnTo>
                  <a:close/>
                  <a:moveTo>
                    <a:pt x="5542" y="1018"/>
                  </a:moveTo>
                  <a:cubicBezTo>
                    <a:pt x="16058" y="1018"/>
                    <a:pt x="16058" y="1018"/>
                    <a:pt x="16058" y="1018"/>
                  </a:cubicBezTo>
                  <a:cubicBezTo>
                    <a:pt x="16697" y="1018"/>
                    <a:pt x="17266" y="1152"/>
                    <a:pt x="17266" y="1319"/>
                  </a:cubicBezTo>
                  <a:cubicBezTo>
                    <a:pt x="17266" y="3806"/>
                    <a:pt x="17266" y="3806"/>
                    <a:pt x="17266" y="3806"/>
                  </a:cubicBezTo>
                  <a:cubicBezTo>
                    <a:pt x="4334" y="3806"/>
                    <a:pt x="4334" y="3806"/>
                    <a:pt x="4334" y="3806"/>
                  </a:cubicBezTo>
                  <a:cubicBezTo>
                    <a:pt x="4334" y="1319"/>
                    <a:pt x="4334" y="1319"/>
                    <a:pt x="4334" y="1319"/>
                  </a:cubicBezTo>
                  <a:cubicBezTo>
                    <a:pt x="4334" y="1152"/>
                    <a:pt x="4832" y="1018"/>
                    <a:pt x="5542" y="1018"/>
                  </a:cubicBezTo>
                  <a:close/>
                  <a:moveTo>
                    <a:pt x="5542" y="1018"/>
                  </a:moveTo>
                  <a:cubicBezTo>
                    <a:pt x="5542" y="1018"/>
                    <a:pt x="5542" y="1018"/>
                    <a:pt x="5542" y="101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1733" name="Freeform 374"/>
          <p:cNvSpPr/>
          <p:nvPr/>
        </p:nvSpPr>
        <p:spPr>
          <a:xfrm>
            <a:off x="5299473" y="4274344"/>
            <a:ext cx="354807" cy="411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662"/>
                </a:moveTo>
                <a:cubicBezTo>
                  <a:pt x="21600" y="4482"/>
                  <a:pt x="21428" y="4335"/>
                  <a:pt x="21220" y="4335"/>
                </a:cubicBezTo>
                <a:cubicBezTo>
                  <a:pt x="13259" y="4335"/>
                  <a:pt x="13259" y="4335"/>
                  <a:pt x="13259" y="4335"/>
                </a:cubicBezTo>
                <a:cubicBezTo>
                  <a:pt x="13259" y="3459"/>
                  <a:pt x="13259" y="3459"/>
                  <a:pt x="13259" y="3459"/>
                </a:cubicBezTo>
                <a:cubicBezTo>
                  <a:pt x="13799" y="3312"/>
                  <a:pt x="14191" y="2890"/>
                  <a:pt x="14191" y="2384"/>
                </a:cubicBezTo>
                <a:cubicBezTo>
                  <a:pt x="14191" y="1118"/>
                  <a:pt x="14191" y="1118"/>
                  <a:pt x="14191" y="1118"/>
                </a:cubicBezTo>
                <a:cubicBezTo>
                  <a:pt x="14191" y="506"/>
                  <a:pt x="13603" y="0"/>
                  <a:pt x="12891" y="0"/>
                </a:cubicBezTo>
                <a:cubicBezTo>
                  <a:pt x="12168" y="0"/>
                  <a:pt x="11579" y="506"/>
                  <a:pt x="11579" y="1118"/>
                </a:cubicBezTo>
                <a:cubicBezTo>
                  <a:pt x="11579" y="2384"/>
                  <a:pt x="11579" y="2384"/>
                  <a:pt x="11579" y="2384"/>
                </a:cubicBezTo>
                <a:cubicBezTo>
                  <a:pt x="11579" y="2890"/>
                  <a:pt x="11971" y="3312"/>
                  <a:pt x="12511" y="3459"/>
                </a:cubicBezTo>
                <a:cubicBezTo>
                  <a:pt x="12511" y="4335"/>
                  <a:pt x="12511" y="4335"/>
                  <a:pt x="12511" y="4335"/>
                </a:cubicBezTo>
                <a:cubicBezTo>
                  <a:pt x="9077" y="4335"/>
                  <a:pt x="9077" y="4335"/>
                  <a:pt x="9077" y="4335"/>
                </a:cubicBezTo>
                <a:cubicBezTo>
                  <a:pt x="9077" y="3459"/>
                  <a:pt x="9077" y="3459"/>
                  <a:pt x="9077" y="3459"/>
                </a:cubicBezTo>
                <a:cubicBezTo>
                  <a:pt x="9616" y="3312"/>
                  <a:pt x="10009" y="2890"/>
                  <a:pt x="10009" y="2384"/>
                </a:cubicBezTo>
                <a:cubicBezTo>
                  <a:pt x="10009" y="1118"/>
                  <a:pt x="10009" y="1118"/>
                  <a:pt x="10009" y="1118"/>
                </a:cubicBezTo>
                <a:cubicBezTo>
                  <a:pt x="10009" y="506"/>
                  <a:pt x="9432" y="0"/>
                  <a:pt x="8709" y="0"/>
                </a:cubicBezTo>
                <a:cubicBezTo>
                  <a:pt x="7985" y="0"/>
                  <a:pt x="7396" y="506"/>
                  <a:pt x="7396" y="1118"/>
                </a:cubicBezTo>
                <a:cubicBezTo>
                  <a:pt x="7396" y="2384"/>
                  <a:pt x="7396" y="2384"/>
                  <a:pt x="7396" y="2384"/>
                </a:cubicBezTo>
                <a:cubicBezTo>
                  <a:pt x="7396" y="2890"/>
                  <a:pt x="7801" y="3312"/>
                  <a:pt x="8341" y="3459"/>
                </a:cubicBezTo>
                <a:cubicBezTo>
                  <a:pt x="8341" y="4335"/>
                  <a:pt x="8341" y="4335"/>
                  <a:pt x="8341" y="4335"/>
                </a:cubicBezTo>
                <a:cubicBezTo>
                  <a:pt x="4134" y="4335"/>
                  <a:pt x="4134" y="4335"/>
                  <a:pt x="4134" y="4335"/>
                </a:cubicBezTo>
                <a:cubicBezTo>
                  <a:pt x="3925" y="4335"/>
                  <a:pt x="3766" y="4482"/>
                  <a:pt x="3766" y="4662"/>
                </a:cubicBezTo>
                <a:cubicBezTo>
                  <a:pt x="3766" y="4830"/>
                  <a:pt x="3925" y="4978"/>
                  <a:pt x="4134" y="4978"/>
                </a:cubicBezTo>
                <a:cubicBezTo>
                  <a:pt x="20852" y="4978"/>
                  <a:pt x="20852" y="4978"/>
                  <a:pt x="20852" y="4978"/>
                </a:cubicBezTo>
                <a:cubicBezTo>
                  <a:pt x="20852" y="5811"/>
                  <a:pt x="20852" y="5811"/>
                  <a:pt x="20852" y="5811"/>
                </a:cubicBezTo>
                <a:cubicBezTo>
                  <a:pt x="748" y="5811"/>
                  <a:pt x="748" y="5811"/>
                  <a:pt x="748" y="5811"/>
                </a:cubicBezTo>
                <a:cubicBezTo>
                  <a:pt x="748" y="4978"/>
                  <a:pt x="748" y="4978"/>
                  <a:pt x="748" y="4978"/>
                </a:cubicBezTo>
                <a:cubicBezTo>
                  <a:pt x="2637" y="4978"/>
                  <a:pt x="2637" y="4978"/>
                  <a:pt x="2637" y="4978"/>
                </a:cubicBezTo>
                <a:cubicBezTo>
                  <a:pt x="2846" y="4978"/>
                  <a:pt x="3017" y="4830"/>
                  <a:pt x="3017" y="4662"/>
                </a:cubicBezTo>
                <a:cubicBezTo>
                  <a:pt x="3017" y="4482"/>
                  <a:pt x="2846" y="4335"/>
                  <a:pt x="2637" y="4335"/>
                </a:cubicBezTo>
                <a:cubicBezTo>
                  <a:pt x="368" y="4335"/>
                  <a:pt x="368" y="4335"/>
                  <a:pt x="368" y="4335"/>
                </a:cubicBezTo>
                <a:cubicBezTo>
                  <a:pt x="172" y="4335"/>
                  <a:pt x="0" y="4482"/>
                  <a:pt x="0" y="4662"/>
                </a:cubicBezTo>
                <a:cubicBezTo>
                  <a:pt x="0" y="6128"/>
                  <a:pt x="0" y="6128"/>
                  <a:pt x="0" y="6128"/>
                </a:cubicBezTo>
                <a:cubicBezTo>
                  <a:pt x="0" y="6180"/>
                  <a:pt x="12" y="6223"/>
                  <a:pt x="37" y="6265"/>
                </a:cubicBezTo>
                <a:cubicBezTo>
                  <a:pt x="37" y="6265"/>
                  <a:pt x="37" y="6265"/>
                  <a:pt x="37" y="6265"/>
                </a:cubicBezTo>
                <a:cubicBezTo>
                  <a:pt x="2171" y="10304"/>
                  <a:pt x="2171" y="10304"/>
                  <a:pt x="2171" y="10304"/>
                </a:cubicBezTo>
                <a:cubicBezTo>
                  <a:pt x="2232" y="10420"/>
                  <a:pt x="2367" y="10494"/>
                  <a:pt x="2514" y="10494"/>
                </a:cubicBezTo>
                <a:cubicBezTo>
                  <a:pt x="3263" y="10494"/>
                  <a:pt x="3263" y="10494"/>
                  <a:pt x="3263" y="10494"/>
                </a:cubicBezTo>
                <a:cubicBezTo>
                  <a:pt x="3263" y="21284"/>
                  <a:pt x="3263" y="21284"/>
                  <a:pt x="3263" y="21284"/>
                </a:cubicBezTo>
                <a:cubicBezTo>
                  <a:pt x="3263" y="21452"/>
                  <a:pt x="3434" y="21600"/>
                  <a:pt x="3631" y="21600"/>
                </a:cubicBezTo>
                <a:cubicBezTo>
                  <a:pt x="17957" y="21600"/>
                  <a:pt x="17957" y="21600"/>
                  <a:pt x="17957" y="21600"/>
                </a:cubicBezTo>
                <a:cubicBezTo>
                  <a:pt x="18166" y="21600"/>
                  <a:pt x="18337" y="21452"/>
                  <a:pt x="18337" y="21284"/>
                </a:cubicBezTo>
                <a:cubicBezTo>
                  <a:pt x="18337" y="19607"/>
                  <a:pt x="18337" y="19607"/>
                  <a:pt x="18337" y="19607"/>
                </a:cubicBezTo>
                <a:cubicBezTo>
                  <a:pt x="18337" y="19427"/>
                  <a:pt x="18166" y="19280"/>
                  <a:pt x="17957" y="19280"/>
                </a:cubicBezTo>
                <a:cubicBezTo>
                  <a:pt x="17749" y="19280"/>
                  <a:pt x="17589" y="19427"/>
                  <a:pt x="17589" y="19607"/>
                </a:cubicBezTo>
                <a:cubicBezTo>
                  <a:pt x="17589" y="20957"/>
                  <a:pt x="17589" y="20957"/>
                  <a:pt x="17589" y="20957"/>
                </a:cubicBezTo>
                <a:cubicBezTo>
                  <a:pt x="4011" y="20957"/>
                  <a:pt x="4011" y="20957"/>
                  <a:pt x="4011" y="20957"/>
                </a:cubicBezTo>
                <a:cubicBezTo>
                  <a:pt x="4011" y="8016"/>
                  <a:pt x="4011" y="8016"/>
                  <a:pt x="4011" y="8016"/>
                </a:cubicBezTo>
                <a:cubicBezTo>
                  <a:pt x="17589" y="8016"/>
                  <a:pt x="17589" y="8016"/>
                  <a:pt x="17589" y="8016"/>
                </a:cubicBezTo>
                <a:cubicBezTo>
                  <a:pt x="17589" y="18320"/>
                  <a:pt x="17589" y="18320"/>
                  <a:pt x="17589" y="18320"/>
                </a:cubicBezTo>
                <a:cubicBezTo>
                  <a:pt x="17589" y="18499"/>
                  <a:pt x="17749" y="18647"/>
                  <a:pt x="17957" y="18647"/>
                </a:cubicBezTo>
                <a:cubicBezTo>
                  <a:pt x="18166" y="18647"/>
                  <a:pt x="18337" y="18499"/>
                  <a:pt x="18337" y="18320"/>
                </a:cubicBezTo>
                <a:cubicBezTo>
                  <a:pt x="18337" y="10494"/>
                  <a:pt x="18337" y="10494"/>
                  <a:pt x="18337" y="10494"/>
                </a:cubicBezTo>
                <a:cubicBezTo>
                  <a:pt x="19073" y="10494"/>
                  <a:pt x="19073" y="10494"/>
                  <a:pt x="19073" y="10494"/>
                </a:cubicBezTo>
                <a:cubicBezTo>
                  <a:pt x="19220" y="10494"/>
                  <a:pt x="19355" y="10420"/>
                  <a:pt x="19417" y="10304"/>
                </a:cubicBezTo>
                <a:cubicBezTo>
                  <a:pt x="21563" y="6265"/>
                  <a:pt x="21563" y="6265"/>
                  <a:pt x="21563" y="6265"/>
                </a:cubicBezTo>
                <a:cubicBezTo>
                  <a:pt x="21563" y="6265"/>
                  <a:pt x="21563" y="6265"/>
                  <a:pt x="21563" y="6265"/>
                </a:cubicBezTo>
                <a:cubicBezTo>
                  <a:pt x="21588" y="6223"/>
                  <a:pt x="21600" y="6180"/>
                  <a:pt x="21600" y="6128"/>
                </a:cubicBezTo>
                <a:cubicBezTo>
                  <a:pt x="21600" y="4662"/>
                  <a:pt x="21600" y="4662"/>
                  <a:pt x="21600" y="4662"/>
                </a:cubicBezTo>
                <a:close/>
                <a:moveTo>
                  <a:pt x="12327" y="2384"/>
                </a:moveTo>
                <a:cubicBezTo>
                  <a:pt x="12327" y="1118"/>
                  <a:pt x="12327" y="1118"/>
                  <a:pt x="12327" y="1118"/>
                </a:cubicBezTo>
                <a:cubicBezTo>
                  <a:pt x="12327" y="854"/>
                  <a:pt x="12572" y="643"/>
                  <a:pt x="12891" y="643"/>
                </a:cubicBezTo>
                <a:cubicBezTo>
                  <a:pt x="13198" y="643"/>
                  <a:pt x="13443" y="854"/>
                  <a:pt x="13443" y="1118"/>
                </a:cubicBezTo>
                <a:cubicBezTo>
                  <a:pt x="13443" y="2384"/>
                  <a:pt x="13443" y="2384"/>
                  <a:pt x="13443" y="2384"/>
                </a:cubicBezTo>
                <a:cubicBezTo>
                  <a:pt x="13443" y="2647"/>
                  <a:pt x="13198" y="2858"/>
                  <a:pt x="12891" y="2858"/>
                </a:cubicBezTo>
                <a:cubicBezTo>
                  <a:pt x="12572" y="2858"/>
                  <a:pt x="12327" y="2647"/>
                  <a:pt x="12327" y="2384"/>
                </a:cubicBezTo>
                <a:close/>
                <a:moveTo>
                  <a:pt x="8144" y="2384"/>
                </a:moveTo>
                <a:cubicBezTo>
                  <a:pt x="8144" y="1118"/>
                  <a:pt x="8144" y="1118"/>
                  <a:pt x="8144" y="1118"/>
                </a:cubicBezTo>
                <a:cubicBezTo>
                  <a:pt x="8144" y="854"/>
                  <a:pt x="8402" y="643"/>
                  <a:pt x="8709" y="643"/>
                </a:cubicBezTo>
                <a:cubicBezTo>
                  <a:pt x="9015" y="643"/>
                  <a:pt x="9273" y="854"/>
                  <a:pt x="9273" y="1118"/>
                </a:cubicBezTo>
                <a:cubicBezTo>
                  <a:pt x="9273" y="2384"/>
                  <a:pt x="9273" y="2384"/>
                  <a:pt x="9273" y="2384"/>
                </a:cubicBezTo>
                <a:cubicBezTo>
                  <a:pt x="9273" y="2647"/>
                  <a:pt x="9015" y="2858"/>
                  <a:pt x="8709" y="2858"/>
                </a:cubicBezTo>
                <a:cubicBezTo>
                  <a:pt x="8402" y="2858"/>
                  <a:pt x="8144" y="2647"/>
                  <a:pt x="8144" y="2384"/>
                </a:cubicBezTo>
                <a:close/>
                <a:moveTo>
                  <a:pt x="18840" y="9851"/>
                </a:moveTo>
                <a:cubicBezTo>
                  <a:pt x="18337" y="9851"/>
                  <a:pt x="18337" y="9851"/>
                  <a:pt x="18337" y="9851"/>
                </a:cubicBezTo>
                <a:cubicBezTo>
                  <a:pt x="18337" y="7689"/>
                  <a:pt x="18337" y="7689"/>
                  <a:pt x="18337" y="7689"/>
                </a:cubicBezTo>
                <a:cubicBezTo>
                  <a:pt x="18337" y="7520"/>
                  <a:pt x="18166" y="7372"/>
                  <a:pt x="17957" y="7372"/>
                </a:cubicBezTo>
                <a:cubicBezTo>
                  <a:pt x="3631" y="7372"/>
                  <a:pt x="3631" y="7372"/>
                  <a:pt x="3631" y="7372"/>
                </a:cubicBezTo>
                <a:cubicBezTo>
                  <a:pt x="3434" y="7372"/>
                  <a:pt x="3263" y="7520"/>
                  <a:pt x="3263" y="7689"/>
                </a:cubicBezTo>
                <a:cubicBezTo>
                  <a:pt x="3263" y="9851"/>
                  <a:pt x="3263" y="9851"/>
                  <a:pt x="3263" y="9851"/>
                </a:cubicBezTo>
                <a:cubicBezTo>
                  <a:pt x="2760" y="9851"/>
                  <a:pt x="2760" y="9851"/>
                  <a:pt x="2760" y="9851"/>
                </a:cubicBezTo>
                <a:cubicBezTo>
                  <a:pt x="957" y="6455"/>
                  <a:pt x="957" y="6455"/>
                  <a:pt x="957" y="6455"/>
                </a:cubicBezTo>
                <a:cubicBezTo>
                  <a:pt x="20643" y="6455"/>
                  <a:pt x="20643" y="6455"/>
                  <a:pt x="20643" y="6455"/>
                </a:cubicBezTo>
                <a:lnTo>
                  <a:pt x="18840" y="9851"/>
                </a:lnTo>
                <a:close/>
                <a:moveTo>
                  <a:pt x="18840" y="9851"/>
                </a:moveTo>
                <a:cubicBezTo>
                  <a:pt x="18840" y="9851"/>
                  <a:pt x="18840" y="9851"/>
                  <a:pt x="18840" y="9851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1741" name="Group 422"/>
          <p:cNvGrpSpPr/>
          <p:nvPr/>
        </p:nvGrpSpPr>
        <p:grpSpPr>
          <a:xfrm>
            <a:off x="4735116" y="4274344"/>
            <a:ext cx="332185" cy="411957"/>
            <a:chOff x="0" y="0"/>
            <a:chExt cx="332184" cy="411956"/>
          </a:xfrm>
        </p:grpSpPr>
        <p:sp>
          <p:nvSpPr>
            <p:cNvPr id="1734" name="Freeform 378"/>
            <p:cNvSpPr/>
            <p:nvPr/>
          </p:nvSpPr>
          <p:spPr>
            <a:xfrm>
              <a:off x="-1" y="-1"/>
              <a:ext cx="332185" cy="41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78" y="1614"/>
                  </a:moveTo>
                  <a:cubicBezTo>
                    <a:pt x="18291" y="1614"/>
                    <a:pt x="18291" y="1614"/>
                    <a:pt x="18291" y="1614"/>
                  </a:cubicBezTo>
                  <a:cubicBezTo>
                    <a:pt x="18291" y="1139"/>
                    <a:pt x="18291" y="1139"/>
                    <a:pt x="18291" y="1139"/>
                  </a:cubicBezTo>
                  <a:cubicBezTo>
                    <a:pt x="18291" y="506"/>
                    <a:pt x="17648" y="0"/>
                    <a:pt x="16873" y="0"/>
                  </a:cubicBezTo>
                  <a:cubicBezTo>
                    <a:pt x="16085" y="0"/>
                    <a:pt x="15455" y="506"/>
                    <a:pt x="15455" y="1139"/>
                  </a:cubicBezTo>
                  <a:cubicBezTo>
                    <a:pt x="15455" y="1614"/>
                    <a:pt x="15455" y="1614"/>
                    <a:pt x="15455" y="1614"/>
                  </a:cubicBezTo>
                  <a:cubicBezTo>
                    <a:pt x="14247" y="1614"/>
                    <a:pt x="14247" y="1614"/>
                    <a:pt x="14247" y="1614"/>
                  </a:cubicBezTo>
                  <a:cubicBezTo>
                    <a:pt x="14247" y="1139"/>
                    <a:pt x="14247" y="1139"/>
                    <a:pt x="14247" y="1139"/>
                  </a:cubicBezTo>
                  <a:cubicBezTo>
                    <a:pt x="14247" y="506"/>
                    <a:pt x="13603" y="0"/>
                    <a:pt x="12829" y="0"/>
                  </a:cubicBezTo>
                  <a:cubicBezTo>
                    <a:pt x="12041" y="0"/>
                    <a:pt x="11411" y="506"/>
                    <a:pt x="11411" y="1139"/>
                  </a:cubicBezTo>
                  <a:cubicBezTo>
                    <a:pt x="11411" y="1614"/>
                    <a:pt x="11411" y="1614"/>
                    <a:pt x="11411" y="1614"/>
                  </a:cubicBezTo>
                  <a:cubicBezTo>
                    <a:pt x="10189" y="1614"/>
                    <a:pt x="10189" y="1614"/>
                    <a:pt x="10189" y="1614"/>
                  </a:cubicBezTo>
                  <a:cubicBezTo>
                    <a:pt x="10189" y="1139"/>
                    <a:pt x="10189" y="1139"/>
                    <a:pt x="10189" y="1139"/>
                  </a:cubicBezTo>
                  <a:cubicBezTo>
                    <a:pt x="10189" y="506"/>
                    <a:pt x="9559" y="0"/>
                    <a:pt x="8771" y="0"/>
                  </a:cubicBezTo>
                  <a:cubicBezTo>
                    <a:pt x="7997" y="0"/>
                    <a:pt x="7353" y="506"/>
                    <a:pt x="7353" y="1139"/>
                  </a:cubicBezTo>
                  <a:cubicBezTo>
                    <a:pt x="7353" y="1614"/>
                    <a:pt x="7353" y="1614"/>
                    <a:pt x="7353" y="1614"/>
                  </a:cubicBezTo>
                  <a:cubicBezTo>
                    <a:pt x="6145" y="1614"/>
                    <a:pt x="6145" y="1614"/>
                    <a:pt x="6145" y="1614"/>
                  </a:cubicBezTo>
                  <a:cubicBezTo>
                    <a:pt x="6145" y="1139"/>
                    <a:pt x="6145" y="1139"/>
                    <a:pt x="6145" y="1139"/>
                  </a:cubicBezTo>
                  <a:cubicBezTo>
                    <a:pt x="6145" y="506"/>
                    <a:pt x="5515" y="0"/>
                    <a:pt x="4727" y="0"/>
                  </a:cubicBezTo>
                  <a:cubicBezTo>
                    <a:pt x="3952" y="0"/>
                    <a:pt x="3309" y="506"/>
                    <a:pt x="3309" y="1139"/>
                  </a:cubicBezTo>
                  <a:cubicBezTo>
                    <a:pt x="3309" y="1614"/>
                    <a:pt x="3309" y="1614"/>
                    <a:pt x="3309" y="1614"/>
                  </a:cubicBezTo>
                  <a:cubicBezTo>
                    <a:pt x="2022" y="1614"/>
                    <a:pt x="2022" y="1614"/>
                    <a:pt x="2022" y="1614"/>
                  </a:cubicBezTo>
                  <a:cubicBezTo>
                    <a:pt x="906" y="1614"/>
                    <a:pt x="0" y="2341"/>
                    <a:pt x="0" y="3238"/>
                  </a:cubicBezTo>
                  <a:cubicBezTo>
                    <a:pt x="0" y="15947"/>
                    <a:pt x="0" y="15947"/>
                    <a:pt x="0" y="15947"/>
                  </a:cubicBezTo>
                  <a:cubicBezTo>
                    <a:pt x="0" y="16126"/>
                    <a:pt x="184" y="16263"/>
                    <a:pt x="394" y="16263"/>
                  </a:cubicBezTo>
                  <a:cubicBezTo>
                    <a:pt x="617" y="16263"/>
                    <a:pt x="801" y="16126"/>
                    <a:pt x="801" y="15947"/>
                  </a:cubicBezTo>
                  <a:cubicBezTo>
                    <a:pt x="801" y="3238"/>
                    <a:pt x="801" y="3238"/>
                    <a:pt x="801" y="3238"/>
                  </a:cubicBezTo>
                  <a:cubicBezTo>
                    <a:pt x="801" y="2700"/>
                    <a:pt x="1352" y="2257"/>
                    <a:pt x="2022" y="2257"/>
                  </a:cubicBezTo>
                  <a:cubicBezTo>
                    <a:pt x="3309" y="2257"/>
                    <a:pt x="3309" y="2257"/>
                    <a:pt x="3309" y="2257"/>
                  </a:cubicBezTo>
                  <a:cubicBezTo>
                    <a:pt x="3309" y="3248"/>
                    <a:pt x="3309" y="3248"/>
                    <a:pt x="3309" y="3248"/>
                  </a:cubicBezTo>
                  <a:cubicBezTo>
                    <a:pt x="3309" y="3881"/>
                    <a:pt x="3952" y="4387"/>
                    <a:pt x="4727" y="4387"/>
                  </a:cubicBezTo>
                  <a:cubicBezTo>
                    <a:pt x="5515" y="4387"/>
                    <a:pt x="6145" y="3881"/>
                    <a:pt x="6145" y="3248"/>
                  </a:cubicBezTo>
                  <a:cubicBezTo>
                    <a:pt x="6145" y="2257"/>
                    <a:pt x="6145" y="2257"/>
                    <a:pt x="6145" y="2257"/>
                  </a:cubicBezTo>
                  <a:cubicBezTo>
                    <a:pt x="7353" y="2257"/>
                    <a:pt x="7353" y="2257"/>
                    <a:pt x="7353" y="2257"/>
                  </a:cubicBezTo>
                  <a:cubicBezTo>
                    <a:pt x="7353" y="3248"/>
                    <a:pt x="7353" y="3248"/>
                    <a:pt x="7353" y="3248"/>
                  </a:cubicBezTo>
                  <a:cubicBezTo>
                    <a:pt x="7353" y="3881"/>
                    <a:pt x="7997" y="4387"/>
                    <a:pt x="8771" y="4387"/>
                  </a:cubicBezTo>
                  <a:cubicBezTo>
                    <a:pt x="9559" y="4387"/>
                    <a:pt x="10189" y="3881"/>
                    <a:pt x="10189" y="3248"/>
                  </a:cubicBezTo>
                  <a:cubicBezTo>
                    <a:pt x="10189" y="2257"/>
                    <a:pt x="10189" y="2257"/>
                    <a:pt x="10189" y="2257"/>
                  </a:cubicBezTo>
                  <a:cubicBezTo>
                    <a:pt x="11411" y="2257"/>
                    <a:pt x="11411" y="2257"/>
                    <a:pt x="11411" y="2257"/>
                  </a:cubicBezTo>
                  <a:cubicBezTo>
                    <a:pt x="11411" y="3248"/>
                    <a:pt x="11411" y="3248"/>
                    <a:pt x="11411" y="3248"/>
                  </a:cubicBezTo>
                  <a:cubicBezTo>
                    <a:pt x="11411" y="3881"/>
                    <a:pt x="12041" y="4387"/>
                    <a:pt x="12829" y="4387"/>
                  </a:cubicBezTo>
                  <a:cubicBezTo>
                    <a:pt x="13603" y="4387"/>
                    <a:pt x="14247" y="3881"/>
                    <a:pt x="14247" y="3248"/>
                  </a:cubicBezTo>
                  <a:cubicBezTo>
                    <a:pt x="14247" y="2257"/>
                    <a:pt x="14247" y="2257"/>
                    <a:pt x="14247" y="2257"/>
                  </a:cubicBezTo>
                  <a:cubicBezTo>
                    <a:pt x="15455" y="2257"/>
                    <a:pt x="15455" y="2257"/>
                    <a:pt x="15455" y="2257"/>
                  </a:cubicBezTo>
                  <a:cubicBezTo>
                    <a:pt x="15455" y="3248"/>
                    <a:pt x="15455" y="3248"/>
                    <a:pt x="15455" y="3248"/>
                  </a:cubicBezTo>
                  <a:cubicBezTo>
                    <a:pt x="15455" y="3881"/>
                    <a:pt x="16085" y="4387"/>
                    <a:pt x="16873" y="4387"/>
                  </a:cubicBezTo>
                  <a:cubicBezTo>
                    <a:pt x="17648" y="4387"/>
                    <a:pt x="18291" y="3881"/>
                    <a:pt x="18291" y="3248"/>
                  </a:cubicBezTo>
                  <a:cubicBezTo>
                    <a:pt x="18291" y="2257"/>
                    <a:pt x="18291" y="2257"/>
                    <a:pt x="18291" y="2257"/>
                  </a:cubicBezTo>
                  <a:cubicBezTo>
                    <a:pt x="19578" y="2257"/>
                    <a:pt x="19578" y="2257"/>
                    <a:pt x="19578" y="2257"/>
                  </a:cubicBezTo>
                  <a:cubicBezTo>
                    <a:pt x="20248" y="2257"/>
                    <a:pt x="20799" y="2700"/>
                    <a:pt x="20799" y="3238"/>
                  </a:cubicBezTo>
                  <a:cubicBezTo>
                    <a:pt x="20799" y="19976"/>
                    <a:pt x="20799" y="19976"/>
                    <a:pt x="20799" y="19976"/>
                  </a:cubicBezTo>
                  <a:cubicBezTo>
                    <a:pt x="20799" y="20514"/>
                    <a:pt x="20248" y="20957"/>
                    <a:pt x="19578" y="20957"/>
                  </a:cubicBezTo>
                  <a:cubicBezTo>
                    <a:pt x="2022" y="20957"/>
                    <a:pt x="2022" y="20957"/>
                    <a:pt x="2022" y="20957"/>
                  </a:cubicBezTo>
                  <a:cubicBezTo>
                    <a:pt x="1352" y="20957"/>
                    <a:pt x="801" y="20514"/>
                    <a:pt x="801" y="19976"/>
                  </a:cubicBezTo>
                  <a:cubicBezTo>
                    <a:pt x="801" y="17223"/>
                    <a:pt x="801" y="17223"/>
                    <a:pt x="801" y="17223"/>
                  </a:cubicBezTo>
                  <a:cubicBezTo>
                    <a:pt x="801" y="17054"/>
                    <a:pt x="617" y="16907"/>
                    <a:pt x="394" y="16907"/>
                  </a:cubicBezTo>
                  <a:cubicBezTo>
                    <a:pt x="184" y="16907"/>
                    <a:pt x="0" y="17054"/>
                    <a:pt x="0" y="17223"/>
                  </a:cubicBezTo>
                  <a:cubicBezTo>
                    <a:pt x="0" y="19976"/>
                    <a:pt x="0" y="19976"/>
                    <a:pt x="0" y="19976"/>
                  </a:cubicBezTo>
                  <a:cubicBezTo>
                    <a:pt x="0" y="20872"/>
                    <a:pt x="906" y="21600"/>
                    <a:pt x="2022" y="21600"/>
                  </a:cubicBezTo>
                  <a:cubicBezTo>
                    <a:pt x="19578" y="21600"/>
                    <a:pt x="19578" y="21600"/>
                    <a:pt x="19578" y="21600"/>
                  </a:cubicBezTo>
                  <a:cubicBezTo>
                    <a:pt x="20694" y="21600"/>
                    <a:pt x="21600" y="20872"/>
                    <a:pt x="21600" y="19976"/>
                  </a:cubicBezTo>
                  <a:cubicBezTo>
                    <a:pt x="21600" y="3238"/>
                    <a:pt x="21600" y="3238"/>
                    <a:pt x="21600" y="3238"/>
                  </a:cubicBezTo>
                  <a:cubicBezTo>
                    <a:pt x="21600" y="2341"/>
                    <a:pt x="20694" y="1614"/>
                    <a:pt x="19578" y="1614"/>
                  </a:cubicBezTo>
                  <a:close/>
                  <a:moveTo>
                    <a:pt x="4727" y="3755"/>
                  </a:moveTo>
                  <a:cubicBezTo>
                    <a:pt x="4386" y="3755"/>
                    <a:pt x="4110" y="3523"/>
                    <a:pt x="4110" y="3248"/>
                  </a:cubicBezTo>
                  <a:cubicBezTo>
                    <a:pt x="4110" y="1139"/>
                    <a:pt x="4110" y="1139"/>
                    <a:pt x="4110" y="1139"/>
                  </a:cubicBezTo>
                  <a:cubicBezTo>
                    <a:pt x="4110" y="865"/>
                    <a:pt x="4386" y="643"/>
                    <a:pt x="4727" y="643"/>
                  </a:cubicBezTo>
                  <a:cubicBezTo>
                    <a:pt x="5068" y="643"/>
                    <a:pt x="5344" y="865"/>
                    <a:pt x="5344" y="1139"/>
                  </a:cubicBezTo>
                  <a:cubicBezTo>
                    <a:pt x="5344" y="3248"/>
                    <a:pt x="5344" y="3248"/>
                    <a:pt x="5344" y="3248"/>
                  </a:cubicBezTo>
                  <a:cubicBezTo>
                    <a:pt x="5344" y="3523"/>
                    <a:pt x="5068" y="3755"/>
                    <a:pt x="4727" y="3755"/>
                  </a:cubicBezTo>
                  <a:close/>
                  <a:moveTo>
                    <a:pt x="9402" y="3248"/>
                  </a:moveTo>
                  <a:cubicBezTo>
                    <a:pt x="9402" y="3523"/>
                    <a:pt x="9113" y="3755"/>
                    <a:pt x="8771" y="3755"/>
                  </a:cubicBezTo>
                  <a:cubicBezTo>
                    <a:pt x="8430" y="3755"/>
                    <a:pt x="8154" y="3523"/>
                    <a:pt x="8154" y="3248"/>
                  </a:cubicBezTo>
                  <a:cubicBezTo>
                    <a:pt x="8154" y="1139"/>
                    <a:pt x="8154" y="1139"/>
                    <a:pt x="8154" y="1139"/>
                  </a:cubicBezTo>
                  <a:cubicBezTo>
                    <a:pt x="8154" y="865"/>
                    <a:pt x="8430" y="643"/>
                    <a:pt x="8771" y="643"/>
                  </a:cubicBezTo>
                  <a:cubicBezTo>
                    <a:pt x="9113" y="643"/>
                    <a:pt x="9402" y="865"/>
                    <a:pt x="9402" y="1139"/>
                  </a:cubicBezTo>
                  <a:lnTo>
                    <a:pt x="9402" y="3248"/>
                  </a:lnTo>
                  <a:close/>
                  <a:moveTo>
                    <a:pt x="12829" y="3755"/>
                  </a:moveTo>
                  <a:cubicBezTo>
                    <a:pt x="12487" y="3755"/>
                    <a:pt x="12212" y="3523"/>
                    <a:pt x="12212" y="3248"/>
                  </a:cubicBezTo>
                  <a:cubicBezTo>
                    <a:pt x="12212" y="1139"/>
                    <a:pt x="12212" y="1139"/>
                    <a:pt x="12212" y="1139"/>
                  </a:cubicBezTo>
                  <a:cubicBezTo>
                    <a:pt x="12212" y="865"/>
                    <a:pt x="12487" y="643"/>
                    <a:pt x="12829" y="643"/>
                  </a:cubicBezTo>
                  <a:cubicBezTo>
                    <a:pt x="13170" y="643"/>
                    <a:pt x="13446" y="865"/>
                    <a:pt x="13446" y="1139"/>
                  </a:cubicBezTo>
                  <a:cubicBezTo>
                    <a:pt x="13446" y="3248"/>
                    <a:pt x="13446" y="3248"/>
                    <a:pt x="13446" y="3248"/>
                  </a:cubicBezTo>
                  <a:cubicBezTo>
                    <a:pt x="13446" y="3523"/>
                    <a:pt x="13170" y="3755"/>
                    <a:pt x="12829" y="3755"/>
                  </a:cubicBezTo>
                  <a:close/>
                  <a:moveTo>
                    <a:pt x="17490" y="3248"/>
                  </a:moveTo>
                  <a:cubicBezTo>
                    <a:pt x="17490" y="3523"/>
                    <a:pt x="17214" y="3755"/>
                    <a:pt x="16873" y="3755"/>
                  </a:cubicBezTo>
                  <a:cubicBezTo>
                    <a:pt x="16532" y="3755"/>
                    <a:pt x="16256" y="3523"/>
                    <a:pt x="16256" y="3248"/>
                  </a:cubicBezTo>
                  <a:cubicBezTo>
                    <a:pt x="16256" y="1139"/>
                    <a:pt x="16256" y="1139"/>
                    <a:pt x="16256" y="1139"/>
                  </a:cubicBezTo>
                  <a:cubicBezTo>
                    <a:pt x="16256" y="865"/>
                    <a:pt x="16532" y="643"/>
                    <a:pt x="16873" y="643"/>
                  </a:cubicBezTo>
                  <a:cubicBezTo>
                    <a:pt x="17214" y="643"/>
                    <a:pt x="17490" y="865"/>
                    <a:pt x="17490" y="1139"/>
                  </a:cubicBezTo>
                  <a:lnTo>
                    <a:pt x="17490" y="3248"/>
                  </a:lnTo>
                  <a:close/>
                  <a:moveTo>
                    <a:pt x="17490" y="3248"/>
                  </a:moveTo>
                  <a:cubicBezTo>
                    <a:pt x="17490" y="3248"/>
                    <a:pt x="17490" y="3248"/>
                    <a:pt x="17490" y="324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5" name="Freeform 379"/>
            <p:cNvSpPr/>
            <p:nvPr/>
          </p:nvSpPr>
          <p:spPr>
            <a:xfrm>
              <a:off x="29765" y="129778"/>
              <a:ext cx="272654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04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224" y="0"/>
                    <a:pt x="0" y="4957"/>
                    <a:pt x="0" y="10977"/>
                  </a:cubicBezTo>
                  <a:cubicBezTo>
                    <a:pt x="0" y="16643"/>
                    <a:pt x="224" y="21600"/>
                    <a:pt x="496" y="21600"/>
                  </a:cubicBezTo>
                  <a:cubicBezTo>
                    <a:pt x="21104" y="21600"/>
                    <a:pt x="21104" y="21600"/>
                    <a:pt x="21104" y="21600"/>
                  </a:cubicBezTo>
                  <a:cubicBezTo>
                    <a:pt x="21376" y="21600"/>
                    <a:pt x="21600" y="16643"/>
                    <a:pt x="21600" y="10977"/>
                  </a:cubicBezTo>
                  <a:cubicBezTo>
                    <a:pt x="21600" y="4957"/>
                    <a:pt x="21376" y="0"/>
                    <a:pt x="21104" y="0"/>
                  </a:cubicBezTo>
                  <a:close/>
                  <a:moveTo>
                    <a:pt x="21104" y="0"/>
                  </a:moveTo>
                  <a:cubicBezTo>
                    <a:pt x="21104" y="0"/>
                    <a:pt x="21104" y="0"/>
                    <a:pt x="21104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6" name="Freeform 380"/>
            <p:cNvSpPr/>
            <p:nvPr/>
          </p:nvSpPr>
          <p:spPr>
            <a:xfrm>
              <a:off x="215502" y="185340"/>
              <a:ext cx="8691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0" y="0"/>
                  </a:moveTo>
                  <a:cubicBezTo>
                    <a:pt x="1550" y="0"/>
                    <a:pt x="1550" y="0"/>
                    <a:pt x="1550" y="0"/>
                  </a:cubicBezTo>
                  <a:cubicBezTo>
                    <a:pt x="700" y="0"/>
                    <a:pt x="0" y="4680"/>
                    <a:pt x="0" y="10800"/>
                  </a:cubicBezTo>
                  <a:cubicBezTo>
                    <a:pt x="0" y="16920"/>
                    <a:pt x="700" y="21600"/>
                    <a:pt x="1550" y="21600"/>
                  </a:cubicBezTo>
                  <a:cubicBezTo>
                    <a:pt x="20050" y="21600"/>
                    <a:pt x="20050" y="21600"/>
                    <a:pt x="20050" y="21600"/>
                  </a:cubicBezTo>
                  <a:cubicBezTo>
                    <a:pt x="20900" y="21600"/>
                    <a:pt x="21600" y="16920"/>
                    <a:pt x="21600" y="10800"/>
                  </a:cubicBezTo>
                  <a:cubicBezTo>
                    <a:pt x="21600" y="4680"/>
                    <a:pt x="20900" y="0"/>
                    <a:pt x="20050" y="0"/>
                  </a:cubicBezTo>
                  <a:close/>
                  <a:moveTo>
                    <a:pt x="20050" y="0"/>
                  </a:moveTo>
                  <a:cubicBezTo>
                    <a:pt x="20050" y="0"/>
                    <a:pt x="20050" y="0"/>
                    <a:pt x="20050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7" name="Freeform 381"/>
            <p:cNvSpPr/>
            <p:nvPr/>
          </p:nvSpPr>
          <p:spPr>
            <a:xfrm>
              <a:off x="29765" y="185340"/>
              <a:ext cx="17383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0" y="21600"/>
                  </a:moveTo>
                  <a:cubicBezTo>
                    <a:pt x="20820" y="21600"/>
                    <a:pt x="20820" y="21600"/>
                    <a:pt x="20820" y="21600"/>
                  </a:cubicBezTo>
                  <a:cubicBezTo>
                    <a:pt x="21248" y="21600"/>
                    <a:pt x="21600" y="16920"/>
                    <a:pt x="21600" y="10800"/>
                  </a:cubicBezTo>
                  <a:cubicBezTo>
                    <a:pt x="21600" y="4680"/>
                    <a:pt x="21248" y="0"/>
                    <a:pt x="20820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352" y="0"/>
                    <a:pt x="0" y="4680"/>
                    <a:pt x="0" y="10800"/>
                  </a:cubicBezTo>
                  <a:cubicBezTo>
                    <a:pt x="0" y="16920"/>
                    <a:pt x="352" y="21600"/>
                    <a:pt x="780" y="21600"/>
                  </a:cubicBezTo>
                  <a:close/>
                  <a:moveTo>
                    <a:pt x="780" y="21600"/>
                  </a:moveTo>
                  <a:cubicBezTo>
                    <a:pt x="780" y="21600"/>
                    <a:pt x="780" y="21600"/>
                    <a:pt x="780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8" name="Freeform 382"/>
            <p:cNvSpPr/>
            <p:nvPr/>
          </p:nvSpPr>
          <p:spPr>
            <a:xfrm>
              <a:off x="29765" y="241300"/>
              <a:ext cx="27265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6" y="21600"/>
                  </a:moveTo>
                  <a:cubicBezTo>
                    <a:pt x="21104" y="21600"/>
                    <a:pt x="21104" y="21600"/>
                    <a:pt x="21104" y="21600"/>
                  </a:cubicBezTo>
                  <a:cubicBezTo>
                    <a:pt x="21376" y="21600"/>
                    <a:pt x="21600" y="16643"/>
                    <a:pt x="21600" y="10623"/>
                  </a:cubicBezTo>
                  <a:cubicBezTo>
                    <a:pt x="21600" y="4957"/>
                    <a:pt x="21376" y="0"/>
                    <a:pt x="21104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224" y="0"/>
                    <a:pt x="0" y="4957"/>
                    <a:pt x="0" y="10623"/>
                  </a:cubicBezTo>
                  <a:cubicBezTo>
                    <a:pt x="0" y="16643"/>
                    <a:pt x="224" y="21600"/>
                    <a:pt x="496" y="21600"/>
                  </a:cubicBezTo>
                  <a:close/>
                  <a:moveTo>
                    <a:pt x="496" y="21600"/>
                  </a:moveTo>
                  <a:cubicBezTo>
                    <a:pt x="496" y="21600"/>
                    <a:pt x="496" y="21600"/>
                    <a:pt x="49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9" name="Freeform 383"/>
            <p:cNvSpPr/>
            <p:nvPr/>
          </p:nvSpPr>
          <p:spPr>
            <a:xfrm>
              <a:off x="29765" y="296068"/>
              <a:ext cx="27265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6" y="21600"/>
                  </a:moveTo>
                  <a:cubicBezTo>
                    <a:pt x="21104" y="21600"/>
                    <a:pt x="21104" y="21600"/>
                    <a:pt x="21104" y="21600"/>
                  </a:cubicBezTo>
                  <a:cubicBezTo>
                    <a:pt x="21376" y="21600"/>
                    <a:pt x="21600" y="16920"/>
                    <a:pt x="21600" y="10800"/>
                  </a:cubicBezTo>
                  <a:cubicBezTo>
                    <a:pt x="21600" y="4680"/>
                    <a:pt x="21376" y="0"/>
                    <a:pt x="21104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224" y="0"/>
                    <a:pt x="0" y="4680"/>
                    <a:pt x="0" y="10800"/>
                  </a:cubicBezTo>
                  <a:cubicBezTo>
                    <a:pt x="0" y="16920"/>
                    <a:pt x="224" y="21600"/>
                    <a:pt x="496" y="21600"/>
                  </a:cubicBezTo>
                  <a:close/>
                  <a:moveTo>
                    <a:pt x="496" y="21600"/>
                  </a:moveTo>
                  <a:cubicBezTo>
                    <a:pt x="496" y="21600"/>
                    <a:pt x="496" y="21600"/>
                    <a:pt x="49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40" name="Freeform 384"/>
            <p:cNvSpPr/>
            <p:nvPr/>
          </p:nvSpPr>
          <p:spPr>
            <a:xfrm>
              <a:off x="29765" y="352027"/>
              <a:ext cx="27265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6" y="21600"/>
                  </a:moveTo>
                  <a:cubicBezTo>
                    <a:pt x="21104" y="21600"/>
                    <a:pt x="21104" y="21600"/>
                    <a:pt x="21104" y="21600"/>
                  </a:cubicBezTo>
                  <a:cubicBezTo>
                    <a:pt x="21376" y="21600"/>
                    <a:pt x="21600" y="16643"/>
                    <a:pt x="21600" y="10623"/>
                  </a:cubicBezTo>
                  <a:cubicBezTo>
                    <a:pt x="21600" y="4957"/>
                    <a:pt x="21376" y="0"/>
                    <a:pt x="21104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224" y="0"/>
                    <a:pt x="0" y="4957"/>
                    <a:pt x="0" y="10623"/>
                  </a:cubicBezTo>
                  <a:cubicBezTo>
                    <a:pt x="0" y="16643"/>
                    <a:pt x="224" y="21600"/>
                    <a:pt x="496" y="21600"/>
                  </a:cubicBezTo>
                  <a:close/>
                  <a:moveTo>
                    <a:pt x="496" y="21600"/>
                  </a:moveTo>
                  <a:cubicBezTo>
                    <a:pt x="496" y="21600"/>
                    <a:pt x="496" y="21600"/>
                    <a:pt x="49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45" name="Group 428"/>
          <p:cNvGrpSpPr/>
          <p:nvPr/>
        </p:nvGrpSpPr>
        <p:grpSpPr>
          <a:xfrm>
            <a:off x="4037410" y="4213621"/>
            <a:ext cx="316707" cy="413148"/>
            <a:chOff x="0" y="0"/>
            <a:chExt cx="316706" cy="413147"/>
          </a:xfrm>
        </p:grpSpPr>
        <p:sp>
          <p:nvSpPr>
            <p:cNvPr id="1742" name="Freeform 388"/>
            <p:cNvSpPr/>
            <p:nvPr/>
          </p:nvSpPr>
          <p:spPr>
            <a:xfrm>
              <a:off x="-1" y="0"/>
              <a:ext cx="316707" cy="41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91" y="19596"/>
                  </a:moveTo>
                  <a:cubicBezTo>
                    <a:pt x="18335" y="19596"/>
                    <a:pt x="18335" y="19596"/>
                    <a:pt x="18335" y="19596"/>
                  </a:cubicBezTo>
                  <a:cubicBezTo>
                    <a:pt x="18101" y="19596"/>
                    <a:pt x="17922" y="19744"/>
                    <a:pt x="17922" y="19923"/>
                  </a:cubicBezTo>
                  <a:cubicBezTo>
                    <a:pt x="17922" y="20102"/>
                    <a:pt x="18101" y="20239"/>
                    <a:pt x="18335" y="20239"/>
                  </a:cubicBezTo>
                  <a:cubicBezTo>
                    <a:pt x="20291" y="20239"/>
                    <a:pt x="20291" y="20239"/>
                    <a:pt x="20291" y="20239"/>
                  </a:cubicBezTo>
                  <a:cubicBezTo>
                    <a:pt x="20553" y="20239"/>
                    <a:pt x="20760" y="20408"/>
                    <a:pt x="20760" y="20598"/>
                  </a:cubicBezTo>
                  <a:cubicBezTo>
                    <a:pt x="20760" y="20798"/>
                    <a:pt x="20553" y="20957"/>
                    <a:pt x="20291" y="20957"/>
                  </a:cubicBezTo>
                  <a:cubicBezTo>
                    <a:pt x="5028" y="20957"/>
                    <a:pt x="5028" y="20957"/>
                    <a:pt x="5028" y="20957"/>
                  </a:cubicBezTo>
                  <a:cubicBezTo>
                    <a:pt x="4766" y="20957"/>
                    <a:pt x="4560" y="20798"/>
                    <a:pt x="4560" y="20598"/>
                  </a:cubicBezTo>
                  <a:cubicBezTo>
                    <a:pt x="4560" y="20408"/>
                    <a:pt x="4766" y="20239"/>
                    <a:pt x="5028" y="20239"/>
                  </a:cubicBezTo>
                  <a:cubicBezTo>
                    <a:pt x="16655" y="20239"/>
                    <a:pt x="16655" y="20239"/>
                    <a:pt x="16655" y="20239"/>
                  </a:cubicBezTo>
                  <a:cubicBezTo>
                    <a:pt x="16889" y="20239"/>
                    <a:pt x="17082" y="20102"/>
                    <a:pt x="17082" y="19923"/>
                  </a:cubicBezTo>
                  <a:cubicBezTo>
                    <a:pt x="17082" y="19744"/>
                    <a:pt x="16889" y="19596"/>
                    <a:pt x="16655" y="19596"/>
                  </a:cubicBezTo>
                  <a:cubicBezTo>
                    <a:pt x="15236" y="19596"/>
                    <a:pt x="15236" y="19596"/>
                    <a:pt x="15236" y="19596"/>
                  </a:cubicBezTo>
                  <a:cubicBezTo>
                    <a:pt x="15236" y="19005"/>
                    <a:pt x="15236" y="19005"/>
                    <a:pt x="15236" y="19005"/>
                  </a:cubicBezTo>
                  <a:cubicBezTo>
                    <a:pt x="16186" y="18805"/>
                    <a:pt x="16875" y="18151"/>
                    <a:pt x="16916" y="17381"/>
                  </a:cubicBezTo>
                  <a:cubicBezTo>
                    <a:pt x="17054" y="17381"/>
                    <a:pt x="17054" y="17381"/>
                    <a:pt x="17054" y="17381"/>
                  </a:cubicBezTo>
                  <a:cubicBezTo>
                    <a:pt x="18060" y="17381"/>
                    <a:pt x="18886" y="16748"/>
                    <a:pt x="18886" y="15979"/>
                  </a:cubicBezTo>
                  <a:cubicBezTo>
                    <a:pt x="18886" y="15209"/>
                    <a:pt x="18060" y="14576"/>
                    <a:pt x="17054" y="14576"/>
                  </a:cubicBezTo>
                  <a:cubicBezTo>
                    <a:pt x="10800" y="14576"/>
                    <a:pt x="10800" y="14576"/>
                    <a:pt x="10800" y="14576"/>
                  </a:cubicBezTo>
                  <a:cubicBezTo>
                    <a:pt x="8072" y="14576"/>
                    <a:pt x="5855" y="12888"/>
                    <a:pt x="5855" y="10800"/>
                  </a:cubicBezTo>
                  <a:cubicBezTo>
                    <a:pt x="5855" y="8712"/>
                    <a:pt x="8072" y="7024"/>
                    <a:pt x="10800" y="7024"/>
                  </a:cubicBezTo>
                  <a:cubicBezTo>
                    <a:pt x="11833" y="7024"/>
                    <a:pt x="11833" y="7024"/>
                    <a:pt x="11833" y="7024"/>
                  </a:cubicBezTo>
                  <a:cubicBezTo>
                    <a:pt x="11833" y="10020"/>
                    <a:pt x="11833" y="10020"/>
                    <a:pt x="11833" y="10020"/>
                  </a:cubicBezTo>
                  <a:cubicBezTo>
                    <a:pt x="11833" y="10188"/>
                    <a:pt x="12012" y="10336"/>
                    <a:pt x="12246" y="10336"/>
                  </a:cubicBezTo>
                  <a:cubicBezTo>
                    <a:pt x="12549" y="10336"/>
                    <a:pt x="12549" y="10336"/>
                    <a:pt x="12549" y="10336"/>
                  </a:cubicBezTo>
                  <a:cubicBezTo>
                    <a:pt x="12549" y="11707"/>
                    <a:pt x="12549" y="11707"/>
                    <a:pt x="12549" y="11707"/>
                  </a:cubicBezTo>
                  <a:cubicBezTo>
                    <a:pt x="12549" y="11886"/>
                    <a:pt x="12742" y="12034"/>
                    <a:pt x="12977" y="12034"/>
                  </a:cubicBezTo>
                  <a:cubicBezTo>
                    <a:pt x="14120" y="12034"/>
                    <a:pt x="14120" y="12034"/>
                    <a:pt x="14120" y="12034"/>
                  </a:cubicBezTo>
                  <a:cubicBezTo>
                    <a:pt x="14120" y="12867"/>
                    <a:pt x="14120" y="12867"/>
                    <a:pt x="14120" y="12867"/>
                  </a:cubicBezTo>
                  <a:cubicBezTo>
                    <a:pt x="14120" y="13046"/>
                    <a:pt x="14313" y="13184"/>
                    <a:pt x="14533" y="13184"/>
                  </a:cubicBezTo>
                  <a:cubicBezTo>
                    <a:pt x="16104" y="13184"/>
                    <a:pt x="16104" y="13184"/>
                    <a:pt x="16104" y="13184"/>
                  </a:cubicBezTo>
                  <a:cubicBezTo>
                    <a:pt x="16338" y="13184"/>
                    <a:pt x="16517" y="13046"/>
                    <a:pt x="16517" y="12867"/>
                  </a:cubicBezTo>
                  <a:cubicBezTo>
                    <a:pt x="16517" y="10336"/>
                    <a:pt x="16517" y="10336"/>
                    <a:pt x="16517" y="10336"/>
                  </a:cubicBezTo>
                  <a:cubicBezTo>
                    <a:pt x="16834" y="10336"/>
                    <a:pt x="16834" y="10336"/>
                    <a:pt x="16834" y="10336"/>
                  </a:cubicBezTo>
                  <a:cubicBezTo>
                    <a:pt x="17054" y="10336"/>
                    <a:pt x="17247" y="10188"/>
                    <a:pt x="17247" y="10020"/>
                  </a:cubicBezTo>
                  <a:cubicBezTo>
                    <a:pt x="17247" y="1656"/>
                    <a:pt x="17247" y="1656"/>
                    <a:pt x="17247" y="1656"/>
                  </a:cubicBezTo>
                  <a:cubicBezTo>
                    <a:pt x="17247" y="1477"/>
                    <a:pt x="17054" y="1339"/>
                    <a:pt x="16834" y="1339"/>
                  </a:cubicBezTo>
                  <a:cubicBezTo>
                    <a:pt x="16352" y="1339"/>
                    <a:pt x="16352" y="1339"/>
                    <a:pt x="16352" y="1339"/>
                  </a:cubicBezTo>
                  <a:cubicBezTo>
                    <a:pt x="16352" y="643"/>
                    <a:pt x="16352" y="643"/>
                    <a:pt x="16352" y="643"/>
                  </a:cubicBezTo>
                  <a:cubicBezTo>
                    <a:pt x="16834" y="643"/>
                    <a:pt x="16834" y="643"/>
                    <a:pt x="16834" y="643"/>
                  </a:cubicBezTo>
                  <a:cubicBezTo>
                    <a:pt x="17054" y="643"/>
                    <a:pt x="17247" y="496"/>
                    <a:pt x="17247" y="316"/>
                  </a:cubicBezTo>
                  <a:cubicBezTo>
                    <a:pt x="17247" y="148"/>
                    <a:pt x="17054" y="0"/>
                    <a:pt x="16834" y="0"/>
                  </a:cubicBezTo>
                  <a:cubicBezTo>
                    <a:pt x="12246" y="0"/>
                    <a:pt x="12246" y="0"/>
                    <a:pt x="12246" y="0"/>
                  </a:cubicBezTo>
                  <a:cubicBezTo>
                    <a:pt x="12012" y="0"/>
                    <a:pt x="11833" y="148"/>
                    <a:pt x="11833" y="316"/>
                  </a:cubicBezTo>
                  <a:cubicBezTo>
                    <a:pt x="11833" y="496"/>
                    <a:pt x="12012" y="643"/>
                    <a:pt x="12246" y="643"/>
                  </a:cubicBezTo>
                  <a:cubicBezTo>
                    <a:pt x="12729" y="643"/>
                    <a:pt x="12729" y="643"/>
                    <a:pt x="12729" y="643"/>
                  </a:cubicBezTo>
                  <a:cubicBezTo>
                    <a:pt x="12729" y="1339"/>
                    <a:pt x="12729" y="1339"/>
                    <a:pt x="12729" y="1339"/>
                  </a:cubicBezTo>
                  <a:cubicBezTo>
                    <a:pt x="12246" y="1339"/>
                    <a:pt x="12246" y="1339"/>
                    <a:pt x="12246" y="1339"/>
                  </a:cubicBezTo>
                  <a:cubicBezTo>
                    <a:pt x="12012" y="1339"/>
                    <a:pt x="11833" y="1477"/>
                    <a:pt x="11833" y="1656"/>
                  </a:cubicBezTo>
                  <a:cubicBezTo>
                    <a:pt x="11833" y="2531"/>
                    <a:pt x="11833" y="2531"/>
                    <a:pt x="11833" y="2531"/>
                  </a:cubicBezTo>
                  <a:cubicBezTo>
                    <a:pt x="10800" y="2531"/>
                    <a:pt x="10800" y="2531"/>
                    <a:pt x="10800" y="2531"/>
                  </a:cubicBezTo>
                  <a:cubicBezTo>
                    <a:pt x="9009" y="2531"/>
                    <a:pt x="7246" y="2879"/>
                    <a:pt x="5676" y="3523"/>
                  </a:cubicBezTo>
                  <a:cubicBezTo>
                    <a:pt x="5469" y="3607"/>
                    <a:pt x="5400" y="3797"/>
                    <a:pt x="5510" y="3955"/>
                  </a:cubicBezTo>
                  <a:cubicBezTo>
                    <a:pt x="5579" y="4061"/>
                    <a:pt x="5731" y="4124"/>
                    <a:pt x="5882" y="4124"/>
                  </a:cubicBezTo>
                  <a:cubicBezTo>
                    <a:pt x="5951" y="4124"/>
                    <a:pt x="6006" y="4113"/>
                    <a:pt x="6075" y="4082"/>
                  </a:cubicBezTo>
                  <a:cubicBezTo>
                    <a:pt x="7521" y="3491"/>
                    <a:pt x="9147" y="3175"/>
                    <a:pt x="10800" y="3175"/>
                  </a:cubicBezTo>
                  <a:cubicBezTo>
                    <a:pt x="11833" y="3175"/>
                    <a:pt x="11833" y="3175"/>
                    <a:pt x="11833" y="3175"/>
                  </a:cubicBezTo>
                  <a:cubicBezTo>
                    <a:pt x="11833" y="6381"/>
                    <a:pt x="11833" y="6381"/>
                    <a:pt x="11833" y="6381"/>
                  </a:cubicBezTo>
                  <a:cubicBezTo>
                    <a:pt x="10800" y="6381"/>
                    <a:pt x="10800" y="6381"/>
                    <a:pt x="10800" y="6381"/>
                  </a:cubicBezTo>
                  <a:cubicBezTo>
                    <a:pt x="7618" y="6381"/>
                    <a:pt x="5028" y="8364"/>
                    <a:pt x="5028" y="10800"/>
                  </a:cubicBezTo>
                  <a:cubicBezTo>
                    <a:pt x="5028" y="13131"/>
                    <a:pt x="7384" y="15040"/>
                    <a:pt x="10373" y="15209"/>
                  </a:cubicBezTo>
                  <a:cubicBezTo>
                    <a:pt x="10373" y="18415"/>
                    <a:pt x="10373" y="18415"/>
                    <a:pt x="10373" y="18415"/>
                  </a:cubicBezTo>
                  <a:cubicBezTo>
                    <a:pt x="5083" y="18246"/>
                    <a:pt x="840" y="14892"/>
                    <a:pt x="840" y="10800"/>
                  </a:cubicBezTo>
                  <a:cubicBezTo>
                    <a:pt x="840" y="8406"/>
                    <a:pt x="2259" y="6202"/>
                    <a:pt x="4739" y="4746"/>
                  </a:cubicBezTo>
                  <a:cubicBezTo>
                    <a:pt x="4932" y="4641"/>
                    <a:pt x="4959" y="4440"/>
                    <a:pt x="4821" y="4293"/>
                  </a:cubicBezTo>
                  <a:cubicBezTo>
                    <a:pt x="4684" y="4155"/>
                    <a:pt x="4422" y="4134"/>
                    <a:pt x="4229" y="4240"/>
                  </a:cubicBezTo>
                  <a:cubicBezTo>
                    <a:pt x="2948" y="4989"/>
                    <a:pt x="1873" y="5980"/>
                    <a:pt x="1157" y="7077"/>
                  </a:cubicBezTo>
                  <a:cubicBezTo>
                    <a:pt x="386" y="8237"/>
                    <a:pt x="0" y="9492"/>
                    <a:pt x="0" y="10800"/>
                  </a:cubicBezTo>
                  <a:cubicBezTo>
                    <a:pt x="0" y="15251"/>
                    <a:pt x="4615" y="18889"/>
                    <a:pt x="10373" y="19058"/>
                  </a:cubicBezTo>
                  <a:cubicBezTo>
                    <a:pt x="10373" y="19596"/>
                    <a:pt x="10373" y="19596"/>
                    <a:pt x="10373" y="19596"/>
                  </a:cubicBezTo>
                  <a:cubicBezTo>
                    <a:pt x="5028" y="19596"/>
                    <a:pt x="5028" y="19596"/>
                    <a:pt x="5028" y="19596"/>
                  </a:cubicBezTo>
                  <a:cubicBezTo>
                    <a:pt x="4312" y="19596"/>
                    <a:pt x="3719" y="20050"/>
                    <a:pt x="3719" y="20598"/>
                  </a:cubicBezTo>
                  <a:cubicBezTo>
                    <a:pt x="3719" y="21146"/>
                    <a:pt x="4312" y="21600"/>
                    <a:pt x="5028" y="21600"/>
                  </a:cubicBezTo>
                  <a:cubicBezTo>
                    <a:pt x="20291" y="21600"/>
                    <a:pt x="20291" y="21600"/>
                    <a:pt x="20291" y="21600"/>
                  </a:cubicBezTo>
                  <a:cubicBezTo>
                    <a:pt x="21008" y="21600"/>
                    <a:pt x="21600" y="21146"/>
                    <a:pt x="21600" y="20598"/>
                  </a:cubicBezTo>
                  <a:cubicBezTo>
                    <a:pt x="21600" y="20050"/>
                    <a:pt x="21008" y="19596"/>
                    <a:pt x="20291" y="19596"/>
                  </a:cubicBezTo>
                  <a:close/>
                  <a:moveTo>
                    <a:pt x="13390" y="11391"/>
                  </a:moveTo>
                  <a:cubicBezTo>
                    <a:pt x="13390" y="10336"/>
                    <a:pt x="13390" y="10336"/>
                    <a:pt x="13390" y="10336"/>
                  </a:cubicBezTo>
                  <a:cubicBezTo>
                    <a:pt x="14120" y="10336"/>
                    <a:pt x="14120" y="10336"/>
                    <a:pt x="14120" y="10336"/>
                  </a:cubicBezTo>
                  <a:cubicBezTo>
                    <a:pt x="14120" y="11391"/>
                    <a:pt x="14120" y="11391"/>
                    <a:pt x="14120" y="11391"/>
                  </a:cubicBezTo>
                  <a:lnTo>
                    <a:pt x="13390" y="11391"/>
                  </a:lnTo>
                  <a:close/>
                  <a:moveTo>
                    <a:pt x="15690" y="12540"/>
                  </a:moveTo>
                  <a:cubicBezTo>
                    <a:pt x="14960" y="12540"/>
                    <a:pt x="14960" y="12540"/>
                    <a:pt x="14960" y="12540"/>
                  </a:cubicBezTo>
                  <a:cubicBezTo>
                    <a:pt x="14960" y="10336"/>
                    <a:pt x="14960" y="10336"/>
                    <a:pt x="14960" y="10336"/>
                  </a:cubicBezTo>
                  <a:cubicBezTo>
                    <a:pt x="15690" y="10336"/>
                    <a:pt x="15690" y="10336"/>
                    <a:pt x="15690" y="10336"/>
                  </a:cubicBezTo>
                  <a:lnTo>
                    <a:pt x="15690" y="12540"/>
                  </a:lnTo>
                  <a:close/>
                  <a:moveTo>
                    <a:pt x="13555" y="643"/>
                  </a:moveTo>
                  <a:cubicBezTo>
                    <a:pt x="15511" y="643"/>
                    <a:pt x="15511" y="643"/>
                    <a:pt x="15511" y="643"/>
                  </a:cubicBezTo>
                  <a:cubicBezTo>
                    <a:pt x="15511" y="1339"/>
                    <a:pt x="15511" y="1339"/>
                    <a:pt x="15511" y="1339"/>
                  </a:cubicBezTo>
                  <a:cubicBezTo>
                    <a:pt x="13555" y="1339"/>
                    <a:pt x="13555" y="1339"/>
                    <a:pt x="13555" y="1339"/>
                  </a:cubicBezTo>
                  <a:lnTo>
                    <a:pt x="13555" y="643"/>
                  </a:lnTo>
                  <a:close/>
                  <a:moveTo>
                    <a:pt x="12673" y="1983"/>
                  </a:moveTo>
                  <a:cubicBezTo>
                    <a:pt x="16407" y="1983"/>
                    <a:pt x="16407" y="1983"/>
                    <a:pt x="16407" y="1983"/>
                  </a:cubicBezTo>
                  <a:cubicBezTo>
                    <a:pt x="16407" y="9693"/>
                    <a:pt x="16407" y="9693"/>
                    <a:pt x="16407" y="9693"/>
                  </a:cubicBezTo>
                  <a:cubicBezTo>
                    <a:pt x="12673" y="9693"/>
                    <a:pt x="12673" y="9693"/>
                    <a:pt x="12673" y="9693"/>
                  </a:cubicBezTo>
                  <a:lnTo>
                    <a:pt x="12673" y="1983"/>
                  </a:lnTo>
                  <a:close/>
                  <a:moveTo>
                    <a:pt x="14643" y="18425"/>
                  </a:moveTo>
                  <a:cubicBezTo>
                    <a:pt x="11213" y="18425"/>
                    <a:pt x="11213" y="18425"/>
                    <a:pt x="11213" y="18425"/>
                  </a:cubicBezTo>
                  <a:cubicBezTo>
                    <a:pt x="11213" y="17381"/>
                    <a:pt x="11213" y="17381"/>
                    <a:pt x="11213" y="17381"/>
                  </a:cubicBezTo>
                  <a:cubicBezTo>
                    <a:pt x="16076" y="17381"/>
                    <a:pt x="16076" y="17381"/>
                    <a:pt x="16076" y="17381"/>
                  </a:cubicBezTo>
                  <a:cubicBezTo>
                    <a:pt x="16035" y="17961"/>
                    <a:pt x="15415" y="18425"/>
                    <a:pt x="14643" y="18425"/>
                  </a:cubicBezTo>
                  <a:close/>
                  <a:moveTo>
                    <a:pt x="18046" y="15979"/>
                  </a:moveTo>
                  <a:cubicBezTo>
                    <a:pt x="18046" y="16400"/>
                    <a:pt x="17605" y="16738"/>
                    <a:pt x="17054" y="16738"/>
                  </a:cubicBezTo>
                  <a:cubicBezTo>
                    <a:pt x="11213" y="16738"/>
                    <a:pt x="11213" y="16738"/>
                    <a:pt x="11213" y="16738"/>
                  </a:cubicBezTo>
                  <a:cubicBezTo>
                    <a:pt x="11213" y="15219"/>
                    <a:pt x="11213" y="15219"/>
                    <a:pt x="11213" y="15219"/>
                  </a:cubicBezTo>
                  <a:cubicBezTo>
                    <a:pt x="17054" y="15219"/>
                    <a:pt x="17054" y="15219"/>
                    <a:pt x="17054" y="15219"/>
                  </a:cubicBezTo>
                  <a:cubicBezTo>
                    <a:pt x="17605" y="15219"/>
                    <a:pt x="18046" y="15557"/>
                    <a:pt x="18046" y="15979"/>
                  </a:cubicBezTo>
                  <a:close/>
                  <a:moveTo>
                    <a:pt x="11213" y="19069"/>
                  </a:moveTo>
                  <a:cubicBezTo>
                    <a:pt x="14395" y="19069"/>
                    <a:pt x="14395" y="19069"/>
                    <a:pt x="14395" y="19069"/>
                  </a:cubicBezTo>
                  <a:cubicBezTo>
                    <a:pt x="14395" y="19596"/>
                    <a:pt x="14395" y="19596"/>
                    <a:pt x="14395" y="19596"/>
                  </a:cubicBezTo>
                  <a:cubicBezTo>
                    <a:pt x="11213" y="19596"/>
                    <a:pt x="11213" y="19596"/>
                    <a:pt x="11213" y="19596"/>
                  </a:cubicBezTo>
                  <a:lnTo>
                    <a:pt x="11213" y="19069"/>
                  </a:lnTo>
                  <a:close/>
                  <a:moveTo>
                    <a:pt x="11213" y="19069"/>
                  </a:moveTo>
                  <a:cubicBezTo>
                    <a:pt x="11213" y="19069"/>
                    <a:pt x="11213" y="19069"/>
                    <a:pt x="11213" y="1906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43" name="Freeform 389"/>
            <p:cNvSpPr/>
            <p:nvPr/>
          </p:nvSpPr>
          <p:spPr>
            <a:xfrm>
              <a:off x="125015" y="73818"/>
              <a:ext cx="41674" cy="4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48"/>
                  </a:moveTo>
                  <a:cubicBezTo>
                    <a:pt x="21600" y="4800"/>
                    <a:pt x="16800" y="0"/>
                    <a:pt x="10852" y="0"/>
                  </a:cubicBezTo>
                  <a:cubicBezTo>
                    <a:pt x="4904" y="0"/>
                    <a:pt x="0" y="4800"/>
                    <a:pt x="0" y="10748"/>
                  </a:cubicBezTo>
                  <a:cubicBezTo>
                    <a:pt x="0" y="16696"/>
                    <a:pt x="4904" y="21600"/>
                    <a:pt x="10852" y="21600"/>
                  </a:cubicBezTo>
                  <a:cubicBezTo>
                    <a:pt x="16800" y="21600"/>
                    <a:pt x="21600" y="16696"/>
                    <a:pt x="21600" y="10748"/>
                  </a:cubicBezTo>
                  <a:close/>
                  <a:moveTo>
                    <a:pt x="6365" y="10748"/>
                  </a:moveTo>
                  <a:cubicBezTo>
                    <a:pt x="6365" y="8348"/>
                    <a:pt x="8348" y="6365"/>
                    <a:pt x="10852" y="6365"/>
                  </a:cubicBezTo>
                  <a:cubicBezTo>
                    <a:pt x="13252" y="6365"/>
                    <a:pt x="15235" y="8348"/>
                    <a:pt x="15235" y="10748"/>
                  </a:cubicBezTo>
                  <a:cubicBezTo>
                    <a:pt x="15235" y="13252"/>
                    <a:pt x="13252" y="15235"/>
                    <a:pt x="10852" y="15235"/>
                  </a:cubicBezTo>
                  <a:cubicBezTo>
                    <a:pt x="8348" y="15235"/>
                    <a:pt x="6365" y="13252"/>
                    <a:pt x="6365" y="10748"/>
                  </a:cubicBezTo>
                  <a:close/>
                  <a:moveTo>
                    <a:pt x="6365" y="10748"/>
                  </a:moveTo>
                  <a:cubicBezTo>
                    <a:pt x="6365" y="10748"/>
                    <a:pt x="6365" y="10748"/>
                    <a:pt x="6365" y="1074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44" name="Freeform 390"/>
            <p:cNvSpPr/>
            <p:nvPr/>
          </p:nvSpPr>
          <p:spPr>
            <a:xfrm>
              <a:off x="104774" y="296465"/>
              <a:ext cx="41674" cy="4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48"/>
                  </a:moveTo>
                  <a:cubicBezTo>
                    <a:pt x="21600" y="4800"/>
                    <a:pt x="16777" y="0"/>
                    <a:pt x="10800" y="0"/>
                  </a:cubicBezTo>
                  <a:cubicBezTo>
                    <a:pt x="4823" y="0"/>
                    <a:pt x="0" y="4800"/>
                    <a:pt x="0" y="10748"/>
                  </a:cubicBezTo>
                  <a:cubicBezTo>
                    <a:pt x="0" y="16696"/>
                    <a:pt x="4823" y="21600"/>
                    <a:pt x="10800" y="21600"/>
                  </a:cubicBezTo>
                  <a:cubicBezTo>
                    <a:pt x="16777" y="21600"/>
                    <a:pt x="21600" y="16696"/>
                    <a:pt x="21600" y="10748"/>
                  </a:cubicBezTo>
                  <a:close/>
                  <a:moveTo>
                    <a:pt x="6291" y="10748"/>
                  </a:moveTo>
                  <a:cubicBezTo>
                    <a:pt x="6291" y="8348"/>
                    <a:pt x="8283" y="6365"/>
                    <a:pt x="10800" y="6365"/>
                  </a:cubicBezTo>
                  <a:cubicBezTo>
                    <a:pt x="13212" y="6365"/>
                    <a:pt x="15309" y="8348"/>
                    <a:pt x="15309" y="10748"/>
                  </a:cubicBezTo>
                  <a:cubicBezTo>
                    <a:pt x="15309" y="13252"/>
                    <a:pt x="13212" y="15235"/>
                    <a:pt x="10800" y="15235"/>
                  </a:cubicBezTo>
                  <a:cubicBezTo>
                    <a:pt x="8283" y="15235"/>
                    <a:pt x="6291" y="13252"/>
                    <a:pt x="6291" y="10748"/>
                  </a:cubicBezTo>
                  <a:close/>
                  <a:moveTo>
                    <a:pt x="6291" y="10748"/>
                  </a:moveTo>
                  <a:cubicBezTo>
                    <a:pt x="6291" y="10748"/>
                    <a:pt x="6291" y="10748"/>
                    <a:pt x="6291" y="1074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48" name="Group 433"/>
          <p:cNvGrpSpPr/>
          <p:nvPr/>
        </p:nvGrpSpPr>
        <p:grpSpPr>
          <a:xfrm>
            <a:off x="3274219" y="4298157"/>
            <a:ext cx="319089" cy="413148"/>
            <a:chOff x="0" y="0"/>
            <a:chExt cx="319087" cy="413147"/>
          </a:xfrm>
        </p:grpSpPr>
        <p:sp>
          <p:nvSpPr>
            <p:cNvPr id="1746" name="Freeform 394"/>
            <p:cNvSpPr/>
            <p:nvPr/>
          </p:nvSpPr>
          <p:spPr>
            <a:xfrm>
              <a:off x="148828" y="0"/>
              <a:ext cx="170260" cy="41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20" y="9819"/>
                  </a:moveTo>
                  <a:cubicBezTo>
                    <a:pt x="20011" y="7773"/>
                    <a:pt x="19550" y="6064"/>
                    <a:pt x="17936" y="4736"/>
                  </a:cubicBezTo>
                  <a:cubicBezTo>
                    <a:pt x="16578" y="3618"/>
                    <a:pt x="14451" y="2837"/>
                    <a:pt x="11761" y="2447"/>
                  </a:cubicBezTo>
                  <a:cubicBezTo>
                    <a:pt x="11761" y="844"/>
                    <a:pt x="11761" y="844"/>
                    <a:pt x="11761" y="844"/>
                  </a:cubicBezTo>
                  <a:cubicBezTo>
                    <a:pt x="11761" y="380"/>
                    <a:pt x="10864" y="0"/>
                    <a:pt x="9711" y="0"/>
                  </a:cubicBezTo>
                  <a:cubicBezTo>
                    <a:pt x="6201" y="0"/>
                    <a:pt x="6201" y="0"/>
                    <a:pt x="6201" y="0"/>
                  </a:cubicBezTo>
                  <a:cubicBezTo>
                    <a:pt x="5073" y="0"/>
                    <a:pt x="4151" y="380"/>
                    <a:pt x="4151" y="844"/>
                  </a:cubicBezTo>
                  <a:cubicBezTo>
                    <a:pt x="4151" y="2837"/>
                    <a:pt x="4151" y="2837"/>
                    <a:pt x="4151" y="2837"/>
                  </a:cubicBezTo>
                  <a:cubicBezTo>
                    <a:pt x="3459" y="3111"/>
                    <a:pt x="2767" y="3502"/>
                    <a:pt x="2178" y="4029"/>
                  </a:cubicBezTo>
                  <a:cubicBezTo>
                    <a:pt x="717" y="5326"/>
                    <a:pt x="0" y="7267"/>
                    <a:pt x="0" y="9809"/>
                  </a:cubicBezTo>
                  <a:cubicBezTo>
                    <a:pt x="0" y="12403"/>
                    <a:pt x="743" y="14850"/>
                    <a:pt x="2127" y="16696"/>
                  </a:cubicBezTo>
                  <a:cubicBezTo>
                    <a:pt x="3100" y="18004"/>
                    <a:pt x="4305" y="18900"/>
                    <a:pt x="5663" y="19364"/>
                  </a:cubicBezTo>
                  <a:cubicBezTo>
                    <a:pt x="5663" y="20651"/>
                    <a:pt x="5663" y="20651"/>
                    <a:pt x="5663" y="20651"/>
                  </a:cubicBezTo>
                  <a:cubicBezTo>
                    <a:pt x="5663" y="21178"/>
                    <a:pt x="6688" y="21600"/>
                    <a:pt x="7969" y="21600"/>
                  </a:cubicBezTo>
                  <a:cubicBezTo>
                    <a:pt x="9224" y="21600"/>
                    <a:pt x="10249" y="21178"/>
                    <a:pt x="10249" y="20651"/>
                  </a:cubicBezTo>
                  <a:cubicBezTo>
                    <a:pt x="10249" y="19364"/>
                    <a:pt x="10249" y="19364"/>
                    <a:pt x="10249" y="19364"/>
                  </a:cubicBezTo>
                  <a:cubicBezTo>
                    <a:pt x="11812" y="18826"/>
                    <a:pt x="13144" y="17729"/>
                    <a:pt x="14169" y="16158"/>
                  </a:cubicBezTo>
                  <a:cubicBezTo>
                    <a:pt x="14272" y="15989"/>
                    <a:pt x="14016" y="15820"/>
                    <a:pt x="13606" y="15768"/>
                  </a:cubicBezTo>
                  <a:cubicBezTo>
                    <a:pt x="13196" y="15725"/>
                    <a:pt x="12760" y="15831"/>
                    <a:pt x="12658" y="16000"/>
                  </a:cubicBezTo>
                  <a:cubicBezTo>
                    <a:pt x="11428" y="17909"/>
                    <a:pt x="9634" y="19100"/>
                    <a:pt x="7969" y="19100"/>
                  </a:cubicBezTo>
                  <a:cubicBezTo>
                    <a:pt x="4996" y="19100"/>
                    <a:pt x="1691" y="15430"/>
                    <a:pt x="1563" y="10125"/>
                  </a:cubicBezTo>
                  <a:cubicBezTo>
                    <a:pt x="14374" y="10125"/>
                    <a:pt x="14374" y="10125"/>
                    <a:pt x="14374" y="10125"/>
                  </a:cubicBezTo>
                  <a:cubicBezTo>
                    <a:pt x="14323" y="11770"/>
                    <a:pt x="13964" y="13373"/>
                    <a:pt x="13324" y="14766"/>
                  </a:cubicBezTo>
                  <a:cubicBezTo>
                    <a:pt x="13247" y="14934"/>
                    <a:pt x="13529" y="15103"/>
                    <a:pt x="13939" y="15135"/>
                  </a:cubicBezTo>
                  <a:cubicBezTo>
                    <a:pt x="14374" y="15177"/>
                    <a:pt x="14784" y="15061"/>
                    <a:pt x="14861" y="14882"/>
                  </a:cubicBezTo>
                  <a:cubicBezTo>
                    <a:pt x="15553" y="13363"/>
                    <a:pt x="15937" y="11602"/>
                    <a:pt x="15937" y="9809"/>
                  </a:cubicBezTo>
                  <a:cubicBezTo>
                    <a:pt x="15937" y="7267"/>
                    <a:pt x="15194" y="5326"/>
                    <a:pt x="13759" y="4029"/>
                  </a:cubicBezTo>
                  <a:cubicBezTo>
                    <a:pt x="13452" y="3776"/>
                    <a:pt x="13144" y="3544"/>
                    <a:pt x="12811" y="3354"/>
                  </a:cubicBezTo>
                  <a:cubicBezTo>
                    <a:pt x="14374" y="3723"/>
                    <a:pt x="15630" y="4293"/>
                    <a:pt x="16527" y="5031"/>
                  </a:cubicBezTo>
                  <a:cubicBezTo>
                    <a:pt x="18013" y="6233"/>
                    <a:pt x="18423" y="7815"/>
                    <a:pt x="17782" y="9724"/>
                  </a:cubicBezTo>
                  <a:cubicBezTo>
                    <a:pt x="17065" y="11865"/>
                    <a:pt x="17347" y="13468"/>
                    <a:pt x="18653" y="14491"/>
                  </a:cubicBezTo>
                  <a:cubicBezTo>
                    <a:pt x="19730" y="15335"/>
                    <a:pt x="21088" y="15483"/>
                    <a:pt x="21241" y="15493"/>
                  </a:cubicBezTo>
                  <a:cubicBezTo>
                    <a:pt x="21574" y="14861"/>
                    <a:pt x="21574" y="14861"/>
                    <a:pt x="21574" y="14861"/>
                  </a:cubicBezTo>
                  <a:cubicBezTo>
                    <a:pt x="21574" y="14861"/>
                    <a:pt x="21574" y="14871"/>
                    <a:pt x="21600" y="14871"/>
                  </a:cubicBezTo>
                  <a:cubicBezTo>
                    <a:pt x="21549" y="14861"/>
                    <a:pt x="17782" y="14375"/>
                    <a:pt x="19320" y="9819"/>
                  </a:cubicBezTo>
                  <a:close/>
                  <a:moveTo>
                    <a:pt x="8686" y="19702"/>
                  </a:moveTo>
                  <a:cubicBezTo>
                    <a:pt x="8686" y="20651"/>
                    <a:pt x="8686" y="20651"/>
                    <a:pt x="8686" y="20651"/>
                  </a:cubicBezTo>
                  <a:cubicBezTo>
                    <a:pt x="8686" y="20820"/>
                    <a:pt x="8379" y="20957"/>
                    <a:pt x="7969" y="20957"/>
                  </a:cubicBezTo>
                  <a:cubicBezTo>
                    <a:pt x="7559" y="20957"/>
                    <a:pt x="7226" y="20820"/>
                    <a:pt x="7226" y="20651"/>
                  </a:cubicBezTo>
                  <a:cubicBezTo>
                    <a:pt x="7226" y="19702"/>
                    <a:pt x="7226" y="19702"/>
                    <a:pt x="7226" y="19702"/>
                  </a:cubicBezTo>
                  <a:cubicBezTo>
                    <a:pt x="7456" y="19723"/>
                    <a:pt x="7712" y="19744"/>
                    <a:pt x="7969" y="19744"/>
                  </a:cubicBezTo>
                  <a:cubicBezTo>
                    <a:pt x="8199" y="19744"/>
                    <a:pt x="8456" y="19723"/>
                    <a:pt x="8686" y="19702"/>
                  </a:cubicBezTo>
                  <a:close/>
                  <a:moveTo>
                    <a:pt x="5714" y="844"/>
                  </a:moveTo>
                  <a:cubicBezTo>
                    <a:pt x="5714" y="728"/>
                    <a:pt x="5919" y="643"/>
                    <a:pt x="6201" y="643"/>
                  </a:cubicBezTo>
                  <a:cubicBezTo>
                    <a:pt x="9711" y="643"/>
                    <a:pt x="9711" y="643"/>
                    <a:pt x="9711" y="643"/>
                  </a:cubicBezTo>
                  <a:cubicBezTo>
                    <a:pt x="9993" y="643"/>
                    <a:pt x="10223" y="728"/>
                    <a:pt x="10223" y="844"/>
                  </a:cubicBezTo>
                  <a:cubicBezTo>
                    <a:pt x="10223" y="2394"/>
                    <a:pt x="10223" y="2394"/>
                    <a:pt x="10223" y="2394"/>
                  </a:cubicBezTo>
                  <a:cubicBezTo>
                    <a:pt x="9404" y="2236"/>
                    <a:pt x="8635" y="2183"/>
                    <a:pt x="7969" y="2183"/>
                  </a:cubicBezTo>
                  <a:cubicBezTo>
                    <a:pt x="7277" y="2183"/>
                    <a:pt x="6508" y="2236"/>
                    <a:pt x="5714" y="2394"/>
                  </a:cubicBezTo>
                  <a:lnTo>
                    <a:pt x="5714" y="844"/>
                  </a:lnTo>
                  <a:close/>
                  <a:moveTo>
                    <a:pt x="14374" y="9482"/>
                  </a:moveTo>
                  <a:cubicBezTo>
                    <a:pt x="1563" y="9482"/>
                    <a:pt x="1563" y="9482"/>
                    <a:pt x="1563" y="9482"/>
                  </a:cubicBezTo>
                  <a:cubicBezTo>
                    <a:pt x="1665" y="5252"/>
                    <a:pt x="3997" y="2827"/>
                    <a:pt x="7969" y="2827"/>
                  </a:cubicBezTo>
                  <a:cubicBezTo>
                    <a:pt x="11940" y="2827"/>
                    <a:pt x="14246" y="5252"/>
                    <a:pt x="14374" y="9482"/>
                  </a:cubicBezTo>
                  <a:close/>
                  <a:moveTo>
                    <a:pt x="14374" y="9482"/>
                  </a:moveTo>
                  <a:cubicBezTo>
                    <a:pt x="14374" y="9482"/>
                    <a:pt x="14374" y="9482"/>
                    <a:pt x="14374" y="948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47" name="Freeform 395"/>
            <p:cNvSpPr/>
            <p:nvPr/>
          </p:nvSpPr>
          <p:spPr>
            <a:xfrm>
              <a:off x="-1" y="0"/>
              <a:ext cx="119064" cy="41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04" y="0"/>
                  </a:moveTo>
                  <a:cubicBezTo>
                    <a:pt x="1096" y="0"/>
                    <a:pt x="1096" y="0"/>
                    <a:pt x="1096" y="0"/>
                  </a:cubicBezTo>
                  <a:cubicBezTo>
                    <a:pt x="512" y="0"/>
                    <a:pt x="0" y="148"/>
                    <a:pt x="0" y="316"/>
                  </a:cubicBezTo>
                  <a:cubicBezTo>
                    <a:pt x="0" y="16358"/>
                    <a:pt x="0" y="16358"/>
                    <a:pt x="0" y="16358"/>
                  </a:cubicBezTo>
                  <a:cubicBezTo>
                    <a:pt x="0" y="16411"/>
                    <a:pt x="37" y="16464"/>
                    <a:pt x="146" y="16516"/>
                  </a:cubicBezTo>
                  <a:cubicBezTo>
                    <a:pt x="9831" y="21442"/>
                    <a:pt x="9831" y="21442"/>
                    <a:pt x="9831" y="21442"/>
                  </a:cubicBezTo>
                  <a:cubicBezTo>
                    <a:pt x="10051" y="21537"/>
                    <a:pt x="10416" y="21600"/>
                    <a:pt x="10818" y="21600"/>
                  </a:cubicBezTo>
                  <a:cubicBezTo>
                    <a:pt x="11220" y="21600"/>
                    <a:pt x="11586" y="21537"/>
                    <a:pt x="11769" y="21442"/>
                  </a:cubicBezTo>
                  <a:cubicBezTo>
                    <a:pt x="15862" y="19354"/>
                    <a:pt x="15862" y="19354"/>
                    <a:pt x="15862" y="19354"/>
                  </a:cubicBezTo>
                  <a:cubicBezTo>
                    <a:pt x="15862" y="19354"/>
                    <a:pt x="15862" y="19354"/>
                    <a:pt x="15862" y="19354"/>
                  </a:cubicBezTo>
                  <a:cubicBezTo>
                    <a:pt x="21454" y="16516"/>
                    <a:pt x="21454" y="16516"/>
                    <a:pt x="21454" y="16516"/>
                  </a:cubicBezTo>
                  <a:cubicBezTo>
                    <a:pt x="21563" y="16464"/>
                    <a:pt x="21600" y="16411"/>
                    <a:pt x="21600" y="16358"/>
                  </a:cubicBezTo>
                  <a:cubicBezTo>
                    <a:pt x="21600" y="316"/>
                    <a:pt x="21600" y="316"/>
                    <a:pt x="21600" y="316"/>
                  </a:cubicBezTo>
                  <a:cubicBezTo>
                    <a:pt x="21600" y="148"/>
                    <a:pt x="21125" y="0"/>
                    <a:pt x="20504" y="0"/>
                  </a:cubicBezTo>
                  <a:close/>
                  <a:moveTo>
                    <a:pt x="19371" y="15567"/>
                  </a:moveTo>
                  <a:cubicBezTo>
                    <a:pt x="18420" y="15641"/>
                    <a:pt x="17543" y="15778"/>
                    <a:pt x="16812" y="15957"/>
                  </a:cubicBezTo>
                  <a:cubicBezTo>
                    <a:pt x="16812" y="643"/>
                    <a:pt x="16812" y="643"/>
                    <a:pt x="16812" y="643"/>
                  </a:cubicBezTo>
                  <a:cubicBezTo>
                    <a:pt x="19371" y="643"/>
                    <a:pt x="19371" y="643"/>
                    <a:pt x="19371" y="643"/>
                  </a:cubicBezTo>
                  <a:lnTo>
                    <a:pt x="19371" y="15567"/>
                  </a:lnTo>
                  <a:close/>
                  <a:moveTo>
                    <a:pt x="4861" y="643"/>
                  </a:moveTo>
                  <a:cubicBezTo>
                    <a:pt x="4861" y="3470"/>
                    <a:pt x="4861" y="3470"/>
                    <a:pt x="4861" y="3470"/>
                  </a:cubicBezTo>
                  <a:cubicBezTo>
                    <a:pt x="4861" y="3639"/>
                    <a:pt x="5373" y="3786"/>
                    <a:pt x="5994" y="3786"/>
                  </a:cubicBezTo>
                  <a:cubicBezTo>
                    <a:pt x="6579" y="3786"/>
                    <a:pt x="7090" y="3639"/>
                    <a:pt x="7090" y="3470"/>
                  </a:cubicBezTo>
                  <a:cubicBezTo>
                    <a:pt x="7090" y="643"/>
                    <a:pt x="7090" y="643"/>
                    <a:pt x="7090" y="643"/>
                  </a:cubicBezTo>
                  <a:cubicBezTo>
                    <a:pt x="14583" y="643"/>
                    <a:pt x="14583" y="643"/>
                    <a:pt x="14583" y="643"/>
                  </a:cubicBezTo>
                  <a:cubicBezTo>
                    <a:pt x="14583" y="15957"/>
                    <a:pt x="14583" y="15957"/>
                    <a:pt x="14583" y="15957"/>
                  </a:cubicBezTo>
                  <a:cubicBezTo>
                    <a:pt x="13596" y="15704"/>
                    <a:pt x="12280" y="15525"/>
                    <a:pt x="10855" y="15525"/>
                  </a:cubicBezTo>
                  <a:cubicBezTo>
                    <a:pt x="9393" y="15525"/>
                    <a:pt x="8114" y="15704"/>
                    <a:pt x="7090" y="15957"/>
                  </a:cubicBezTo>
                  <a:cubicBezTo>
                    <a:pt x="7090" y="4746"/>
                    <a:pt x="7090" y="4746"/>
                    <a:pt x="7090" y="4746"/>
                  </a:cubicBezTo>
                  <a:cubicBezTo>
                    <a:pt x="7090" y="4567"/>
                    <a:pt x="6579" y="4430"/>
                    <a:pt x="5994" y="4430"/>
                  </a:cubicBezTo>
                  <a:cubicBezTo>
                    <a:pt x="5373" y="4430"/>
                    <a:pt x="4861" y="4567"/>
                    <a:pt x="4861" y="4746"/>
                  </a:cubicBezTo>
                  <a:cubicBezTo>
                    <a:pt x="4861" y="15957"/>
                    <a:pt x="4861" y="15957"/>
                    <a:pt x="4861" y="15957"/>
                  </a:cubicBezTo>
                  <a:cubicBezTo>
                    <a:pt x="4130" y="15778"/>
                    <a:pt x="3216" y="15630"/>
                    <a:pt x="2229" y="15567"/>
                  </a:cubicBezTo>
                  <a:cubicBezTo>
                    <a:pt x="2229" y="643"/>
                    <a:pt x="2229" y="643"/>
                    <a:pt x="2229" y="643"/>
                  </a:cubicBezTo>
                  <a:lnTo>
                    <a:pt x="4861" y="643"/>
                  </a:lnTo>
                  <a:close/>
                  <a:moveTo>
                    <a:pt x="10818" y="20630"/>
                  </a:moveTo>
                  <a:cubicBezTo>
                    <a:pt x="8260" y="19343"/>
                    <a:pt x="8260" y="19343"/>
                    <a:pt x="8260" y="19343"/>
                  </a:cubicBezTo>
                  <a:cubicBezTo>
                    <a:pt x="9064" y="19248"/>
                    <a:pt x="9941" y="19206"/>
                    <a:pt x="10818" y="19206"/>
                  </a:cubicBezTo>
                  <a:cubicBezTo>
                    <a:pt x="11659" y="19206"/>
                    <a:pt x="12536" y="19248"/>
                    <a:pt x="13340" y="19343"/>
                  </a:cubicBezTo>
                  <a:lnTo>
                    <a:pt x="10818" y="20630"/>
                  </a:lnTo>
                  <a:close/>
                  <a:moveTo>
                    <a:pt x="14437" y="18773"/>
                  </a:moveTo>
                  <a:cubicBezTo>
                    <a:pt x="13304" y="18636"/>
                    <a:pt x="12061" y="18563"/>
                    <a:pt x="10818" y="18563"/>
                  </a:cubicBezTo>
                  <a:cubicBezTo>
                    <a:pt x="9539" y="18563"/>
                    <a:pt x="8296" y="18636"/>
                    <a:pt x="7163" y="18773"/>
                  </a:cubicBezTo>
                  <a:cubicBezTo>
                    <a:pt x="2229" y="16274"/>
                    <a:pt x="2229" y="16274"/>
                    <a:pt x="2229" y="16274"/>
                  </a:cubicBezTo>
                  <a:cubicBezTo>
                    <a:pt x="2229" y="16232"/>
                    <a:pt x="2229" y="16232"/>
                    <a:pt x="2229" y="16232"/>
                  </a:cubicBezTo>
                  <a:cubicBezTo>
                    <a:pt x="3289" y="16358"/>
                    <a:pt x="4203" y="16632"/>
                    <a:pt x="4642" y="16896"/>
                  </a:cubicBezTo>
                  <a:cubicBezTo>
                    <a:pt x="4897" y="17044"/>
                    <a:pt x="5409" y="17128"/>
                    <a:pt x="5994" y="17128"/>
                  </a:cubicBezTo>
                  <a:cubicBezTo>
                    <a:pt x="6542" y="17128"/>
                    <a:pt x="7054" y="17044"/>
                    <a:pt x="7310" y="16896"/>
                  </a:cubicBezTo>
                  <a:cubicBezTo>
                    <a:pt x="7894" y="16548"/>
                    <a:pt x="9356" y="16168"/>
                    <a:pt x="10855" y="16168"/>
                  </a:cubicBezTo>
                  <a:cubicBezTo>
                    <a:pt x="12353" y="16168"/>
                    <a:pt x="13779" y="16548"/>
                    <a:pt x="14400" y="16896"/>
                  </a:cubicBezTo>
                  <a:cubicBezTo>
                    <a:pt x="14656" y="17044"/>
                    <a:pt x="15131" y="17128"/>
                    <a:pt x="15716" y="17128"/>
                  </a:cubicBezTo>
                  <a:cubicBezTo>
                    <a:pt x="16264" y="17128"/>
                    <a:pt x="16776" y="17044"/>
                    <a:pt x="17031" y="16896"/>
                  </a:cubicBezTo>
                  <a:cubicBezTo>
                    <a:pt x="17470" y="16643"/>
                    <a:pt x="18347" y="16369"/>
                    <a:pt x="19371" y="16242"/>
                  </a:cubicBezTo>
                  <a:cubicBezTo>
                    <a:pt x="19371" y="16274"/>
                    <a:pt x="19371" y="16274"/>
                    <a:pt x="19371" y="16274"/>
                  </a:cubicBezTo>
                  <a:lnTo>
                    <a:pt x="14437" y="18773"/>
                  </a:lnTo>
                  <a:close/>
                  <a:moveTo>
                    <a:pt x="14437" y="18773"/>
                  </a:moveTo>
                  <a:cubicBezTo>
                    <a:pt x="14437" y="18773"/>
                    <a:pt x="14437" y="18773"/>
                    <a:pt x="14437" y="1877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55" name="Group 442"/>
          <p:cNvGrpSpPr/>
          <p:nvPr/>
        </p:nvGrpSpPr>
        <p:grpSpPr>
          <a:xfrm>
            <a:off x="2590800" y="4311253"/>
            <a:ext cx="321470" cy="411957"/>
            <a:chOff x="0" y="0"/>
            <a:chExt cx="321468" cy="411956"/>
          </a:xfrm>
        </p:grpSpPr>
        <p:sp>
          <p:nvSpPr>
            <p:cNvPr id="1749" name="Freeform 399"/>
            <p:cNvSpPr/>
            <p:nvPr/>
          </p:nvSpPr>
          <p:spPr>
            <a:xfrm>
              <a:off x="135731" y="22622"/>
              <a:ext cx="51198" cy="5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7" y="0"/>
                    <a:pt x="0" y="4847"/>
                    <a:pt x="0" y="10800"/>
                  </a:cubicBezTo>
                  <a:cubicBezTo>
                    <a:pt x="0" y="16753"/>
                    <a:pt x="4847" y="21600"/>
                    <a:pt x="10800" y="21600"/>
                  </a:cubicBezTo>
                  <a:cubicBezTo>
                    <a:pt x="16753" y="21600"/>
                    <a:pt x="21600" y="16753"/>
                    <a:pt x="21600" y="10800"/>
                  </a:cubicBezTo>
                  <a:cubicBezTo>
                    <a:pt x="21600" y="4847"/>
                    <a:pt x="16753" y="0"/>
                    <a:pt x="10800" y="0"/>
                  </a:cubicBezTo>
                  <a:close/>
                  <a:moveTo>
                    <a:pt x="10800" y="5102"/>
                  </a:moveTo>
                  <a:cubicBezTo>
                    <a:pt x="13011" y="5102"/>
                    <a:pt x="14882" y="6378"/>
                    <a:pt x="15817" y="8164"/>
                  </a:cubicBezTo>
                  <a:cubicBezTo>
                    <a:pt x="5783" y="8164"/>
                    <a:pt x="5783" y="8164"/>
                    <a:pt x="5783" y="8164"/>
                  </a:cubicBezTo>
                  <a:cubicBezTo>
                    <a:pt x="6718" y="6378"/>
                    <a:pt x="8589" y="5102"/>
                    <a:pt x="10800" y="5102"/>
                  </a:cubicBezTo>
                  <a:close/>
                  <a:moveTo>
                    <a:pt x="10800" y="16413"/>
                  </a:moveTo>
                  <a:cubicBezTo>
                    <a:pt x="8589" y="16413"/>
                    <a:pt x="6718" y="15222"/>
                    <a:pt x="5783" y="13351"/>
                  </a:cubicBezTo>
                  <a:cubicBezTo>
                    <a:pt x="15817" y="13351"/>
                    <a:pt x="15817" y="13351"/>
                    <a:pt x="15817" y="13351"/>
                  </a:cubicBezTo>
                  <a:cubicBezTo>
                    <a:pt x="14882" y="15222"/>
                    <a:pt x="13011" y="16413"/>
                    <a:pt x="10800" y="16413"/>
                  </a:cubicBezTo>
                  <a:close/>
                  <a:moveTo>
                    <a:pt x="10800" y="16413"/>
                  </a:moveTo>
                  <a:cubicBezTo>
                    <a:pt x="10800" y="16413"/>
                    <a:pt x="10800" y="16413"/>
                    <a:pt x="10800" y="1641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0" name="Freeform 400"/>
            <p:cNvSpPr/>
            <p:nvPr/>
          </p:nvSpPr>
          <p:spPr>
            <a:xfrm>
              <a:off x="-1" y="0"/>
              <a:ext cx="321470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94" y="8570"/>
                  </a:moveTo>
                  <a:cubicBezTo>
                    <a:pt x="21424" y="8570"/>
                    <a:pt x="21600" y="8422"/>
                    <a:pt x="21600" y="8243"/>
                  </a:cubicBezTo>
                  <a:cubicBezTo>
                    <a:pt x="21600" y="4164"/>
                    <a:pt x="21600" y="4164"/>
                    <a:pt x="21600" y="4164"/>
                  </a:cubicBezTo>
                  <a:cubicBezTo>
                    <a:pt x="21600" y="3086"/>
                    <a:pt x="20478" y="2209"/>
                    <a:pt x="19099" y="2209"/>
                  </a:cubicBezTo>
                  <a:cubicBezTo>
                    <a:pt x="16761" y="2209"/>
                    <a:pt x="16761" y="2209"/>
                    <a:pt x="16761" y="2209"/>
                  </a:cubicBezTo>
                  <a:cubicBezTo>
                    <a:pt x="16653" y="1765"/>
                    <a:pt x="16139" y="1427"/>
                    <a:pt x="15531" y="1427"/>
                  </a:cubicBezTo>
                  <a:cubicBezTo>
                    <a:pt x="13720" y="1427"/>
                    <a:pt x="13720" y="1427"/>
                    <a:pt x="13720" y="1427"/>
                  </a:cubicBezTo>
                  <a:cubicBezTo>
                    <a:pt x="13179" y="560"/>
                    <a:pt x="12044" y="0"/>
                    <a:pt x="10800" y="0"/>
                  </a:cubicBezTo>
                  <a:cubicBezTo>
                    <a:pt x="9556" y="0"/>
                    <a:pt x="8421" y="560"/>
                    <a:pt x="7880" y="1427"/>
                  </a:cubicBezTo>
                  <a:cubicBezTo>
                    <a:pt x="6069" y="1427"/>
                    <a:pt x="6069" y="1427"/>
                    <a:pt x="6069" y="1427"/>
                  </a:cubicBezTo>
                  <a:cubicBezTo>
                    <a:pt x="5461" y="1427"/>
                    <a:pt x="4947" y="1765"/>
                    <a:pt x="4839" y="2209"/>
                  </a:cubicBezTo>
                  <a:cubicBezTo>
                    <a:pt x="2487" y="2209"/>
                    <a:pt x="2487" y="2209"/>
                    <a:pt x="2487" y="2209"/>
                  </a:cubicBezTo>
                  <a:cubicBezTo>
                    <a:pt x="1108" y="2209"/>
                    <a:pt x="0" y="3086"/>
                    <a:pt x="0" y="4164"/>
                  </a:cubicBezTo>
                  <a:cubicBezTo>
                    <a:pt x="0" y="19645"/>
                    <a:pt x="0" y="19645"/>
                    <a:pt x="0" y="19645"/>
                  </a:cubicBezTo>
                  <a:cubicBezTo>
                    <a:pt x="0" y="20723"/>
                    <a:pt x="1108" y="21600"/>
                    <a:pt x="2487" y="21600"/>
                  </a:cubicBezTo>
                  <a:cubicBezTo>
                    <a:pt x="19099" y="21600"/>
                    <a:pt x="19099" y="21600"/>
                    <a:pt x="19099" y="21600"/>
                  </a:cubicBezTo>
                  <a:cubicBezTo>
                    <a:pt x="20478" y="21600"/>
                    <a:pt x="21600" y="20723"/>
                    <a:pt x="21600" y="19645"/>
                  </a:cubicBezTo>
                  <a:cubicBezTo>
                    <a:pt x="21600" y="9532"/>
                    <a:pt x="21600" y="9532"/>
                    <a:pt x="21600" y="9532"/>
                  </a:cubicBezTo>
                  <a:cubicBezTo>
                    <a:pt x="21600" y="9352"/>
                    <a:pt x="21424" y="9204"/>
                    <a:pt x="21194" y="9204"/>
                  </a:cubicBezTo>
                  <a:cubicBezTo>
                    <a:pt x="20965" y="9204"/>
                    <a:pt x="20789" y="9352"/>
                    <a:pt x="20789" y="9532"/>
                  </a:cubicBezTo>
                  <a:cubicBezTo>
                    <a:pt x="20789" y="19645"/>
                    <a:pt x="20789" y="19645"/>
                    <a:pt x="20789" y="19645"/>
                  </a:cubicBezTo>
                  <a:cubicBezTo>
                    <a:pt x="20789" y="20374"/>
                    <a:pt x="20032" y="20955"/>
                    <a:pt x="19099" y="20955"/>
                  </a:cubicBezTo>
                  <a:cubicBezTo>
                    <a:pt x="2487" y="20955"/>
                    <a:pt x="2487" y="20955"/>
                    <a:pt x="2487" y="20955"/>
                  </a:cubicBezTo>
                  <a:cubicBezTo>
                    <a:pt x="1568" y="20955"/>
                    <a:pt x="811" y="20374"/>
                    <a:pt x="811" y="19645"/>
                  </a:cubicBezTo>
                  <a:cubicBezTo>
                    <a:pt x="811" y="4164"/>
                    <a:pt x="811" y="4164"/>
                    <a:pt x="811" y="4164"/>
                  </a:cubicBezTo>
                  <a:cubicBezTo>
                    <a:pt x="811" y="3445"/>
                    <a:pt x="1568" y="2853"/>
                    <a:pt x="2487" y="2853"/>
                  </a:cubicBezTo>
                  <a:cubicBezTo>
                    <a:pt x="4812" y="2853"/>
                    <a:pt x="4812" y="2853"/>
                    <a:pt x="4812" y="2853"/>
                  </a:cubicBezTo>
                  <a:cubicBezTo>
                    <a:pt x="4812" y="4248"/>
                    <a:pt x="4812" y="4248"/>
                    <a:pt x="4812" y="4248"/>
                  </a:cubicBezTo>
                  <a:cubicBezTo>
                    <a:pt x="3244" y="4248"/>
                    <a:pt x="3244" y="4248"/>
                    <a:pt x="3244" y="4248"/>
                  </a:cubicBezTo>
                  <a:cubicBezTo>
                    <a:pt x="3028" y="4248"/>
                    <a:pt x="2839" y="4386"/>
                    <a:pt x="2839" y="4565"/>
                  </a:cubicBezTo>
                  <a:cubicBezTo>
                    <a:pt x="2839" y="18683"/>
                    <a:pt x="2839" y="18683"/>
                    <a:pt x="2839" y="18683"/>
                  </a:cubicBezTo>
                  <a:cubicBezTo>
                    <a:pt x="2839" y="18863"/>
                    <a:pt x="3028" y="19000"/>
                    <a:pt x="3244" y="19000"/>
                  </a:cubicBezTo>
                  <a:cubicBezTo>
                    <a:pt x="4609" y="19000"/>
                    <a:pt x="4609" y="19000"/>
                    <a:pt x="4609" y="19000"/>
                  </a:cubicBezTo>
                  <a:cubicBezTo>
                    <a:pt x="4839" y="19000"/>
                    <a:pt x="5028" y="18863"/>
                    <a:pt x="5028" y="18683"/>
                  </a:cubicBezTo>
                  <a:cubicBezTo>
                    <a:pt x="5028" y="18504"/>
                    <a:pt x="4839" y="18356"/>
                    <a:pt x="4609" y="18356"/>
                  </a:cubicBezTo>
                  <a:cubicBezTo>
                    <a:pt x="3663" y="18356"/>
                    <a:pt x="3663" y="18356"/>
                    <a:pt x="3663" y="18356"/>
                  </a:cubicBezTo>
                  <a:cubicBezTo>
                    <a:pt x="3663" y="4893"/>
                    <a:pt x="3663" y="4893"/>
                    <a:pt x="3663" y="4893"/>
                  </a:cubicBezTo>
                  <a:cubicBezTo>
                    <a:pt x="4812" y="4893"/>
                    <a:pt x="4812" y="4893"/>
                    <a:pt x="4812" y="4893"/>
                  </a:cubicBezTo>
                  <a:cubicBezTo>
                    <a:pt x="4812" y="5854"/>
                    <a:pt x="4812" y="5854"/>
                    <a:pt x="4812" y="5854"/>
                  </a:cubicBezTo>
                  <a:cubicBezTo>
                    <a:pt x="4812" y="6023"/>
                    <a:pt x="4988" y="6171"/>
                    <a:pt x="5218" y="6171"/>
                  </a:cubicBezTo>
                  <a:cubicBezTo>
                    <a:pt x="16382" y="6171"/>
                    <a:pt x="16382" y="6171"/>
                    <a:pt x="16382" y="6171"/>
                  </a:cubicBezTo>
                  <a:cubicBezTo>
                    <a:pt x="16612" y="6171"/>
                    <a:pt x="16788" y="6023"/>
                    <a:pt x="16788" y="5854"/>
                  </a:cubicBezTo>
                  <a:cubicBezTo>
                    <a:pt x="16788" y="4893"/>
                    <a:pt x="16788" y="4893"/>
                    <a:pt x="16788" y="4893"/>
                  </a:cubicBezTo>
                  <a:cubicBezTo>
                    <a:pt x="17937" y="4893"/>
                    <a:pt x="17937" y="4893"/>
                    <a:pt x="17937" y="4893"/>
                  </a:cubicBezTo>
                  <a:cubicBezTo>
                    <a:pt x="17937" y="18356"/>
                    <a:pt x="17937" y="18356"/>
                    <a:pt x="17937" y="18356"/>
                  </a:cubicBezTo>
                  <a:cubicBezTo>
                    <a:pt x="6258" y="18356"/>
                    <a:pt x="6258" y="18356"/>
                    <a:pt x="6258" y="18356"/>
                  </a:cubicBezTo>
                  <a:cubicBezTo>
                    <a:pt x="6029" y="18356"/>
                    <a:pt x="5839" y="18504"/>
                    <a:pt x="5839" y="18683"/>
                  </a:cubicBezTo>
                  <a:cubicBezTo>
                    <a:pt x="5839" y="18863"/>
                    <a:pt x="6029" y="19000"/>
                    <a:pt x="6258" y="19000"/>
                  </a:cubicBezTo>
                  <a:cubicBezTo>
                    <a:pt x="18356" y="19000"/>
                    <a:pt x="18356" y="19000"/>
                    <a:pt x="18356" y="19000"/>
                  </a:cubicBezTo>
                  <a:cubicBezTo>
                    <a:pt x="18572" y="19000"/>
                    <a:pt x="18761" y="18863"/>
                    <a:pt x="18761" y="18683"/>
                  </a:cubicBezTo>
                  <a:cubicBezTo>
                    <a:pt x="18761" y="4565"/>
                    <a:pt x="18761" y="4565"/>
                    <a:pt x="18761" y="4565"/>
                  </a:cubicBezTo>
                  <a:cubicBezTo>
                    <a:pt x="18761" y="4386"/>
                    <a:pt x="18572" y="4248"/>
                    <a:pt x="18356" y="4248"/>
                  </a:cubicBezTo>
                  <a:cubicBezTo>
                    <a:pt x="16788" y="4248"/>
                    <a:pt x="16788" y="4248"/>
                    <a:pt x="16788" y="4248"/>
                  </a:cubicBezTo>
                  <a:cubicBezTo>
                    <a:pt x="16788" y="2853"/>
                    <a:pt x="16788" y="2853"/>
                    <a:pt x="16788" y="2853"/>
                  </a:cubicBezTo>
                  <a:cubicBezTo>
                    <a:pt x="19099" y="2853"/>
                    <a:pt x="19099" y="2853"/>
                    <a:pt x="19099" y="2853"/>
                  </a:cubicBezTo>
                  <a:cubicBezTo>
                    <a:pt x="20032" y="2853"/>
                    <a:pt x="20789" y="3445"/>
                    <a:pt x="20789" y="4164"/>
                  </a:cubicBezTo>
                  <a:cubicBezTo>
                    <a:pt x="20789" y="8243"/>
                    <a:pt x="20789" y="8243"/>
                    <a:pt x="20789" y="8243"/>
                  </a:cubicBezTo>
                  <a:cubicBezTo>
                    <a:pt x="20789" y="8422"/>
                    <a:pt x="20965" y="8570"/>
                    <a:pt x="21194" y="8570"/>
                  </a:cubicBezTo>
                  <a:close/>
                  <a:moveTo>
                    <a:pt x="5623" y="5527"/>
                  </a:moveTo>
                  <a:cubicBezTo>
                    <a:pt x="5623" y="2409"/>
                    <a:pt x="5623" y="2409"/>
                    <a:pt x="5623" y="2409"/>
                  </a:cubicBezTo>
                  <a:cubicBezTo>
                    <a:pt x="5623" y="2219"/>
                    <a:pt x="5826" y="2061"/>
                    <a:pt x="6069" y="2061"/>
                  </a:cubicBezTo>
                  <a:cubicBezTo>
                    <a:pt x="8151" y="2061"/>
                    <a:pt x="8151" y="2061"/>
                    <a:pt x="8151" y="2061"/>
                  </a:cubicBezTo>
                  <a:cubicBezTo>
                    <a:pt x="8326" y="2061"/>
                    <a:pt x="8475" y="1987"/>
                    <a:pt x="8543" y="1860"/>
                  </a:cubicBezTo>
                  <a:cubicBezTo>
                    <a:pt x="8894" y="1131"/>
                    <a:pt x="9800" y="645"/>
                    <a:pt x="10800" y="645"/>
                  </a:cubicBezTo>
                  <a:cubicBezTo>
                    <a:pt x="11800" y="645"/>
                    <a:pt x="12706" y="1131"/>
                    <a:pt x="13057" y="1860"/>
                  </a:cubicBezTo>
                  <a:cubicBezTo>
                    <a:pt x="13125" y="1987"/>
                    <a:pt x="13274" y="2061"/>
                    <a:pt x="13449" y="2061"/>
                  </a:cubicBezTo>
                  <a:cubicBezTo>
                    <a:pt x="15531" y="2061"/>
                    <a:pt x="15531" y="2061"/>
                    <a:pt x="15531" y="2061"/>
                  </a:cubicBezTo>
                  <a:cubicBezTo>
                    <a:pt x="15774" y="2061"/>
                    <a:pt x="15963" y="2219"/>
                    <a:pt x="15963" y="2409"/>
                  </a:cubicBezTo>
                  <a:cubicBezTo>
                    <a:pt x="15963" y="5527"/>
                    <a:pt x="15963" y="5527"/>
                    <a:pt x="15963" y="5527"/>
                  </a:cubicBezTo>
                  <a:lnTo>
                    <a:pt x="5623" y="5527"/>
                  </a:lnTo>
                  <a:close/>
                  <a:moveTo>
                    <a:pt x="5623" y="5527"/>
                  </a:moveTo>
                  <a:cubicBezTo>
                    <a:pt x="5623" y="5527"/>
                    <a:pt x="5623" y="5527"/>
                    <a:pt x="5623" y="552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1" name="Freeform 401"/>
            <p:cNvSpPr/>
            <p:nvPr/>
          </p:nvSpPr>
          <p:spPr>
            <a:xfrm>
              <a:off x="75009" y="156765"/>
              <a:ext cx="171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" y="21600"/>
                  </a:moveTo>
                  <a:cubicBezTo>
                    <a:pt x="20834" y="21600"/>
                    <a:pt x="20834" y="21600"/>
                    <a:pt x="20834" y="21600"/>
                  </a:cubicBezTo>
                  <a:cubicBezTo>
                    <a:pt x="21243" y="21600"/>
                    <a:pt x="21600" y="16643"/>
                    <a:pt x="21600" y="10977"/>
                  </a:cubicBezTo>
                  <a:cubicBezTo>
                    <a:pt x="21600" y="4957"/>
                    <a:pt x="21243" y="0"/>
                    <a:pt x="20834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357" y="0"/>
                    <a:pt x="0" y="4957"/>
                    <a:pt x="0" y="10977"/>
                  </a:cubicBezTo>
                  <a:cubicBezTo>
                    <a:pt x="0" y="16643"/>
                    <a:pt x="357" y="21600"/>
                    <a:pt x="766" y="21600"/>
                  </a:cubicBezTo>
                  <a:close/>
                  <a:moveTo>
                    <a:pt x="766" y="21600"/>
                  </a:moveTo>
                  <a:cubicBezTo>
                    <a:pt x="766" y="21600"/>
                    <a:pt x="766" y="21600"/>
                    <a:pt x="76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2" name="Freeform 402"/>
            <p:cNvSpPr/>
            <p:nvPr/>
          </p:nvSpPr>
          <p:spPr>
            <a:xfrm>
              <a:off x="75009" y="204390"/>
              <a:ext cx="171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" y="21600"/>
                  </a:moveTo>
                  <a:cubicBezTo>
                    <a:pt x="20834" y="21600"/>
                    <a:pt x="20834" y="21600"/>
                    <a:pt x="20834" y="21600"/>
                  </a:cubicBezTo>
                  <a:cubicBezTo>
                    <a:pt x="21243" y="21600"/>
                    <a:pt x="21600" y="16643"/>
                    <a:pt x="21600" y="10623"/>
                  </a:cubicBezTo>
                  <a:cubicBezTo>
                    <a:pt x="21600" y="4957"/>
                    <a:pt x="21243" y="0"/>
                    <a:pt x="20834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357" y="0"/>
                    <a:pt x="0" y="4957"/>
                    <a:pt x="0" y="10623"/>
                  </a:cubicBezTo>
                  <a:cubicBezTo>
                    <a:pt x="0" y="16643"/>
                    <a:pt x="357" y="21600"/>
                    <a:pt x="766" y="21600"/>
                  </a:cubicBezTo>
                  <a:close/>
                  <a:moveTo>
                    <a:pt x="766" y="21600"/>
                  </a:moveTo>
                  <a:cubicBezTo>
                    <a:pt x="766" y="21600"/>
                    <a:pt x="766" y="21600"/>
                    <a:pt x="76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3" name="Freeform 403"/>
            <p:cNvSpPr/>
            <p:nvPr/>
          </p:nvSpPr>
          <p:spPr>
            <a:xfrm>
              <a:off x="75009" y="252015"/>
              <a:ext cx="171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" y="21600"/>
                  </a:moveTo>
                  <a:cubicBezTo>
                    <a:pt x="20834" y="21600"/>
                    <a:pt x="20834" y="21600"/>
                    <a:pt x="20834" y="21600"/>
                  </a:cubicBezTo>
                  <a:cubicBezTo>
                    <a:pt x="21243" y="21600"/>
                    <a:pt x="21600" y="16920"/>
                    <a:pt x="21600" y="10800"/>
                  </a:cubicBezTo>
                  <a:cubicBezTo>
                    <a:pt x="21600" y="4680"/>
                    <a:pt x="21243" y="0"/>
                    <a:pt x="20834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357" y="0"/>
                    <a:pt x="0" y="4680"/>
                    <a:pt x="0" y="10800"/>
                  </a:cubicBezTo>
                  <a:cubicBezTo>
                    <a:pt x="0" y="16920"/>
                    <a:pt x="357" y="21600"/>
                    <a:pt x="766" y="21600"/>
                  </a:cubicBezTo>
                  <a:close/>
                  <a:moveTo>
                    <a:pt x="766" y="21600"/>
                  </a:moveTo>
                  <a:cubicBezTo>
                    <a:pt x="766" y="21600"/>
                    <a:pt x="766" y="21600"/>
                    <a:pt x="76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4" name="Freeform 404"/>
            <p:cNvSpPr/>
            <p:nvPr/>
          </p:nvSpPr>
          <p:spPr>
            <a:xfrm>
              <a:off x="75009" y="298847"/>
              <a:ext cx="171451" cy="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" y="21600"/>
                  </a:moveTo>
                  <a:cubicBezTo>
                    <a:pt x="20834" y="21600"/>
                    <a:pt x="20834" y="21600"/>
                    <a:pt x="20834" y="21600"/>
                  </a:cubicBezTo>
                  <a:cubicBezTo>
                    <a:pt x="21243" y="21600"/>
                    <a:pt x="21600" y="16920"/>
                    <a:pt x="21600" y="10800"/>
                  </a:cubicBezTo>
                  <a:cubicBezTo>
                    <a:pt x="21600" y="4680"/>
                    <a:pt x="21243" y="0"/>
                    <a:pt x="20834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357" y="0"/>
                    <a:pt x="0" y="4680"/>
                    <a:pt x="0" y="10800"/>
                  </a:cubicBezTo>
                  <a:cubicBezTo>
                    <a:pt x="0" y="16920"/>
                    <a:pt x="357" y="21600"/>
                    <a:pt x="766" y="21600"/>
                  </a:cubicBezTo>
                  <a:close/>
                  <a:moveTo>
                    <a:pt x="766" y="21600"/>
                  </a:moveTo>
                  <a:cubicBezTo>
                    <a:pt x="766" y="21600"/>
                    <a:pt x="766" y="21600"/>
                    <a:pt x="766" y="2160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59" name="Group 448"/>
          <p:cNvGrpSpPr/>
          <p:nvPr/>
        </p:nvGrpSpPr>
        <p:grpSpPr>
          <a:xfrm>
            <a:off x="1917158" y="4311253"/>
            <a:ext cx="318585" cy="411957"/>
            <a:chOff x="0" y="0"/>
            <a:chExt cx="318584" cy="411956"/>
          </a:xfrm>
        </p:grpSpPr>
        <p:sp>
          <p:nvSpPr>
            <p:cNvPr id="1756" name="Freeform 408"/>
            <p:cNvSpPr/>
            <p:nvPr/>
          </p:nvSpPr>
          <p:spPr>
            <a:xfrm>
              <a:off x="75948" y="217884"/>
              <a:ext cx="165498" cy="16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6753" y="21600"/>
                    <a:pt x="21600" y="16753"/>
                    <a:pt x="21600" y="10800"/>
                  </a:cubicBezTo>
                  <a:cubicBezTo>
                    <a:pt x="21600" y="4847"/>
                    <a:pt x="16753" y="0"/>
                    <a:pt x="10800" y="0"/>
                  </a:cubicBezTo>
                  <a:cubicBezTo>
                    <a:pt x="4847" y="0"/>
                    <a:pt x="0" y="4847"/>
                    <a:pt x="0" y="10800"/>
                  </a:cubicBezTo>
                  <a:cubicBezTo>
                    <a:pt x="0" y="16753"/>
                    <a:pt x="4847" y="21600"/>
                    <a:pt x="10800" y="21600"/>
                  </a:cubicBezTo>
                  <a:close/>
                  <a:moveTo>
                    <a:pt x="10800" y="1607"/>
                  </a:moveTo>
                  <a:cubicBezTo>
                    <a:pt x="15884" y="1607"/>
                    <a:pt x="19993" y="5716"/>
                    <a:pt x="19993" y="10800"/>
                  </a:cubicBezTo>
                  <a:cubicBezTo>
                    <a:pt x="19993" y="15884"/>
                    <a:pt x="15884" y="19993"/>
                    <a:pt x="10800" y="19993"/>
                  </a:cubicBezTo>
                  <a:cubicBezTo>
                    <a:pt x="5716" y="19993"/>
                    <a:pt x="1607" y="15884"/>
                    <a:pt x="1607" y="10800"/>
                  </a:cubicBezTo>
                  <a:cubicBezTo>
                    <a:pt x="1607" y="5716"/>
                    <a:pt x="5716" y="1607"/>
                    <a:pt x="10800" y="1607"/>
                  </a:cubicBezTo>
                  <a:close/>
                  <a:moveTo>
                    <a:pt x="10800" y="1607"/>
                  </a:moveTo>
                  <a:cubicBezTo>
                    <a:pt x="10800" y="1607"/>
                    <a:pt x="10800" y="1607"/>
                    <a:pt x="10800" y="1607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7" name="Freeform 409"/>
            <p:cNvSpPr/>
            <p:nvPr/>
          </p:nvSpPr>
          <p:spPr>
            <a:xfrm>
              <a:off x="0" y="0"/>
              <a:ext cx="318585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21515" y="159"/>
                  </a:moveTo>
                  <a:cubicBezTo>
                    <a:pt x="21433" y="63"/>
                    <a:pt x="21296" y="0"/>
                    <a:pt x="21160" y="0"/>
                  </a:cubicBezTo>
                  <a:cubicBezTo>
                    <a:pt x="13396" y="0"/>
                    <a:pt x="13396" y="0"/>
                    <a:pt x="13396" y="0"/>
                  </a:cubicBezTo>
                  <a:cubicBezTo>
                    <a:pt x="13246" y="0"/>
                    <a:pt x="13109" y="63"/>
                    <a:pt x="13041" y="169"/>
                  </a:cubicBezTo>
                  <a:cubicBezTo>
                    <a:pt x="10776" y="3329"/>
                    <a:pt x="10776" y="3329"/>
                    <a:pt x="10776" y="3329"/>
                  </a:cubicBezTo>
                  <a:cubicBezTo>
                    <a:pt x="8525" y="169"/>
                    <a:pt x="8525" y="169"/>
                    <a:pt x="8525" y="169"/>
                  </a:cubicBezTo>
                  <a:cubicBezTo>
                    <a:pt x="8457" y="63"/>
                    <a:pt x="8320" y="0"/>
                    <a:pt x="817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270" y="0"/>
                    <a:pt x="133" y="63"/>
                    <a:pt x="51" y="159"/>
                  </a:cubicBezTo>
                  <a:cubicBezTo>
                    <a:pt x="-17" y="254"/>
                    <a:pt x="-17" y="380"/>
                    <a:pt x="51" y="476"/>
                  </a:cubicBezTo>
                  <a:cubicBezTo>
                    <a:pt x="5509" y="8137"/>
                    <a:pt x="5509" y="8137"/>
                    <a:pt x="5509" y="8137"/>
                  </a:cubicBezTo>
                  <a:cubicBezTo>
                    <a:pt x="5264" y="8380"/>
                    <a:pt x="5127" y="8676"/>
                    <a:pt x="5127" y="8982"/>
                  </a:cubicBezTo>
                  <a:cubicBezTo>
                    <a:pt x="5127" y="9828"/>
                    <a:pt x="5127" y="9828"/>
                    <a:pt x="5127" y="9828"/>
                  </a:cubicBezTo>
                  <a:cubicBezTo>
                    <a:pt x="5127" y="10398"/>
                    <a:pt x="5577" y="10885"/>
                    <a:pt x="6219" y="11096"/>
                  </a:cubicBezTo>
                  <a:cubicBezTo>
                    <a:pt x="4390" y="12163"/>
                    <a:pt x="3217" y="13854"/>
                    <a:pt x="3217" y="15756"/>
                  </a:cubicBezTo>
                  <a:cubicBezTo>
                    <a:pt x="3217" y="16633"/>
                    <a:pt x="3462" y="17489"/>
                    <a:pt x="3954" y="18271"/>
                  </a:cubicBezTo>
                  <a:cubicBezTo>
                    <a:pt x="4049" y="18430"/>
                    <a:pt x="4295" y="18504"/>
                    <a:pt x="4499" y="18430"/>
                  </a:cubicBezTo>
                  <a:cubicBezTo>
                    <a:pt x="4718" y="18345"/>
                    <a:pt x="4800" y="18155"/>
                    <a:pt x="4704" y="17996"/>
                  </a:cubicBezTo>
                  <a:cubicBezTo>
                    <a:pt x="4268" y="17299"/>
                    <a:pt x="4049" y="16538"/>
                    <a:pt x="4049" y="15756"/>
                  </a:cubicBezTo>
                  <a:cubicBezTo>
                    <a:pt x="4049" y="12892"/>
                    <a:pt x="7065" y="10557"/>
                    <a:pt x="10763" y="10557"/>
                  </a:cubicBezTo>
                  <a:cubicBezTo>
                    <a:pt x="14460" y="10557"/>
                    <a:pt x="17476" y="12892"/>
                    <a:pt x="17476" y="15756"/>
                  </a:cubicBezTo>
                  <a:cubicBezTo>
                    <a:pt x="17476" y="18620"/>
                    <a:pt x="14460" y="20955"/>
                    <a:pt x="10763" y="20955"/>
                  </a:cubicBezTo>
                  <a:cubicBezTo>
                    <a:pt x="8770" y="20955"/>
                    <a:pt x="6901" y="20279"/>
                    <a:pt x="5618" y="19095"/>
                  </a:cubicBezTo>
                  <a:cubicBezTo>
                    <a:pt x="5468" y="18969"/>
                    <a:pt x="5209" y="18948"/>
                    <a:pt x="5032" y="19064"/>
                  </a:cubicBezTo>
                  <a:cubicBezTo>
                    <a:pt x="4854" y="19169"/>
                    <a:pt x="4841" y="19381"/>
                    <a:pt x="4977" y="19508"/>
                  </a:cubicBezTo>
                  <a:cubicBezTo>
                    <a:pt x="6423" y="20839"/>
                    <a:pt x="8525" y="21600"/>
                    <a:pt x="10763" y="21600"/>
                  </a:cubicBezTo>
                  <a:cubicBezTo>
                    <a:pt x="14924" y="21600"/>
                    <a:pt x="18308" y="18979"/>
                    <a:pt x="18308" y="15756"/>
                  </a:cubicBezTo>
                  <a:cubicBezTo>
                    <a:pt x="18308" y="13854"/>
                    <a:pt x="17135" y="12163"/>
                    <a:pt x="15306" y="11096"/>
                  </a:cubicBezTo>
                  <a:cubicBezTo>
                    <a:pt x="15948" y="10885"/>
                    <a:pt x="16398" y="10398"/>
                    <a:pt x="16398" y="9828"/>
                  </a:cubicBezTo>
                  <a:cubicBezTo>
                    <a:pt x="16398" y="8982"/>
                    <a:pt x="16398" y="8982"/>
                    <a:pt x="16398" y="8982"/>
                  </a:cubicBezTo>
                  <a:cubicBezTo>
                    <a:pt x="16398" y="8676"/>
                    <a:pt x="16261" y="8391"/>
                    <a:pt x="16043" y="8158"/>
                  </a:cubicBezTo>
                  <a:cubicBezTo>
                    <a:pt x="19604" y="3160"/>
                    <a:pt x="19604" y="3160"/>
                    <a:pt x="19604" y="3160"/>
                  </a:cubicBezTo>
                  <a:cubicBezTo>
                    <a:pt x="19714" y="3001"/>
                    <a:pt x="19645" y="2811"/>
                    <a:pt x="19441" y="2726"/>
                  </a:cubicBezTo>
                  <a:cubicBezTo>
                    <a:pt x="19236" y="2642"/>
                    <a:pt x="18990" y="2695"/>
                    <a:pt x="18881" y="2853"/>
                  </a:cubicBezTo>
                  <a:cubicBezTo>
                    <a:pt x="15388" y="7746"/>
                    <a:pt x="15388" y="7746"/>
                    <a:pt x="15388" y="7746"/>
                  </a:cubicBezTo>
                  <a:cubicBezTo>
                    <a:pt x="15156" y="7661"/>
                    <a:pt x="14897" y="7609"/>
                    <a:pt x="14624" y="7609"/>
                  </a:cubicBezTo>
                  <a:cubicBezTo>
                    <a:pt x="13833" y="7609"/>
                    <a:pt x="13833" y="7609"/>
                    <a:pt x="13833" y="7609"/>
                  </a:cubicBezTo>
                  <a:cubicBezTo>
                    <a:pt x="11254" y="3995"/>
                    <a:pt x="11254" y="3995"/>
                    <a:pt x="11254" y="3995"/>
                  </a:cubicBezTo>
                  <a:cubicBezTo>
                    <a:pt x="13642" y="645"/>
                    <a:pt x="13642" y="645"/>
                    <a:pt x="13642" y="645"/>
                  </a:cubicBezTo>
                  <a:cubicBezTo>
                    <a:pt x="20450" y="645"/>
                    <a:pt x="20450" y="645"/>
                    <a:pt x="20450" y="645"/>
                  </a:cubicBezTo>
                  <a:cubicBezTo>
                    <a:pt x="19645" y="1765"/>
                    <a:pt x="19645" y="1765"/>
                    <a:pt x="19645" y="1765"/>
                  </a:cubicBezTo>
                  <a:cubicBezTo>
                    <a:pt x="19536" y="1913"/>
                    <a:pt x="19618" y="2114"/>
                    <a:pt x="19809" y="2198"/>
                  </a:cubicBezTo>
                  <a:cubicBezTo>
                    <a:pt x="20014" y="2283"/>
                    <a:pt x="20273" y="2230"/>
                    <a:pt x="20382" y="2071"/>
                  </a:cubicBezTo>
                  <a:cubicBezTo>
                    <a:pt x="21515" y="476"/>
                    <a:pt x="21515" y="476"/>
                    <a:pt x="21515" y="476"/>
                  </a:cubicBezTo>
                  <a:cubicBezTo>
                    <a:pt x="21583" y="380"/>
                    <a:pt x="21583" y="254"/>
                    <a:pt x="21515" y="159"/>
                  </a:cubicBezTo>
                  <a:close/>
                  <a:moveTo>
                    <a:pt x="7924" y="645"/>
                  </a:moveTo>
                  <a:cubicBezTo>
                    <a:pt x="13955" y="9109"/>
                    <a:pt x="13955" y="9109"/>
                    <a:pt x="13955" y="9109"/>
                  </a:cubicBezTo>
                  <a:cubicBezTo>
                    <a:pt x="7147" y="9109"/>
                    <a:pt x="7147" y="9109"/>
                    <a:pt x="7147" y="9109"/>
                  </a:cubicBezTo>
                  <a:cubicBezTo>
                    <a:pt x="1116" y="645"/>
                    <a:pt x="1116" y="645"/>
                    <a:pt x="1116" y="645"/>
                  </a:cubicBezTo>
                  <a:lnTo>
                    <a:pt x="7924" y="645"/>
                  </a:lnTo>
                  <a:close/>
                  <a:moveTo>
                    <a:pt x="15566" y="8982"/>
                  </a:moveTo>
                  <a:cubicBezTo>
                    <a:pt x="15566" y="9828"/>
                    <a:pt x="15566" y="9828"/>
                    <a:pt x="15566" y="9828"/>
                  </a:cubicBezTo>
                  <a:cubicBezTo>
                    <a:pt x="15566" y="10229"/>
                    <a:pt x="15143" y="10568"/>
                    <a:pt x="14624" y="10568"/>
                  </a:cubicBezTo>
                  <a:cubicBezTo>
                    <a:pt x="14215" y="10568"/>
                    <a:pt x="14215" y="10568"/>
                    <a:pt x="14215" y="10568"/>
                  </a:cubicBezTo>
                  <a:cubicBezTo>
                    <a:pt x="13178" y="10145"/>
                    <a:pt x="12004" y="9912"/>
                    <a:pt x="10763" y="9912"/>
                  </a:cubicBezTo>
                  <a:cubicBezTo>
                    <a:pt x="9521" y="9912"/>
                    <a:pt x="8347" y="10145"/>
                    <a:pt x="7310" y="10568"/>
                  </a:cubicBezTo>
                  <a:cubicBezTo>
                    <a:pt x="6901" y="10568"/>
                    <a:pt x="6901" y="10568"/>
                    <a:pt x="6901" y="10568"/>
                  </a:cubicBezTo>
                  <a:cubicBezTo>
                    <a:pt x="6382" y="10568"/>
                    <a:pt x="5960" y="10229"/>
                    <a:pt x="5960" y="9828"/>
                  </a:cubicBezTo>
                  <a:cubicBezTo>
                    <a:pt x="5960" y="8982"/>
                    <a:pt x="5960" y="8982"/>
                    <a:pt x="5960" y="8982"/>
                  </a:cubicBezTo>
                  <a:cubicBezTo>
                    <a:pt x="5960" y="8930"/>
                    <a:pt x="5973" y="8866"/>
                    <a:pt x="5987" y="8803"/>
                  </a:cubicBezTo>
                  <a:cubicBezTo>
                    <a:pt x="6546" y="9585"/>
                    <a:pt x="6546" y="9585"/>
                    <a:pt x="6546" y="9585"/>
                  </a:cubicBezTo>
                  <a:cubicBezTo>
                    <a:pt x="6614" y="9690"/>
                    <a:pt x="6751" y="9754"/>
                    <a:pt x="6901" y="9754"/>
                  </a:cubicBezTo>
                  <a:cubicBezTo>
                    <a:pt x="14665" y="9754"/>
                    <a:pt x="14665" y="9754"/>
                    <a:pt x="14665" y="9754"/>
                  </a:cubicBezTo>
                  <a:cubicBezTo>
                    <a:pt x="14801" y="9754"/>
                    <a:pt x="14938" y="9690"/>
                    <a:pt x="15020" y="9595"/>
                  </a:cubicBezTo>
                  <a:cubicBezTo>
                    <a:pt x="15020" y="9595"/>
                    <a:pt x="15020" y="9585"/>
                    <a:pt x="15020" y="9585"/>
                  </a:cubicBezTo>
                  <a:cubicBezTo>
                    <a:pt x="15020" y="9585"/>
                    <a:pt x="15020" y="9585"/>
                    <a:pt x="15020" y="9585"/>
                  </a:cubicBezTo>
                  <a:cubicBezTo>
                    <a:pt x="15552" y="8845"/>
                    <a:pt x="15552" y="8845"/>
                    <a:pt x="15552" y="8845"/>
                  </a:cubicBezTo>
                  <a:cubicBezTo>
                    <a:pt x="15566" y="8887"/>
                    <a:pt x="15566" y="8940"/>
                    <a:pt x="15566" y="8982"/>
                  </a:cubicBezTo>
                  <a:close/>
                  <a:moveTo>
                    <a:pt x="14624" y="8253"/>
                  </a:moveTo>
                  <a:cubicBezTo>
                    <a:pt x="14747" y="8253"/>
                    <a:pt x="14870" y="8274"/>
                    <a:pt x="14979" y="8306"/>
                  </a:cubicBezTo>
                  <a:cubicBezTo>
                    <a:pt x="14665" y="8760"/>
                    <a:pt x="14665" y="8760"/>
                    <a:pt x="14665" y="8760"/>
                  </a:cubicBezTo>
                  <a:cubicBezTo>
                    <a:pt x="14297" y="8253"/>
                    <a:pt x="14297" y="8253"/>
                    <a:pt x="14297" y="8253"/>
                  </a:cubicBezTo>
                  <a:lnTo>
                    <a:pt x="14624" y="8253"/>
                  </a:lnTo>
                  <a:close/>
                  <a:moveTo>
                    <a:pt x="14624" y="8253"/>
                  </a:moveTo>
                  <a:cubicBezTo>
                    <a:pt x="14624" y="8253"/>
                    <a:pt x="14624" y="8253"/>
                    <a:pt x="14624" y="825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8" name="Freeform 410"/>
            <p:cNvSpPr/>
            <p:nvPr/>
          </p:nvSpPr>
          <p:spPr>
            <a:xfrm>
              <a:off x="122382" y="254793"/>
              <a:ext cx="72630" cy="9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0" y="18704"/>
                  </a:moveTo>
                  <a:cubicBezTo>
                    <a:pt x="845" y="18704"/>
                    <a:pt x="0" y="19369"/>
                    <a:pt x="0" y="20176"/>
                  </a:cubicBezTo>
                  <a:cubicBezTo>
                    <a:pt x="0" y="20935"/>
                    <a:pt x="845" y="21600"/>
                    <a:pt x="1810" y="21600"/>
                  </a:cubicBezTo>
                  <a:cubicBezTo>
                    <a:pt x="19790" y="21600"/>
                    <a:pt x="19790" y="21600"/>
                    <a:pt x="19790" y="21600"/>
                  </a:cubicBezTo>
                  <a:cubicBezTo>
                    <a:pt x="20816" y="21600"/>
                    <a:pt x="21600" y="20935"/>
                    <a:pt x="21600" y="20176"/>
                  </a:cubicBezTo>
                  <a:cubicBezTo>
                    <a:pt x="21600" y="19369"/>
                    <a:pt x="20816" y="18704"/>
                    <a:pt x="19790" y="18704"/>
                  </a:cubicBezTo>
                  <a:cubicBezTo>
                    <a:pt x="12610" y="18704"/>
                    <a:pt x="12610" y="18704"/>
                    <a:pt x="12610" y="18704"/>
                  </a:cubicBezTo>
                  <a:cubicBezTo>
                    <a:pt x="12610" y="2848"/>
                    <a:pt x="12610" y="2848"/>
                    <a:pt x="12610" y="2848"/>
                  </a:cubicBezTo>
                  <a:cubicBezTo>
                    <a:pt x="19790" y="2848"/>
                    <a:pt x="19790" y="2848"/>
                    <a:pt x="19790" y="2848"/>
                  </a:cubicBezTo>
                  <a:cubicBezTo>
                    <a:pt x="20816" y="2848"/>
                    <a:pt x="21600" y="2231"/>
                    <a:pt x="21600" y="1424"/>
                  </a:cubicBezTo>
                  <a:cubicBezTo>
                    <a:pt x="21600" y="617"/>
                    <a:pt x="20816" y="0"/>
                    <a:pt x="19790" y="0"/>
                  </a:cubicBezTo>
                  <a:cubicBezTo>
                    <a:pt x="1810" y="0"/>
                    <a:pt x="1810" y="0"/>
                    <a:pt x="1810" y="0"/>
                  </a:cubicBezTo>
                  <a:cubicBezTo>
                    <a:pt x="845" y="0"/>
                    <a:pt x="0" y="617"/>
                    <a:pt x="0" y="1424"/>
                  </a:cubicBezTo>
                  <a:cubicBezTo>
                    <a:pt x="0" y="2231"/>
                    <a:pt x="845" y="2848"/>
                    <a:pt x="1810" y="2848"/>
                  </a:cubicBezTo>
                  <a:cubicBezTo>
                    <a:pt x="8990" y="2848"/>
                    <a:pt x="8990" y="2848"/>
                    <a:pt x="8990" y="2848"/>
                  </a:cubicBezTo>
                  <a:cubicBezTo>
                    <a:pt x="8990" y="18704"/>
                    <a:pt x="8990" y="18704"/>
                    <a:pt x="8990" y="18704"/>
                  </a:cubicBezTo>
                  <a:lnTo>
                    <a:pt x="1810" y="18704"/>
                  </a:lnTo>
                  <a:close/>
                  <a:moveTo>
                    <a:pt x="1810" y="18704"/>
                  </a:moveTo>
                  <a:cubicBezTo>
                    <a:pt x="1810" y="18704"/>
                    <a:pt x="1810" y="18704"/>
                    <a:pt x="1810" y="1870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65" name="Group 469"/>
          <p:cNvGrpSpPr/>
          <p:nvPr/>
        </p:nvGrpSpPr>
        <p:grpSpPr>
          <a:xfrm>
            <a:off x="1173957" y="2911079"/>
            <a:ext cx="411957" cy="411957"/>
            <a:chOff x="0" y="0"/>
            <a:chExt cx="411956" cy="411956"/>
          </a:xfrm>
        </p:grpSpPr>
        <p:sp>
          <p:nvSpPr>
            <p:cNvPr id="1760" name="Freeform 414"/>
            <p:cNvSpPr/>
            <p:nvPr/>
          </p:nvSpPr>
          <p:spPr>
            <a:xfrm>
              <a:off x="-1" y="-1"/>
              <a:ext cx="411958" cy="41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4" y="0"/>
                  </a:moveTo>
                  <a:cubicBezTo>
                    <a:pt x="4514" y="0"/>
                    <a:pt x="4514" y="0"/>
                    <a:pt x="4514" y="0"/>
                  </a:cubicBezTo>
                  <a:cubicBezTo>
                    <a:pt x="4335" y="0"/>
                    <a:pt x="4187" y="148"/>
                    <a:pt x="4187" y="316"/>
                  </a:cubicBezTo>
                  <a:cubicBezTo>
                    <a:pt x="4187" y="496"/>
                    <a:pt x="4335" y="643"/>
                    <a:pt x="4514" y="643"/>
                  </a:cubicBezTo>
                  <a:cubicBezTo>
                    <a:pt x="20957" y="643"/>
                    <a:pt x="20957" y="643"/>
                    <a:pt x="20957" y="643"/>
                  </a:cubicBezTo>
                  <a:cubicBezTo>
                    <a:pt x="20957" y="2711"/>
                    <a:pt x="20957" y="2711"/>
                    <a:pt x="20957" y="2711"/>
                  </a:cubicBezTo>
                  <a:cubicBezTo>
                    <a:pt x="643" y="2711"/>
                    <a:pt x="643" y="2711"/>
                    <a:pt x="643" y="2711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3227" y="643"/>
                    <a:pt x="3227" y="643"/>
                    <a:pt x="3227" y="643"/>
                  </a:cubicBezTo>
                  <a:cubicBezTo>
                    <a:pt x="3407" y="643"/>
                    <a:pt x="3554" y="496"/>
                    <a:pt x="3554" y="316"/>
                  </a:cubicBezTo>
                  <a:cubicBezTo>
                    <a:pt x="3554" y="148"/>
                    <a:pt x="3407" y="0"/>
                    <a:pt x="3227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148" y="0"/>
                    <a:pt x="0" y="148"/>
                    <a:pt x="0" y="316"/>
                  </a:cubicBezTo>
                  <a:cubicBezTo>
                    <a:pt x="0" y="3027"/>
                    <a:pt x="0" y="3027"/>
                    <a:pt x="0" y="3027"/>
                  </a:cubicBezTo>
                  <a:cubicBezTo>
                    <a:pt x="0" y="3206"/>
                    <a:pt x="148" y="3343"/>
                    <a:pt x="316" y="3343"/>
                  </a:cubicBezTo>
                  <a:cubicBezTo>
                    <a:pt x="1255" y="3343"/>
                    <a:pt x="1255" y="3343"/>
                    <a:pt x="1255" y="3343"/>
                  </a:cubicBezTo>
                  <a:cubicBezTo>
                    <a:pt x="1255" y="10663"/>
                    <a:pt x="1255" y="10663"/>
                    <a:pt x="1255" y="10663"/>
                  </a:cubicBezTo>
                  <a:cubicBezTo>
                    <a:pt x="601" y="11148"/>
                    <a:pt x="169" y="11929"/>
                    <a:pt x="169" y="12804"/>
                  </a:cubicBezTo>
                  <a:cubicBezTo>
                    <a:pt x="169" y="15240"/>
                    <a:pt x="169" y="15240"/>
                    <a:pt x="169" y="15240"/>
                  </a:cubicBezTo>
                  <a:cubicBezTo>
                    <a:pt x="169" y="16116"/>
                    <a:pt x="601" y="16886"/>
                    <a:pt x="1255" y="17371"/>
                  </a:cubicBezTo>
                  <a:cubicBezTo>
                    <a:pt x="1255" y="21284"/>
                    <a:pt x="1255" y="21284"/>
                    <a:pt x="1255" y="21284"/>
                  </a:cubicBezTo>
                  <a:cubicBezTo>
                    <a:pt x="1255" y="21452"/>
                    <a:pt x="1392" y="21600"/>
                    <a:pt x="1571" y="21600"/>
                  </a:cubicBezTo>
                  <a:cubicBezTo>
                    <a:pt x="20029" y="21600"/>
                    <a:pt x="20029" y="21600"/>
                    <a:pt x="20029" y="21600"/>
                  </a:cubicBezTo>
                  <a:cubicBezTo>
                    <a:pt x="20208" y="21600"/>
                    <a:pt x="20345" y="21452"/>
                    <a:pt x="20345" y="21284"/>
                  </a:cubicBezTo>
                  <a:cubicBezTo>
                    <a:pt x="20345" y="17371"/>
                    <a:pt x="20345" y="17371"/>
                    <a:pt x="20345" y="17371"/>
                  </a:cubicBezTo>
                  <a:cubicBezTo>
                    <a:pt x="20999" y="16886"/>
                    <a:pt x="21431" y="16116"/>
                    <a:pt x="21431" y="15240"/>
                  </a:cubicBezTo>
                  <a:cubicBezTo>
                    <a:pt x="21431" y="12804"/>
                    <a:pt x="21431" y="12804"/>
                    <a:pt x="21431" y="12804"/>
                  </a:cubicBezTo>
                  <a:cubicBezTo>
                    <a:pt x="21431" y="11929"/>
                    <a:pt x="20999" y="11148"/>
                    <a:pt x="20345" y="10663"/>
                  </a:cubicBezTo>
                  <a:cubicBezTo>
                    <a:pt x="20345" y="7351"/>
                    <a:pt x="20345" y="7351"/>
                    <a:pt x="20345" y="7351"/>
                  </a:cubicBezTo>
                  <a:cubicBezTo>
                    <a:pt x="20345" y="7172"/>
                    <a:pt x="20208" y="7024"/>
                    <a:pt x="20029" y="7024"/>
                  </a:cubicBezTo>
                  <a:cubicBezTo>
                    <a:pt x="19849" y="7024"/>
                    <a:pt x="19702" y="7172"/>
                    <a:pt x="19702" y="7351"/>
                  </a:cubicBezTo>
                  <a:cubicBezTo>
                    <a:pt x="19702" y="10315"/>
                    <a:pt x="19702" y="10315"/>
                    <a:pt x="19702" y="10315"/>
                  </a:cubicBezTo>
                  <a:cubicBezTo>
                    <a:pt x="19417" y="10209"/>
                    <a:pt x="19100" y="10146"/>
                    <a:pt x="18773" y="10146"/>
                  </a:cubicBezTo>
                  <a:cubicBezTo>
                    <a:pt x="17318" y="10146"/>
                    <a:pt x="16126" y="11338"/>
                    <a:pt x="16126" y="12804"/>
                  </a:cubicBezTo>
                  <a:cubicBezTo>
                    <a:pt x="16126" y="15240"/>
                    <a:pt x="16126" y="15240"/>
                    <a:pt x="16126" y="15240"/>
                  </a:cubicBezTo>
                  <a:cubicBezTo>
                    <a:pt x="16126" y="16590"/>
                    <a:pt x="17149" y="17708"/>
                    <a:pt x="18457" y="17866"/>
                  </a:cubicBezTo>
                  <a:cubicBezTo>
                    <a:pt x="18457" y="20957"/>
                    <a:pt x="18457" y="20957"/>
                    <a:pt x="18457" y="20957"/>
                  </a:cubicBezTo>
                  <a:cubicBezTo>
                    <a:pt x="13932" y="20957"/>
                    <a:pt x="13932" y="20957"/>
                    <a:pt x="13932" y="20957"/>
                  </a:cubicBezTo>
                  <a:cubicBezTo>
                    <a:pt x="13932" y="13848"/>
                    <a:pt x="13932" y="13848"/>
                    <a:pt x="13932" y="13848"/>
                  </a:cubicBezTo>
                  <a:cubicBezTo>
                    <a:pt x="14607" y="13848"/>
                    <a:pt x="14607" y="13848"/>
                    <a:pt x="14607" y="13848"/>
                  </a:cubicBezTo>
                  <a:cubicBezTo>
                    <a:pt x="14776" y="13848"/>
                    <a:pt x="14924" y="13700"/>
                    <a:pt x="14924" y="13521"/>
                  </a:cubicBezTo>
                  <a:cubicBezTo>
                    <a:pt x="14924" y="12066"/>
                    <a:pt x="14924" y="12066"/>
                    <a:pt x="14924" y="12066"/>
                  </a:cubicBezTo>
                  <a:cubicBezTo>
                    <a:pt x="14924" y="11886"/>
                    <a:pt x="14776" y="11749"/>
                    <a:pt x="14607" y="11749"/>
                  </a:cubicBezTo>
                  <a:cubicBezTo>
                    <a:pt x="6993" y="11749"/>
                    <a:pt x="6993" y="11749"/>
                    <a:pt x="6993" y="11749"/>
                  </a:cubicBezTo>
                  <a:cubicBezTo>
                    <a:pt x="6824" y="11749"/>
                    <a:pt x="6676" y="11886"/>
                    <a:pt x="6676" y="12066"/>
                  </a:cubicBezTo>
                  <a:cubicBezTo>
                    <a:pt x="6676" y="13521"/>
                    <a:pt x="6676" y="13521"/>
                    <a:pt x="6676" y="13521"/>
                  </a:cubicBezTo>
                  <a:cubicBezTo>
                    <a:pt x="6676" y="13700"/>
                    <a:pt x="6824" y="13848"/>
                    <a:pt x="6993" y="13848"/>
                  </a:cubicBezTo>
                  <a:cubicBezTo>
                    <a:pt x="7668" y="13848"/>
                    <a:pt x="7668" y="13848"/>
                    <a:pt x="7668" y="13848"/>
                  </a:cubicBezTo>
                  <a:cubicBezTo>
                    <a:pt x="7668" y="18594"/>
                    <a:pt x="7668" y="18594"/>
                    <a:pt x="7668" y="18594"/>
                  </a:cubicBezTo>
                  <a:cubicBezTo>
                    <a:pt x="7668" y="18773"/>
                    <a:pt x="7815" y="18921"/>
                    <a:pt x="7995" y="18921"/>
                  </a:cubicBezTo>
                  <a:cubicBezTo>
                    <a:pt x="8163" y="18921"/>
                    <a:pt x="8311" y="18773"/>
                    <a:pt x="8311" y="18594"/>
                  </a:cubicBezTo>
                  <a:cubicBezTo>
                    <a:pt x="8311" y="13848"/>
                    <a:pt x="8311" y="13848"/>
                    <a:pt x="8311" y="13848"/>
                  </a:cubicBezTo>
                  <a:cubicBezTo>
                    <a:pt x="10484" y="13848"/>
                    <a:pt x="10484" y="13848"/>
                    <a:pt x="10484" y="13848"/>
                  </a:cubicBezTo>
                  <a:cubicBezTo>
                    <a:pt x="10484" y="16938"/>
                    <a:pt x="10484" y="16938"/>
                    <a:pt x="10484" y="16938"/>
                  </a:cubicBezTo>
                  <a:cubicBezTo>
                    <a:pt x="9998" y="16938"/>
                    <a:pt x="9998" y="16938"/>
                    <a:pt x="9998" y="16938"/>
                  </a:cubicBezTo>
                  <a:cubicBezTo>
                    <a:pt x="9819" y="16938"/>
                    <a:pt x="9682" y="17086"/>
                    <a:pt x="9682" y="17265"/>
                  </a:cubicBezTo>
                  <a:cubicBezTo>
                    <a:pt x="9682" y="17434"/>
                    <a:pt x="9819" y="17582"/>
                    <a:pt x="9998" y="17582"/>
                  </a:cubicBezTo>
                  <a:cubicBezTo>
                    <a:pt x="10484" y="17582"/>
                    <a:pt x="10484" y="17582"/>
                    <a:pt x="10484" y="17582"/>
                  </a:cubicBezTo>
                  <a:cubicBezTo>
                    <a:pt x="10484" y="20957"/>
                    <a:pt x="10484" y="20957"/>
                    <a:pt x="10484" y="20957"/>
                  </a:cubicBezTo>
                  <a:cubicBezTo>
                    <a:pt x="8311" y="20957"/>
                    <a:pt x="8311" y="20957"/>
                    <a:pt x="8311" y="20957"/>
                  </a:cubicBezTo>
                  <a:cubicBezTo>
                    <a:pt x="8311" y="19881"/>
                    <a:pt x="8311" y="19881"/>
                    <a:pt x="8311" y="19881"/>
                  </a:cubicBezTo>
                  <a:cubicBezTo>
                    <a:pt x="8311" y="19702"/>
                    <a:pt x="8163" y="19554"/>
                    <a:pt x="7995" y="19554"/>
                  </a:cubicBezTo>
                  <a:cubicBezTo>
                    <a:pt x="7815" y="19554"/>
                    <a:pt x="7668" y="19702"/>
                    <a:pt x="7668" y="19881"/>
                  </a:cubicBezTo>
                  <a:cubicBezTo>
                    <a:pt x="7668" y="20957"/>
                    <a:pt x="7668" y="20957"/>
                    <a:pt x="7668" y="20957"/>
                  </a:cubicBezTo>
                  <a:cubicBezTo>
                    <a:pt x="3143" y="20957"/>
                    <a:pt x="3143" y="20957"/>
                    <a:pt x="3143" y="20957"/>
                  </a:cubicBezTo>
                  <a:cubicBezTo>
                    <a:pt x="3143" y="17866"/>
                    <a:pt x="3143" y="17866"/>
                    <a:pt x="3143" y="17866"/>
                  </a:cubicBezTo>
                  <a:cubicBezTo>
                    <a:pt x="4451" y="17708"/>
                    <a:pt x="5474" y="16590"/>
                    <a:pt x="5474" y="15240"/>
                  </a:cubicBezTo>
                  <a:cubicBezTo>
                    <a:pt x="5474" y="12804"/>
                    <a:pt x="5474" y="12804"/>
                    <a:pt x="5474" y="12804"/>
                  </a:cubicBezTo>
                  <a:cubicBezTo>
                    <a:pt x="5474" y="11338"/>
                    <a:pt x="4282" y="10146"/>
                    <a:pt x="2827" y="10146"/>
                  </a:cubicBezTo>
                  <a:cubicBezTo>
                    <a:pt x="2500" y="10146"/>
                    <a:pt x="2183" y="10209"/>
                    <a:pt x="1898" y="10315"/>
                  </a:cubicBezTo>
                  <a:cubicBezTo>
                    <a:pt x="1898" y="3343"/>
                    <a:pt x="1898" y="3343"/>
                    <a:pt x="1898" y="3343"/>
                  </a:cubicBezTo>
                  <a:cubicBezTo>
                    <a:pt x="19702" y="3343"/>
                    <a:pt x="19702" y="3343"/>
                    <a:pt x="19702" y="3343"/>
                  </a:cubicBezTo>
                  <a:cubicBezTo>
                    <a:pt x="19702" y="6064"/>
                    <a:pt x="19702" y="6064"/>
                    <a:pt x="19702" y="6064"/>
                  </a:cubicBezTo>
                  <a:cubicBezTo>
                    <a:pt x="19702" y="6244"/>
                    <a:pt x="19849" y="6381"/>
                    <a:pt x="20029" y="6381"/>
                  </a:cubicBezTo>
                  <a:cubicBezTo>
                    <a:pt x="20208" y="6381"/>
                    <a:pt x="20345" y="6244"/>
                    <a:pt x="20345" y="6064"/>
                  </a:cubicBezTo>
                  <a:cubicBezTo>
                    <a:pt x="20345" y="3343"/>
                    <a:pt x="20345" y="3343"/>
                    <a:pt x="20345" y="3343"/>
                  </a:cubicBezTo>
                  <a:cubicBezTo>
                    <a:pt x="21284" y="3343"/>
                    <a:pt x="21284" y="3343"/>
                    <a:pt x="21284" y="3343"/>
                  </a:cubicBezTo>
                  <a:cubicBezTo>
                    <a:pt x="21452" y="3343"/>
                    <a:pt x="21600" y="3206"/>
                    <a:pt x="21600" y="3027"/>
                  </a:cubicBezTo>
                  <a:cubicBezTo>
                    <a:pt x="21600" y="316"/>
                    <a:pt x="21600" y="316"/>
                    <a:pt x="21600" y="316"/>
                  </a:cubicBezTo>
                  <a:cubicBezTo>
                    <a:pt x="21600" y="148"/>
                    <a:pt x="21452" y="0"/>
                    <a:pt x="21284" y="0"/>
                  </a:cubicBezTo>
                  <a:close/>
                  <a:moveTo>
                    <a:pt x="16770" y="15240"/>
                  </a:moveTo>
                  <a:cubicBezTo>
                    <a:pt x="16770" y="12804"/>
                    <a:pt x="16770" y="12804"/>
                    <a:pt x="16770" y="12804"/>
                  </a:cubicBezTo>
                  <a:cubicBezTo>
                    <a:pt x="16770" y="11696"/>
                    <a:pt x="17666" y="10789"/>
                    <a:pt x="18773" y="10789"/>
                  </a:cubicBezTo>
                  <a:cubicBezTo>
                    <a:pt x="19881" y="10789"/>
                    <a:pt x="20788" y="11696"/>
                    <a:pt x="20788" y="12804"/>
                  </a:cubicBezTo>
                  <a:cubicBezTo>
                    <a:pt x="20788" y="15240"/>
                    <a:pt x="20788" y="15240"/>
                    <a:pt x="20788" y="15240"/>
                  </a:cubicBezTo>
                  <a:cubicBezTo>
                    <a:pt x="20788" y="16348"/>
                    <a:pt x="19881" y="17244"/>
                    <a:pt x="18773" y="17244"/>
                  </a:cubicBezTo>
                  <a:cubicBezTo>
                    <a:pt x="17666" y="17244"/>
                    <a:pt x="16770" y="16348"/>
                    <a:pt x="16770" y="15240"/>
                  </a:cubicBezTo>
                  <a:close/>
                  <a:moveTo>
                    <a:pt x="19100" y="17866"/>
                  </a:moveTo>
                  <a:cubicBezTo>
                    <a:pt x="19311" y="17845"/>
                    <a:pt x="19512" y="17793"/>
                    <a:pt x="19702" y="17719"/>
                  </a:cubicBezTo>
                  <a:cubicBezTo>
                    <a:pt x="19702" y="20957"/>
                    <a:pt x="19702" y="20957"/>
                    <a:pt x="19702" y="20957"/>
                  </a:cubicBezTo>
                  <a:cubicBezTo>
                    <a:pt x="19100" y="20957"/>
                    <a:pt x="19100" y="20957"/>
                    <a:pt x="19100" y="20957"/>
                  </a:cubicBezTo>
                  <a:lnTo>
                    <a:pt x="19100" y="17866"/>
                  </a:lnTo>
                  <a:close/>
                  <a:moveTo>
                    <a:pt x="7995" y="13205"/>
                  </a:moveTo>
                  <a:cubicBezTo>
                    <a:pt x="7320" y="13205"/>
                    <a:pt x="7320" y="13205"/>
                    <a:pt x="7320" y="13205"/>
                  </a:cubicBezTo>
                  <a:cubicBezTo>
                    <a:pt x="7320" y="12382"/>
                    <a:pt x="7320" y="12382"/>
                    <a:pt x="7320" y="12382"/>
                  </a:cubicBezTo>
                  <a:cubicBezTo>
                    <a:pt x="14280" y="12382"/>
                    <a:pt x="14280" y="12382"/>
                    <a:pt x="14280" y="12382"/>
                  </a:cubicBezTo>
                  <a:cubicBezTo>
                    <a:pt x="14280" y="13205"/>
                    <a:pt x="14280" y="13205"/>
                    <a:pt x="14280" y="13205"/>
                  </a:cubicBezTo>
                  <a:lnTo>
                    <a:pt x="7995" y="13205"/>
                  </a:lnTo>
                  <a:close/>
                  <a:moveTo>
                    <a:pt x="11116" y="17582"/>
                  </a:moveTo>
                  <a:cubicBezTo>
                    <a:pt x="11602" y="17582"/>
                    <a:pt x="11602" y="17582"/>
                    <a:pt x="11602" y="17582"/>
                  </a:cubicBezTo>
                  <a:cubicBezTo>
                    <a:pt x="11781" y="17582"/>
                    <a:pt x="11918" y="17434"/>
                    <a:pt x="11918" y="17265"/>
                  </a:cubicBezTo>
                  <a:cubicBezTo>
                    <a:pt x="11918" y="17086"/>
                    <a:pt x="11781" y="16938"/>
                    <a:pt x="11602" y="16938"/>
                  </a:cubicBezTo>
                  <a:cubicBezTo>
                    <a:pt x="11116" y="16938"/>
                    <a:pt x="11116" y="16938"/>
                    <a:pt x="11116" y="16938"/>
                  </a:cubicBezTo>
                  <a:cubicBezTo>
                    <a:pt x="11116" y="13848"/>
                    <a:pt x="11116" y="13848"/>
                    <a:pt x="11116" y="13848"/>
                  </a:cubicBezTo>
                  <a:cubicBezTo>
                    <a:pt x="13289" y="13848"/>
                    <a:pt x="13289" y="13848"/>
                    <a:pt x="13289" y="13848"/>
                  </a:cubicBezTo>
                  <a:cubicBezTo>
                    <a:pt x="13289" y="20957"/>
                    <a:pt x="13289" y="20957"/>
                    <a:pt x="13289" y="20957"/>
                  </a:cubicBezTo>
                  <a:cubicBezTo>
                    <a:pt x="11116" y="20957"/>
                    <a:pt x="11116" y="20957"/>
                    <a:pt x="11116" y="20957"/>
                  </a:cubicBezTo>
                  <a:lnTo>
                    <a:pt x="11116" y="17582"/>
                  </a:lnTo>
                  <a:close/>
                  <a:moveTo>
                    <a:pt x="1898" y="20957"/>
                  </a:moveTo>
                  <a:cubicBezTo>
                    <a:pt x="1898" y="17719"/>
                    <a:pt x="1898" y="17719"/>
                    <a:pt x="1898" y="17719"/>
                  </a:cubicBezTo>
                  <a:cubicBezTo>
                    <a:pt x="2088" y="17793"/>
                    <a:pt x="2289" y="17845"/>
                    <a:pt x="2500" y="17866"/>
                  </a:cubicBezTo>
                  <a:cubicBezTo>
                    <a:pt x="2500" y="20957"/>
                    <a:pt x="2500" y="20957"/>
                    <a:pt x="2500" y="20957"/>
                  </a:cubicBezTo>
                  <a:lnTo>
                    <a:pt x="1898" y="20957"/>
                  </a:lnTo>
                  <a:close/>
                  <a:moveTo>
                    <a:pt x="2827" y="10789"/>
                  </a:moveTo>
                  <a:cubicBezTo>
                    <a:pt x="3934" y="10789"/>
                    <a:pt x="4830" y="11696"/>
                    <a:pt x="4830" y="12804"/>
                  </a:cubicBezTo>
                  <a:cubicBezTo>
                    <a:pt x="4830" y="15240"/>
                    <a:pt x="4830" y="15240"/>
                    <a:pt x="4830" y="15240"/>
                  </a:cubicBezTo>
                  <a:cubicBezTo>
                    <a:pt x="4830" y="16348"/>
                    <a:pt x="3934" y="17244"/>
                    <a:pt x="2827" y="17244"/>
                  </a:cubicBezTo>
                  <a:cubicBezTo>
                    <a:pt x="1719" y="17244"/>
                    <a:pt x="812" y="16348"/>
                    <a:pt x="812" y="15240"/>
                  </a:cubicBezTo>
                  <a:cubicBezTo>
                    <a:pt x="812" y="12804"/>
                    <a:pt x="812" y="12804"/>
                    <a:pt x="812" y="12804"/>
                  </a:cubicBezTo>
                  <a:cubicBezTo>
                    <a:pt x="812" y="11696"/>
                    <a:pt x="1719" y="10789"/>
                    <a:pt x="2827" y="10789"/>
                  </a:cubicBezTo>
                  <a:close/>
                  <a:moveTo>
                    <a:pt x="2827" y="10789"/>
                  </a:moveTo>
                  <a:cubicBezTo>
                    <a:pt x="2827" y="10789"/>
                    <a:pt x="2827" y="10789"/>
                    <a:pt x="2827" y="1078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1" name="Freeform 415"/>
            <p:cNvSpPr/>
            <p:nvPr/>
          </p:nvSpPr>
          <p:spPr>
            <a:xfrm>
              <a:off x="58340" y="85724"/>
              <a:ext cx="58342" cy="92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0"/>
                  </a:moveTo>
                  <a:cubicBezTo>
                    <a:pt x="968" y="0"/>
                    <a:pt x="0" y="652"/>
                    <a:pt x="0" y="1443"/>
                  </a:cubicBezTo>
                  <a:cubicBezTo>
                    <a:pt x="0" y="20157"/>
                    <a:pt x="0" y="20157"/>
                    <a:pt x="0" y="20157"/>
                  </a:cubicBezTo>
                  <a:cubicBezTo>
                    <a:pt x="0" y="20948"/>
                    <a:pt x="968" y="21600"/>
                    <a:pt x="2234" y="21600"/>
                  </a:cubicBezTo>
                  <a:cubicBezTo>
                    <a:pt x="19366" y="21600"/>
                    <a:pt x="19366" y="21600"/>
                    <a:pt x="19366" y="21600"/>
                  </a:cubicBezTo>
                  <a:cubicBezTo>
                    <a:pt x="20632" y="21600"/>
                    <a:pt x="21600" y="20948"/>
                    <a:pt x="21600" y="20157"/>
                  </a:cubicBezTo>
                  <a:cubicBezTo>
                    <a:pt x="21600" y="1443"/>
                    <a:pt x="21600" y="1443"/>
                    <a:pt x="21600" y="1443"/>
                  </a:cubicBezTo>
                  <a:cubicBezTo>
                    <a:pt x="21600" y="652"/>
                    <a:pt x="20632" y="0"/>
                    <a:pt x="19366" y="0"/>
                  </a:cubicBezTo>
                  <a:lnTo>
                    <a:pt x="2234" y="0"/>
                  </a:lnTo>
                  <a:close/>
                  <a:moveTo>
                    <a:pt x="17131" y="18760"/>
                  </a:moveTo>
                  <a:cubicBezTo>
                    <a:pt x="4469" y="18760"/>
                    <a:pt x="4469" y="18760"/>
                    <a:pt x="4469" y="18760"/>
                  </a:cubicBezTo>
                  <a:cubicBezTo>
                    <a:pt x="4469" y="2840"/>
                    <a:pt x="4469" y="2840"/>
                    <a:pt x="4469" y="2840"/>
                  </a:cubicBezTo>
                  <a:cubicBezTo>
                    <a:pt x="17131" y="2840"/>
                    <a:pt x="17131" y="2840"/>
                    <a:pt x="17131" y="2840"/>
                  </a:cubicBezTo>
                  <a:lnTo>
                    <a:pt x="17131" y="18760"/>
                  </a:lnTo>
                  <a:close/>
                  <a:moveTo>
                    <a:pt x="17131" y="18760"/>
                  </a:moveTo>
                  <a:cubicBezTo>
                    <a:pt x="17131" y="18760"/>
                    <a:pt x="17131" y="18760"/>
                    <a:pt x="17131" y="1876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2" name="Freeform 416"/>
            <p:cNvSpPr/>
            <p:nvPr/>
          </p:nvSpPr>
          <p:spPr>
            <a:xfrm>
              <a:off x="136922" y="85724"/>
              <a:ext cx="58342" cy="92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01" y="0"/>
                  </a:moveTo>
                  <a:cubicBezTo>
                    <a:pt x="1039" y="0"/>
                    <a:pt x="0" y="652"/>
                    <a:pt x="0" y="1443"/>
                  </a:cubicBezTo>
                  <a:cubicBezTo>
                    <a:pt x="0" y="20157"/>
                    <a:pt x="0" y="20157"/>
                    <a:pt x="0" y="20157"/>
                  </a:cubicBezTo>
                  <a:cubicBezTo>
                    <a:pt x="0" y="20948"/>
                    <a:pt x="1039" y="21600"/>
                    <a:pt x="2301" y="21600"/>
                  </a:cubicBezTo>
                  <a:cubicBezTo>
                    <a:pt x="19373" y="21600"/>
                    <a:pt x="19373" y="21600"/>
                    <a:pt x="19373" y="21600"/>
                  </a:cubicBezTo>
                  <a:cubicBezTo>
                    <a:pt x="20561" y="21600"/>
                    <a:pt x="21600" y="20948"/>
                    <a:pt x="21600" y="20157"/>
                  </a:cubicBezTo>
                  <a:cubicBezTo>
                    <a:pt x="21600" y="1443"/>
                    <a:pt x="21600" y="1443"/>
                    <a:pt x="21600" y="1443"/>
                  </a:cubicBezTo>
                  <a:cubicBezTo>
                    <a:pt x="21600" y="652"/>
                    <a:pt x="20561" y="0"/>
                    <a:pt x="19373" y="0"/>
                  </a:cubicBezTo>
                  <a:lnTo>
                    <a:pt x="2301" y="0"/>
                  </a:lnTo>
                  <a:close/>
                  <a:moveTo>
                    <a:pt x="17072" y="18760"/>
                  </a:moveTo>
                  <a:cubicBezTo>
                    <a:pt x="4528" y="18760"/>
                    <a:pt x="4528" y="18760"/>
                    <a:pt x="4528" y="18760"/>
                  </a:cubicBezTo>
                  <a:cubicBezTo>
                    <a:pt x="4528" y="2840"/>
                    <a:pt x="4528" y="2840"/>
                    <a:pt x="4528" y="2840"/>
                  </a:cubicBezTo>
                  <a:cubicBezTo>
                    <a:pt x="17072" y="2840"/>
                    <a:pt x="17072" y="2840"/>
                    <a:pt x="17072" y="2840"/>
                  </a:cubicBezTo>
                  <a:lnTo>
                    <a:pt x="17072" y="18760"/>
                  </a:lnTo>
                  <a:close/>
                  <a:moveTo>
                    <a:pt x="17072" y="18760"/>
                  </a:moveTo>
                  <a:cubicBezTo>
                    <a:pt x="17072" y="18760"/>
                    <a:pt x="17072" y="18760"/>
                    <a:pt x="17072" y="1876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3" name="Freeform 417"/>
            <p:cNvSpPr/>
            <p:nvPr/>
          </p:nvSpPr>
          <p:spPr>
            <a:xfrm>
              <a:off x="216693" y="85724"/>
              <a:ext cx="58342" cy="92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27" y="0"/>
                  </a:moveTo>
                  <a:cubicBezTo>
                    <a:pt x="1039" y="0"/>
                    <a:pt x="0" y="652"/>
                    <a:pt x="0" y="1443"/>
                  </a:cubicBezTo>
                  <a:cubicBezTo>
                    <a:pt x="0" y="20157"/>
                    <a:pt x="0" y="20157"/>
                    <a:pt x="0" y="20157"/>
                  </a:cubicBezTo>
                  <a:cubicBezTo>
                    <a:pt x="0" y="20948"/>
                    <a:pt x="1039" y="21600"/>
                    <a:pt x="2227" y="21600"/>
                  </a:cubicBezTo>
                  <a:cubicBezTo>
                    <a:pt x="19299" y="21600"/>
                    <a:pt x="19299" y="21600"/>
                    <a:pt x="19299" y="21600"/>
                  </a:cubicBezTo>
                  <a:cubicBezTo>
                    <a:pt x="20561" y="21600"/>
                    <a:pt x="21600" y="20948"/>
                    <a:pt x="21600" y="20157"/>
                  </a:cubicBezTo>
                  <a:cubicBezTo>
                    <a:pt x="21600" y="1443"/>
                    <a:pt x="21600" y="1443"/>
                    <a:pt x="21600" y="1443"/>
                  </a:cubicBezTo>
                  <a:cubicBezTo>
                    <a:pt x="21600" y="652"/>
                    <a:pt x="20561" y="0"/>
                    <a:pt x="19299" y="0"/>
                  </a:cubicBezTo>
                  <a:lnTo>
                    <a:pt x="2227" y="0"/>
                  </a:lnTo>
                  <a:close/>
                  <a:moveTo>
                    <a:pt x="17072" y="18760"/>
                  </a:moveTo>
                  <a:cubicBezTo>
                    <a:pt x="4528" y="18760"/>
                    <a:pt x="4528" y="18760"/>
                    <a:pt x="4528" y="18760"/>
                  </a:cubicBezTo>
                  <a:cubicBezTo>
                    <a:pt x="4528" y="2840"/>
                    <a:pt x="4528" y="2840"/>
                    <a:pt x="4528" y="2840"/>
                  </a:cubicBezTo>
                  <a:cubicBezTo>
                    <a:pt x="17072" y="2840"/>
                    <a:pt x="17072" y="2840"/>
                    <a:pt x="17072" y="2840"/>
                  </a:cubicBezTo>
                  <a:lnTo>
                    <a:pt x="17072" y="18760"/>
                  </a:lnTo>
                  <a:close/>
                  <a:moveTo>
                    <a:pt x="17072" y="18760"/>
                  </a:moveTo>
                  <a:cubicBezTo>
                    <a:pt x="17072" y="18760"/>
                    <a:pt x="17072" y="18760"/>
                    <a:pt x="17072" y="1876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4" name="Freeform 418"/>
            <p:cNvSpPr/>
            <p:nvPr/>
          </p:nvSpPr>
          <p:spPr>
            <a:xfrm>
              <a:off x="295274" y="85724"/>
              <a:ext cx="58342" cy="92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4" y="0"/>
                  </a:moveTo>
                  <a:cubicBezTo>
                    <a:pt x="968" y="0"/>
                    <a:pt x="0" y="652"/>
                    <a:pt x="0" y="1443"/>
                  </a:cubicBezTo>
                  <a:cubicBezTo>
                    <a:pt x="0" y="20157"/>
                    <a:pt x="0" y="20157"/>
                    <a:pt x="0" y="20157"/>
                  </a:cubicBezTo>
                  <a:cubicBezTo>
                    <a:pt x="0" y="20948"/>
                    <a:pt x="968" y="21600"/>
                    <a:pt x="2234" y="21600"/>
                  </a:cubicBezTo>
                  <a:cubicBezTo>
                    <a:pt x="19366" y="21600"/>
                    <a:pt x="19366" y="21600"/>
                    <a:pt x="19366" y="21600"/>
                  </a:cubicBezTo>
                  <a:cubicBezTo>
                    <a:pt x="20632" y="21600"/>
                    <a:pt x="21600" y="20948"/>
                    <a:pt x="21600" y="20157"/>
                  </a:cubicBezTo>
                  <a:cubicBezTo>
                    <a:pt x="21600" y="1443"/>
                    <a:pt x="21600" y="1443"/>
                    <a:pt x="21600" y="1443"/>
                  </a:cubicBezTo>
                  <a:cubicBezTo>
                    <a:pt x="21600" y="652"/>
                    <a:pt x="20632" y="0"/>
                    <a:pt x="19366" y="0"/>
                  </a:cubicBezTo>
                  <a:lnTo>
                    <a:pt x="2234" y="0"/>
                  </a:lnTo>
                  <a:close/>
                  <a:moveTo>
                    <a:pt x="17131" y="18760"/>
                  </a:moveTo>
                  <a:cubicBezTo>
                    <a:pt x="4469" y="18760"/>
                    <a:pt x="4469" y="18760"/>
                    <a:pt x="4469" y="18760"/>
                  </a:cubicBezTo>
                  <a:cubicBezTo>
                    <a:pt x="4469" y="2840"/>
                    <a:pt x="4469" y="2840"/>
                    <a:pt x="4469" y="2840"/>
                  </a:cubicBezTo>
                  <a:cubicBezTo>
                    <a:pt x="17131" y="2840"/>
                    <a:pt x="17131" y="2840"/>
                    <a:pt x="17131" y="2840"/>
                  </a:cubicBezTo>
                  <a:lnTo>
                    <a:pt x="17131" y="18760"/>
                  </a:lnTo>
                  <a:close/>
                  <a:moveTo>
                    <a:pt x="17131" y="18760"/>
                  </a:moveTo>
                  <a:cubicBezTo>
                    <a:pt x="17131" y="18760"/>
                    <a:pt x="17131" y="18760"/>
                    <a:pt x="17131" y="1876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73" name="Group 470"/>
          <p:cNvGrpSpPr/>
          <p:nvPr/>
        </p:nvGrpSpPr>
        <p:grpSpPr>
          <a:xfrm>
            <a:off x="1252811" y="3671887"/>
            <a:ext cx="287236" cy="411957"/>
            <a:chOff x="0" y="0"/>
            <a:chExt cx="287235" cy="411956"/>
          </a:xfrm>
        </p:grpSpPr>
        <p:sp>
          <p:nvSpPr>
            <p:cNvPr id="1766" name="Freeform 422"/>
            <p:cNvSpPr/>
            <p:nvPr/>
          </p:nvSpPr>
          <p:spPr>
            <a:xfrm>
              <a:off x="91122" y="159163"/>
              <a:ext cx="42781" cy="19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0735" fill="norm" stroke="1" extrusionOk="0">
                  <a:moveTo>
                    <a:pt x="4630" y="19871"/>
                  </a:moveTo>
                  <a:cubicBezTo>
                    <a:pt x="8413" y="14903"/>
                    <a:pt x="13091" y="12527"/>
                    <a:pt x="17670" y="13391"/>
                  </a:cubicBezTo>
                  <a:cubicBezTo>
                    <a:pt x="19362" y="13823"/>
                    <a:pt x="20855" y="11015"/>
                    <a:pt x="20955" y="7343"/>
                  </a:cubicBezTo>
                  <a:cubicBezTo>
                    <a:pt x="21154" y="3887"/>
                    <a:pt x="19860" y="647"/>
                    <a:pt x="18168" y="215"/>
                  </a:cubicBezTo>
                  <a:cubicBezTo>
                    <a:pt x="12295" y="-865"/>
                    <a:pt x="6323" y="2159"/>
                    <a:pt x="1445" y="8423"/>
                  </a:cubicBezTo>
                  <a:cubicBezTo>
                    <a:pt x="52" y="10367"/>
                    <a:pt x="-446" y="14471"/>
                    <a:pt x="450" y="17711"/>
                  </a:cubicBezTo>
                  <a:cubicBezTo>
                    <a:pt x="1047" y="19655"/>
                    <a:pt x="2042" y="20735"/>
                    <a:pt x="3038" y="20735"/>
                  </a:cubicBezTo>
                  <a:cubicBezTo>
                    <a:pt x="3635" y="20735"/>
                    <a:pt x="4133" y="20519"/>
                    <a:pt x="4630" y="19871"/>
                  </a:cubicBezTo>
                  <a:close/>
                  <a:moveTo>
                    <a:pt x="4630" y="19871"/>
                  </a:moveTo>
                  <a:cubicBezTo>
                    <a:pt x="4630" y="19871"/>
                    <a:pt x="4630" y="19871"/>
                    <a:pt x="4630" y="19871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7" name="Freeform 423"/>
            <p:cNvSpPr/>
            <p:nvPr/>
          </p:nvSpPr>
          <p:spPr>
            <a:xfrm>
              <a:off x="170172" y="147200"/>
              <a:ext cx="41836" cy="1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0746" fill="norm" stroke="1" extrusionOk="0">
                  <a:moveTo>
                    <a:pt x="19606" y="8434"/>
                  </a:moveTo>
                  <a:cubicBezTo>
                    <a:pt x="14706" y="1954"/>
                    <a:pt x="8706" y="-854"/>
                    <a:pt x="2806" y="226"/>
                  </a:cubicBezTo>
                  <a:cubicBezTo>
                    <a:pt x="1106" y="442"/>
                    <a:pt x="-94" y="3682"/>
                    <a:pt x="6" y="7354"/>
                  </a:cubicBezTo>
                  <a:cubicBezTo>
                    <a:pt x="206" y="11026"/>
                    <a:pt x="1606" y="13834"/>
                    <a:pt x="3306" y="13402"/>
                  </a:cubicBezTo>
                  <a:cubicBezTo>
                    <a:pt x="8006" y="12538"/>
                    <a:pt x="12606" y="14914"/>
                    <a:pt x="16406" y="19882"/>
                  </a:cubicBezTo>
                  <a:cubicBezTo>
                    <a:pt x="16906" y="20530"/>
                    <a:pt x="17506" y="20746"/>
                    <a:pt x="18006" y="20746"/>
                  </a:cubicBezTo>
                  <a:cubicBezTo>
                    <a:pt x="19106" y="20746"/>
                    <a:pt x="20106" y="19666"/>
                    <a:pt x="20606" y="17506"/>
                  </a:cubicBezTo>
                  <a:cubicBezTo>
                    <a:pt x="21506" y="14482"/>
                    <a:pt x="21106" y="10378"/>
                    <a:pt x="19606" y="8434"/>
                  </a:cubicBezTo>
                  <a:close/>
                  <a:moveTo>
                    <a:pt x="19606" y="8434"/>
                  </a:moveTo>
                  <a:cubicBezTo>
                    <a:pt x="19606" y="8434"/>
                    <a:pt x="19606" y="8434"/>
                    <a:pt x="19606" y="8434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8" name="Freeform 424"/>
            <p:cNvSpPr/>
            <p:nvPr/>
          </p:nvSpPr>
          <p:spPr>
            <a:xfrm>
              <a:off x="175938" y="190499"/>
              <a:ext cx="30957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92" y="0"/>
                  </a:moveTo>
                  <a:cubicBezTo>
                    <a:pt x="4208" y="0"/>
                    <a:pt x="4208" y="0"/>
                    <a:pt x="4208" y="0"/>
                  </a:cubicBezTo>
                  <a:cubicBezTo>
                    <a:pt x="1823" y="0"/>
                    <a:pt x="0" y="2956"/>
                    <a:pt x="0" y="6821"/>
                  </a:cubicBezTo>
                  <a:cubicBezTo>
                    <a:pt x="0" y="10686"/>
                    <a:pt x="1823" y="13869"/>
                    <a:pt x="4208" y="13869"/>
                  </a:cubicBezTo>
                  <a:cubicBezTo>
                    <a:pt x="4629" y="13869"/>
                    <a:pt x="4629" y="13869"/>
                    <a:pt x="4629" y="13869"/>
                  </a:cubicBezTo>
                  <a:cubicBezTo>
                    <a:pt x="4629" y="14552"/>
                    <a:pt x="4629" y="14552"/>
                    <a:pt x="4629" y="14552"/>
                  </a:cubicBezTo>
                  <a:cubicBezTo>
                    <a:pt x="4629" y="18417"/>
                    <a:pt x="6452" y="21600"/>
                    <a:pt x="8836" y="21600"/>
                  </a:cubicBezTo>
                  <a:cubicBezTo>
                    <a:pt x="11221" y="21600"/>
                    <a:pt x="13184" y="18417"/>
                    <a:pt x="13184" y="14552"/>
                  </a:cubicBezTo>
                  <a:cubicBezTo>
                    <a:pt x="13184" y="13869"/>
                    <a:pt x="13184" y="13869"/>
                    <a:pt x="13184" y="13869"/>
                  </a:cubicBezTo>
                  <a:cubicBezTo>
                    <a:pt x="17392" y="13869"/>
                    <a:pt x="17392" y="13869"/>
                    <a:pt x="17392" y="13869"/>
                  </a:cubicBezTo>
                  <a:cubicBezTo>
                    <a:pt x="19777" y="13869"/>
                    <a:pt x="21600" y="10686"/>
                    <a:pt x="21600" y="6821"/>
                  </a:cubicBezTo>
                  <a:cubicBezTo>
                    <a:pt x="21600" y="2956"/>
                    <a:pt x="19777" y="0"/>
                    <a:pt x="17392" y="0"/>
                  </a:cubicBezTo>
                  <a:close/>
                  <a:moveTo>
                    <a:pt x="17392" y="0"/>
                  </a:moveTo>
                  <a:cubicBezTo>
                    <a:pt x="17392" y="0"/>
                    <a:pt x="17392" y="0"/>
                    <a:pt x="17392" y="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9" name="Freeform 425"/>
            <p:cNvSpPr/>
            <p:nvPr/>
          </p:nvSpPr>
          <p:spPr>
            <a:xfrm>
              <a:off x="96167" y="190499"/>
              <a:ext cx="32148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01" y="14552"/>
                  </a:moveTo>
                  <a:cubicBezTo>
                    <a:pt x="17001" y="13869"/>
                    <a:pt x="17001" y="13869"/>
                    <a:pt x="17001" y="13869"/>
                  </a:cubicBezTo>
                  <a:cubicBezTo>
                    <a:pt x="17280" y="13869"/>
                    <a:pt x="17280" y="13869"/>
                    <a:pt x="17280" y="13869"/>
                  </a:cubicBezTo>
                  <a:cubicBezTo>
                    <a:pt x="19649" y="13869"/>
                    <a:pt x="21600" y="10686"/>
                    <a:pt x="21600" y="6821"/>
                  </a:cubicBezTo>
                  <a:cubicBezTo>
                    <a:pt x="21600" y="2956"/>
                    <a:pt x="19649" y="0"/>
                    <a:pt x="17280" y="0"/>
                  </a:cubicBezTo>
                  <a:cubicBezTo>
                    <a:pt x="4320" y="0"/>
                    <a:pt x="4320" y="0"/>
                    <a:pt x="4320" y="0"/>
                  </a:cubicBezTo>
                  <a:cubicBezTo>
                    <a:pt x="1951" y="0"/>
                    <a:pt x="0" y="2956"/>
                    <a:pt x="0" y="6821"/>
                  </a:cubicBezTo>
                  <a:cubicBezTo>
                    <a:pt x="0" y="10686"/>
                    <a:pt x="1951" y="13869"/>
                    <a:pt x="4320" y="13869"/>
                  </a:cubicBezTo>
                  <a:cubicBezTo>
                    <a:pt x="8361" y="13869"/>
                    <a:pt x="8361" y="13869"/>
                    <a:pt x="8361" y="13869"/>
                  </a:cubicBezTo>
                  <a:cubicBezTo>
                    <a:pt x="8361" y="14552"/>
                    <a:pt x="8361" y="14552"/>
                    <a:pt x="8361" y="14552"/>
                  </a:cubicBezTo>
                  <a:cubicBezTo>
                    <a:pt x="8361" y="18417"/>
                    <a:pt x="10312" y="21600"/>
                    <a:pt x="12681" y="21600"/>
                  </a:cubicBezTo>
                  <a:cubicBezTo>
                    <a:pt x="15050" y="21600"/>
                    <a:pt x="17001" y="18417"/>
                    <a:pt x="17001" y="14552"/>
                  </a:cubicBezTo>
                  <a:close/>
                  <a:moveTo>
                    <a:pt x="17001" y="14552"/>
                  </a:moveTo>
                  <a:cubicBezTo>
                    <a:pt x="17001" y="14552"/>
                    <a:pt x="17001" y="14552"/>
                    <a:pt x="17001" y="14552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70" name="Freeform 426"/>
            <p:cNvSpPr/>
            <p:nvPr/>
          </p:nvSpPr>
          <p:spPr>
            <a:xfrm>
              <a:off x="119391" y="241101"/>
              <a:ext cx="65471" cy="2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060" fill="norm" stroke="1" extrusionOk="0">
                  <a:moveTo>
                    <a:pt x="17762" y="1620"/>
                  </a:moveTo>
                  <a:cubicBezTo>
                    <a:pt x="13793" y="12600"/>
                    <a:pt x="7352" y="12600"/>
                    <a:pt x="3383" y="1620"/>
                  </a:cubicBezTo>
                  <a:cubicBezTo>
                    <a:pt x="2603" y="-540"/>
                    <a:pt x="1366" y="-540"/>
                    <a:pt x="586" y="1620"/>
                  </a:cubicBezTo>
                  <a:cubicBezTo>
                    <a:pt x="-195" y="3780"/>
                    <a:pt x="-195" y="7380"/>
                    <a:pt x="586" y="9540"/>
                  </a:cubicBezTo>
                  <a:cubicBezTo>
                    <a:pt x="3318" y="17100"/>
                    <a:pt x="6962" y="21060"/>
                    <a:pt x="10605" y="21060"/>
                  </a:cubicBezTo>
                  <a:cubicBezTo>
                    <a:pt x="14248" y="21060"/>
                    <a:pt x="17827" y="17100"/>
                    <a:pt x="20624" y="9540"/>
                  </a:cubicBezTo>
                  <a:cubicBezTo>
                    <a:pt x="21405" y="7380"/>
                    <a:pt x="21405" y="3780"/>
                    <a:pt x="20624" y="1620"/>
                  </a:cubicBezTo>
                  <a:cubicBezTo>
                    <a:pt x="19844" y="-540"/>
                    <a:pt x="18542" y="-540"/>
                    <a:pt x="17762" y="1620"/>
                  </a:cubicBezTo>
                  <a:close/>
                  <a:moveTo>
                    <a:pt x="17762" y="1620"/>
                  </a:moveTo>
                  <a:cubicBezTo>
                    <a:pt x="17762" y="1620"/>
                    <a:pt x="17762" y="1620"/>
                    <a:pt x="17762" y="1620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71" name="Freeform 427"/>
            <p:cNvSpPr/>
            <p:nvPr/>
          </p:nvSpPr>
          <p:spPr>
            <a:xfrm>
              <a:off x="0" y="0"/>
              <a:ext cx="287236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600" fill="norm" stroke="1" extrusionOk="0">
                  <a:moveTo>
                    <a:pt x="21269" y="13036"/>
                  </a:moveTo>
                  <a:cubicBezTo>
                    <a:pt x="21269" y="12646"/>
                    <a:pt x="20955" y="12308"/>
                    <a:pt x="20508" y="12139"/>
                  </a:cubicBezTo>
                  <a:cubicBezTo>
                    <a:pt x="20732" y="11813"/>
                    <a:pt x="20851" y="11475"/>
                    <a:pt x="20851" y="11169"/>
                  </a:cubicBezTo>
                  <a:cubicBezTo>
                    <a:pt x="20851" y="10758"/>
                    <a:pt x="20702" y="10389"/>
                    <a:pt x="20418" y="10093"/>
                  </a:cubicBezTo>
                  <a:cubicBezTo>
                    <a:pt x="21403" y="8511"/>
                    <a:pt x="20881" y="7710"/>
                    <a:pt x="20329" y="6855"/>
                  </a:cubicBezTo>
                  <a:cubicBezTo>
                    <a:pt x="20225" y="6687"/>
                    <a:pt x="20120" y="6507"/>
                    <a:pt x="20016" y="6328"/>
                  </a:cubicBezTo>
                  <a:cubicBezTo>
                    <a:pt x="19762" y="5885"/>
                    <a:pt x="19986" y="5400"/>
                    <a:pt x="20225" y="4883"/>
                  </a:cubicBezTo>
                  <a:cubicBezTo>
                    <a:pt x="20508" y="4240"/>
                    <a:pt x="20836" y="3512"/>
                    <a:pt x="20269" y="2784"/>
                  </a:cubicBezTo>
                  <a:cubicBezTo>
                    <a:pt x="19792" y="2173"/>
                    <a:pt x="19151" y="1814"/>
                    <a:pt x="18375" y="1740"/>
                  </a:cubicBezTo>
                  <a:cubicBezTo>
                    <a:pt x="17495" y="1645"/>
                    <a:pt x="16644" y="1941"/>
                    <a:pt x="16093" y="2204"/>
                  </a:cubicBezTo>
                  <a:cubicBezTo>
                    <a:pt x="16018" y="1972"/>
                    <a:pt x="15899" y="1687"/>
                    <a:pt x="15690" y="1413"/>
                  </a:cubicBezTo>
                  <a:cubicBezTo>
                    <a:pt x="15227" y="770"/>
                    <a:pt x="14258" y="0"/>
                    <a:pt x="12304" y="0"/>
                  </a:cubicBezTo>
                  <a:cubicBezTo>
                    <a:pt x="8723" y="0"/>
                    <a:pt x="7724" y="696"/>
                    <a:pt x="6680" y="1424"/>
                  </a:cubicBezTo>
                  <a:cubicBezTo>
                    <a:pt x="5994" y="1888"/>
                    <a:pt x="5307" y="2373"/>
                    <a:pt x="3771" y="2742"/>
                  </a:cubicBezTo>
                  <a:cubicBezTo>
                    <a:pt x="2757" y="2995"/>
                    <a:pt x="1727" y="3607"/>
                    <a:pt x="1026" y="4398"/>
                  </a:cubicBezTo>
                  <a:cubicBezTo>
                    <a:pt x="444" y="5041"/>
                    <a:pt x="-197" y="6107"/>
                    <a:pt x="57" y="7499"/>
                  </a:cubicBezTo>
                  <a:cubicBezTo>
                    <a:pt x="206" y="8374"/>
                    <a:pt x="668" y="9345"/>
                    <a:pt x="1101" y="10283"/>
                  </a:cubicBezTo>
                  <a:cubicBezTo>
                    <a:pt x="1802" y="11760"/>
                    <a:pt x="2503" y="13289"/>
                    <a:pt x="2026" y="14375"/>
                  </a:cubicBezTo>
                  <a:cubicBezTo>
                    <a:pt x="1518" y="15504"/>
                    <a:pt x="1295" y="16770"/>
                    <a:pt x="1429" y="17845"/>
                  </a:cubicBezTo>
                  <a:cubicBezTo>
                    <a:pt x="1593" y="19143"/>
                    <a:pt x="2249" y="20113"/>
                    <a:pt x="3353" y="20661"/>
                  </a:cubicBezTo>
                  <a:cubicBezTo>
                    <a:pt x="3144" y="21199"/>
                    <a:pt x="3144" y="21199"/>
                    <a:pt x="3144" y="21199"/>
                  </a:cubicBezTo>
                  <a:cubicBezTo>
                    <a:pt x="3085" y="21368"/>
                    <a:pt x="3234" y="21547"/>
                    <a:pt x="3473" y="21589"/>
                  </a:cubicBezTo>
                  <a:cubicBezTo>
                    <a:pt x="3517" y="21600"/>
                    <a:pt x="3562" y="21600"/>
                    <a:pt x="3592" y="21600"/>
                  </a:cubicBezTo>
                  <a:cubicBezTo>
                    <a:pt x="3801" y="21600"/>
                    <a:pt x="3980" y="21505"/>
                    <a:pt x="4039" y="21357"/>
                  </a:cubicBezTo>
                  <a:cubicBezTo>
                    <a:pt x="4785" y="19343"/>
                    <a:pt x="4785" y="19343"/>
                    <a:pt x="4785" y="19343"/>
                  </a:cubicBezTo>
                  <a:cubicBezTo>
                    <a:pt x="7500" y="18236"/>
                    <a:pt x="7500" y="18236"/>
                    <a:pt x="7500" y="18236"/>
                  </a:cubicBezTo>
                  <a:cubicBezTo>
                    <a:pt x="8082" y="19311"/>
                    <a:pt x="9574" y="20060"/>
                    <a:pt x="11244" y="20060"/>
                  </a:cubicBezTo>
                  <a:cubicBezTo>
                    <a:pt x="11841" y="20060"/>
                    <a:pt x="12423" y="19965"/>
                    <a:pt x="12960" y="19786"/>
                  </a:cubicBezTo>
                  <a:cubicBezTo>
                    <a:pt x="13184" y="19702"/>
                    <a:pt x="13288" y="19512"/>
                    <a:pt x="13184" y="19354"/>
                  </a:cubicBezTo>
                  <a:cubicBezTo>
                    <a:pt x="13064" y="19195"/>
                    <a:pt x="12796" y="19121"/>
                    <a:pt x="12572" y="19195"/>
                  </a:cubicBezTo>
                  <a:cubicBezTo>
                    <a:pt x="12154" y="19343"/>
                    <a:pt x="11707" y="19406"/>
                    <a:pt x="11244" y="19406"/>
                  </a:cubicBezTo>
                  <a:cubicBezTo>
                    <a:pt x="9902" y="19406"/>
                    <a:pt x="8709" y="18784"/>
                    <a:pt x="8291" y="17898"/>
                  </a:cubicBezTo>
                  <a:cubicBezTo>
                    <a:pt x="9454" y="17423"/>
                    <a:pt x="9454" y="17423"/>
                    <a:pt x="9454" y="17423"/>
                  </a:cubicBezTo>
                  <a:cubicBezTo>
                    <a:pt x="9604" y="17371"/>
                    <a:pt x="9678" y="17265"/>
                    <a:pt x="9678" y="17149"/>
                  </a:cubicBezTo>
                  <a:cubicBezTo>
                    <a:pt x="9678" y="15947"/>
                    <a:pt x="9678" y="15947"/>
                    <a:pt x="9678" y="15947"/>
                  </a:cubicBezTo>
                  <a:cubicBezTo>
                    <a:pt x="10185" y="16021"/>
                    <a:pt x="10707" y="16063"/>
                    <a:pt x="11244" y="16063"/>
                  </a:cubicBezTo>
                  <a:cubicBezTo>
                    <a:pt x="11767" y="16063"/>
                    <a:pt x="12289" y="16021"/>
                    <a:pt x="12796" y="15947"/>
                  </a:cubicBezTo>
                  <a:cubicBezTo>
                    <a:pt x="12796" y="17118"/>
                    <a:pt x="12796" y="17118"/>
                    <a:pt x="12796" y="17118"/>
                  </a:cubicBezTo>
                  <a:cubicBezTo>
                    <a:pt x="12781" y="17244"/>
                    <a:pt x="12870" y="17360"/>
                    <a:pt x="13020" y="17423"/>
                  </a:cubicBezTo>
                  <a:cubicBezTo>
                    <a:pt x="14183" y="17898"/>
                    <a:pt x="14183" y="17898"/>
                    <a:pt x="14183" y="17898"/>
                  </a:cubicBezTo>
                  <a:cubicBezTo>
                    <a:pt x="14064" y="18172"/>
                    <a:pt x="13870" y="18415"/>
                    <a:pt x="13601" y="18626"/>
                  </a:cubicBezTo>
                  <a:cubicBezTo>
                    <a:pt x="13452" y="18763"/>
                    <a:pt x="13467" y="18974"/>
                    <a:pt x="13661" y="19090"/>
                  </a:cubicBezTo>
                  <a:cubicBezTo>
                    <a:pt x="13751" y="19143"/>
                    <a:pt x="13855" y="19164"/>
                    <a:pt x="13959" y="19164"/>
                  </a:cubicBezTo>
                  <a:cubicBezTo>
                    <a:pt x="14094" y="19164"/>
                    <a:pt x="14213" y="19121"/>
                    <a:pt x="14302" y="19048"/>
                  </a:cubicBezTo>
                  <a:cubicBezTo>
                    <a:pt x="14601" y="18805"/>
                    <a:pt x="14825" y="18531"/>
                    <a:pt x="14989" y="18236"/>
                  </a:cubicBezTo>
                  <a:cubicBezTo>
                    <a:pt x="17704" y="19343"/>
                    <a:pt x="17704" y="19343"/>
                    <a:pt x="17704" y="19343"/>
                  </a:cubicBezTo>
                  <a:cubicBezTo>
                    <a:pt x="18449" y="21357"/>
                    <a:pt x="18449" y="21357"/>
                    <a:pt x="18449" y="21357"/>
                  </a:cubicBezTo>
                  <a:cubicBezTo>
                    <a:pt x="18494" y="21505"/>
                    <a:pt x="18688" y="21600"/>
                    <a:pt x="18882" y="21600"/>
                  </a:cubicBezTo>
                  <a:cubicBezTo>
                    <a:pt x="18927" y="21600"/>
                    <a:pt x="18957" y="21600"/>
                    <a:pt x="19001" y="21589"/>
                  </a:cubicBezTo>
                  <a:cubicBezTo>
                    <a:pt x="19240" y="21547"/>
                    <a:pt x="19389" y="21368"/>
                    <a:pt x="19330" y="21199"/>
                  </a:cubicBezTo>
                  <a:cubicBezTo>
                    <a:pt x="18539" y="19048"/>
                    <a:pt x="18539" y="19048"/>
                    <a:pt x="18539" y="19048"/>
                  </a:cubicBezTo>
                  <a:cubicBezTo>
                    <a:pt x="18509" y="18963"/>
                    <a:pt x="18434" y="18889"/>
                    <a:pt x="18330" y="18847"/>
                  </a:cubicBezTo>
                  <a:cubicBezTo>
                    <a:pt x="17539" y="18531"/>
                    <a:pt x="17539" y="18531"/>
                    <a:pt x="17539" y="18531"/>
                  </a:cubicBezTo>
                  <a:cubicBezTo>
                    <a:pt x="17435" y="18394"/>
                    <a:pt x="17167" y="17845"/>
                    <a:pt x="18405" y="16970"/>
                  </a:cubicBezTo>
                  <a:cubicBezTo>
                    <a:pt x="19538" y="16168"/>
                    <a:pt x="20060" y="15156"/>
                    <a:pt x="19911" y="14048"/>
                  </a:cubicBezTo>
                  <a:cubicBezTo>
                    <a:pt x="20672" y="14017"/>
                    <a:pt x="21269" y="13574"/>
                    <a:pt x="21269" y="13036"/>
                  </a:cubicBezTo>
                  <a:close/>
                  <a:moveTo>
                    <a:pt x="18494" y="12688"/>
                  </a:moveTo>
                  <a:cubicBezTo>
                    <a:pt x="18405" y="12709"/>
                    <a:pt x="18315" y="12720"/>
                    <a:pt x="18226" y="12720"/>
                  </a:cubicBezTo>
                  <a:cubicBezTo>
                    <a:pt x="18226" y="12720"/>
                    <a:pt x="18211" y="12720"/>
                    <a:pt x="18196" y="12720"/>
                  </a:cubicBezTo>
                  <a:cubicBezTo>
                    <a:pt x="18330" y="12488"/>
                    <a:pt x="18434" y="12234"/>
                    <a:pt x="18524" y="11992"/>
                  </a:cubicBezTo>
                  <a:cubicBezTo>
                    <a:pt x="18628" y="11728"/>
                    <a:pt x="18897" y="11317"/>
                    <a:pt x="19195" y="11317"/>
                  </a:cubicBezTo>
                  <a:cubicBezTo>
                    <a:pt x="19449" y="11317"/>
                    <a:pt x="19643" y="11169"/>
                    <a:pt x="19643" y="11000"/>
                  </a:cubicBezTo>
                  <a:cubicBezTo>
                    <a:pt x="19643" y="10821"/>
                    <a:pt x="19449" y="10673"/>
                    <a:pt x="19195" y="10673"/>
                  </a:cubicBezTo>
                  <a:cubicBezTo>
                    <a:pt x="19016" y="10673"/>
                    <a:pt x="18867" y="10695"/>
                    <a:pt x="18718" y="10737"/>
                  </a:cubicBezTo>
                  <a:cubicBezTo>
                    <a:pt x="18718" y="10062"/>
                    <a:pt x="18718" y="10062"/>
                    <a:pt x="18718" y="10062"/>
                  </a:cubicBezTo>
                  <a:cubicBezTo>
                    <a:pt x="19330" y="10114"/>
                    <a:pt x="19941" y="10473"/>
                    <a:pt x="19941" y="11169"/>
                  </a:cubicBezTo>
                  <a:cubicBezTo>
                    <a:pt x="19941" y="11433"/>
                    <a:pt x="19792" y="11749"/>
                    <a:pt x="19538" y="12045"/>
                  </a:cubicBezTo>
                  <a:cubicBezTo>
                    <a:pt x="19046" y="12118"/>
                    <a:pt x="18658" y="12371"/>
                    <a:pt x="18494" y="12688"/>
                  </a:cubicBezTo>
                  <a:close/>
                  <a:moveTo>
                    <a:pt x="4681" y="10779"/>
                  </a:moveTo>
                  <a:cubicBezTo>
                    <a:pt x="4681" y="10589"/>
                    <a:pt x="4457" y="10441"/>
                    <a:pt x="4204" y="10452"/>
                  </a:cubicBezTo>
                  <a:cubicBezTo>
                    <a:pt x="3950" y="10452"/>
                    <a:pt x="3756" y="10610"/>
                    <a:pt x="3756" y="10789"/>
                  </a:cubicBezTo>
                  <a:cubicBezTo>
                    <a:pt x="3756" y="10821"/>
                    <a:pt x="3756" y="10821"/>
                    <a:pt x="3756" y="10821"/>
                  </a:cubicBezTo>
                  <a:cubicBezTo>
                    <a:pt x="3756" y="10821"/>
                    <a:pt x="3756" y="10832"/>
                    <a:pt x="3756" y="10832"/>
                  </a:cubicBezTo>
                  <a:cubicBezTo>
                    <a:pt x="3801" y="13110"/>
                    <a:pt x="5874" y="15050"/>
                    <a:pt x="8768" y="15768"/>
                  </a:cubicBezTo>
                  <a:cubicBezTo>
                    <a:pt x="8768" y="16959"/>
                    <a:pt x="8768" y="16959"/>
                    <a:pt x="8768" y="16959"/>
                  </a:cubicBezTo>
                  <a:cubicBezTo>
                    <a:pt x="4159" y="18847"/>
                    <a:pt x="4159" y="18847"/>
                    <a:pt x="4159" y="18847"/>
                  </a:cubicBezTo>
                  <a:cubicBezTo>
                    <a:pt x="4054" y="18889"/>
                    <a:pt x="3980" y="18963"/>
                    <a:pt x="3950" y="19048"/>
                  </a:cubicBezTo>
                  <a:cubicBezTo>
                    <a:pt x="3607" y="19976"/>
                    <a:pt x="3607" y="19976"/>
                    <a:pt x="3607" y="19976"/>
                  </a:cubicBezTo>
                  <a:cubicBezTo>
                    <a:pt x="2727" y="19406"/>
                    <a:pt x="2428" y="18499"/>
                    <a:pt x="2339" y="17782"/>
                  </a:cubicBezTo>
                  <a:cubicBezTo>
                    <a:pt x="2220" y="16801"/>
                    <a:pt x="2428" y="15599"/>
                    <a:pt x="2891" y="14565"/>
                  </a:cubicBezTo>
                  <a:cubicBezTo>
                    <a:pt x="3473" y="13289"/>
                    <a:pt x="2712" y="11654"/>
                    <a:pt x="1966" y="10072"/>
                  </a:cubicBezTo>
                  <a:cubicBezTo>
                    <a:pt x="1548" y="9165"/>
                    <a:pt x="1116" y="8227"/>
                    <a:pt x="967" y="7414"/>
                  </a:cubicBezTo>
                  <a:cubicBezTo>
                    <a:pt x="743" y="6223"/>
                    <a:pt x="1295" y="5305"/>
                    <a:pt x="1802" y="4746"/>
                  </a:cubicBezTo>
                  <a:cubicBezTo>
                    <a:pt x="2399" y="4082"/>
                    <a:pt x="3249" y="3565"/>
                    <a:pt x="4069" y="3354"/>
                  </a:cubicBezTo>
                  <a:cubicBezTo>
                    <a:pt x="5800" y="2943"/>
                    <a:pt x="6605" y="2384"/>
                    <a:pt x="7321" y="1888"/>
                  </a:cubicBezTo>
                  <a:cubicBezTo>
                    <a:pt x="8306" y="1192"/>
                    <a:pt x="9096" y="643"/>
                    <a:pt x="12304" y="643"/>
                  </a:cubicBezTo>
                  <a:cubicBezTo>
                    <a:pt x="13497" y="643"/>
                    <a:pt x="14347" y="1002"/>
                    <a:pt x="14869" y="1687"/>
                  </a:cubicBezTo>
                  <a:cubicBezTo>
                    <a:pt x="15272" y="2236"/>
                    <a:pt x="15302" y="2805"/>
                    <a:pt x="15302" y="2805"/>
                  </a:cubicBezTo>
                  <a:cubicBezTo>
                    <a:pt x="15302" y="2943"/>
                    <a:pt x="15421" y="3048"/>
                    <a:pt x="15585" y="3101"/>
                  </a:cubicBezTo>
                  <a:cubicBezTo>
                    <a:pt x="15764" y="3143"/>
                    <a:pt x="15943" y="3122"/>
                    <a:pt x="16078" y="3027"/>
                  </a:cubicBezTo>
                  <a:cubicBezTo>
                    <a:pt x="16093" y="3027"/>
                    <a:pt x="17211" y="2268"/>
                    <a:pt x="18241" y="2373"/>
                  </a:cubicBezTo>
                  <a:cubicBezTo>
                    <a:pt x="18733" y="2426"/>
                    <a:pt x="19136" y="2658"/>
                    <a:pt x="19464" y="3090"/>
                  </a:cubicBezTo>
                  <a:cubicBezTo>
                    <a:pt x="19852" y="3575"/>
                    <a:pt x="19613" y="4092"/>
                    <a:pt x="19344" y="4683"/>
                  </a:cubicBezTo>
                  <a:cubicBezTo>
                    <a:pt x="19091" y="5263"/>
                    <a:pt x="18793" y="5917"/>
                    <a:pt x="19165" y="6571"/>
                  </a:cubicBezTo>
                  <a:cubicBezTo>
                    <a:pt x="19270" y="6761"/>
                    <a:pt x="19389" y="6950"/>
                    <a:pt x="19494" y="7119"/>
                  </a:cubicBezTo>
                  <a:cubicBezTo>
                    <a:pt x="20001" y="7889"/>
                    <a:pt x="20359" y="8459"/>
                    <a:pt x="19702" y="9619"/>
                  </a:cubicBezTo>
                  <a:cubicBezTo>
                    <a:pt x="19419" y="9503"/>
                    <a:pt x="19091" y="9429"/>
                    <a:pt x="18718" y="9408"/>
                  </a:cubicBezTo>
                  <a:cubicBezTo>
                    <a:pt x="18718" y="7995"/>
                    <a:pt x="18718" y="7995"/>
                    <a:pt x="18718" y="7995"/>
                  </a:cubicBezTo>
                  <a:cubicBezTo>
                    <a:pt x="18718" y="7857"/>
                    <a:pt x="18718" y="7731"/>
                    <a:pt x="18703" y="7594"/>
                  </a:cubicBezTo>
                  <a:cubicBezTo>
                    <a:pt x="18688" y="7436"/>
                    <a:pt x="18524" y="7309"/>
                    <a:pt x="18315" y="7288"/>
                  </a:cubicBezTo>
                  <a:cubicBezTo>
                    <a:pt x="17271" y="7172"/>
                    <a:pt x="16510" y="6729"/>
                    <a:pt x="16063" y="5970"/>
                  </a:cubicBezTo>
                  <a:cubicBezTo>
                    <a:pt x="15705" y="5358"/>
                    <a:pt x="15690" y="4778"/>
                    <a:pt x="15690" y="4778"/>
                  </a:cubicBezTo>
                  <a:cubicBezTo>
                    <a:pt x="15690" y="4651"/>
                    <a:pt x="15585" y="4535"/>
                    <a:pt x="15421" y="4482"/>
                  </a:cubicBezTo>
                  <a:cubicBezTo>
                    <a:pt x="15257" y="4430"/>
                    <a:pt x="15063" y="4451"/>
                    <a:pt x="14929" y="4535"/>
                  </a:cubicBezTo>
                  <a:cubicBezTo>
                    <a:pt x="14884" y="4556"/>
                    <a:pt x="10961" y="6940"/>
                    <a:pt x="4144" y="7668"/>
                  </a:cubicBezTo>
                  <a:cubicBezTo>
                    <a:pt x="3920" y="7699"/>
                    <a:pt x="3756" y="7826"/>
                    <a:pt x="3756" y="7995"/>
                  </a:cubicBezTo>
                  <a:cubicBezTo>
                    <a:pt x="3756" y="9197"/>
                    <a:pt x="3756" y="9197"/>
                    <a:pt x="3756" y="9197"/>
                  </a:cubicBezTo>
                  <a:cubicBezTo>
                    <a:pt x="3756" y="9376"/>
                    <a:pt x="3965" y="9524"/>
                    <a:pt x="4218" y="9524"/>
                  </a:cubicBezTo>
                  <a:cubicBezTo>
                    <a:pt x="4472" y="9524"/>
                    <a:pt x="4681" y="9376"/>
                    <a:pt x="4681" y="9197"/>
                  </a:cubicBezTo>
                  <a:cubicBezTo>
                    <a:pt x="4681" y="8269"/>
                    <a:pt x="4681" y="8269"/>
                    <a:pt x="4681" y="8269"/>
                  </a:cubicBezTo>
                  <a:cubicBezTo>
                    <a:pt x="8186" y="7857"/>
                    <a:pt x="10901" y="7024"/>
                    <a:pt x="12587" y="6391"/>
                  </a:cubicBezTo>
                  <a:cubicBezTo>
                    <a:pt x="13616" y="6001"/>
                    <a:pt x="14377" y="5632"/>
                    <a:pt x="14869" y="5389"/>
                  </a:cubicBezTo>
                  <a:cubicBezTo>
                    <a:pt x="14929" y="5621"/>
                    <a:pt x="15033" y="5906"/>
                    <a:pt x="15197" y="6191"/>
                  </a:cubicBezTo>
                  <a:cubicBezTo>
                    <a:pt x="15720" y="7087"/>
                    <a:pt x="16615" y="7657"/>
                    <a:pt x="17808" y="7868"/>
                  </a:cubicBezTo>
                  <a:cubicBezTo>
                    <a:pt x="17808" y="7910"/>
                    <a:pt x="17808" y="7952"/>
                    <a:pt x="17808" y="7995"/>
                  </a:cubicBezTo>
                  <a:cubicBezTo>
                    <a:pt x="17808" y="10779"/>
                    <a:pt x="17808" y="10779"/>
                    <a:pt x="17808" y="10779"/>
                  </a:cubicBezTo>
                  <a:cubicBezTo>
                    <a:pt x="17808" y="12013"/>
                    <a:pt x="17122" y="13184"/>
                    <a:pt x="15884" y="14059"/>
                  </a:cubicBezTo>
                  <a:cubicBezTo>
                    <a:pt x="14646" y="14934"/>
                    <a:pt x="12990" y="15420"/>
                    <a:pt x="11244" y="15420"/>
                  </a:cubicBezTo>
                  <a:cubicBezTo>
                    <a:pt x="7620" y="15420"/>
                    <a:pt x="4681" y="13331"/>
                    <a:pt x="4681" y="10779"/>
                  </a:cubicBezTo>
                  <a:close/>
                  <a:moveTo>
                    <a:pt x="17748" y="16516"/>
                  </a:moveTo>
                  <a:cubicBezTo>
                    <a:pt x="16853" y="17149"/>
                    <a:pt x="16570" y="17698"/>
                    <a:pt x="16525" y="18120"/>
                  </a:cubicBezTo>
                  <a:cubicBezTo>
                    <a:pt x="13706" y="16959"/>
                    <a:pt x="13706" y="16959"/>
                    <a:pt x="13706" y="16959"/>
                  </a:cubicBezTo>
                  <a:cubicBezTo>
                    <a:pt x="13706" y="15768"/>
                    <a:pt x="13706" y="15768"/>
                    <a:pt x="13706" y="15768"/>
                  </a:cubicBezTo>
                  <a:cubicBezTo>
                    <a:pt x="14765" y="15514"/>
                    <a:pt x="15720" y="15082"/>
                    <a:pt x="16525" y="14513"/>
                  </a:cubicBezTo>
                  <a:cubicBezTo>
                    <a:pt x="17032" y="14154"/>
                    <a:pt x="17465" y="13753"/>
                    <a:pt x="17793" y="13321"/>
                  </a:cubicBezTo>
                  <a:cubicBezTo>
                    <a:pt x="17927" y="13352"/>
                    <a:pt x="18076" y="13373"/>
                    <a:pt x="18226" y="13373"/>
                  </a:cubicBezTo>
                  <a:cubicBezTo>
                    <a:pt x="18315" y="13373"/>
                    <a:pt x="18390" y="13363"/>
                    <a:pt x="18479" y="13352"/>
                  </a:cubicBezTo>
                  <a:cubicBezTo>
                    <a:pt x="18569" y="13542"/>
                    <a:pt x="18733" y="13700"/>
                    <a:pt x="18942" y="13827"/>
                  </a:cubicBezTo>
                  <a:cubicBezTo>
                    <a:pt x="19195" y="14871"/>
                    <a:pt x="18807" y="15768"/>
                    <a:pt x="17748" y="16516"/>
                  </a:cubicBezTo>
                  <a:close/>
                  <a:moveTo>
                    <a:pt x="19837" y="13395"/>
                  </a:moveTo>
                  <a:cubicBezTo>
                    <a:pt x="19553" y="13395"/>
                    <a:pt x="19315" y="13236"/>
                    <a:pt x="19315" y="13036"/>
                  </a:cubicBezTo>
                  <a:cubicBezTo>
                    <a:pt x="19315" y="12825"/>
                    <a:pt x="19553" y="12667"/>
                    <a:pt x="19837" y="12667"/>
                  </a:cubicBezTo>
                  <a:cubicBezTo>
                    <a:pt x="20120" y="12667"/>
                    <a:pt x="20359" y="12825"/>
                    <a:pt x="20359" y="13036"/>
                  </a:cubicBezTo>
                  <a:cubicBezTo>
                    <a:pt x="20359" y="13236"/>
                    <a:pt x="20120" y="13395"/>
                    <a:pt x="19837" y="13395"/>
                  </a:cubicBezTo>
                  <a:close/>
                  <a:moveTo>
                    <a:pt x="19837" y="13395"/>
                  </a:moveTo>
                  <a:cubicBezTo>
                    <a:pt x="19837" y="13395"/>
                    <a:pt x="19837" y="13395"/>
                    <a:pt x="19837" y="13395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72" name="Freeform 428"/>
            <p:cNvSpPr/>
            <p:nvPr/>
          </p:nvSpPr>
          <p:spPr>
            <a:xfrm>
              <a:off x="136063" y="210187"/>
              <a:ext cx="32126" cy="1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0829" fill="norm" stroke="1" extrusionOk="0">
                  <a:moveTo>
                    <a:pt x="10472" y="20829"/>
                  </a:moveTo>
                  <a:cubicBezTo>
                    <a:pt x="13745" y="20829"/>
                    <a:pt x="17149" y="18258"/>
                    <a:pt x="19636" y="13372"/>
                  </a:cubicBezTo>
                  <a:cubicBezTo>
                    <a:pt x="21207" y="10286"/>
                    <a:pt x="21207" y="5400"/>
                    <a:pt x="19636" y="2315"/>
                  </a:cubicBezTo>
                  <a:cubicBezTo>
                    <a:pt x="18065" y="-771"/>
                    <a:pt x="15578" y="-771"/>
                    <a:pt x="14007" y="2315"/>
                  </a:cubicBezTo>
                  <a:cubicBezTo>
                    <a:pt x="12043" y="6172"/>
                    <a:pt x="8771" y="6172"/>
                    <a:pt x="6807" y="2315"/>
                  </a:cubicBezTo>
                  <a:cubicBezTo>
                    <a:pt x="5236" y="-771"/>
                    <a:pt x="2749" y="-771"/>
                    <a:pt x="1178" y="2315"/>
                  </a:cubicBezTo>
                  <a:cubicBezTo>
                    <a:pt x="-393" y="5400"/>
                    <a:pt x="-393" y="10286"/>
                    <a:pt x="1178" y="13372"/>
                  </a:cubicBezTo>
                  <a:cubicBezTo>
                    <a:pt x="3665" y="18258"/>
                    <a:pt x="7069" y="20829"/>
                    <a:pt x="10472" y="20829"/>
                  </a:cubicBezTo>
                  <a:close/>
                  <a:moveTo>
                    <a:pt x="10472" y="20829"/>
                  </a:moveTo>
                  <a:cubicBezTo>
                    <a:pt x="10472" y="20829"/>
                    <a:pt x="10472" y="20829"/>
                    <a:pt x="10472" y="20829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1776" name="Group 475"/>
          <p:cNvGrpSpPr/>
          <p:nvPr/>
        </p:nvGrpSpPr>
        <p:grpSpPr>
          <a:xfrm>
            <a:off x="1266824" y="4298269"/>
            <a:ext cx="258367" cy="411844"/>
            <a:chOff x="0" y="0"/>
            <a:chExt cx="258365" cy="411843"/>
          </a:xfrm>
        </p:grpSpPr>
        <p:sp>
          <p:nvSpPr>
            <p:cNvPr id="1774" name="Freeform 432"/>
            <p:cNvSpPr/>
            <p:nvPr/>
          </p:nvSpPr>
          <p:spPr>
            <a:xfrm>
              <a:off x="0" y="0"/>
              <a:ext cx="258366" cy="41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16745" y="14473"/>
                  </a:moveTo>
                  <a:cubicBezTo>
                    <a:pt x="17321" y="14126"/>
                    <a:pt x="17794" y="13727"/>
                    <a:pt x="18166" y="13307"/>
                  </a:cubicBezTo>
                  <a:cubicBezTo>
                    <a:pt x="18319" y="13328"/>
                    <a:pt x="18488" y="13349"/>
                    <a:pt x="18657" y="13349"/>
                  </a:cubicBezTo>
                  <a:cubicBezTo>
                    <a:pt x="20213" y="13349"/>
                    <a:pt x="21600" y="12130"/>
                    <a:pt x="21600" y="11174"/>
                  </a:cubicBezTo>
                  <a:cubicBezTo>
                    <a:pt x="21600" y="10638"/>
                    <a:pt x="21296" y="10187"/>
                    <a:pt x="20788" y="9882"/>
                  </a:cubicBezTo>
                  <a:cubicBezTo>
                    <a:pt x="20788" y="7329"/>
                    <a:pt x="20788" y="7329"/>
                    <a:pt x="20788" y="7329"/>
                  </a:cubicBezTo>
                  <a:cubicBezTo>
                    <a:pt x="20788" y="7151"/>
                    <a:pt x="20568" y="7003"/>
                    <a:pt x="20281" y="7003"/>
                  </a:cubicBezTo>
                  <a:cubicBezTo>
                    <a:pt x="19993" y="7003"/>
                    <a:pt x="19773" y="7151"/>
                    <a:pt x="19773" y="7329"/>
                  </a:cubicBezTo>
                  <a:cubicBezTo>
                    <a:pt x="19773" y="9504"/>
                    <a:pt x="19773" y="9504"/>
                    <a:pt x="19773" y="9504"/>
                  </a:cubicBezTo>
                  <a:cubicBezTo>
                    <a:pt x="19587" y="9472"/>
                    <a:pt x="19401" y="9451"/>
                    <a:pt x="19215" y="9441"/>
                  </a:cubicBezTo>
                  <a:cubicBezTo>
                    <a:pt x="19215" y="7340"/>
                    <a:pt x="19215" y="7340"/>
                    <a:pt x="19215" y="7340"/>
                  </a:cubicBezTo>
                  <a:cubicBezTo>
                    <a:pt x="19215" y="7172"/>
                    <a:pt x="18978" y="7024"/>
                    <a:pt x="18691" y="7024"/>
                  </a:cubicBezTo>
                  <a:cubicBezTo>
                    <a:pt x="18403" y="7024"/>
                    <a:pt x="18183" y="7172"/>
                    <a:pt x="18183" y="7340"/>
                  </a:cubicBezTo>
                  <a:cubicBezTo>
                    <a:pt x="18183" y="7686"/>
                    <a:pt x="18183" y="7686"/>
                    <a:pt x="18183" y="7686"/>
                  </a:cubicBezTo>
                  <a:cubicBezTo>
                    <a:pt x="16170" y="7602"/>
                    <a:pt x="8914" y="7140"/>
                    <a:pt x="5210" y="4629"/>
                  </a:cubicBezTo>
                  <a:cubicBezTo>
                    <a:pt x="5159" y="4598"/>
                    <a:pt x="5108" y="4577"/>
                    <a:pt x="5057" y="4556"/>
                  </a:cubicBezTo>
                  <a:cubicBezTo>
                    <a:pt x="4838" y="4493"/>
                    <a:pt x="4584" y="4524"/>
                    <a:pt x="4432" y="4629"/>
                  </a:cubicBezTo>
                  <a:cubicBezTo>
                    <a:pt x="3129" y="5575"/>
                    <a:pt x="2402" y="6793"/>
                    <a:pt x="2402" y="8044"/>
                  </a:cubicBezTo>
                  <a:cubicBezTo>
                    <a:pt x="2402" y="9441"/>
                    <a:pt x="2402" y="9441"/>
                    <a:pt x="2402" y="9441"/>
                  </a:cubicBezTo>
                  <a:cubicBezTo>
                    <a:pt x="2250" y="9451"/>
                    <a:pt x="2097" y="9462"/>
                    <a:pt x="1962" y="9483"/>
                  </a:cubicBezTo>
                  <a:cubicBezTo>
                    <a:pt x="1962" y="4240"/>
                    <a:pt x="1962" y="4240"/>
                    <a:pt x="1962" y="4240"/>
                  </a:cubicBezTo>
                  <a:cubicBezTo>
                    <a:pt x="1962" y="3894"/>
                    <a:pt x="2216" y="3589"/>
                    <a:pt x="2656" y="3379"/>
                  </a:cubicBezTo>
                  <a:cubicBezTo>
                    <a:pt x="3112" y="3179"/>
                    <a:pt x="3654" y="3116"/>
                    <a:pt x="4195" y="3221"/>
                  </a:cubicBezTo>
                  <a:cubicBezTo>
                    <a:pt x="4465" y="3274"/>
                    <a:pt x="4736" y="3179"/>
                    <a:pt x="4821" y="3011"/>
                  </a:cubicBezTo>
                  <a:cubicBezTo>
                    <a:pt x="5294" y="2108"/>
                    <a:pt x="6292" y="1383"/>
                    <a:pt x="7679" y="973"/>
                  </a:cubicBezTo>
                  <a:cubicBezTo>
                    <a:pt x="9066" y="563"/>
                    <a:pt x="10605" y="521"/>
                    <a:pt x="12026" y="868"/>
                  </a:cubicBezTo>
                  <a:cubicBezTo>
                    <a:pt x="15494" y="1709"/>
                    <a:pt x="15494" y="1709"/>
                    <a:pt x="15494" y="1709"/>
                  </a:cubicBezTo>
                  <a:cubicBezTo>
                    <a:pt x="16745" y="2024"/>
                    <a:pt x="17828" y="2549"/>
                    <a:pt x="18589" y="3253"/>
                  </a:cubicBezTo>
                  <a:cubicBezTo>
                    <a:pt x="19367" y="3946"/>
                    <a:pt x="19773" y="4766"/>
                    <a:pt x="19773" y="5606"/>
                  </a:cubicBezTo>
                  <a:cubicBezTo>
                    <a:pt x="19773" y="6352"/>
                    <a:pt x="19773" y="6352"/>
                    <a:pt x="19773" y="6352"/>
                  </a:cubicBezTo>
                  <a:cubicBezTo>
                    <a:pt x="19773" y="6520"/>
                    <a:pt x="19993" y="6667"/>
                    <a:pt x="20281" y="6667"/>
                  </a:cubicBezTo>
                  <a:cubicBezTo>
                    <a:pt x="20568" y="6667"/>
                    <a:pt x="20788" y="6520"/>
                    <a:pt x="20788" y="6352"/>
                  </a:cubicBezTo>
                  <a:cubicBezTo>
                    <a:pt x="20788" y="5606"/>
                    <a:pt x="20788" y="5606"/>
                    <a:pt x="20788" y="5606"/>
                  </a:cubicBezTo>
                  <a:cubicBezTo>
                    <a:pt x="20788" y="4629"/>
                    <a:pt x="20331" y="3694"/>
                    <a:pt x="19452" y="2885"/>
                  </a:cubicBezTo>
                  <a:cubicBezTo>
                    <a:pt x="18555" y="2087"/>
                    <a:pt x="17321" y="1467"/>
                    <a:pt x="15866" y="1120"/>
                  </a:cubicBezTo>
                  <a:cubicBezTo>
                    <a:pt x="12398" y="280"/>
                    <a:pt x="12398" y="280"/>
                    <a:pt x="12398" y="280"/>
                  </a:cubicBezTo>
                  <a:cubicBezTo>
                    <a:pt x="10707" y="-130"/>
                    <a:pt x="8880" y="-88"/>
                    <a:pt x="7239" y="395"/>
                  </a:cubicBezTo>
                  <a:cubicBezTo>
                    <a:pt x="5734" y="837"/>
                    <a:pt x="4601" y="1593"/>
                    <a:pt x="4009" y="2549"/>
                  </a:cubicBezTo>
                  <a:cubicBezTo>
                    <a:pt x="3315" y="2496"/>
                    <a:pt x="2622" y="2602"/>
                    <a:pt x="2047" y="2864"/>
                  </a:cubicBezTo>
                  <a:cubicBezTo>
                    <a:pt x="1336" y="3190"/>
                    <a:pt x="930" y="3694"/>
                    <a:pt x="930" y="4240"/>
                  </a:cubicBezTo>
                  <a:cubicBezTo>
                    <a:pt x="930" y="9809"/>
                    <a:pt x="930" y="9809"/>
                    <a:pt x="930" y="9809"/>
                  </a:cubicBezTo>
                  <a:cubicBezTo>
                    <a:pt x="355" y="10113"/>
                    <a:pt x="0" y="10596"/>
                    <a:pt x="0" y="11174"/>
                  </a:cubicBezTo>
                  <a:cubicBezTo>
                    <a:pt x="0" y="12130"/>
                    <a:pt x="1387" y="13349"/>
                    <a:pt x="2960" y="13349"/>
                  </a:cubicBezTo>
                  <a:cubicBezTo>
                    <a:pt x="3129" y="13349"/>
                    <a:pt x="3281" y="13328"/>
                    <a:pt x="3434" y="13307"/>
                  </a:cubicBezTo>
                  <a:cubicBezTo>
                    <a:pt x="3823" y="13727"/>
                    <a:pt x="4296" y="14126"/>
                    <a:pt x="4855" y="14473"/>
                  </a:cubicBezTo>
                  <a:cubicBezTo>
                    <a:pt x="5057" y="14599"/>
                    <a:pt x="5396" y="14599"/>
                    <a:pt x="5582" y="14473"/>
                  </a:cubicBezTo>
                  <a:cubicBezTo>
                    <a:pt x="5785" y="14358"/>
                    <a:pt x="5785" y="14147"/>
                    <a:pt x="5582" y="14021"/>
                  </a:cubicBezTo>
                  <a:cubicBezTo>
                    <a:pt x="4195" y="13160"/>
                    <a:pt x="3434" y="12015"/>
                    <a:pt x="3434" y="10786"/>
                  </a:cubicBezTo>
                  <a:cubicBezTo>
                    <a:pt x="3434" y="9945"/>
                    <a:pt x="3434" y="9945"/>
                    <a:pt x="3434" y="9945"/>
                  </a:cubicBezTo>
                  <a:cubicBezTo>
                    <a:pt x="3806" y="9945"/>
                    <a:pt x="3806" y="9945"/>
                    <a:pt x="3806" y="9945"/>
                  </a:cubicBezTo>
                  <a:cubicBezTo>
                    <a:pt x="4060" y="10891"/>
                    <a:pt x="5396" y="11626"/>
                    <a:pt x="7003" y="11626"/>
                  </a:cubicBezTo>
                  <a:cubicBezTo>
                    <a:pt x="8677" y="11626"/>
                    <a:pt x="10064" y="10817"/>
                    <a:pt x="10200" y="9798"/>
                  </a:cubicBezTo>
                  <a:cubicBezTo>
                    <a:pt x="10572" y="9672"/>
                    <a:pt x="11028" y="9672"/>
                    <a:pt x="11400" y="9798"/>
                  </a:cubicBezTo>
                  <a:cubicBezTo>
                    <a:pt x="11553" y="10817"/>
                    <a:pt x="12940" y="11626"/>
                    <a:pt x="14614" y="11626"/>
                  </a:cubicBezTo>
                  <a:cubicBezTo>
                    <a:pt x="16221" y="11626"/>
                    <a:pt x="17540" y="10891"/>
                    <a:pt x="17794" y="9945"/>
                  </a:cubicBezTo>
                  <a:cubicBezTo>
                    <a:pt x="18183" y="9945"/>
                    <a:pt x="18183" y="9945"/>
                    <a:pt x="18183" y="9945"/>
                  </a:cubicBezTo>
                  <a:cubicBezTo>
                    <a:pt x="18183" y="10786"/>
                    <a:pt x="18183" y="10786"/>
                    <a:pt x="18183" y="10786"/>
                  </a:cubicBezTo>
                  <a:cubicBezTo>
                    <a:pt x="18183" y="12015"/>
                    <a:pt x="17405" y="13160"/>
                    <a:pt x="16018" y="14021"/>
                  </a:cubicBezTo>
                  <a:cubicBezTo>
                    <a:pt x="14631" y="14893"/>
                    <a:pt x="12771" y="15366"/>
                    <a:pt x="10808" y="15366"/>
                  </a:cubicBezTo>
                  <a:cubicBezTo>
                    <a:pt x="9320" y="15366"/>
                    <a:pt x="7899" y="15093"/>
                    <a:pt x="6681" y="14589"/>
                  </a:cubicBezTo>
                  <a:cubicBezTo>
                    <a:pt x="6444" y="14484"/>
                    <a:pt x="6123" y="14526"/>
                    <a:pt x="5971" y="14673"/>
                  </a:cubicBezTo>
                  <a:cubicBezTo>
                    <a:pt x="5802" y="14820"/>
                    <a:pt x="5869" y="15019"/>
                    <a:pt x="6106" y="15114"/>
                  </a:cubicBezTo>
                  <a:cubicBezTo>
                    <a:pt x="6715" y="15366"/>
                    <a:pt x="7358" y="15566"/>
                    <a:pt x="8034" y="15713"/>
                  </a:cubicBezTo>
                  <a:cubicBezTo>
                    <a:pt x="8034" y="16889"/>
                    <a:pt x="8034" y="16889"/>
                    <a:pt x="8034" y="16889"/>
                  </a:cubicBezTo>
                  <a:cubicBezTo>
                    <a:pt x="2842" y="18759"/>
                    <a:pt x="2842" y="18759"/>
                    <a:pt x="2842" y="18759"/>
                  </a:cubicBezTo>
                  <a:cubicBezTo>
                    <a:pt x="2723" y="18802"/>
                    <a:pt x="2639" y="18875"/>
                    <a:pt x="2605" y="18949"/>
                  </a:cubicBezTo>
                  <a:cubicBezTo>
                    <a:pt x="1708" y="21071"/>
                    <a:pt x="1708" y="21071"/>
                    <a:pt x="1708" y="21071"/>
                  </a:cubicBezTo>
                  <a:cubicBezTo>
                    <a:pt x="1641" y="21239"/>
                    <a:pt x="1810" y="21417"/>
                    <a:pt x="2081" y="21459"/>
                  </a:cubicBezTo>
                  <a:cubicBezTo>
                    <a:pt x="2131" y="21470"/>
                    <a:pt x="2165" y="21470"/>
                    <a:pt x="2216" y="21470"/>
                  </a:cubicBezTo>
                  <a:cubicBezTo>
                    <a:pt x="2436" y="21470"/>
                    <a:pt x="2656" y="21375"/>
                    <a:pt x="2706" y="21228"/>
                  </a:cubicBezTo>
                  <a:cubicBezTo>
                    <a:pt x="3552" y="19243"/>
                    <a:pt x="3552" y="19243"/>
                    <a:pt x="3552" y="19243"/>
                  </a:cubicBezTo>
                  <a:cubicBezTo>
                    <a:pt x="6529" y="18171"/>
                    <a:pt x="6529" y="18171"/>
                    <a:pt x="6529" y="18171"/>
                  </a:cubicBezTo>
                  <a:cubicBezTo>
                    <a:pt x="7121" y="19989"/>
                    <a:pt x="7121" y="19989"/>
                    <a:pt x="7121" y="19989"/>
                  </a:cubicBezTo>
                  <a:cubicBezTo>
                    <a:pt x="7155" y="20094"/>
                    <a:pt x="7273" y="20188"/>
                    <a:pt x="7442" y="20230"/>
                  </a:cubicBezTo>
                  <a:cubicBezTo>
                    <a:pt x="7612" y="20262"/>
                    <a:pt x="7798" y="20251"/>
                    <a:pt x="7933" y="20188"/>
                  </a:cubicBezTo>
                  <a:cubicBezTo>
                    <a:pt x="9269" y="19579"/>
                    <a:pt x="9269" y="19579"/>
                    <a:pt x="9269" y="19579"/>
                  </a:cubicBezTo>
                  <a:cubicBezTo>
                    <a:pt x="10386" y="20588"/>
                    <a:pt x="10386" y="20588"/>
                    <a:pt x="10386" y="20588"/>
                  </a:cubicBezTo>
                  <a:cubicBezTo>
                    <a:pt x="10470" y="20682"/>
                    <a:pt x="10639" y="20724"/>
                    <a:pt x="10808" y="20724"/>
                  </a:cubicBezTo>
                  <a:cubicBezTo>
                    <a:pt x="10978" y="20724"/>
                    <a:pt x="11130" y="20682"/>
                    <a:pt x="11231" y="20588"/>
                  </a:cubicBezTo>
                  <a:cubicBezTo>
                    <a:pt x="12331" y="19579"/>
                    <a:pt x="12331" y="19579"/>
                    <a:pt x="12331" y="19579"/>
                  </a:cubicBezTo>
                  <a:cubicBezTo>
                    <a:pt x="13667" y="20188"/>
                    <a:pt x="13667" y="20188"/>
                    <a:pt x="13667" y="20188"/>
                  </a:cubicBezTo>
                  <a:cubicBezTo>
                    <a:pt x="13769" y="20230"/>
                    <a:pt x="13870" y="20251"/>
                    <a:pt x="13971" y="20251"/>
                  </a:cubicBezTo>
                  <a:cubicBezTo>
                    <a:pt x="14039" y="20251"/>
                    <a:pt x="14107" y="20241"/>
                    <a:pt x="14158" y="20230"/>
                  </a:cubicBezTo>
                  <a:cubicBezTo>
                    <a:pt x="14327" y="20188"/>
                    <a:pt x="14445" y="20094"/>
                    <a:pt x="14479" y="19989"/>
                  </a:cubicBezTo>
                  <a:cubicBezTo>
                    <a:pt x="15071" y="18171"/>
                    <a:pt x="15071" y="18171"/>
                    <a:pt x="15071" y="18171"/>
                  </a:cubicBezTo>
                  <a:cubicBezTo>
                    <a:pt x="18065" y="19243"/>
                    <a:pt x="18065" y="19243"/>
                    <a:pt x="18065" y="19243"/>
                  </a:cubicBezTo>
                  <a:cubicBezTo>
                    <a:pt x="18894" y="21228"/>
                    <a:pt x="18894" y="21228"/>
                    <a:pt x="18894" y="21228"/>
                  </a:cubicBezTo>
                  <a:cubicBezTo>
                    <a:pt x="18961" y="21375"/>
                    <a:pt x="19164" y="21470"/>
                    <a:pt x="19401" y="21470"/>
                  </a:cubicBezTo>
                  <a:cubicBezTo>
                    <a:pt x="19435" y="21470"/>
                    <a:pt x="19486" y="21470"/>
                    <a:pt x="19519" y="21459"/>
                  </a:cubicBezTo>
                  <a:cubicBezTo>
                    <a:pt x="19807" y="21417"/>
                    <a:pt x="19959" y="21239"/>
                    <a:pt x="19892" y="21071"/>
                  </a:cubicBezTo>
                  <a:cubicBezTo>
                    <a:pt x="18995" y="18949"/>
                    <a:pt x="18995" y="18949"/>
                    <a:pt x="18995" y="18949"/>
                  </a:cubicBezTo>
                  <a:cubicBezTo>
                    <a:pt x="18961" y="18875"/>
                    <a:pt x="18877" y="18802"/>
                    <a:pt x="18758" y="18759"/>
                  </a:cubicBezTo>
                  <a:cubicBezTo>
                    <a:pt x="13582" y="16889"/>
                    <a:pt x="13582" y="16889"/>
                    <a:pt x="13582" y="16889"/>
                  </a:cubicBezTo>
                  <a:cubicBezTo>
                    <a:pt x="13582" y="15713"/>
                    <a:pt x="13582" y="15713"/>
                    <a:pt x="13582" y="15713"/>
                  </a:cubicBezTo>
                  <a:cubicBezTo>
                    <a:pt x="14766" y="15461"/>
                    <a:pt x="15832" y="15040"/>
                    <a:pt x="16745" y="14473"/>
                  </a:cubicBezTo>
                  <a:close/>
                  <a:moveTo>
                    <a:pt x="20568" y="11174"/>
                  </a:moveTo>
                  <a:cubicBezTo>
                    <a:pt x="20568" y="11805"/>
                    <a:pt x="19587" y="12708"/>
                    <a:pt x="18657" y="12708"/>
                  </a:cubicBezTo>
                  <a:cubicBezTo>
                    <a:pt x="18640" y="12708"/>
                    <a:pt x="18640" y="12708"/>
                    <a:pt x="18623" y="12708"/>
                  </a:cubicBezTo>
                  <a:cubicBezTo>
                    <a:pt x="18775" y="12477"/>
                    <a:pt x="18894" y="12235"/>
                    <a:pt x="18978" y="11983"/>
                  </a:cubicBezTo>
                  <a:cubicBezTo>
                    <a:pt x="19097" y="11731"/>
                    <a:pt x="19401" y="11321"/>
                    <a:pt x="19739" y="11321"/>
                  </a:cubicBezTo>
                  <a:cubicBezTo>
                    <a:pt x="20027" y="11321"/>
                    <a:pt x="20247" y="11185"/>
                    <a:pt x="20247" y="11006"/>
                  </a:cubicBezTo>
                  <a:cubicBezTo>
                    <a:pt x="20247" y="10828"/>
                    <a:pt x="20027" y="10681"/>
                    <a:pt x="19739" y="10681"/>
                  </a:cubicBezTo>
                  <a:cubicBezTo>
                    <a:pt x="19536" y="10681"/>
                    <a:pt x="19367" y="10712"/>
                    <a:pt x="19215" y="10754"/>
                  </a:cubicBezTo>
                  <a:cubicBezTo>
                    <a:pt x="19215" y="10082"/>
                    <a:pt x="19215" y="10082"/>
                    <a:pt x="19215" y="10082"/>
                  </a:cubicBezTo>
                  <a:cubicBezTo>
                    <a:pt x="19892" y="10134"/>
                    <a:pt x="20568" y="10481"/>
                    <a:pt x="20568" y="11174"/>
                  </a:cubicBezTo>
                  <a:close/>
                  <a:moveTo>
                    <a:pt x="2960" y="12708"/>
                  </a:moveTo>
                  <a:cubicBezTo>
                    <a:pt x="2030" y="12708"/>
                    <a:pt x="1032" y="11805"/>
                    <a:pt x="1032" y="11174"/>
                  </a:cubicBezTo>
                  <a:cubicBezTo>
                    <a:pt x="1032" y="10481"/>
                    <a:pt x="1708" y="10134"/>
                    <a:pt x="2402" y="10082"/>
                  </a:cubicBezTo>
                  <a:cubicBezTo>
                    <a:pt x="2402" y="10754"/>
                    <a:pt x="2402" y="10754"/>
                    <a:pt x="2402" y="10754"/>
                  </a:cubicBezTo>
                  <a:cubicBezTo>
                    <a:pt x="2250" y="10712"/>
                    <a:pt x="2064" y="10681"/>
                    <a:pt x="1878" y="10681"/>
                  </a:cubicBezTo>
                  <a:cubicBezTo>
                    <a:pt x="1590" y="10681"/>
                    <a:pt x="1353" y="10828"/>
                    <a:pt x="1353" y="11006"/>
                  </a:cubicBezTo>
                  <a:cubicBezTo>
                    <a:pt x="1353" y="11185"/>
                    <a:pt x="1590" y="11321"/>
                    <a:pt x="1878" y="11321"/>
                  </a:cubicBezTo>
                  <a:cubicBezTo>
                    <a:pt x="2199" y="11321"/>
                    <a:pt x="2503" y="11731"/>
                    <a:pt x="2622" y="11994"/>
                  </a:cubicBezTo>
                  <a:cubicBezTo>
                    <a:pt x="2723" y="12235"/>
                    <a:pt x="2842" y="12477"/>
                    <a:pt x="2994" y="12708"/>
                  </a:cubicBezTo>
                  <a:cubicBezTo>
                    <a:pt x="2977" y="12708"/>
                    <a:pt x="2960" y="12708"/>
                    <a:pt x="2960" y="12708"/>
                  </a:cubicBezTo>
                  <a:close/>
                  <a:moveTo>
                    <a:pt x="7003" y="10985"/>
                  </a:moveTo>
                  <a:cubicBezTo>
                    <a:pt x="5785" y="10985"/>
                    <a:pt x="4804" y="10376"/>
                    <a:pt x="4804" y="9619"/>
                  </a:cubicBezTo>
                  <a:cubicBezTo>
                    <a:pt x="4804" y="9126"/>
                    <a:pt x="5159" y="8842"/>
                    <a:pt x="7003" y="8842"/>
                  </a:cubicBezTo>
                  <a:cubicBezTo>
                    <a:pt x="8829" y="8842"/>
                    <a:pt x="9185" y="9126"/>
                    <a:pt x="9185" y="9619"/>
                  </a:cubicBezTo>
                  <a:cubicBezTo>
                    <a:pt x="9185" y="10376"/>
                    <a:pt x="8204" y="10985"/>
                    <a:pt x="7003" y="10985"/>
                  </a:cubicBezTo>
                  <a:close/>
                  <a:moveTo>
                    <a:pt x="14614" y="10985"/>
                  </a:moveTo>
                  <a:cubicBezTo>
                    <a:pt x="13396" y="10985"/>
                    <a:pt x="12415" y="10376"/>
                    <a:pt x="12415" y="9619"/>
                  </a:cubicBezTo>
                  <a:cubicBezTo>
                    <a:pt x="12415" y="9126"/>
                    <a:pt x="12771" y="8842"/>
                    <a:pt x="14614" y="8842"/>
                  </a:cubicBezTo>
                  <a:cubicBezTo>
                    <a:pt x="16441" y="8842"/>
                    <a:pt x="16813" y="9126"/>
                    <a:pt x="16813" y="9619"/>
                  </a:cubicBezTo>
                  <a:cubicBezTo>
                    <a:pt x="16813" y="10376"/>
                    <a:pt x="15815" y="10985"/>
                    <a:pt x="14614" y="10985"/>
                  </a:cubicBezTo>
                  <a:close/>
                  <a:moveTo>
                    <a:pt x="17794" y="9304"/>
                  </a:moveTo>
                  <a:cubicBezTo>
                    <a:pt x="17456" y="8212"/>
                    <a:pt x="15426" y="8201"/>
                    <a:pt x="14614" y="8201"/>
                  </a:cubicBezTo>
                  <a:cubicBezTo>
                    <a:pt x="13853" y="8201"/>
                    <a:pt x="11976" y="8212"/>
                    <a:pt x="11502" y="9136"/>
                  </a:cubicBezTo>
                  <a:cubicBezTo>
                    <a:pt x="11045" y="9052"/>
                    <a:pt x="10555" y="9052"/>
                    <a:pt x="10115" y="9136"/>
                  </a:cubicBezTo>
                  <a:cubicBezTo>
                    <a:pt x="9624" y="8212"/>
                    <a:pt x="7764" y="8201"/>
                    <a:pt x="7003" y="8201"/>
                  </a:cubicBezTo>
                  <a:cubicBezTo>
                    <a:pt x="6191" y="8201"/>
                    <a:pt x="4144" y="8212"/>
                    <a:pt x="3823" y="9304"/>
                  </a:cubicBezTo>
                  <a:cubicBezTo>
                    <a:pt x="3434" y="9304"/>
                    <a:pt x="3434" y="9304"/>
                    <a:pt x="3434" y="9304"/>
                  </a:cubicBezTo>
                  <a:cubicBezTo>
                    <a:pt x="3434" y="8044"/>
                    <a:pt x="3434" y="8044"/>
                    <a:pt x="3434" y="8044"/>
                  </a:cubicBezTo>
                  <a:cubicBezTo>
                    <a:pt x="3434" y="7056"/>
                    <a:pt x="3941" y="6110"/>
                    <a:pt x="4871" y="5323"/>
                  </a:cubicBezTo>
                  <a:cubicBezTo>
                    <a:pt x="6800" y="6499"/>
                    <a:pt x="9658" y="7361"/>
                    <a:pt x="13346" y="7886"/>
                  </a:cubicBezTo>
                  <a:cubicBezTo>
                    <a:pt x="15494" y="8201"/>
                    <a:pt x="17338" y="8296"/>
                    <a:pt x="18183" y="8327"/>
                  </a:cubicBezTo>
                  <a:cubicBezTo>
                    <a:pt x="18183" y="9304"/>
                    <a:pt x="18183" y="9304"/>
                    <a:pt x="18183" y="9304"/>
                  </a:cubicBezTo>
                  <a:lnTo>
                    <a:pt x="17794" y="9304"/>
                  </a:lnTo>
                  <a:close/>
                  <a:moveTo>
                    <a:pt x="7476" y="17824"/>
                  </a:moveTo>
                  <a:cubicBezTo>
                    <a:pt x="8153" y="17583"/>
                    <a:pt x="8153" y="17583"/>
                    <a:pt x="8153" y="17583"/>
                  </a:cubicBezTo>
                  <a:cubicBezTo>
                    <a:pt x="8390" y="18045"/>
                    <a:pt x="8914" y="18423"/>
                    <a:pt x="9608" y="18633"/>
                  </a:cubicBezTo>
                  <a:cubicBezTo>
                    <a:pt x="7967" y="19369"/>
                    <a:pt x="7967" y="19369"/>
                    <a:pt x="7967" y="19369"/>
                  </a:cubicBezTo>
                  <a:lnTo>
                    <a:pt x="7476" y="17824"/>
                  </a:lnTo>
                  <a:close/>
                  <a:moveTo>
                    <a:pt x="10808" y="19842"/>
                  </a:moveTo>
                  <a:cubicBezTo>
                    <a:pt x="10098" y="19201"/>
                    <a:pt x="10098" y="19201"/>
                    <a:pt x="10098" y="19201"/>
                  </a:cubicBezTo>
                  <a:cubicBezTo>
                    <a:pt x="10808" y="18875"/>
                    <a:pt x="10808" y="18875"/>
                    <a:pt x="10808" y="18875"/>
                  </a:cubicBezTo>
                  <a:cubicBezTo>
                    <a:pt x="11502" y="19201"/>
                    <a:pt x="11502" y="19201"/>
                    <a:pt x="11502" y="19201"/>
                  </a:cubicBezTo>
                  <a:lnTo>
                    <a:pt x="10808" y="19842"/>
                  </a:lnTo>
                  <a:close/>
                  <a:moveTo>
                    <a:pt x="13633" y="19369"/>
                  </a:moveTo>
                  <a:cubicBezTo>
                    <a:pt x="12009" y="18633"/>
                    <a:pt x="12009" y="18633"/>
                    <a:pt x="12009" y="18633"/>
                  </a:cubicBezTo>
                  <a:cubicBezTo>
                    <a:pt x="12686" y="18423"/>
                    <a:pt x="13227" y="18045"/>
                    <a:pt x="13464" y="17583"/>
                  </a:cubicBezTo>
                  <a:cubicBezTo>
                    <a:pt x="14141" y="17824"/>
                    <a:pt x="14141" y="17824"/>
                    <a:pt x="14141" y="17824"/>
                  </a:cubicBezTo>
                  <a:lnTo>
                    <a:pt x="13633" y="19369"/>
                  </a:lnTo>
                  <a:close/>
                  <a:moveTo>
                    <a:pt x="12551" y="17058"/>
                  </a:moveTo>
                  <a:cubicBezTo>
                    <a:pt x="12551" y="17068"/>
                    <a:pt x="12551" y="17079"/>
                    <a:pt x="12551" y="17089"/>
                  </a:cubicBezTo>
                  <a:cubicBezTo>
                    <a:pt x="12534" y="17677"/>
                    <a:pt x="11756" y="18161"/>
                    <a:pt x="10808" y="18161"/>
                  </a:cubicBezTo>
                  <a:cubicBezTo>
                    <a:pt x="9844" y="18161"/>
                    <a:pt x="9049" y="17677"/>
                    <a:pt x="9049" y="17079"/>
                  </a:cubicBezTo>
                  <a:cubicBezTo>
                    <a:pt x="9049" y="15891"/>
                    <a:pt x="9049" y="15891"/>
                    <a:pt x="9049" y="15891"/>
                  </a:cubicBezTo>
                  <a:cubicBezTo>
                    <a:pt x="9624" y="15965"/>
                    <a:pt x="10216" y="16007"/>
                    <a:pt x="10808" y="16007"/>
                  </a:cubicBezTo>
                  <a:cubicBezTo>
                    <a:pt x="11400" y="16007"/>
                    <a:pt x="11976" y="15965"/>
                    <a:pt x="12551" y="15891"/>
                  </a:cubicBezTo>
                  <a:lnTo>
                    <a:pt x="12551" y="17058"/>
                  </a:lnTo>
                  <a:close/>
                  <a:moveTo>
                    <a:pt x="12551" y="17058"/>
                  </a:moveTo>
                  <a:cubicBezTo>
                    <a:pt x="12551" y="17058"/>
                    <a:pt x="12551" y="17058"/>
                    <a:pt x="12551" y="17058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75" name="Freeform 433"/>
            <p:cNvSpPr/>
            <p:nvPr/>
          </p:nvSpPr>
          <p:spPr>
            <a:xfrm>
              <a:off x="69056" y="215996"/>
              <a:ext cx="119063" cy="45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18501"/>
                  </a:moveTo>
                  <a:cubicBezTo>
                    <a:pt x="0" y="20097"/>
                    <a:pt x="514" y="21318"/>
                    <a:pt x="1102" y="21318"/>
                  </a:cubicBezTo>
                  <a:cubicBezTo>
                    <a:pt x="6465" y="21318"/>
                    <a:pt x="6465" y="21318"/>
                    <a:pt x="6465" y="21318"/>
                  </a:cubicBezTo>
                  <a:cubicBezTo>
                    <a:pt x="8229" y="21318"/>
                    <a:pt x="9808" y="19252"/>
                    <a:pt x="10800" y="15871"/>
                  </a:cubicBezTo>
                  <a:cubicBezTo>
                    <a:pt x="11792" y="19252"/>
                    <a:pt x="13335" y="21318"/>
                    <a:pt x="15098" y="21318"/>
                  </a:cubicBezTo>
                  <a:cubicBezTo>
                    <a:pt x="20461" y="21318"/>
                    <a:pt x="20461" y="21318"/>
                    <a:pt x="20461" y="21318"/>
                  </a:cubicBezTo>
                  <a:cubicBezTo>
                    <a:pt x="21086" y="21318"/>
                    <a:pt x="21600" y="20097"/>
                    <a:pt x="21600" y="18501"/>
                  </a:cubicBezTo>
                  <a:cubicBezTo>
                    <a:pt x="21600" y="10894"/>
                    <a:pt x="19139" y="4601"/>
                    <a:pt x="16163" y="4601"/>
                  </a:cubicBezTo>
                  <a:cubicBezTo>
                    <a:pt x="13445" y="4601"/>
                    <a:pt x="13445" y="4601"/>
                    <a:pt x="13445" y="4601"/>
                  </a:cubicBezTo>
                  <a:cubicBezTo>
                    <a:pt x="13812" y="3475"/>
                    <a:pt x="13776" y="1878"/>
                    <a:pt x="13371" y="845"/>
                  </a:cubicBezTo>
                  <a:cubicBezTo>
                    <a:pt x="12931" y="-282"/>
                    <a:pt x="12233" y="-282"/>
                    <a:pt x="11792" y="845"/>
                  </a:cubicBezTo>
                  <a:cubicBezTo>
                    <a:pt x="11535" y="1502"/>
                    <a:pt x="11167" y="1878"/>
                    <a:pt x="10800" y="1878"/>
                  </a:cubicBezTo>
                  <a:cubicBezTo>
                    <a:pt x="10433" y="1878"/>
                    <a:pt x="10065" y="1502"/>
                    <a:pt x="9808" y="845"/>
                  </a:cubicBezTo>
                  <a:cubicBezTo>
                    <a:pt x="9367" y="-282"/>
                    <a:pt x="8669" y="-282"/>
                    <a:pt x="8229" y="845"/>
                  </a:cubicBezTo>
                  <a:cubicBezTo>
                    <a:pt x="7824" y="1878"/>
                    <a:pt x="7788" y="3475"/>
                    <a:pt x="8118" y="4601"/>
                  </a:cubicBezTo>
                  <a:cubicBezTo>
                    <a:pt x="5437" y="4601"/>
                    <a:pt x="5437" y="4601"/>
                    <a:pt x="5437" y="4601"/>
                  </a:cubicBezTo>
                  <a:cubicBezTo>
                    <a:pt x="2424" y="4601"/>
                    <a:pt x="0" y="10894"/>
                    <a:pt x="0" y="18501"/>
                  </a:cubicBezTo>
                  <a:close/>
                  <a:moveTo>
                    <a:pt x="6465" y="15683"/>
                  </a:moveTo>
                  <a:cubicBezTo>
                    <a:pt x="2424" y="15683"/>
                    <a:pt x="2424" y="15683"/>
                    <a:pt x="2424" y="15683"/>
                  </a:cubicBezTo>
                  <a:cubicBezTo>
                    <a:pt x="2902" y="12584"/>
                    <a:pt x="4078" y="10330"/>
                    <a:pt x="5437" y="10330"/>
                  </a:cubicBezTo>
                  <a:cubicBezTo>
                    <a:pt x="9478" y="10330"/>
                    <a:pt x="9478" y="10330"/>
                    <a:pt x="9478" y="10330"/>
                  </a:cubicBezTo>
                  <a:cubicBezTo>
                    <a:pt x="9037" y="13429"/>
                    <a:pt x="7861" y="15683"/>
                    <a:pt x="6465" y="15683"/>
                  </a:cubicBezTo>
                  <a:close/>
                  <a:moveTo>
                    <a:pt x="19139" y="15683"/>
                  </a:moveTo>
                  <a:cubicBezTo>
                    <a:pt x="15098" y="15683"/>
                    <a:pt x="15098" y="15683"/>
                    <a:pt x="15098" y="15683"/>
                  </a:cubicBezTo>
                  <a:cubicBezTo>
                    <a:pt x="13739" y="15683"/>
                    <a:pt x="12563" y="13429"/>
                    <a:pt x="12122" y="10330"/>
                  </a:cubicBezTo>
                  <a:cubicBezTo>
                    <a:pt x="16163" y="10330"/>
                    <a:pt x="16163" y="10330"/>
                    <a:pt x="16163" y="10330"/>
                  </a:cubicBezTo>
                  <a:cubicBezTo>
                    <a:pt x="17522" y="10330"/>
                    <a:pt x="18698" y="12584"/>
                    <a:pt x="19139" y="15683"/>
                  </a:cubicBezTo>
                  <a:close/>
                  <a:moveTo>
                    <a:pt x="19139" y="15683"/>
                  </a:moveTo>
                  <a:cubicBezTo>
                    <a:pt x="19139" y="15683"/>
                    <a:pt x="19139" y="15683"/>
                    <a:pt x="19139" y="15683"/>
                  </a:cubicBezTo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2"/>
          <p:cNvSpPr txBox="1"/>
          <p:nvPr/>
        </p:nvSpPr>
        <p:spPr>
          <a:xfrm>
            <a:off x="2059576" y="882135"/>
            <a:ext cx="502484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160" name="Rectangle 16"/>
          <p:cNvSpPr txBox="1"/>
          <p:nvPr/>
        </p:nvSpPr>
        <p:spPr>
          <a:xfrm>
            <a:off x="1078240" y="2390471"/>
            <a:ext cx="273106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1" name="TextBox 17"/>
          <p:cNvSpPr txBox="1"/>
          <p:nvPr/>
        </p:nvSpPr>
        <p:spPr>
          <a:xfrm>
            <a:off x="1078240" y="2157946"/>
            <a:ext cx="324206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Student Exchange Between Countries</a:t>
            </a:r>
          </a:p>
        </p:txBody>
      </p:sp>
      <p:grpSp>
        <p:nvGrpSpPr>
          <p:cNvPr id="165" name="Group 1"/>
          <p:cNvGrpSpPr/>
          <p:nvPr/>
        </p:nvGrpSpPr>
        <p:grpSpPr>
          <a:xfrm>
            <a:off x="5610376" y="2405469"/>
            <a:ext cx="2005029" cy="2180803"/>
            <a:chOff x="0" y="0"/>
            <a:chExt cx="2005027" cy="2180801"/>
          </a:xfrm>
        </p:grpSpPr>
        <p:sp>
          <p:nvSpPr>
            <p:cNvPr id="162" name="Freeform 9"/>
            <p:cNvSpPr/>
            <p:nvPr/>
          </p:nvSpPr>
          <p:spPr>
            <a:xfrm>
              <a:off x="0" y="0"/>
              <a:ext cx="2005028" cy="218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21223" y="17799"/>
                  </a:moveTo>
                  <a:cubicBezTo>
                    <a:pt x="20932" y="17153"/>
                    <a:pt x="20395" y="16625"/>
                    <a:pt x="19814" y="16188"/>
                  </a:cubicBezTo>
                  <a:cubicBezTo>
                    <a:pt x="18911" y="15511"/>
                    <a:pt x="17879" y="14994"/>
                    <a:pt x="16772" y="14675"/>
                  </a:cubicBezTo>
                  <a:cubicBezTo>
                    <a:pt x="16094" y="14476"/>
                    <a:pt x="15395" y="14357"/>
                    <a:pt x="14772" y="14068"/>
                  </a:cubicBezTo>
                  <a:cubicBezTo>
                    <a:pt x="14137" y="13770"/>
                    <a:pt x="13578" y="13262"/>
                    <a:pt x="13482" y="12616"/>
                  </a:cubicBezTo>
                  <a:cubicBezTo>
                    <a:pt x="13385" y="12039"/>
                    <a:pt x="13686" y="11462"/>
                    <a:pt x="14084" y="11004"/>
                  </a:cubicBezTo>
                  <a:cubicBezTo>
                    <a:pt x="14481" y="10556"/>
                    <a:pt x="14976" y="10178"/>
                    <a:pt x="15385" y="9730"/>
                  </a:cubicBezTo>
                  <a:cubicBezTo>
                    <a:pt x="16331" y="8676"/>
                    <a:pt x="16718" y="7273"/>
                    <a:pt x="16772" y="5900"/>
                  </a:cubicBezTo>
                  <a:cubicBezTo>
                    <a:pt x="16836" y="4159"/>
                    <a:pt x="16277" y="2249"/>
                    <a:pt x="14739" y="1234"/>
                  </a:cubicBezTo>
                  <a:cubicBezTo>
                    <a:pt x="14223" y="885"/>
                    <a:pt x="13621" y="667"/>
                    <a:pt x="13019" y="488"/>
                  </a:cubicBezTo>
                  <a:cubicBezTo>
                    <a:pt x="11955" y="169"/>
                    <a:pt x="11557" y="99"/>
                    <a:pt x="10450" y="0"/>
                  </a:cubicBezTo>
                  <a:cubicBezTo>
                    <a:pt x="9342" y="99"/>
                    <a:pt x="9460" y="169"/>
                    <a:pt x="8407" y="488"/>
                  </a:cubicBezTo>
                  <a:cubicBezTo>
                    <a:pt x="7805" y="667"/>
                    <a:pt x="7203" y="885"/>
                    <a:pt x="6687" y="1234"/>
                  </a:cubicBezTo>
                  <a:cubicBezTo>
                    <a:pt x="5138" y="2249"/>
                    <a:pt x="4590" y="4159"/>
                    <a:pt x="4654" y="5900"/>
                  </a:cubicBezTo>
                  <a:cubicBezTo>
                    <a:pt x="4697" y="7273"/>
                    <a:pt x="5095" y="8676"/>
                    <a:pt x="6041" y="9730"/>
                  </a:cubicBezTo>
                  <a:cubicBezTo>
                    <a:pt x="6450" y="10178"/>
                    <a:pt x="6945" y="10556"/>
                    <a:pt x="7342" y="11004"/>
                  </a:cubicBezTo>
                  <a:cubicBezTo>
                    <a:pt x="7740" y="11462"/>
                    <a:pt x="8030" y="12039"/>
                    <a:pt x="7944" y="12616"/>
                  </a:cubicBezTo>
                  <a:cubicBezTo>
                    <a:pt x="7848" y="13262"/>
                    <a:pt x="7278" y="13770"/>
                    <a:pt x="6654" y="14068"/>
                  </a:cubicBezTo>
                  <a:cubicBezTo>
                    <a:pt x="6031" y="14357"/>
                    <a:pt x="5321" y="14476"/>
                    <a:pt x="4654" y="14675"/>
                  </a:cubicBezTo>
                  <a:cubicBezTo>
                    <a:pt x="3547" y="14994"/>
                    <a:pt x="2504" y="15511"/>
                    <a:pt x="1612" y="16188"/>
                  </a:cubicBezTo>
                  <a:cubicBezTo>
                    <a:pt x="1020" y="16625"/>
                    <a:pt x="483" y="17153"/>
                    <a:pt x="203" y="17799"/>
                  </a:cubicBezTo>
                  <a:cubicBezTo>
                    <a:pt x="-87" y="18446"/>
                    <a:pt x="-87" y="19232"/>
                    <a:pt x="343" y="19809"/>
                  </a:cubicBezTo>
                  <a:cubicBezTo>
                    <a:pt x="698" y="20297"/>
                    <a:pt x="1300" y="20565"/>
                    <a:pt x="1891" y="20774"/>
                  </a:cubicBezTo>
                  <a:cubicBezTo>
                    <a:pt x="4192" y="21570"/>
                    <a:pt x="6708" y="21590"/>
                    <a:pt x="9159" y="21600"/>
                  </a:cubicBezTo>
                  <a:cubicBezTo>
                    <a:pt x="10149" y="21600"/>
                    <a:pt x="11138" y="21590"/>
                    <a:pt x="12116" y="21600"/>
                  </a:cubicBezTo>
                  <a:cubicBezTo>
                    <a:pt x="12159" y="21600"/>
                    <a:pt x="12213" y="21600"/>
                    <a:pt x="12267" y="21600"/>
                  </a:cubicBezTo>
                  <a:cubicBezTo>
                    <a:pt x="14718" y="21590"/>
                    <a:pt x="17234" y="21570"/>
                    <a:pt x="19535" y="20774"/>
                  </a:cubicBezTo>
                  <a:cubicBezTo>
                    <a:pt x="20126" y="20565"/>
                    <a:pt x="20717" y="20297"/>
                    <a:pt x="21083" y="19809"/>
                  </a:cubicBezTo>
                  <a:cubicBezTo>
                    <a:pt x="21513" y="19232"/>
                    <a:pt x="21513" y="18446"/>
                    <a:pt x="21223" y="17799"/>
                  </a:cubicBezTo>
                  <a:close/>
                </a:path>
              </a:pathLst>
            </a:cu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3" name="Freeform 251"/>
            <p:cNvSpPr/>
            <p:nvPr/>
          </p:nvSpPr>
          <p:spPr>
            <a:xfrm>
              <a:off x="805236" y="277160"/>
              <a:ext cx="411958" cy="41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389" y="4029"/>
                  </a:moveTo>
                  <a:cubicBezTo>
                    <a:pt x="14998" y="1577"/>
                    <a:pt x="14998" y="1577"/>
                    <a:pt x="14998" y="1577"/>
                  </a:cubicBezTo>
                  <a:cubicBezTo>
                    <a:pt x="14829" y="1514"/>
                    <a:pt x="14639" y="1598"/>
                    <a:pt x="14576" y="1767"/>
                  </a:cubicBezTo>
                  <a:cubicBezTo>
                    <a:pt x="14523" y="1936"/>
                    <a:pt x="14597" y="2116"/>
                    <a:pt x="14766" y="2179"/>
                  </a:cubicBezTo>
                  <a:cubicBezTo>
                    <a:pt x="20377" y="4325"/>
                    <a:pt x="20377" y="4325"/>
                    <a:pt x="20377" y="4325"/>
                  </a:cubicBezTo>
                  <a:cubicBezTo>
                    <a:pt x="16991" y="5624"/>
                    <a:pt x="16991" y="5624"/>
                    <a:pt x="16991" y="5624"/>
                  </a:cubicBezTo>
                  <a:cubicBezTo>
                    <a:pt x="16991" y="4695"/>
                    <a:pt x="16991" y="4695"/>
                    <a:pt x="16991" y="4695"/>
                  </a:cubicBezTo>
                  <a:cubicBezTo>
                    <a:pt x="16991" y="4547"/>
                    <a:pt x="16896" y="4420"/>
                    <a:pt x="16748" y="4378"/>
                  </a:cubicBezTo>
                  <a:cubicBezTo>
                    <a:pt x="13890" y="3648"/>
                    <a:pt x="10948" y="3448"/>
                    <a:pt x="8016" y="3786"/>
                  </a:cubicBezTo>
                  <a:cubicBezTo>
                    <a:pt x="6950" y="3913"/>
                    <a:pt x="5885" y="4113"/>
                    <a:pt x="4852" y="4378"/>
                  </a:cubicBezTo>
                  <a:cubicBezTo>
                    <a:pt x="4704" y="4420"/>
                    <a:pt x="4609" y="4547"/>
                    <a:pt x="4609" y="4695"/>
                  </a:cubicBezTo>
                  <a:cubicBezTo>
                    <a:pt x="4609" y="5624"/>
                    <a:pt x="4609" y="5624"/>
                    <a:pt x="4609" y="5624"/>
                  </a:cubicBezTo>
                  <a:cubicBezTo>
                    <a:pt x="1223" y="4325"/>
                    <a:pt x="1223" y="4325"/>
                    <a:pt x="1223" y="4325"/>
                  </a:cubicBezTo>
                  <a:cubicBezTo>
                    <a:pt x="10800" y="668"/>
                    <a:pt x="10800" y="668"/>
                    <a:pt x="10800" y="668"/>
                  </a:cubicBezTo>
                  <a:cubicBezTo>
                    <a:pt x="13500" y="1693"/>
                    <a:pt x="13500" y="1693"/>
                    <a:pt x="13500" y="1693"/>
                  </a:cubicBezTo>
                  <a:cubicBezTo>
                    <a:pt x="13658" y="1757"/>
                    <a:pt x="13848" y="1683"/>
                    <a:pt x="13911" y="1514"/>
                  </a:cubicBezTo>
                  <a:cubicBezTo>
                    <a:pt x="13975" y="1345"/>
                    <a:pt x="13890" y="1165"/>
                    <a:pt x="13721" y="1102"/>
                  </a:cubicBezTo>
                  <a:cubicBezTo>
                    <a:pt x="10916" y="24"/>
                    <a:pt x="10916" y="24"/>
                    <a:pt x="10916" y="24"/>
                  </a:cubicBezTo>
                  <a:cubicBezTo>
                    <a:pt x="10842" y="-8"/>
                    <a:pt x="10758" y="-8"/>
                    <a:pt x="10684" y="24"/>
                  </a:cubicBezTo>
                  <a:cubicBezTo>
                    <a:pt x="211" y="4029"/>
                    <a:pt x="211" y="4029"/>
                    <a:pt x="211" y="4029"/>
                  </a:cubicBezTo>
                  <a:cubicBezTo>
                    <a:pt x="84" y="4071"/>
                    <a:pt x="0" y="4198"/>
                    <a:pt x="0" y="4325"/>
                  </a:cubicBezTo>
                  <a:cubicBezTo>
                    <a:pt x="0" y="4462"/>
                    <a:pt x="84" y="4578"/>
                    <a:pt x="211" y="4631"/>
                  </a:cubicBezTo>
                  <a:cubicBezTo>
                    <a:pt x="4609" y="6311"/>
                    <a:pt x="4609" y="6311"/>
                    <a:pt x="4609" y="6311"/>
                  </a:cubicBezTo>
                  <a:cubicBezTo>
                    <a:pt x="4609" y="8140"/>
                    <a:pt x="4609" y="8140"/>
                    <a:pt x="4609" y="8140"/>
                  </a:cubicBezTo>
                  <a:cubicBezTo>
                    <a:pt x="1856" y="11352"/>
                    <a:pt x="2036" y="16192"/>
                    <a:pt x="5041" y="19204"/>
                  </a:cubicBezTo>
                  <a:cubicBezTo>
                    <a:pt x="5780" y="19933"/>
                    <a:pt x="6623" y="20514"/>
                    <a:pt x="7562" y="20926"/>
                  </a:cubicBezTo>
                  <a:cubicBezTo>
                    <a:pt x="7604" y="20937"/>
                    <a:pt x="7646" y="20947"/>
                    <a:pt x="7689" y="20947"/>
                  </a:cubicBezTo>
                  <a:cubicBezTo>
                    <a:pt x="7815" y="20947"/>
                    <a:pt x="7931" y="20873"/>
                    <a:pt x="7984" y="20757"/>
                  </a:cubicBezTo>
                  <a:cubicBezTo>
                    <a:pt x="8058" y="20588"/>
                    <a:pt x="7984" y="20398"/>
                    <a:pt x="7815" y="20334"/>
                  </a:cubicBezTo>
                  <a:cubicBezTo>
                    <a:pt x="6950" y="19954"/>
                    <a:pt x="6170" y="19426"/>
                    <a:pt x="5495" y="18749"/>
                  </a:cubicBezTo>
                  <a:cubicBezTo>
                    <a:pt x="4071" y="17323"/>
                    <a:pt x="3343" y="15452"/>
                    <a:pt x="3301" y="13571"/>
                  </a:cubicBezTo>
                  <a:cubicBezTo>
                    <a:pt x="3628" y="13275"/>
                    <a:pt x="4092" y="12979"/>
                    <a:pt x="4556" y="12789"/>
                  </a:cubicBezTo>
                  <a:cubicBezTo>
                    <a:pt x="4978" y="12610"/>
                    <a:pt x="5611" y="12419"/>
                    <a:pt x="6159" y="12557"/>
                  </a:cubicBezTo>
                  <a:cubicBezTo>
                    <a:pt x="6550" y="12652"/>
                    <a:pt x="6834" y="12895"/>
                    <a:pt x="7035" y="13297"/>
                  </a:cubicBezTo>
                  <a:cubicBezTo>
                    <a:pt x="7414" y="14089"/>
                    <a:pt x="7267" y="14871"/>
                    <a:pt x="7119" y="15621"/>
                  </a:cubicBezTo>
                  <a:cubicBezTo>
                    <a:pt x="6950" y="16509"/>
                    <a:pt x="6771" y="17428"/>
                    <a:pt x="7541" y="18200"/>
                  </a:cubicBezTo>
                  <a:cubicBezTo>
                    <a:pt x="7910" y="18570"/>
                    <a:pt x="8374" y="18686"/>
                    <a:pt x="8912" y="18527"/>
                  </a:cubicBezTo>
                  <a:cubicBezTo>
                    <a:pt x="9334" y="18411"/>
                    <a:pt x="9756" y="18147"/>
                    <a:pt x="10209" y="17862"/>
                  </a:cubicBezTo>
                  <a:cubicBezTo>
                    <a:pt x="11011" y="17365"/>
                    <a:pt x="11834" y="16847"/>
                    <a:pt x="12667" y="17122"/>
                  </a:cubicBezTo>
                  <a:cubicBezTo>
                    <a:pt x="14133" y="17597"/>
                    <a:pt x="14396" y="19426"/>
                    <a:pt x="14439" y="20007"/>
                  </a:cubicBezTo>
                  <a:cubicBezTo>
                    <a:pt x="12867" y="20884"/>
                    <a:pt x="11021" y="21169"/>
                    <a:pt x="9207" y="20778"/>
                  </a:cubicBezTo>
                  <a:cubicBezTo>
                    <a:pt x="9028" y="20736"/>
                    <a:pt x="8859" y="20852"/>
                    <a:pt x="8828" y="21021"/>
                  </a:cubicBezTo>
                  <a:cubicBezTo>
                    <a:pt x="8786" y="21201"/>
                    <a:pt x="8902" y="21370"/>
                    <a:pt x="9070" y="21402"/>
                  </a:cubicBezTo>
                  <a:cubicBezTo>
                    <a:pt x="9650" y="21529"/>
                    <a:pt x="10230" y="21592"/>
                    <a:pt x="10811" y="21592"/>
                  </a:cubicBezTo>
                  <a:cubicBezTo>
                    <a:pt x="12952" y="21592"/>
                    <a:pt x="15008" y="20757"/>
                    <a:pt x="16559" y="19204"/>
                  </a:cubicBezTo>
                  <a:cubicBezTo>
                    <a:pt x="19564" y="16192"/>
                    <a:pt x="19744" y="11352"/>
                    <a:pt x="16991" y="8140"/>
                  </a:cubicBezTo>
                  <a:cubicBezTo>
                    <a:pt x="16991" y="6311"/>
                    <a:pt x="16991" y="6311"/>
                    <a:pt x="16991" y="6311"/>
                  </a:cubicBezTo>
                  <a:cubicBezTo>
                    <a:pt x="18900" y="5582"/>
                    <a:pt x="18900" y="5582"/>
                    <a:pt x="18900" y="5582"/>
                  </a:cubicBezTo>
                  <a:cubicBezTo>
                    <a:pt x="18900" y="7527"/>
                    <a:pt x="18900" y="7527"/>
                    <a:pt x="18900" y="7527"/>
                  </a:cubicBezTo>
                  <a:cubicBezTo>
                    <a:pt x="18478" y="7664"/>
                    <a:pt x="18162" y="8066"/>
                    <a:pt x="18162" y="8541"/>
                  </a:cubicBezTo>
                  <a:cubicBezTo>
                    <a:pt x="18162" y="9122"/>
                    <a:pt x="18636" y="9598"/>
                    <a:pt x="19227" y="9598"/>
                  </a:cubicBezTo>
                  <a:cubicBezTo>
                    <a:pt x="19807" y="9598"/>
                    <a:pt x="20282" y="9122"/>
                    <a:pt x="20282" y="8541"/>
                  </a:cubicBezTo>
                  <a:cubicBezTo>
                    <a:pt x="20282" y="8066"/>
                    <a:pt x="19976" y="7664"/>
                    <a:pt x="19543" y="7527"/>
                  </a:cubicBezTo>
                  <a:cubicBezTo>
                    <a:pt x="19543" y="5329"/>
                    <a:pt x="19543" y="5329"/>
                    <a:pt x="19543" y="5329"/>
                  </a:cubicBezTo>
                  <a:cubicBezTo>
                    <a:pt x="21389" y="4631"/>
                    <a:pt x="21389" y="4631"/>
                    <a:pt x="21389" y="4631"/>
                  </a:cubicBezTo>
                  <a:cubicBezTo>
                    <a:pt x="21516" y="4578"/>
                    <a:pt x="21600" y="4462"/>
                    <a:pt x="21600" y="4325"/>
                  </a:cubicBezTo>
                  <a:cubicBezTo>
                    <a:pt x="21600" y="4198"/>
                    <a:pt x="21516" y="4071"/>
                    <a:pt x="21389" y="4029"/>
                  </a:cubicBezTo>
                  <a:close/>
                  <a:moveTo>
                    <a:pt x="8089" y="4430"/>
                  </a:moveTo>
                  <a:cubicBezTo>
                    <a:pt x="10863" y="4103"/>
                    <a:pt x="13648" y="4272"/>
                    <a:pt x="16348" y="4938"/>
                  </a:cubicBezTo>
                  <a:cubicBezTo>
                    <a:pt x="16348" y="7928"/>
                    <a:pt x="16348" y="7928"/>
                    <a:pt x="16348" y="7928"/>
                  </a:cubicBezTo>
                  <a:cubicBezTo>
                    <a:pt x="13616" y="7273"/>
                    <a:pt x="10811" y="7115"/>
                    <a:pt x="8016" y="7442"/>
                  </a:cubicBezTo>
                  <a:cubicBezTo>
                    <a:pt x="7087" y="7548"/>
                    <a:pt x="6159" y="7717"/>
                    <a:pt x="5252" y="7928"/>
                  </a:cubicBezTo>
                  <a:cubicBezTo>
                    <a:pt x="5252" y="4938"/>
                    <a:pt x="5252" y="4938"/>
                    <a:pt x="5252" y="4938"/>
                  </a:cubicBezTo>
                  <a:cubicBezTo>
                    <a:pt x="6180" y="4716"/>
                    <a:pt x="7140" y="4536"/>
                    <a:pt x="8089" y="4430"/>
                  </a:cubicBezTo>
                  <a:close/>
                  <a:moveTo>
                    <a:pt x="5020" y="8647"/>
                  </a:moveTo>
                  <a:cubicBezTo>
                    <a:pt x="5801" y="8446"/>
                    <a:pt x="6592" y="8287"/>
                    <a:pt x="7393" y="8171"/>
                  </a:cubicBezTo>
                  <a:cubicBezTo>
                    <a:pt x="6571" y="9439"/>
                    <a:pt x="5157" y="10190"/>
                    <a:pt x="3955" y="10348"/>
                  </a:cubicBezTo>
                  <a:cubicBezTo>
                    <a:pt x="4229" y="9756"/>
                    <a:pt x="4577" y="9175"/>
                    <a:pt x="5020" y="8647"/>
                  </a:cubicBezTo>
                  <a:close/>
                  <a:moveTo>
                    <a:pt x="16105" y="18749"/>
                  </a:moveTo>
                  <a:cubicBezTo>
                    <a:pt x="15778" y="19077"/>
                    <a:pt x="15420" y="19373"/>
                    <a:pt x="15050" y="19626"/>
                  </a:cubicBezTo>
                  <a:cubicBezTo>
                    <a:pt x="15008" y="19352"/>
                    <a:pt x="14945" y="19003"/>
                    <a:pt x="14818" y="18644"/>
                  </a:cubicBezTo>
                  <a:cubicBezTo>
                    <a:pt x="14460" y="17545"/>
                    <a:pt x="13785" y="16805"/>
                    <a:pt x="12867" y="16509"/>
                  </a:cubicBezTo>
                  <a:cubicBezTo>
                    <a:pt x="11749" y="16150"/>
                    <a:pt x="10758" y="16773"/>
                    <a:pt x="9872" y="17323"/>
                  </a:cubicBezTo>
                  <a:cubicBezTo>
                    <a:pt x="8891" y="17936"/>
                    <a:pt x="8406" y="18158"/>
                    <a:pt x="7995" y="17745"/>
                  </a:cubicBezTo>
                  <a:cubicBezTo>
                    <a:pt x="7488" y="17238"/>
                    <a:pt x="7573" y="16657"/>
                    <a:pt x="7752" y="15748"/>
                  </a:cubicBezTo>
                  <a:cubicBezTo>
                    <a:pt x="7910" y="14934"/>
                    <a:pt x="8089" y="14005"/>
                    <a:pt x="7615" y="13011"/>
                  </a:cubicBezTo>
                  <a:cubicBezTo>
                    <a:pt x="7330" y="12441"/>
                    <a:pt x="6887" y="12071"/>
                    <a:pt x="6318" y="11933"/>
                  </a:cubicBezTo>
                  <a:cubicBezTo>
                    <a:pt x="5590" y="11754"/>
                    <a:pt x="4820" y="11976"/>
                    <a:pt x="4303" y="12197"/>
                  </a:cubicBezTo>
                  <a:cubicBezTo>
                    <a:pt x="3966" y="12335"/>
                    <a:pt x="3628" y="12525"/>
                    <a:pt x="3333" y="12726"/>
                  </a:cubicBezTo>
                  <a:cubicBezTo>
                    <a:pt x="3386" y="12155"/>
                    <a:pt x="3512" y="11574"/>
                    <a:pt x="3691" y="11024"/>
                  </a:cubicBezTo>
                  <a:cubicBezTo>
                    <a:pt x="4525" y="10982"/>
                    <a:pt x="5400" y="10686"/>
                    <a:pt x="6191" y="10190"/>
                  </a:cubicBezTo>
                  <a:cubicBezTo>
                    <a:pt x="7077" y="9651"/>
                    <a:pt x="7762" y="8911"/>
                    <a:pt x="8195" y="8066"/>
                  </a:cubicBezTo>
                  <a:cubicBezTo>
                    <a:pt x="8659" y="8013"/>
                    <a:pt x="9123" y="7970"/>
                    <a:pt x="9587" y="7949"/>
                  </a:cubicBezTo>
                  <a:cubicBezTo>
                    <a:pt x="9144" y="9291"/>
                    <a:pt x="8965" y="10633"/>
                    <a:pt x="10041" y="11711"/>
                  </a:cubicBezTo>
                  <a:cubicBezTo>
                    <a:pt x="10536" y="12197"/>
                    <a:pt x="11127" y="12271"/>
                    <a:pt x="11823" y="11923"/>
                  </a:cubicBezTo>
                  <a:cubicBezTo>
                    <a:pt x="12361" y="11648"/>
                    <a:pt x="12888" y="11162"/>
                    <a:pt x="13405" y="10686"/>
                  </a:cubicBezTo>
                  <a:cubicBezTo>
                    <a:pt x="14460" y="9714"/>
                    <a:pt x="14987" y="9344"/>
                    <a:pt x="15335" y="9693"/>
                  </a:cubicBezTo>
                  <a:cubicBezTo>
                    <a:pt x="15768" y="10126"/>
                    <a:pt x="15810" y="11268"/>
                    <a:pt x="15841" y="12377"/>
                  </a:cubicBezTo>
                  <a:cubicBezTo>
                    <a:pt x="15873" y="13318"/>
                    <a:pt x="15905" y="14290"/>
                    <a:pt x="16158" y="15093"/>
                  </a:cubicBezTo>
                  <a:cubicBezTo>
                    <a:pt x="16411" y="15928"/>
                    <a:pt x="16875" y="16467"/>
                    <a:pt x="17550" y="16720"/>
                  </a:cubicBezTo>
                  <a:cubicBezTo>
                    <a:pt x="17191" y="17450"/>
                    <a:pt x="16706" y="18136"/>
                    <a:pt x="16105" y="18749"/>
                  </a:cubicBezTo>
                  <a:close/>
                  <a:moveTo>
                    <a:pt x="17803" y="16129"/>
                  </a:moveTo>
                  <a:cubicBezTo>
                    <a:pt x="17297" y="15949"/>
                    <a:pt x="16970" y="15558"/>
                    <a:pt x="16770" y="14903"/>
                  </a:cubicBezTo>
                  <a:cubicBezTo>
                    <a:pt x="16538" y="14184"/>
                    <a:pt x="16516" y="13254"/>
                    <a:pt x="16485" y="12356"/>
                  </a:cubicBezTo>
                  <a:cubicBezTo>
                    <a:pt x="16443" y="11067"/>
                    <a:pt x="16400" y="9851"/>
                    <a:pt x="15789" y="9239"/>
                  </a:cubicBezTo>
                  <a:cubicBezTo>
                    <a:pt x="15514" y="8964"/>
                    <a:pt x="15050" y="8731"/>
                    <a:pt x="14323" y="9133"/>
                  </a:cubicBezTo>
                  <a:cubicBezTo>
                    <a:pt x="13890" y="9376"/>
                    <a:pt x="13447" y="9778"/>
                    <a:pt x="12973" y="10211"/>
                  </a:cubicBezTo>
                  <a:cubicBezTo>
                    <a:pt x="11865" y="11236"/>
                    <a:pt x="11095" y="11859"/>
                    <a:pt x="10494" y="11257"/>
                  </a:cubicBezTo>
                  <a:cubicBezTo>
                    <a:pt x="9872" y="10633"/>
                    <a:pt x="9608" y="9820"/>
                    <a:pt x="10283" y="7928"/>
                  </a:cubicBezTo>
                  <a:cubicBezTo>
                    <a:pt x="12403" y="7875"/>
                    <a:pt x="14513" y="8118"/>
                    <a:pt x="16580" y="8647"/>
                  </a:cubicBezTo>
                  <a:cubicBezTo>
                    <a:pt x="18352" y="10792"/>
                    <a:pt x="18742" y="13666"/>
                    <a:pt x="17803" y="16129"/>
                  </a:cubicBezTo>
                  <a:close/>
                  <a:moveTo>
                    <a:pt x="19227" y="8953"/>
                  </a:moveTo>
                  <a:cubicBezTo>
                    <a:pt x="18995" y="8953"/>
                    <a:pt x="18805" y="8774"/>
                    <a:pt x="18805" y="8541"/>
                  </a:cubicBezTo>
                  <a:cubicBezTo>
                    <a:pt x="18805" y="8309"/>
                    <a:pt x="18995" y="8118"/>
                    <a:pt x="19227" y="8118"/>
                  </a:cubicBezTo>
                  <a:cubicBezTo>
                    <a:pt x="19448" y="8118"/>
                    <a:pt x="19638" y="8309"/>
                    <a:pt x="19638" y="8541"/>
                  </a:cubicBezTo>
                  <a:cubicBezTo>
                    <a:pt x="19638" y="8774"/>
                    <a:pt x="19448" y="8953"/>
                    <a:pt x="19227" y="8953"/>
                  </a:cubicBezTo>
                  <a:close/>
                  <a:moveTo>
                    <a:pt x="19227" y="8953"/>
                  </a:moveTo>
                  <a:cubicBezTo>
                    <a:pt x="19227" y="8953"/>
                    <a:pt x="19227" y="8953"/>
                    <a:pt x="19227" y="8953"/>
                  </a:cubicBezTo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" name="TextBox 18"/>
            <p:cNvSpPr txBox="1"/>
            <p:nvPr/>
          </p:nvSpPr>
          <p:spPr>
            <a:xfrm>
              <a:off x="484193" y="1494062"/>
              <a:ext cx="1036640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i="1"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89%</a:t>
              </a:r>
            </a:p>
          </p:txBody>
        </p:sp>
      </p:grpSp>
      <p:grpSp>
        <p:nvGrpSpPr>
          <p:cNvPr id="170" name="Group 3"/>
          <p:cNvGrpSpPr/>
          <p:nvPr/>
        </p:nvGrpSpPr>
        <p:grpSpPr>
          <a:xfrm>
            <a:off x="4429205" y="2995740"/>
            <a:ext cx="1528916" cy="1663619"/>
            <a:chOff x="0" y="0"/>
            <a:chExt cx="1528915" cy="1663618"/>
          </a:xfrm>
        </p:grpSpPr>
        <p:sp>
          <p:nvSpPr>
            <p:cNvPr id="166" name="Freeform 7"/>
            <p:cNvSpPr/>
            <p:nvPr/>
          </p:nvSpPr>
          <p:spPr>
            <a:xfrm>
              <a:off x="0" y="0"/>
              <a:ext cx="1528916" cy="166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21233" y="17804"/>
                  </a:moveTo>
                  <a:cubicBezTo>
                    <a:pt x="20951" y="17165"/>
                    <a:pt x="20401" y="16630"/>
                    <a:pt x="19823" y="16187"/>
                  </a:cubicBezTo>
                  <a:cubicBezTo>
                    <a:pt x="18921" y="15509"/>
                    <a:pt x="17877" y="15000"/>
                    <a:pt x="16778" y="14674"/>
                  </a:cubicBezTo>
                  <a:cubicBezTo>
                    <a:pt x="16101" y="14478"/>
                    <a:pt x="15396" y="14361"/>
                    <a:pt x="14776" y="14074"/>
                  </a:cubicBezTo>
                  <a:cubicBezTo>
                    <a:pt x="14141" y="13774"/>
                    <a:pt x="13577" y="13265"/>
                    <a:pt x="13478" y="12626"/>
                  </a:cubicBezTo>
                  <a:cubicBezTo>
                    <a:pt x="13394" y="12039"/>
                    <a:pt x="13690" y="11465"/>
                    <a:pt x="14085" y="11009"/>
                  </a:cubicBezTo>
                  <a:cubicBezTo>
                    <a:pt x="14479" y="10552"/>
                    <a:pt x="14987" y="10174"/>
                    <a:pt x="15382" y="9730"/>
                  </a:cubicBezTo>
                  <a:cubicBezTo>
                    <a:pt x="16341" y="8674"/>
                    <a:pt x="16721" y="7278"/>
                    <a:pt x="16778" y="5909"/>
                  </a:cubicBezTo>
                  <a:cubicBezTo>
                    <a:pt x="16848" y="4148"/>
                    <a:pt x="16284" y="2243"/>
                    <a:pt x="14747" y="1226"/>
                  </a:cubicBezTo>
                  <a:cubicBezTo>
                    <a:pt x="14226" y="887"/>
                    <a:pt x="13619" y="665"/>
                    <a:pt x="13027" y="483"/>
                  </a:cubicBezTo>
                  <a:cubicBezTo>
                    <a:pt x="11970" y="157"/>
                    <a:pt x="11561" y="104"/>
                    <a:pt x="10447" y="0"/>
                  </a:cubicBezTo>
                  <a:cubicBezTo>
                    <a:pt x="9347" y="104"/>
                    <a:pt x="9460" y="157"/>
                    <a:pt x="8403" y="483"/>
                  </a:cubicBezTo>
                  <a:cubicBezTo>
                    <a:pt x="7796" y="665"/>
                    <a:pt x="7204" y="887"/>
                    <a:pt x="6683" y="1226"/>
                  </a:cubicBezTo>
                  <a:cubicBezTo>
                    <a:pt x="5146" y="2243"/>
                    <a:pt x="4582" y="4148"/>
                    <a:pt x="4652" y="5909"/>
                  </a:cubicBezTo>
                  <a:cubicBezTo>
                    <a:pt x="4695" y="7278"/>
                    <a:pt x="5089" y="8674"/>
                    <a:pt x="6034" y="9730"/>
                  </a:cubicBezTo>
                  <a:cubicBezTo>
                    <a:pt x="6443" y="10174"/>
                    <a:pt x="6936" y="10552"/>
                    <a:pt x="7345" y="11009"/>
                  </a:cubicBezTo>
                  <a:cubicBezTo>
                    <a:pt x="7740" y="11465"/>
                    <a:pt x="8036" y="12039"/>
                    <a:pt x="7952" y="12626"/>
                  </a:cubicBezTo>
                  <a:cubicBezTo>
                    <a:pt x="7853" y="13265"/>
                    <a:pt x="7289" y="13774"/>
                    <a:pt x="6654" y="14074"/>
                  </a:cubicBezTo>
                  <a:cubicBezTo>
                    <a:pt x="6020" y="14361"/>
                    <a:pt x="5329" y="14478"/>
                    <a:pt x="4652" y="14674"/>
                  </a:cubicBezTo>
                  <a:cubicBezTo>
                    <a:pt x="3553" y="15000"/>
                    <a:pt x="2509" y="15509"/>
                    <a:pt x="1607" y="16187"/>
                  </a:cubicBezTo>
                  <a:cubicBezTo>
                    <a:pt x="1015" y="16630"/>
                    <a:pt x="479" y="17165"/>
                    <a:pt x="197" y="17804"/>
                  </a:cubicBezTo>
                  <a:cubicBezTo>
                    <a:pt x="-85" y="18457"/>
                    <a:pt x="-85" y="19239"/>
                    <a:pt x="338" y="19813"/>
                  </a:cubicBezTo>
                  <a:cubicBezTo>
                    <a:pt x="690" y="20296"/>
                    <a:pt x="1297" y="20570"/>
                    <a:pt x="1889" y="20778"/>
                  </a:cubicBezTo>
                  <a:cubicBezTo>
                    <a:pt x="4187" y="21574"/>
                    <a:pt x="6711" y="21587"/>
                    <a:pt x="9164" y="21600"/>
                  </a:cubicBezTo>
                  <a:cubicBezTo>
                    <a:pt x="10151" y="21600"/>
                    <a:pt x="11138" y="21600"/>
                    <a:pt x="12125" y="21600"/>
                  </a:cubicBezTo>
                  <a:cubicBezTo>
                    <a:pt x="12167" y="21600"/>
                    <a:pt x="12210" y="21600"/>
                    <a:pt x="12266" y="21600"/>
                  </a:cubicBezTo>
                  <a:cubicBezTo>
                    <a:pt x="14719" y="21587"/>
                    <a:pt x="17243" y="21574"/>
                    <a:pt x="19541" y="20778"/>
                  </a:cubicBezTo>
                  <a:cubicBezTo>
                    <a:pt x="20133" y="20570"/>
                    <a:pt x="20725" y="20296"/>
                    <a:pt x="21092" y="19813"/>
                  </a:cubicBezTo>
                  <a:cubicBezTo>
                    <a:pt x="21515" y="19239"/>
                    <a:pt x="21515" y="18457"/>
                    <a:pt x="21233" y="17804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69" name="Group 2"/>
            <p:cNvGrpSpPr/>
            <p:nvPr/>
          </p:nvGrpSpPr>
          <p:grpSpPr>
            <a:xfrm>
              <a:off x="246136" y="206434"/>
              <a:ext cx="1036640" cy="1333655"/>
              <a:chOff x="0" y="0"/>
              <a:chExt cx="1036638" cy="1333653"/>
            </a:xfrm>
          </p:grpSpPr>
          <p:sp>
            <p:nvSpPr>
              <p:cNvPr id="167" name="Freeform 251"/>
              <p:cNvSpPr/>
              <p:nvPr/>
            </p:nvSpPr>
            <p:spPr>
              <a:xfrm>
                <a:off x="312342" y="0"/>
                <a:ext cx="411957" cy="4118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2" fill="norm" stroke="1" extrusionOk="0">
                    <a:moveTo>
                      <a:pt x="21389" y="4029"/>
                    </a:moveTo>
                    <a:cubicBezTo>
                      <a:pt x="14998" y="1577"/>
                      <a:pt x="14998" y="1577"/>
                      <a:pt x="14998" y="1577"/>
                    </a:cubicBezTo>
                    <a:cubicBezTo>
                      <a:pt x="14829" y="1514"/>
                      <a:pt x="14639" y="1598"/>
                      <a:pt x="14576" y="1767"/>
                    </a:cubicBezTo>
                    <a:cubicBezTo>
                      <a:pt x="14523" y="1936"/>
                      <a:pt x="14597" y="2116"/>
                      <a:pt x="14766" y="2179"/>
                    </a:cubicBezTo>
                    <a:cubicBezTo>
                      <a:pt x="20377" y="4325"/>
                      <a:pt x="20377" y="4325"/>
                      <a:pt x="20377" y="4325"/>
                    </a:cubicBezTo>
                    <a:cubicBezTo>
                      <a:pt x="16991" y="5624"/>
                      <a:pt x="16991" y="5624"/>
                      <a:pt x="16991" y="5624"/>
                    </a:cubicBezTo>
                    <a:cubicBezTo>
                      <a:pt x="16991" y="4695"/>
                      <a:pt x="16991" y="4695"/>
                      <a:pt x="16991" y="4695"/>
                    </a:cubicBezTo>
                    <a:cubicBezTo>
                      <a:pt x="16991" y="4547"/>
                      <a:pt x="16896" y="4420"/>
                      <a:pt x="16748" y="4378"/>
                    </a:cubicBezTo>
                    <a:cubicBezTo>
                      <a:pt x="13890" y="3648"/>
                      <a:pt x="10948" y="3448"/>
                      <a:pt x="8016" y="3786"/>
                    </a:cubicBezTo>
                    <a:cubicBezTo>
                      <a:pt x="6950" y="3913"/>
                      <a:pt x="5885" y="4113"/>
                      <a:pt x="4852" y="4378"/>
                    </a:cubicBezTo>
                    <a:cubicBezTo>
                      <a:pt x="4704" y="4420"/>
                      <a:pt x="4609" y="4547"/>
                      <a:pt x="4609" y="4695"/>
                    </a:cubicBezTo>
                    <a:cubicBezTo>
                      <a:pt x="4609" y="5624"/>
                      <a:pt x="4609" y="5624"/>
                      <a:pt x="4609" y="5624"/>
                    </a:cubicBezTo>
                    <a:cubicBezTo>
                      <a:pt x="1223" y="4325"/>
                      <a:pt x="1223" y="4325"/>
                      <a:pt x="1223" y="4325"/>
                    </a:cubicBezTo>
                    <a:cubicBezTo>
                      <a:pt x="10800" y="668"/>
                      <a:pt x="10800" y="668"/>
                      <a:pt x="10800" y="668"/>
                    </a:cubicBezTo>
                    <a:cubicBezTo>
                      <a:pt x="13500" y="1693"/>
                      <a:pt x="13500" y="1693"/>
                      <a:pt x="13500" y="1693"/>
                    </a:cubicBezTo>
                    <a:cubicBezTo>
                      <a:pt x="13658" y="1757"/>
                      <a:pt x="13848" y="1683"/>
                      <a:pt x="13911" y="1514"/>
                    </a:cubicBezTo>
                    <a:cubicBezTo>
                      <a:pt x="13975" y="1345"/>
                      <a:pt x="13890" y="1165"/>
                      <a:pt x="13721" y="1102"/>
                    </a:cubicBezTo>
                    <a:cubicBezTo>
                      <a:pt x="10916" y="24"/>
                      <a:pt x="10916" y="24"/>
                      <a:pt x="10916" y="24"/>
                    </a:cubicBezTo>
                    <a:cubicBezTo>
                      <a:pt x="10842" y="-8"/>
                      <a:pt x="10758" y="-8"/>
                      <a:pt x="10684" y="24"/>
                    </a:cubicBezTo>
                    <a:cubicBezTo>
                      <a:pt x="211" y="4029"/>
                      <a:pt x="211" y="4029"/>
                      <a:pt x="211" y="4029"/>
                    </a:cubicBezTo>
                    <a:cubicBezTo>
                      <a:pt x="84" y="4071"/>
                      <a:pt x="0" y="4198"/>
                      <a:pt x="0" y="4325"/>
                    </a:cubicBezTo>
                    <a:cubicBezTo>
                      <a:pt x="0" y="4462"/>
                      <a:pt x="84" y="4578"/>
                      <a:pt x="211" y="4631"/>
                    </a:cubicBezTo>
                    <a:cubicBezTo>
                      <a:pt x="4609" y="6311"/>
                      <a:pt x="4609" y="6311"/>
                      <a:pt x="4609" y="6311"/>
                    </a:cubicBezTo>
                    <a:cubicBezTo>
                      <a:pt x="4609" y="8140"/>
                      <a:pt x="4609" y="8140"/>
                      <a:pt x="4609" y="8140"/>
                    </a:cubicBezTo>
                    <a:cubicBezTo>
                      <a:pt x="1856" y="11352"/>
                      <a:pt x="2036" y="16192"/>
                      <a:pt x="5041" y="19204"/>
                    </a:cubicBezTo>
                    <a:cubicBezTo>
                      <a:pt x="5780" y="19933"/>
                      <a:pt x="6623" y="20514"/>
                      <a:pt x="7562" y="20926"/>
                    </a:cubicBezTo>
                    <a:cubicBezTo>
                      <a:pt x="7604" y="20937"/>
                      <a:pt x="7646" y="20947"/>
                      <a:pt x="7689" y="20947"/>
                    </a:cubicBezTo>
                    <a:cubicBezTo>
                      <a:pt x="7815" y="20947"/>
                      <a:pt x="7931" y="20873"/>
                      <a:pt x="7984" y="20757"/>
                    </a:cubicBezTo>
                    <a:cubicBezTo>
                      <a:pt x="8058" y="20588"/>
                      <a:pt x="7984" y="20398"/>
                      <a:pt x="7815" y="20334"/>
                    </a:cubicBezTo>
                    <a:cubicBezTo>
                      <a:pt x="6950" y="19954"/>
                      <a:pt x="6170" y="19426"/>
                      <a:pt x="5495" y="18749"/>
                    </a:cubicBezTo>
                    <a:cubicBezTo>
                      <a:pt x="4071" y="17323"/>
                      <a:pt x="3343" y="15452"/>
                      <a:pt x="3301" y="13571"/>
                    </a:cubicBezTo>
                    <a:cubicBezTo>
                      <a:pt x="3628" y="13275"/>
                      <a:pt x="4092" y="12979"/>
                      <a:pt x="4556" y="12789"/>
                    </a:cubicBezTo>
                    <a:cubicBezTo>
                      <a:pt x="4978" y="12610"/>
                      <a:pt x="5611" y="12419"/>
                      <a:pt x="6159" y="12557"/>
                    </a:cubicBezTo>
                    <a:cubicBezTo>
                      <a:pt x="6550" y="12652"/>
                      <a:pt x="6834" y="12895"/>
                      <a:pt x="7035" y="13297"/>
                    </a:cubicBezTo>
                    <a:cubicBezTo>
                      <a:pt x="7414" y="14089"/>
                      <a:pt x="7267" y="14871"/>
                      <a:pt x="7119" y="15621"/>
                    </a:cubicBezTo>
                    <a:cubicBezTo>
                      <a:pt x="6950" y="16509"/>
                      <a:pt x="6771" y="17428"/>
                      <a:pt x="7541" y="18200"/>
                    </a:cubicBezTo>
                    <a:cubicBezTo>
                      <a:pt x="7910" y="18570"/>
                      <a:pt x="8374" y="18686"/>
                      <a:pt x="8912" y="18527"/>
                    </a:cubicBezTo>
                    <a:cubicBezTo>
                      <a:pt x="9334" y="18411"/>
                      <a:pt x="9756" y="18147"/>
                      <a:pt x="10209" y="17862"/>
                    </a:cubicBezTo>
                    <a:cubicBezTo>
                      <a:pt x="11011" y="17365"/>
                      <a:pt x="11834" y="16847"/>
                      <a:pt x="12667" y="17122"/>
                    </a:cubicBezTo>
                    <a:cubicBezTo>
                      <a:pt x="14133" y="17597"/>
                      <a:pt x="14396" y="19426"/>
                      <a:pt x="14439" y="20007"/>
                    </a:cubicBezTo>
                    <a:cubicBezTo>
                      <a:pt x="12867" y="20884"/>
                      <a:pt x="11021" y="21169"/>
                      <a:pt x="9207" y="20778"/>
                    </a:cubicBezTo>
                    <a:cubicBezTo>
                      <a:pt x="9028" y="20736"/>
                      <a:pt x="8859" y="20852"/>
                      <a:pt x="8828" y="21021"/>
                    </a:cubicBezTo>
                    <a:cubicBezTo>
                      <a:pt x="8786" y="21201"/>
                      <a:pt x="8902" y="21370"/>
                      <a:pt x="9070" y="21402"/>
                    </a:cubicBezTo>
                    <a:cubicBezTo>
                      <a:pt x="9650" y="21529"/>
                      <a:pt x="10230" y="21592"/>
                      <a:pt x="10811" y="21592"/>
                    </a:cubicBezTo>
                    <a:cubicBezTo>
                      <a:pt x="12952" y="21592"/>
                      <a:pt x="15008" y="20757"/>
                      <a:pt x="16559" y="19204"/>
                    </a:cubicBezTo>
                    <a:cubicBezTo>
                      <a:pt x="19564" y="16192"/>
                      <a:pt x="19744" y="11352"/>
                      <a:pt x="16991" y="8140"/>
                    </a:cubicBezTo>
                    <a:cubicBezTo>
                      <a:pt x="16991" y="6311"/>
                      <a:pt x="16991" y="6311"/>
                      <a:pt x="16991" y="6311"/>
                    </a:cubicBezTo>
                    <a:cubicBezTo>
                      <a:pt x="18900" y="5582"/>
                      <a:pt x="18900" y="5582"/>
                      <a:pt x="18900" y="5582"/>
                    </a:cubicBezTo>
                    <a:cubicBezTo>
                      <a:pt x="18900" y="7527"/>
                      <a:pt x="18900" y="7527"/>
                      <a:pt x="18900" y="7527"/>
                    </a:cubicBezTo>
                    <a:cubicBezTo>
                      <a:pt x="18478" y="7664"/>
                      <a:pt x="18162" y="8066"/>
                      <a:pt x="18162" y="8541"/>
                    </a:cubicBezTo>
                    <a:cubicBezTo>
                      <a:pt x="18162" y="9122"/>
                      <a:pt x="18636" y="9598"/>
                      <a:pt x="19227" y="9598"/>
                    </a:cubicBezTo>
                    <a:cubicBezTo>
                      <a:pt x="19807" y="9598"/>
                      <a:pt x="20282" y="9122"/>
                      <a:pt x="20282" y="8541"/>
                    </a:cubicBezTo>
                    <a:cubicBezTo>
                      <a:pt x="20282" y="8066"/>
                      <a:pt x="19976" y="7664"/>
                      <a:pt x="19543" y="7527"/>
                    </a:cubicBezTo>
                    <a:cubicBezTo>
                      <a:pt x="19543" y="5329"/>
                      <a:pt x="19543" y="5329"/>
                      <a:pt x="19543" y="5329"/>
                    </a:cubicBezTo>
                    <a:cubicBezTo>
                      <a:pt x="21389" y="4631"/>
                      <a:pt x="21389" y="4631"/>
                      <a:pt x="21389" y="4631"/>
                    </a:cubicBezTo>
                    <a:cubicBezTo>
                      <a:pt x="21516" y="4578"/>
                      <a:pt x="21600" y="4462"/>
                      <a:pt x="21600" y="4325"/>
                    </a:cubicBezTo>
                    <a:cubicBezTo>
                      <a:pt x="21600" y="4198"/>
                      <a:pt x="21516" y="4071"/>
                      <a:pt x="21389" y="4029"/>
                    </a:cubicBezTo>
                    <a:close/>
                    <a:moveTo>
                      <a:pt x="8089" y="4430"/>
                    </a:moveTo>
                    <a:cubicBezTo>
                      <a:pt x="10863" y="4103"/>
                      <a:pt x="13648" y="4272"/>
                      <a:pt x="16348" y="4938"/>
                    </a:cubicBezTo>
                    <a:cubicBezTo>
                      <a:pt x="16348" y="7928"/>
                      <a:pt x="16348" y="7928"/>
                      <a:pt x="16348" y="7928"/>
                    </a:cubicBezTo>
                    <a:cubicBezTo>
                      <a:pt x="13616" y="7273"/>
                      <a:pt x="10811" y="7115"/>
                      <a:pt x="8016" y="7442"/>
                    </a:cubicBezTo>
                    <a:cubicBezTo>
                      <a:pt x="7088" y="7548"/>
                      <a:pt x="6159" y="7717"/>
                      <a:pt x="5252" y="7928"/>
                    </a:cubicBezTo>
                    <a:cubicBezTo>
                      <a:pt x="5252" y="4938"/>
                      <a:pt x="5252" y="4938"/>
                      <a:pt x="5252" y="4938"/>
                    </a:cubicBezTo>
                    <a:cubicBezTo>
                      <a:pt x="6180" y="4716"/>
                      <a:pt x="7140" y="4536"/>
                      <a:pt x="8089" y="4430"/>
                    </a:cubicBezTo>
                    <a:close/>
                    <a:moveTo>
                      <a:pt x="5020" y="8647"/>
                    </a:moveTo>
                    <a:cubicBezTo>
                      <a:pt x="5801" y="8446"/>
                      <a:pt x="6592" y="8287"/>
                      <a:pt x="7393" y="8171"/>
                    </a:cubicBezTo>
                    <a:cubicBezTo>
                      <a:pt x="6571" y="9439"/>
                      <a:pt x="5157" y="10190"/>
                      <a:pt x="3955" y="10348"/>
                    </a:cubicBezTo>
                    <a:cubicBezTo>
                      <a:pt x="4229" y="9756"/>
                      <a:pt x="4577" y="9175"/>
                      <a:pt x="5020" y="8647"/>
                    </a:cubicBezTo>
                    <a:close/>
                    <a:moveTo>
                      <a:pt x="16105" y="18749"/>
                    </a:moveTo>
                    <a:cubicBezTo>
                      <a:pt x="15778" y="19077"/>
                      <a:pt x="15420" y="19373"/>
                      <a:pt x="15050" y="19626"/>
                    </a:cubicBezTo>
                    <a:cubicBezTo>
                      <a:pt x="15008" y="19352"/>
                      <a:pt x="14945" y="19003"/>
                      <a:pt x="14818" y="18644"/>
                    </a:cubicBezTo>
                    <a:cubicBezTo>
                      <a:pt x="14460" y="17545"/>
                      <a:pt x="13785" y="16805"/>
                      <a:pt x="12867" y="16509"/>
                    </a:cubicBezTo>
                    <a:cubicBezTo>
                      <a:pt x="11749" y="16150"/>
                      <a:pt x="10758" y="16773"/>
                      <a:pt x="9872" y="17323"/>
                    </a:cubicBezTo>
                    <a:cubicBezTo>
                      <a:pt x="8891" y="17936"/>
                      <a:pt x="8406" y="18158"/>
                      <a:pt x="7995" y="17745"/>
                    </a:cubicBezTo>
                    <a:cubicBezTo>
                      <a:pt x="7488" y="17238"/>
                      <a:pt x="7573" y="16657"/>
                      <a:pt x="7752" y="15748"/>
                    </a:cubicBezTo>
                    <a:cubicBezTo>
                      <a:pt x="7910" y="14934"/>
                      <a:pt x="8089" y="14005"/>
                      <a:pt x="7615" y="13011"/>
                    </a:cubicBezTo>
                    <a:cubicBezTo>
                      <a:pt x="7330" y="12441"/>
                      <a:pt x="6887" y="12071"/>
                      <a:pt x="6318" y="11933"/>
                    </a:cubicBezTo>
                    <a:cubicBezTo>
                      <a:pt x="5590" y="11754"/>
                      <a:pt x="4820" y="11976"/>
                      <a:pt x="4303" y="12197"/>
                    </a:cubicBezTo>
                    <a:cubicBezTo>
                      <a:pt x="3966" y="12335"/>
                      <a:pt x="3628" y="12525"/>
                      <a:pt x="3333" y="12726"/>
                    </a:cubicBezTo>
                    <a:cubicBezTo>
                      <a:pt x="3386" y="12155"/>
                      <a:pt x="3512" y="11574"/>
                      <a:pt x="3691" y="11024"/>
                    </a:cubicBezTo>
                    <a:cubicBezTo>
                      <a:pt x="4525" y="10982"/>
                      <a:pt x="5400" y="10686"/>
                      <a:pt x="6191" y="10190"/>
                    </a:cubicBezTo>
                    <a:cubicBezTo>
                      <a:pt x="7077" y="9651"/>
                      <a:pt x="7763" y="8911"/>
                      <a:pt x="8195" y="8066"/>
                    </a:cubicBezTo>
                    <a:cubicBezTo>
                      <a:pt x="8659" y="8013"/>
                      <a:pt x="9123" y="7970"/>
                      <a:pt x="9587" y="7949"/>
                    </a:cubicBezTo>
                    <a:cubicBezTo>
                      <a:pt x="9144" y="9291"/>
                      <a:pt x="8965" y="10633"/>
                      <a:pt x="10041" y="11711"/>
                    </a:cubicBezTo>
                    <a:cubicBezTo>
                      <a:pt x="10536" y="12197"/>
                      <a:pt x="11127" y="12271"/>
                      <a:pt x="11823" y="11923"/>
                    </a:cubicBezTo>
                    <a:cubicBezTo>
                      <a:pt x="12361" y="11648"/>
                      <a:pt x="12888" y="11162"/>
                      <a:pt x="13405" y="10686"/>
                    </a:cubicBezTo>
                    <a:cubicBezTo>
                      <a:pt x="14460" y="9714"/>
                      <a:pt x="14987" y="9344"/>
                      <a:pt x="15335" y="9693"/>
                    </a:cubicBezTo>
                    <a:cubicBezTo>
                      <a:pt x="15768" y="10126"/>
                      <a:pt x="15810" y="11268"/>
                      <a:pt x="15841" y="12377"/>
                    </a:cubicBezTo>
                    <a:cubicBezTo>
                      <a:pt x="15873" y="13318"/>
                      <a:pt x="15905" y="14290"/>
                      <a:pt x="16158" y="15093"/>
                    </a:cubicBezTo>
                    <a:cubicBezTo>
                      <a:pt x="16411" y="15928"/>
                      <a:pt x="16875" y="16467"/>
                      <a:pt x="17550" y="16720"/>
                    </a:cubicBezTo>
                    <a:cubicBezTo>
                      <a:pt x="17191" y="17450"/>
                      <a:pt x="16706" y="18136"/>
                      <a:pt x="16105" y="18749"/>
                    </a:cubicBezTo>
                    <a:close/>
                    <a:moveTo>
                      <a:pt x="17803" y="16129"/>
                    </a:moveTo>
                    <a:cubicBezTo>
                      <a:pt x="17297" y="15949"/>
                      <a:pt x="16970" y="15558"/>
                      <a:pt x="16770" y="14903"/>
                    </a:cubicBezTo>
                    <a:cubicBezTo>
                      <a:pt x="16537" y="14184"/>
                      <a:pt x="16516" y="13254"/>
                      <a:pt x="16485" y="12356"/>
                    </a:cubicBezTo>
                    <a:cubicBezTo>
                      <a:pt x="16443" y="11067"/>
                      <a:pt x="16400" y="9851"/>
                      <a:pt x="15789" y="9239"/>
                    </a:cubicBezTo>
                    <a:cubicBezTo>
                      <a:pt x="15514" y="8964"/>
                      <a:pt x="15050" y="8731"/>
                      <a:pt x="14323" y="9133"/>
                    </a:cubicBezTo>
                    <a:cubicBezTo>
                      <a:pt x="13890" y="9376"/>
                      <a:pt x="13447" y="9778"/>
                      <a:pt x="12973" y="10211"/>
                    </a:cubicBezTo>
                    <a:cubicBezTo>
                      <a:pt x="11865" y="11236"/>
                      <a:pt x="11095" y="11859"/>
                      <a:pt x="10494" y="11257"/>
                    </a:cubicBezTo>
                    <a:cubicBezTo>
                      <a:pt x="9872" y="10633"/>
                      <a:pt x="9608" y="9820"/>
                      <a:pt x="10283" y="7928"/>
                    </a:cubicBezTo>
                    <a:cubicBezTo>
                      <a:pt x="12403" y="7875"/>
                      <a:pt x="14512" y="8118"/>
                      <a:pt x="16580" y="8647"/>
                    </a:cubicBezTo>
                    <a:cubicBezTo>
                      <a:pt x="18352" y="10792"/>
                      <a:pt x="18742" y="13666"/>
                      <a:pt x="17803" y="16129"/>
                    </a:cubicBezTo>
                    <a:close/>
                    <a:moveTo>
                      <a:pt x="19227" y="8953"/>
                    </a:moveTo>
                    <a:cubicBezTo>
                      <a:pt x="18995" y="8953"/>
                      <a:pt x="18805" y="8774"/>
                      <a:pt x="18805" y="8541"/>
                    </a:cubicBezTo>
                    <a:cubicBezTo>
                      <a:pt x="18805" y="8309"/>
                      <a:pt x="18995" y="8118"/>
                      <a:pt x="19227" y="8118"/>
                    </a:cubicBezTo>
                    <a:cubicBezTo>
                      <a:pt x="19448" y="8118"/>
                      <a:pt x="19638" y="8309"/>
                      <a:pt x="19638" y="8541"/>
                    </a:cubicBezTo>
                    <a:cubicBezTo>
                      <a:pt x="19638" y="8774"/>
                      <a:pt x="19448" y="8953"/>
                      <a:pt x="19227" y="8953"/>
                    </a:cubicBezTo>
                    <a:close/>
                    <a:moveTo>
                      <a:pt x="19227" y="8953"/>
                    </a:moveTo>
                    <a:cubicBezTo>
                      <a:pt x="19227" y="8953"/>
                      <a:pt x="19227" y="8953"/>
                      <a:pt x="19227" y="895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68" name="TextBox 19"/>
              <p:cNvSpPr txBox="1"/>
              <p:nvPr/>
            </p:nvSpPr>
            <p:spPr>
              <a:xfrm>
                <a:off x="0" y="962813"/>
                <a:ext cx="1036639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i="1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50%</a:t>
                </a:r>
              </a:p>
            </p:txBody>
          </p:sp>
        </p:grpSp>
      </p:grpSp>
      <p:grpSp>
        <p:nvGrpSpPr>
          <p:cNvPr id="174" name="Group 4"/>
          <p:cNvGrpSpPr/>
          <p:nvPr/>
        </p:nvGrpSpPr>
        <p:grpSpPr>
          <a:xfrm>
            <a:off x="7346676" y="2995740"/>
            <a:ext cx="1529607" cy="1663619"/>
            <a:chOff x="0" y="0"/>
            <a:chExt cx="1529606" cy="1663618"/>
          </a:xfrm>
        </p:grpSpPr>
        <p:sp>
          <p:nvSpPr>
            <p:cNvPr id="171" name="Freeform 5"/>
            <p:cNvSpPr/>
            <p:nvPr/>
          </p:nvSpPr>
          <p:spPr>
            <a:xfrm>
              <a:off x="0" y="0"/>
              <a:ext cx="1529607" cy="166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21233" y="17804"/>
                  </a:moveTo>
                  <a:cubicBezTo>
                    <a:pt x="20951" y="17165"/>
                    <a:pt x="20415" y="16630"/>
                    <a:pt x="19823" y="16187"/>
                  </a:cubicBezTo>
                  <a:cubicBezTo>
                    <a:pt x="18921" y="15509"/>
                    <a:pt x="17877" y="15000"/>
                    <a:pt x="16778" y="14674"/>
                  </a:cubicBezTo>
                  <a:cubicBezTo>
                    <a:pt x="16101" y="14478"/>
                    <a:pt x="15410" y="14361"/>
                    <a:pt x="14776" y="14074"/>
                  </a:cubicBezTo>
                  <a:cubicBezTo>
                    <a:pt x="14141" y="13774"/>
                    <a:pt x="13577" y="13265"/>
                    <a:pt x="13478" y="12626"/>
                  </a:cubicBezTo>
                  <a:cubicBezTo>
                    <a:pt x="13394" y="12039"/>
                    <a:pt x="13690" y="11465"/>
                    <a:pt x="14085" y="11009"/>
                  </a:cubicBezTo>
                  <a:cubicBezTo>
                    <a:pt x="14494" y="10552"/>
                    <a:pt x="14987" y="10174"/>
                    <a:pt x="15396" y="9730"/>
                  </a:cubicBezTo>
                  <a:cubicBezTo>
                    <a:pt x="16341" y="8674"/>
                    <a:pt x="16735" y="7278"/>
                    <a:pt x="16778" y="5909"/>
                  </a:cubicBezTo>
                  <a:cubicBezTo>
                    <a:pt x="16848" y="4148"/>
                    <a:pt x="16284" y="2243"/>
                    <a:pt x="14747" y="1226"/>
                  </a:cubicBezTo>
                  <a:cubicBezTo>
                    <a:pt x="14226" y="887"/>
                    <a:pt x="13634" y="665"/>
                    <a:pt x="13027" y="483"/>
                  </a:cubicBezTo>
                  <a:cubicBezTo>
                    <a:pt x="11970" y="157"/>
                    <a:pt x="11561" y="104"/>
                    <a:pt x="10447" y="0"/>
                  </a:cubicBezTo>
                  <a:cubicBezTo>
                    <a:pt x="9347" y="104"/>
                    <a:pt x="9460" y="157"/>
                    <a:pt x="8403" y="483"/>
                  </a:cubicBezTo>
                  <a:cubicBezTo>
                    <a:pt x="7811" y="665"/>
                    <a:pt x="7204" y="887"/>
                    <a:pt x="6683" y="1226"/>
                  </a:cubicBezTo>
                  <a:cubicBezTo>
                    <a:pt x="5146" y="2243"/>
                    <a:pt x="4582" y="4148"/>
                    <a:pt x="4652" y="5909"/>
                  </a:cubicBezTo>
                  <a:cubicBezTo>
                    <a:pt x="4709" y="7278"/>
                    <a:pt x="5089" y="8674"/>
                    <a:pt x="6048" y="9730"/>
                  </a:cubicBezTo>
                  <a:cubicBezTo>
                    <a:pt x="6443" y="10174"/>
                    <a:pt x="6951" y="10552"/>
                    <a:pt x="7345" y="11009"/>
                  </a:cubicBezTo>
                  <a:cubicBezTo>
                    <a:pt x="7740" y="11465"/>
                    <a:pt x="8036" y="12039"/>
                    <a:pt x="7952" y="12626"/>
                  </a:cubicBezTo>
                  <a:cubicBezTo>
                    <a:pt x="7853" y="13265"/>
                    <a:pt x="7289" y="13774"/>
                    <a:pt x="6654" y="14074"/>
                  </a:cubicBezTo>
                  <a:cubicBezTo>
                    <a:pt x="6034" y="14361"/>
                    <a:pt x="5329" y="14478"/>
                    <a:pt x="4652" y="14674"/>
                  </a:cubicBezTo>
                  <a:cubicBezTo>
                    <a:pt x="3553" y="15000"/>
                    <a:pt x="2509" y="15509"/>
                    <a:pt x="1607" y="16187"/>
                  </a:cubicBezTo>
                  <a:cubicBezTo>
                    <a:pt x="1029" y="16630"/>
                    <a:pt x="479" y="17165"/>
                    <a:pt x="197" y="17804"/>
                  </a:cubicBezTo>
                  <a:cubicBezTo>
                    <a:pt x="-85" y="18457"/>
                    <a:pt x="-85" y="19239"/>
                    <a:pt x="338" y="19813"/>
                  </a:cubicBezTo>
                  <a:cubicBezTo>
                    <a:pt x="705" y="20296"/>
                    <a:pt x="1297" y="20570"/>
                    <a:pt x="1889" y="20778"/>
                  </a:cubicBezTo>
                  <a:cubicBezTo>
                    <a:pt x="4187" y="21574"/>
                    <a:pt x="6711" y="21587"/>
                    <a:pt x="9164" y="21600"/>
                  </a:cubicBezTo>
                  <a:cubicBezTo>
                    <a:pt x="10151" y="21600"/>
                    <a:pt x="11138" y="21600"/>
                    <a:pt x="12125" y="21600"/>
                  </a:cubicBezTo>
                  <a:cubicBezTo>
                    <a:pt x="12167" y="21600"/>
                    <a:pt x="12210" y="21600"/>
                    <a:pt x="12266" y="21600"/>
                  </a:cubicBezTo>
                  <a:cubicBezTo>
                    <a:pt x="14719" y="21587"/>
                    <a:pt x="17243" y="21574"/>
                    <a:pt x="19541" y="20778"/>
                  </a:cubicBezTo>
                  <a:cubicBezTo>
                    <a:pt x="20133" y="20570"/>
                    <a:pt x="20740" y="20296"/>
                    <a:pt x="21092" y="19813"/>
                  </a:cubicBezTo>
                  <a:cubicBezTo>
                    <a:pt x="21515" y="19239"/>
                    <a:pt x="21515" y="18457"/>
                    <a:pt x="21233" y="17804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2" name="Freeform 251"/>
            <p:cNvSpPr/>
            <p:nvPr/>
          </p:nvSpPr>
          <p:spPr>
            <a:xfrm>
              <a:off x="558825" y="206434"/>
              <a:ext cx="411957" cy="411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389" y="4029"/>
                  </a:moveTo>
                  <a:cubicBezTo>
                    <a:pt x="14998" y="1577"/>
                    <a:pt x="14998" y="1577"/>
                    <a:pt x="14998" y="1577"/>
                  </a:cubicBezTo>
                  <a:cubicBezTo>
                    <a:pt x="14829" y="1514"/>
                    <a:pt x="14639" y="1598"/>
                    <a:pt x="14576" y="1767"/>
                  </a:cubicBezTo>
                  <a:cubicBezTo>
                    <a:pt x="14523" y="1936"/>
                    <a:pt x="14597" y="2116"/>
                    <a:pt x="14766" y="2179"/>
                  </a:cubicBezTo>
                  <a:cubicBezTo>
                    <a:pt x="20377" y="4325"/>
                    <a:pt x="20377" y="4325"/>
                    <a:pt x="20377" y="4325"/>
                  </a:cubicBezTo>
                  <a:cubicBezTo>
                    <a:pt x="16991" y="5624"/>
                    <a:pt x="16991" y="5624"/>
                    <a:pt x="16991" y="5624"/>
                  </a:cubicBezTo>
                  <a:cubicBezTo>
                    <a:pt x="16991" y="4695"/>
                    <a:pt x="16991" y="4695"/>
                    <a:pt x="16991" y="4695"/>
                  </a:cubicBezTo>
                  <a:cubicBezTo>
                    <a:pt x="16991" y="4547"/>
                    <a:pt x="16896" y="4420"/>
                    <a:pt x="16748" y="4378"/>
                  </a:cubicBezTo>
                  <a:cubicBezTo>
                    <a:pt x="13890" y="3648"/>
                    <a:pt x="10948" y="3448"/>
                    <a:pt x="8016" y="3786"/>
                  </a:cubicBezTo>
                  <a:cubicBezTo>
                    <a:pt x="6950" y="3913"/>
                    <a:pt x="5885" y="4113"/>
                    <a:pt x="4852" y="4378"/>
                  </a:cubicBezTo>
                  <a:cubicBezTo>
                    <a:pt x="4704" y="4420"/>
                    <a:pt x="4609" y="4547"/>
                    <a:pt x="4609" y="4695"/>
                  </a:cubicBezTo>
                  <a:cubicBezTo>
                    <a:pt x="4609" y="5624"/>
                    <a:pt x="4609" y="5624"/>
                    <a:pt x="4609" y="5624"/>
                  </a:cubicBezTo>
                  <a:cubicBezTo>
                    <a:pt x="1223" y="4325"/>
                    <a:pt x="1223" y="4325"/>
                    <a:pt x="1223" y="4325"/>
                  </a:cubicBezTo>
                  <a:cubicBezTo>
                    <a:pt x="10800" y="668"/>
                    <a:pt x="10800" y="668"/>
                    <a:pt x="10800" y="668"/>
                  </a:cubicBezTo>
                  <a:cubicBezTo>
                    <a:pt x="13500" y="1693"/>
                    <a:pt x="13500" y="1693"/>
                    <a:pt x="13500" y="1693"/>
                  </a:cubicBezTo>
                  <a:cubicBezTo>
                    <a:pt x="13658" y="1757"/>
                    <a:pt x="13848" y="1683"/>
                    <a:pt x="13911" y="1514"/>
                  </a:cubicBezTo>
                  <a:cubicBezTo>
                    <a:pt x="13975" y="1345"/>
                    <a:pt x="13890" y="1165"/>
                    <a:pt x="13721" y="1102"/>
                  </a:cubicBezTo>
                  <a:cubicBezTo>
                    <a:pt x="10916" y="24"/>
                    <a:pt x="10916" y="24"/>
                    <a:pt x="10916" y="24"/>
                  </a:cubicBezTo>
                  <a:cubicBezTo>
                    <a:pt x="10842" y="-8"/>
                    <a:pt x="10758" y="-8"/>
                    <a:pt x="10684" y="24"/>
                  </a:cubicBezTo>
                  <a:cubicBezTo>
                    <a:pt x="211" y="4029"/>
                    <a:pt x="211" y="4029"/>
                    <a:pt x="211" y="4029"/>
                  </a:cubicBezTo>
                  <a:cubicBezTo>
                    <a:pt x="84" y="4071"/>
                    <a:pt x="0" y="4198"/>
                    <a:pt x="0" y="4325"/>
                  </a:cubicBezTo>
                  <a:cubicBezTo>
                    <a:pt x="0" y="4462"/>
                    <a:pt x="84" y="4578"/>
                    <a:pt x="211" y="4631"/>
                  </a:cubicBezTo>
                  <a:cubicBezTo>
                    <a:pt x="4609" y="6311"/>
                    <a:pt x="4609" y="6311"/>
                    <a:pt x="4609" y="6311"/>
                  </a:cubicBezTo>
                  <a:cubicBezTo>
                    <a:pt x="4609" y="8140"/>
                    <a:pt x="4609" y="8140"/>
                    <a:pt x="4609" y="8140"/>
                  </a:cubicBezTo>
                  <a:cubicBezTo>
                    <a:pt x="1856" y="11352"/>
                    <a:pt x="2036" y="16192"/>
                    <a:pt x="5041" y="19204"/>
                  </a:cubicBezTo>
                  <a:cubicBezTo>
                    <a:pt x="5780" y="19933"/>
                    <a:pt x="6623" y="20514"/>
                    <a:pt x="7562" y="20926"/>
                  </a:cubicBezTo>
                  <a:cubicBezTo>
                    <a:pt x="7604" y="20937"/>
                    <a:pt x="7646" y="20947"/>
                    <a:pt x="7689" y="20947"/>
                  </a:cubicBezTo>
                  <a:cubicBezTo>
                    <a:pt x="7815" y="20947"/>
                    <a:pt x="7931" y="20873"/>
                    <a:pt x="7984" y="20757"/>
                  </a:cubicBezTo>
                  <a:cubicBezTo>
                    <a:pt x="8058" y="20588"/>
                    <a:pt x="7984" y="20398"/>
                    <a:pt x="7815" y="20334"/>
                  </a:cubicBezTo>
                  <a:cubicBezTo>
                    <a:pt x="6950" y="19954"/>
                    <a:pt x="6170" y="19426"/>
                    <a:pt x="5495" y="18749"/>
                  </a:cubicBezTo>
                  <a:cubicBezTo>
                    <a:pt x="4071" y="17323"/>
                    <a:pt x="3343" y="15452"/>
                    <a:pt x="3301" y="13571"/>
                  </a:cubicBezTo>
                  <a:cubicBezTo>
                    <a:pt x="3628" y="13275"/>
                    <a:pt x="4092" y="12979"/>
                    <a:pt x="4556" y="12789"/>
                  </a:cubicBezTo>
                  <a:cubicBezTo>
                    <a:pt x="4978" y="12610"/>
                    <a:pt x="5611" y="12419"/>
                    <a:pt x="6159" y="12557"/>
                  </a:cubicBezTo>
                  <a:cubicBezTo>
                    <a:pt x="6550" y="12652"/>
                    <a:pt x="6834" y="12895"/>
                    <a:pt x="7035" y="13297"/>
                  </a:cubicBezTo>
                  <a:cubicBezTo>
                    <a:pt x="7414" y="14089"/>
                    <a:pt x="7267" y="14871"/>
                    <a:pt x="7119" y="15621"/>
                  </a:cubicBezTo>
                  <a:cubicBezTo>
                    <a:pt x="6950" y="16509"/>
                    <a:pt x="6771" y="17428"/>
                    <a:pt x="7541" y="18200"/>
                  </a:cubicBezTo>
                  <a:cubicBezTo>
                    <a:pt x="7910" y="18570"/>
                    <a:pt x="8374" y="18686"/>
                    <a:pt x="8912" y="18527"/>
                  </a:cubicBezTo>
                  <a:cubicBezTo>
                    <a:pt x="9334" y="18411"/>
                    <a:pt x="9756" y="18147"/>
                    <a:pt x="10209" y="17862"/>
                  </a:cubicBezTo>
                  <a:cubicBezTo>
                    <a:pt x="11011" y="17365"/>
                    <a:pt x="11834" y="16847"/>
                    <a:pt x="12667" y="17122"/>
                  </a:cubicBezTo>
                  <a:cubicBezTo>
                    <a:pt x="14133" y="17597"/>
                    <a:pt x="14396" y="19426"/>
                    <a:pt x="14439" y="20007"/>
                  </a:cubicBezTo>
                  <a:cubicBezTo>
                    <a:pt x="12867" y="20884"/>
                    <a:pt x="11021" y="21169"/>
                    <a:pt x="9207" y="20778"/>
                  </a:cubicBezTo>
                  <a:cubicBezTo>
                    <a:pt x="9028" y="20736"/>
                    <a:pt x="8859" y="20852"/>
                    <a:pt x="8828" y="21021"/>
                  </a:cubicBezTo>
                  <a:cubicBezTo>
                    <a:pt x="8786" y="21201"/>
                    <a:pt x="8902" y="21370"/>
                    <a:pt x="9070" y="21402"/>
                  </a:cubicBezTo>
                  <a:cubicBezTo>
                    <a:pt x="9650" y="21529"/>
                    <a:pt x="10230" y="21592"/>
                    <a:pt x="10811" y="21592"/>
                  </a:cubicBezTo>
                  <a:cubicBezTo>
                    <a:pt x="12952" y="21592"/>
                    <a:pt x="15008" y="20757"/>
                    <a:pt x="16559" y="19204"/>
                  </a:cubicBezTo>
                  <a:cubicBezTo>
                    <a:pt x="19564" y="16192"/>
                    <a:pt x="19744" y="11352"/>
                    <a:pt x="16991" y="8140"/>
                  </a:cubicBezTo>
                  <a:cubicBezTo>
                    <a:pt x="16991" y="6311"/>
                    <a:pt x="16991" y="6311"/>
                    <a:pt x="16991" y="6311"/>
                  </a:cubicBezTo>
                  <a:cubicBezTo>
                    <a:pt x="18900" y="5582"/>
                    <a:pt x="18900" y="5582"/>
                    <a:pt x="18900" y="5582"/>
                  </a:cubicBezTo>
                  <a:cubicBezTo>
                    <a:pt x="18900" y="7527"/>
                    <a:pt x="18900" y="7527"/>
                    <a:pt x="18900" y="7527"/>
                  </a:cubicBezTo>
                  <a:cubicBezTo>
                    <a:pt x="18478" y="7664"/>
                    <a:pt x="18162" y="8066"/>
                    <a:pt x="18162" y="8541"/>
                  </a:cubicBezTo>
                  <a:cubicBezTo>
                    <a:pt x="18162" y="9122"/>
                    <a:pt x="18636" y="9598"/>
                    <a:pt x="19227" y="9598"/>
                  </a:cubicBezTo>
                  <a:cubicBezTo>
                    <a:pt x="19807" y="9598"/>
                    <a:pt x="20282" y="9122"/>
                    <a:pt x="20282" y="8541"/>
                  </a:cubicBezTo>
                  <a:cubicBezTo>
                    <a:pt x="20282" y="8066"/>
                    <a:pt x="19976" y="7664"/>
                    <a:pt x="19543" y="7527"/>
                  </a:cubicBezTo>
                  <a:cubicBezTo>
                    <a:pt x="19543" y="5329"/>
                    <a:pt x="19543" y="5329"/>
                    <a:pt x="19543" y="5329"/>
                  </a:cubicBezTo>
                  <a:cubicBezTo>
                    <a:pt x="21389" y="4631"/>
                    <a:pt x="21389" y="4631"/>
                    <a:pt x="21389" y="4631"/>
                  </a:cubicBezTo>
                  <a:cubicBezTo>
                    <a:pt x="21516" y="4578"/>
                    <a:pt x="21600" y="4462"/>
                    <a:pt x="21600" y="4325"/>
                  </a:cubicBezTo>
                  <a:cubicBezTo>
                    <a:pt x="21600" y="4198"/>
                    <a:pt x="21516" y="4071"/>
                    <a:pt x="21389" y="4029"/>
                  </a:cubicBezTo>
                  <a:close/>
                  <a:moveTo>
                    <a:pt x="8089" y="4430"/>
                  </a:moveTo>
                  <a:cubicBezTo>
                    <a:pt x="10863" y="4103"/>
                    <a:pt x="13648" y="4272"/>
                    <a:pt x="16348" y="4938"/>
                  </a:cubicBezTo>
                  <a:cubicBezTo>
                    <a:pt x="16348" y="7928"/>
                    <a:pt x="16348" y="7928"/>
                    <a:pt x="16348" y="7928"/>
                  </a:cubicBezTo>
                  <a:cubicBezTo>
                    <a:pt x="13616" y="7273"/>
                    <a:pt x="10811" y="7115"/>
                    <a:pt x="8016" y="7442"/>
                  </a:cubicBezTo>
                  <a:cubicBezTo>
                    <a:pt x="7087" y="7548"/>
                    <a:pt x="6159" y="7717"/>
                    <a:pt x="5252" y="7928"/>
                  </a:cubicBezTo>
                  <a:cubicBezTo>
                    <a:pt x="5252" y="4938"/>
                    <a:pt x="5252" y="4938"/>
                    <a:pt x="5252" y="4938"/>
                  </a:cubicBezTo>
                  <a:cubicBezTo>
                    <a:pt x="6180" y="4716"/>
                    <a:pt x="7140" y="4536"/>
                    <a:pt x="8089" y="4430"/>
                  </a:cubicBezTo>
                  <a:close/>
                  <a:moveTo>
                    <a:pt x="5020" y="8647"/>
                  </a:moveTo>
                  <a:cubicBezTo>
                    <a:pt x="5801" y="8446"/>
                    <a:pt x="6592" y="8287"/>
                    <a:pt x="7393" y="8171"/>
                  </a:cubicBezTo>
                  <a:cubicBezTo>
                    <a:pt x="6571" y="9439"/>
                    <a:pt x="5157" y="10190"/>
                    <a:pt x="3955" y="10348"/>
                  </a:cubicBezTo>
                  <a:cubicBezTo>
                    <a:pt x="4229" y="9756"/>
                    <a:pt x="4577" y="9175"/>
                    <a:pt x="5020" y="8647"/>
                  </a:cubicBezTo>
                  <a:close/>
                  <a:moveTo>
                    <a:pt x="16105" y="18749"/>
                  </a:moveTo>
                  <a:cubicBezTo>
                    <a:pt x="15778" y="19077"/>
                    <a:pt x="15420" y="19373"/>
                    <a:pt x="15050" y="19626"/>
                  </a:cubicBezTo>
                  <a:cubicBezTo>
                    <a:pt x="15008" y="19352"/>
                    <a:pt x="14945" y="19003"/>
                    <a:pt x="14818" y="18644"/>
                  </a:cubicBezTo>
                  <a:cubicBezTo>
                    <a:pt x="14460" y="17545"/>
                    <a:pt x="13785" y="16805"/>
                    <a:pt x="12867" y="16509"/>
                  </a:cubicBezTo>
                  <a:cubicBezTo>
                    <a:pt x="11749" y="16150"/>
                    <a:pt x="10758" y="16773"/>
                    <a:pt x="9872" y="17323"/>
                  </a:cubicBezTo>
                  <a:cubicBezTo>
                    <a:pt x="8891" y="17936"/>
                    <a:pt x="8406" y="18158"/>
                    <a:pt x="7995" y="17745"/>
                  </a:cubicBezTo>
                  <a:cubicBezTo>
                    <a:pt x="7488" y="17238"/>
                    <a:pt x="7573" y="16657"/>
                    <a:pt x="7752" y="15748"/>
                  </a:cubicBezTo>
                  <a:cubicBezTo>
                    <a:pt x="7910" y="14934"/>
                    <a:pt x="8089" y="14005"/>
                    <a:pt x="7615" y="13011"/>
                  </a:cubicBezTo>
                  <a:cubicBezTo>
                    <a:pt x="7330" y="12441"/>
                    <a:pt x="6887" y="12071"/>
                    <a:pt x="6318" y="11933"/>
                  </a:cubicBezTo>
                  <a:cubicBezTo>
                    <a:pt x="5590" y="11754"/>
                    <a:pt x="4820" y="11976"/>
                    <a:pt x="4303" y="12197"/>
                  </a:cubicBezTo>
                  <a:cubicBezTo>
                    <a:pt x="3966" y="12335"/>
                    <a:pt x="3628" y="12525"/>
                    <a:pt x="3333" y="12726"/>
                  </a:cubicBezTo>
                  <a:cubicBezTo>
                    <a:pt x="3386" y="12155"/>
                    <a:pt x="3512" y="11574"/>
                    <a:pt x="3691" y="11024"/>
                  </a:cubicBezTo>
                  <a:cubicBezTo>
                    <a:pt x="4525" y="10982"/>
                    <a:pt x="5400" y="10686"/>
                    <a:pt x="6191" y="10190"/>
                  </a:cubicBezTo>
                  <a:cubicBezTo>
                    <a:pt x="7077" y="9651"/>
                    <a:pt x="7762" y="8911"/>
                    <a:pt x="8195" y="8066"/>
                  </a:cubicBezTo>
                  <a:cubicBezTo>
                    <a:pt x="8659" y="8013"/>
                    <a:pt x="9123" y="7970"/>
                    <a:pt x="9587" y="7949"/>
                  </a:cubicBezTo>
                  <a:cubicBezTo>
                    <a:pt x="9144" y="9291"/>
                    <a:pt x="8965" y="10633"/>
                    <a:pt x="10041" y="11711"/>
                  </a:cubicBezTo>
                  <a:cubicBezTo>
                    <a:pt x="10536" y="12197"/>
                    <a:pt x="11127" y="12271"/>
                    <a:pt x="11823" y="11923"/>
                  </a:cubicBezTo>
                  <a:cubicBezTo>
                    <a:pt x="12361" y="11648"/>
                    <a:pt x="12888" y="11162"/>
                    <a:pt x="13405" y="10686"/>
                  </a:cubicBezTo>
                  <a:cubicBezTo>
                    <a:pt x="14460" y="9714"/>
                    <a:pt x="14987" y="9344"/>
                    <a:pt x="15335" y="9693"/>
                  </a:cubicBezTo>
                  <a:cubicBezTo>
                    <a:pt x="15768" y="10126"/>
                    <a:pt x="15810" y="11268"/>
                    <a:pt x="15841" y="12377"/>
                  </a:cubicBezTo>
                  <a:cubicBezTo>
                    <a:pt x="15873" y="13318"/>
                    <a:pt x="15905" y="14290"/>
                    <a:pt x="16158" y="15093"/>
                  </a:cubicBezTo>
                  <a:cubicBezTo>
                    <a:pt x="16411" y="15928"/>
                    <a:pt x="16875" y="16467"/>
                    <a:pt x="17550" y="16720"/>
                  </a:cubicBezTo>
                  <a:cubicBezTo>
                    <a:pt x="17191" y="17450"/>
                    <a:pt x="16706" y="18136"/>
                    <a:pt x="16105" y="18749"/>
                  </a:cubicBezTo>
                  <a:close/>
                  <a:moveTo>
                    <a:pt x="17803" y="16129"/>
                  </a:moveTo>
                  <a:cubicBezTo>
                    <a:pt x="17297" y="15949"/>
                    <a:pt x="16970" y="15558"/>
                    <a:pt x="16770" y="14903"/>
                  </a:cubicBezTo>
                  <a:cubicBezTo>
                    <a:pt x="16538" y="14184"/>
                    <a:pt x="16516" y="13254"/>
                    <a:pt x="16485" y="12356"/>
                  </a:cubicBezTo>
                  <a:cubicBezTo>
                    <a:pt x="16443" y="11067"/>
                    <a:pt x="16400" y="9851"/>
                    <a:pt x="15789" y="9239"/>
                  </a:cubicBezTo>
                  <a:cubicBezTo>
                    <a:pt x="15514" y="8964"/>
                    <a:pt x="15050" y="8731"/>
                    <a:pt x="14323" y="9133"/>
                  </a:cubicBezTo>
                  <a:cubicBezTo>
                    <a:pt x="13890" y="9376"/>
                    <a:pt x="13447" y="9778"/>
                    <a:pt x="12973" y="10211"/>
                  </a:cubicBezTo>
                  <a:cubicBezTo>
                    <a:pt x="11865" y="11236"/>
                    <a:pt x="11095" y="11859"/>
                    <a:pt x="10494" y="11257"/>
                  </a:cubicBezTo>
                  <a:cubicBezTo>
                    <a:pt x="9872" y="10633"/>
                    <a:pt x="9608" y="9820"/>
                    <a:pt x="10283" y="7928"/>
                  </a:cubicBezTo>
                  <a:cubicBezTo>
                    <a:pt x="12403" y="7875"/>
                    <a:pt x="14513" y="8118"/>
                    <a:pt x="16580" y="8647"/>
                  </a:cubicBezTo>
                  <a:cubicBezTo>
                    <a:pt x="18352" y="10792"/>
                    <a:pt x="18742" y="13666"/>
                    <a:pt x="17803" y="16129"/>
                  </a:cubicBezTo>
                  <a:close/>
                  <a:moveTo>
                    <a:pt x="19227" y="8953"/>
                  </a:moveTo>
                  <a:cubicBezTo>
                    <a:pt x="18995" y="8953"/>
                    <a:pt x="18805" y="8774"/>
                    <a:pt x="18805" y="8541"/>
                  </a:cubicBezTo>
                  <a:cubicBezTo>
                    <a:pt x="18805" y="8309"/>
                    <a:pt x="18995" y="8118"/>
                    <a:pt x="19227" y="8118"/>
                  </a:cubicBezTo>
                  <a:cubicBezTo>
                    <a:pt x="19448" y="8118"/>
                    <a:pt x="19638" y="8309"/>
                    <a:pt x="19638" y="8541"/>
                  </a:cubicBezTo>
                  <a:cubicBezTo>
                    <a:pt x="19638" y="8774"/>
                    <a:pt x="19448" y="8953"/>
                    <a:pt x="19227" y="8953"/>
                  </a:cubicBezTo>
                  <a:close/>
                  <a:moveTo>
                    <a:pt x="19227" y="8953"/>
                  </a:moveTo>
                  <a:cubicBezTo>
                    <a:pt x="19227" y="8953"/>
                    <a:pt x="19227" y="8953"/>
                    <a:pt x="19227" y="895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" name="TextBox 20"/>
            <p:cNvSpPr txBox="1"/>
            <p:nvPr/>
          </p:nvSpPr>
          <p:spPr>
            <a:xfrm>
              <a:off x="246484" y="1169248"/>
              <a:ext cx="10366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i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43%</a:t>
              </a:r>
            </a:p>
          </p:txBody>
        </p:sp>
      </p:grpSp>
      <p:sp>
        <p:nvSpPr>
          <p:cNvPr id="175" name="TextBox 21"/>
          <p:cNvSpPr txBox="1"/>
          <p:nvPr/>
        </p:nvSpPr>
        <p:spPr>
          <a:xfrm>
            <a:off x="4543369" y="2684834"/>
            <a:ext cx="130058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Japan</a:t>
            </a:r>
          </a:p>
        </p:txBody>
      </p:sp>
      <p:sp>
        <p:nvSpPr>
          <p:cNvPr id="176" name="TextBox 22"/>
          <p:cNvSpPr txBox="1"/>
          <p:nvPr/>
        </p:nvSpPr>
        <p:spPr>
          <a:xfrm>
            <a:off x="5962599" y="2076868"/>
            <a:ext cx="1300584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Saudi Arabia</a:t>
            </a:r>
          </a:p>
        </p:txBody>
      </p:sp>
      <p:sp>
        <p:nvSpPr>
          <p:cNvPr id="177" name="TextBox 23"/>
          <p:cNvSpPr txBox="1"/>
          <p:nvPr/>
        </p:nvSpPr>
        <p:spPr>
          <a:xfrm>
            <a:off x="7461188" y="2718915"/>
            <a:ext cx="130058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Thailand</a:t>
            </a:r>
          </a:p>
        </p:txBody>
      </p:sp>
      <p:sp>
        <p:nvSpPr>
          <p:cNvPr id="178" name="TextBox 24"/>
          <p:cNvSpPr txBox="1"/>
          <p:nvPr/>
        </p:nvSpPr>
        <p:spPr>
          <a:xfrm>
            <a:off x="1132902" y="3698754"/>
            <a:ext cx="267640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i="1" sz="15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The Only Real Failure in life is One Not Learned From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6"/>
      <p:bldP build="whole" bldLvl="1" animBg="1" rev="0" advAuto="0" spid="178" grpId="4"/>
      <p:bldP build="whole" bldLvl="1" animBg="1" rev="0" advAuto="0" spid="174" grpId="9"/>
      <p:bldP build="whole" bldLvl="1" animBg="1" rev="0" advAuto="0" spid="177" grpId="10"/>
      <p:bldP build="whole" bldLvl="1" animBg="1" rev="0" advAuto="0" spid="165" grpId="7"/>
      <p:bldP build="whole" bldLvl="1" animBg="1" rev="0" advAuto="0" spid="160" grpId="3"/>
      <p:bldP build="whole" bldLvl="1" animBg="1" rev="0" advAuto="0" spid="176" grpId="8"/>
      <p:bldP build="whole" bldLvl="1" animBg="1" rev="0" advAuto="0" spid="170" grpId="5"/>
      <p:bldP build="whole" bldLvl="1" animBg="1" rev="0" advAuto="0" spid="159" grpId="1"/>
      <p:bldP build="whole" bldLvl="1" animBg="1" rev="0" advAuto="0" spid="16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21"/>
          <p:cNvSpPr txBox="1"/>
          <p:nvPr/>
        </p:nvSpPr>
        <p:spPr>
          <a:xfrm>
            <a:off x="5216434" y="891659"/>
            <a:ext cx="276061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grpSp>
        <p:nvGrpSpPr>
          <p:cNvPr id="199" name="Group 2"/>
          <p:cNvGrpSpPr/>
          <p:nvPr/>
        </p:nvGrpSpPr>
        <p:grpSpPr>
          <a:xfrm>
            <a:off x="2381" y="705020"/>
            <a:ext cx="4820842" cy="4446984"/>
            <a:chOff x="0" y="0"/>
            <a:chExt cx="4820841" cy="4446983"/>
          </a:xfrm>
        </p:grpSpPr>
        <p:grpSp>
          <p:nvGrpSpPr>
            <p:cNvPr id="195" name="Group 20"/>
            <p:cNvGrpSpPr/>
            <p:nvPr/>
          </p:nvGrpSpPr>
          <p:grpSpPr>
            <a:xfrm>
              <a:off x="0" y="0"/>
              <a:ext cx="4820842" cy="4446984"/>
              <a:chOff x="0" y="0"/>
              <a:chExt cx="4820841" cy="4446983"/>
            </a:xfrm>
          </p:grpSpPr>
          <p:sp>
            <p:nvSpPr>
              <p:cNvPr id="181" name="Freeform 5"/>
              <p:cNvSpPr/>
              <p:nvPr/>
            </p:nvSpPr>
            <p:spPr>
              <a:xfrm>
                <a:off x="0" y="4133849"/>
                <a:ext cx="4820842" cy="313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8863" y="0"/>
                    </a:lnTo>
                    <a:lnTo>
                      <a:pt x="2587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2" name="Freeform 6"/>
              <p:cNvSpPr/>
              <p:nvPr/>
            </p:nvSpPr>
            <p:spPr>
              <a:xfrm>
                <a:off x="577453" y="3668315"/>
                <a:ext cx="3640932" cy="109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44" y="0"/>
                    </a:moveTo>
                    <a:lnTo>
                      <a:pt x="20795" y="0"/>
                    </a:lnTo>
                    <a:lnTo>
                      <a:pt x="20795" y="1643"/>
                    </a:lnTo>
                    <a:lnTo>
                      <a:pt x="918" y="1643"/>
                    </a:lnTo>
                    <a:lnTo>
                      <a:pt x="0" y="19957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844" y="0"/>
                    </a:lnTo>
                    <a:close/>
                  </a:path>
                </a:pathLst>
              </a:custGeom>
              <a:solidFill>
                <a:srgbClr val="1D6A6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3" name="Freeform 7"/>
              <p:cNvSpPr/>
              <p:nvPr/>
            </p:nvSpPr>
            <p:spPr>
              <a:xfrm>
                <a:off x="577453" y="3777852"/>
                <a:ext cx="3640932" cy="355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51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551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4" name="Freeform 8"/>
              <p:cNvSpPr/>
              <p:nvPr/>
            </p:nvSpPr>
            <p:spPr>
              <a:xfrm>
                <a:off x="732234" y="3666132"/>
                <a:ext cx="335042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92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5" name="Freeform 9"/>
              <p:cNvSpPr/>
              <p:nvPr/>
            </p:nvSpPr>
            <p:spPr>
              <a:xfrm>
                <a:off x="729853" y="3246833"/>
                <a:ext cx="3346848" cy="97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85" y="0"/>
                    </a:moveTo>
                    <a:lnTo>
                      <a:pt x="1014" y="0"/>
                    </a:lnTo>
                    <a:lnTo>
                      <a:pt x="0" y="21073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7D81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6" name="Freeform 10"/>
              <p:cNvSpPr/>
              <p:nvPr/>
            </p:nvSpPr>
            <p:spPr>
              <a:xfrm>
                <a:off x="729853" y="3344465"/>
                <a:ext cx="3352801" cy="332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058"/>
                    </a:moveTo>
                    <a:lnTo>
                      <a:pt x="21600" y="232"/>
                    </a:lnTo>
                    <a:lnTo>
                      <a:pt x="21562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15" y="21600"/>
                    </a:lnTo>
                    <a:lnTo>
                      <a:pt x="107" y="21058"/>
                    </a:lnTo>
                    <a:lnTo>
                      <a:pt x="21600" y="21058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7" name="Freeform 11"/>
              <p:cNvSpPr/>
              <p:nvPr/>
            </p:nvSpPr>
            <p:spPr>
              <a:xfrm>
                <a:off x="887015" y="2752724"/>
                <a:ext cx="3068242" cy="13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636"/>
                    </a:moveTo>
                    <a:lnTo>
                      <a:pt x="20644" y="0"/>
                    </a:lnTo>
                    <a:lnTo>
                      <a:pt x="863" y="0"/>
                    </a:lnTo>
                    <a:lnTo>
                      <a:pt x="0" y="20636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0636"/>
                    </a:lnTo>
                    <a:close/>
                  </a:path>
                </a:pathLst>
              </a:custGeom>
              <a:solidFill>
                <a:srgbClr val="8634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8" name="Rectangle 12"/>
              <p:cNvSpPr/>
              <p:nvPr/>
            </p:nvSpPr>
            <p:spPr>
              <a:xfrm>
                <a:off x="887015" y="2886075"/>
                <a:ext cx="3068243" cy="36075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9" name="Freeform 13"/>
              <p:cNvSpPr/>
              <p:nvPr/>
            </p:nvSpPr>
            <p:spPr>
              <a:xfrm>
                <a:off x="1009650" y="2320527"/>
                <a:ext cx="2750344" cy="113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05" y="0"/>
                    </a:moveTo>
                    <a:lnTo>
                      <a:pt x="1739" y="0"/>
                    </a:lnTo>
                    <a:lnTo>
                      <a:pt x="0" y="19554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805" y="0"/>
                    </a:lnTo>
                    <a:close/>
                  </a:path>
                </a:pathLst>
              </a:custGeom>
              <a:solidFill>
                <a:srgbClr val="45B5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90" name="Freeform 14"/>
              <p:cNvSpPr/>
              <p:nvPr/>
            </p:nvSpPr>
            <p:spPr>
              <a:xfrm>
                <a:off x="1009650" y="2433637"/>
                <a:ext cx="2793207" cy="319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304"/>
                    </a:moveTo>
                    <a:lnTo>
                      <a:pt x="21269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304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91" name="Rectangle 15"/>
              <p:cNvSpPr/>
              <p:nvPr/>
            </p:nvSpPr>
            <p:spPr>
              <a:xfrm>
                <a:off x="1489235" y="111918"/>
                <a:ext cx="1742360" cy="220861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92" name="Rectangle 17"/>
              <p:cNvSpPr/>
              <p:nvPr/>
            </p:nvSpPr>
            <p:spPr>
              <a:xfrm>
                <a:off x="1643865" y="230981"/>
                <a:ext cx="1459207" cy="208954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93" name="Freeform 18"/>
              <p:cNvSpPr/>
              <p:nvPr/>
            </p:nvSpPr>
            <p:spPr>
              <a:xfrm>
                <a:off x="3096935" y="0"/>
                <a:ext cx="927498" cy="2537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66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9755"/>
                    </a:lnTo>
                    <a:lnTo>
                      <a:pt x="0" y="1966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94" name="Oval 20"/>
              <p:cNvSpPr/>
              <p:nvPr/>
            </p:nvSpPr>
            <p:spPr>
              <a:xfrm>
                <a:off x="3632597" y="1175146"/>
                <a:ext cx="116683" cy="152401"/>
              </a:xfrm>
              <a:prstGeom prst="ellipse">
                <a:avLst/>
              </a:pr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sp>
          <p:nvSpPr>
            <p:cNvPr id="196" name="TextBox 22"/>
            <p:cNvSpPr txBox="1"/>
            <p:nvPr/>
          </p:nvSpPr>
          <p:spPr>
            <a:xfrm>
              <a:off x="1864094" y="1360209"/>
              <a:ext cx="110771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i="1" sz="24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2019</a:t>
              </a:r>
            </a:p>
          </p:txBody>
        </p:sp>
        <p:sp>
          <p:nvSpPr>
            <p:cNvPr id="197" name="TextBox 23"/>
            <p:cNvSpPr txBox="1"/>
            <p:nvPr/>
          </p:nvSpPr>
          <p:spPr>
            <a:xfrm>
              <a:off x="1818945" y="1141376"/>
              <a:ext cx="11980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i="1" sz="1000">
                  <a:solidFill>
                    <a:srgbClr val="262626"/>
                  </a:solidFill>
                </a:defRPr>
              </a:lvl1pPr>
            </a:lstStyle>
            <a:p>
              <a:pPr/>
              <a:r>
                <a:t>Registration</a:t>
              </a:r>
            </a:p>
          </p:txBody>
        </p:sp>
        <p:sp>
          <p:nvSpPr>
            <p:cNvPr id="198" name="Rectangle 1"/>
            <p:cNvSpPr txBox="1"/>
            <p:nvPr/>
          </p:nvSpPr>
          <p:spPr>
            <a:xfrm>
              <a:off x="1577012" y="752705"/>
              <a:ext cx="165092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000">
                  <a:solidFill>
                    <a:srgbClr val="262626"/>
                  </a:solidFill>
                </a:defRPr>
              </a:lvl1pPr>
            </a:lstStyle>
            <a:p>
              <a:pPr/>
              <a:r>
                <a:t>Opening Of New Student </a:t>
              </a:r>
            </a:p>
          </p:txBody>
        </p:sp>
      </p:grpSp>
      <p:sp>
        <p:nvSpPr>
          <p:cNvPr id="200" name="Rectangle 24"/>
          <p:cNvSpPr txBox="1"/>
          <p:nvPr/>
        </p:nvSpPr>
        <p:spPr>
          <a:xfrm>
            <a:off x="1246539" y="4532031"/>
            <a:ext cx="233252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FFFFFF"/>
                </a:solidFill>
              </a:defRPr>
            </a:lvl1pPr>
          </a:lstStyle>
          <a:p>
            <a:pPr/>
            <a:r>
              <a:t>Language Class</a:t>
            </a:r>
          </a:p>
        </p:txBody>
      </p:sp>
      <p:sp>
        <p:nvSpPr>
          <p:cNvPr id="201" name="Rectangle 25"/>
          <p:cNvSpPr txBox="1"/>
          <p:nvPr/>
        </p:nvSpPr>
        <p:spPr>
          <a:xfrm>
            <a:off x="1246539" y="4073681"/>
            <a:ext cx="233252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FFFFFF"/>
                </a:solidFill>
              </a:defRPr>
            </a:lvl1pPr>
          </a:lstStyle>
          <a:p>
            <a:pPr/>
            <a:r>
              <a:t>Language Class</a:t>
            </a:r>
          </a:p>
        </p:txBody>
      </p:sp>
      <p:sp>
        <p:nvSpPr>
          <p:cNvPr id="202" name="Rectangle 26"/>
          <p:cNvSpPr txBox="1"/>
          <p:nvPr/>
        </p:nvSpPr>
        <p:spPr>
          <a:xfrm>
            <a:off x="1246539" y="3632975"/>
            <a:ext cx="233252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FFFFFF"/>
                </a:solidFill>
              </a:defRPr>
            </a:lvl1pPr>
          </a:lstStyle>
          <a:p>
            <a:pPr/>
            <a:r>
              <a:t>Language Class</a:t>
            </a:r>
          </a:p>
        </p:txBody>
      </p:sp>
      <p:sp>
        <p:nvSpPr>
          <p:cNvPr id="203" name="Rectangle 27"/>
          <p:cNvSpPr txBox="1"/>
          <p:nvPr/>
        </p:nvSpPr>
        <p:spPr>
          <a:xfrm>
            <a:off x="1246539" y="3190517"/>
            <a:ext cx="233252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000">
                <a:solidFill>
                  <a:srgbClr val="FFFFFF"/>
                </a:solidFill>
              </a:defRPr>
            </a:lvl1pPr>
          </a:lstStyle>
          <a:p>
            <a:pPr/>
            <a:r>
              <a:t>Language Class</a:t>
            </a:r>
          </a:p>
        </p:txBody>
      </p:sp>
      <p:sp>
        <p:nvSpPr>
          <p:cNvPr id="204" name="Rectangle 28"/>
          <p:cNvSpPr txBox="1"/>
          <p:nvPr/>
        </p:nvSpPr>
        <p:spPr>
          <a:xfrm>
            <a:off x="5252561" y="2419735"/>
            <a:ext cx="273106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05" name="TextBox 29"/>
          <p:cNvSpPr txBox="1"/>
          <p:nvPr/>
        </p:nvSpPr>
        <p:spPr>
          <a:xfrm>
            <a:off x="5252561" y="2192485"/>
            <a:ext cx="324206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Student Exchange Between Countries</a:t>
            </a:r>
          </a:p>
        </p:txBody>
      </p:sp>
      <p:sp>
        <p:nvSpPr>
          <p:cNvPr id="206" name="TextBox 30"/>
          <p:cNvSpPr txBox="1"/>
          <p:nvPr/>
        </p:nvSpPr>
        <p:spPr>
          <a:xfrm>
            <a:off x="5233511" y="3747904"/>
            <a:ext cx="328636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15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STUDENTS REGISTERED TO DATE</a:t>
            </a:r>
          </a:p>
        </p:txBody>
      </p:sp>
      <p:sp>
        <p:nvSpPr>
          <p:cNvPr id="207" name="TextBox 31"/>
          <p:cNvSpPr txBox="1"/>
          <p:nvPr/>
        </p:nvSpPr>
        <p:spPr>
          <a:xfrm>
            <a:off x="5252561" y="4107877"/>
            <a:ext cx="228838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000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1400</a:t>
            </a:r>
            <a:r>
              <a:rPr sz="1800">
                <a:solidFill>
                  <a:srgbClr val="262626"/>
                </a:solidFill>
              </a:rPr>
              <a:t> </a:t>
            </a:r>
            <a:r>
              <a:rPr b="1" i="1" sz="12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3"/>
      <p:bldP build="whole" bldLvl="1" animBg="1" rev="0" advAuto="0" spid="202" grpId="8"/>
      <p:bldP build="whole" bldLvl="1" animBg="1" rev="0" advAuto="0" spid="200" grpId="10"/>
      <p:bldP build="whole" bldLvl="1" animBg="1" rev="0" advAuto="0" spid="201" grpId="9"/>
      <p:bldP build="whole" bldLvl="1" animBg="1" rev="0" advAuto="0" spid="199" grpId="6"/>
      <p:bldP build="whole" bldLvl="1" animBg="1" rev="0" advAuto="0" spid="203" grpId="7"/>
      <p:bldP build="whole" bldLvl="1" animBg="1" rev="0" advAuto="0" spid="207" grpId="5"/>
      <p:bldP build="whole" bldLvl="1" animBg="1" rev="0" advAuto="0" spid="205" grpId="2"/>
      <p:bldP build="whole" bldLvl="1" animBg="1" rev="0" advAuto="0" spid="180" grpId="1"/>
      <p:bldP build="whole" bldLvl="1" animBg="1" rev="0" advAuto="0" spid="206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19881" y="391383"/>
            <a:ext cx="4315680" cy="4752119"/>
            <a:chOff x="0" y="0"/>
            <a:chExt cx="4315679" cy="4752117"/>
          </a:xfrm>
        </p:grpSpPr>
        <p:sp>
          <p:nvSpPr>
            <p:cNvPr id="209" name="Freeform 5"/>
            <p:cNvSpPr/>
            <p:nvPr/>
          </p:nvSpPr>
          <p:spPr>
            <a:xfrm>
              <a:off x="0" y="1074296"/>
              <a:ext cx="4315680" cy="367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500" fill="norm" stroke="1" extrusionOk="0">
                  <a:moveTo>
                    <a:pt x="20357" y="15424"/>
                  </a:moveTo>
                  <a:cubicBezTo>
                    <a:pt x="19840" y="14627"/>
                    <a:pt x="19113" y="14195"/>
                    <a:pt x="18276" y="14052"/>
                  </a:cubicBezTo>
                  <a:cubicBezTo>
                    <a:pt x="17385" y="13908"/>
                    <a:pt x="16460" y="14052"/>
                    <a:pt x="15590" y="13790"/>
                  </a:cubicBezTo>
                  <a:cubicBezTo>
                    <a:pt x="15546" y="13725"/>
                    <a:pt x="15480" y="13699"/>
                    <a:pt x="15425" y="13725"/>
                  </a:cubicBezTo>
                  <a:cubicBezTo>
                    <a:pt x="14390" y="13333"/>
                    <a:pt x="13796" y="12183"/>
                    <a:pt x="13476" y="11007"/>
                  </a:cubicBezTo>
                  <a:cubicBezTo>
                    <a:pt x="13752" y="10471"/>
                    <a:pt x="14016" y="9936"/>
                    <a:pt x="14302" y="9413"/>
                  </a:cubicBezTo>
                  <a:cubicBezTo>
                    <a:pt x="14423" y="9504"/>
                    <a:pt x="14588" y="9504"/>
                    <a:pt x="14731" y="9387"/>
                  </a:cubicBezTo>
                  <a:cubicBezTo>
                    <a:pt x="14963" y="9178"/>
                    <a:pt x="15007" y="8720"/>
                    <a:pt x="15062" y="8407"/>
                  </a:cubicBezTo>
                  <a:cubicBezTo>
                    <a:pt x="15128" y="8067"/>
                    <a:pt x="15238" y="7557"/>
                    <a:pt x="15073" y="7231"/>
                  </a:cubicBezTo>
                  <a:cubicBezTo>
                    <a:pt x="14985" y="7061"/>
                    <a:pt x="14885" y="7009"/>
                    <a:pt x="14786" y="7022"/>
                  </a:cubicBezTo>
                  <a:cubicBezTo>
                    <a:pt x="15161" y="6617"/>
                    <a:pt x="15414" y="6081"/>
                    <a:pt x="15656" y="5558"/>
                  </a:cubicBezTo>
                  <a:cubicBezTo>
                    <a:pt x="15711" y="5427"/>
                    <a:pt x="15634" y="5297"/>
                    <a:pt x="15513" y="5284"/>
                  </a:cubicBezTo>
                  <a:cubicBezTo>
                    <a:pt x="15469" y="5271"/>
                    <a:pt x="15425" y="5271"/>
                    <a:pt x="15381" y="5271"/>
                  </a:cubicBezTo>
                  <a:cubicBezTo>
                    <a:pt x="15535" y="4343"/>
                    <a:pt x="15579" y="3402"/>
                    <a:pt x="15469" y="2461"/>
                  </a:cubicBezTo>
                  <a:cubicBezTo>
                    <a:pt x="15425" y="1991"/>
                    <a:pt x="15337" y="1520"/>
                    <a:pt x="15216" y="1063"/>
                  </a:cubicBezTo>
                  <a:cubicBezTo>
                    <a:pt x="15117" y="684"/>
                    <a:pt x="15029" y="253"/>
                    <a:pt x="14742" y="31"/>
                  </a:cubicBezTo>
                  <a:cubicBezTo>
                    <a:pt x="14577" y="-100"/>
                    <a:pt x="14412" y="227"/>
                    <a:pt x="14588" y="357"/>
                  </a:cubicBezTo>
                  <a:cubicBezTo>
                    <a:pt x="14841" y="553"/>
                    <a:pt x="14941" y="1207"/>
                    <a:pt x="15007" y="1533"/>
                  </a:cubicBezTo>
                  <a:cubicBezTo>
                    <a:pt x="15106" y="1965"/>
                    <a:pt x="15172" y="2409"/>
                    <a:pt x="15194" y="2853"/>
                  </a:cubicBezTo>
                  <a:cubicBezTo>
                    <a:pt x="15260" y="3689"/>
                    <a:pt x="15205" y="4526"/>
                    <a:pt x="15051" y="5336"/>
                  </a:cubicBezTo>
                  <a:cubicBezTo>
                    <a:pt x="14941" y="5440"/>
                    <a:pt x="15029" y="5702"/>
                    <a:pt x="15194" y="5663"/>
                  </a:cubicBezTo>
                  <a:cubicBezTo>
                    <a:pt x="15216" y="5650"/>
                    <a:pt x="15238" y="5650"/>
                    <a:pt x="15260" y="5650"/>
                  </a:cubicBezTo>
                  <a:cubicBezTo>
                    <a:pt x="15029" y="6146"/>
                    <a:pt x="14764" y="6617"/>
                    <a:pt x="14368" y="6930"/>
                  </a:cubicBezTo>
                  <a:cubicBezTo>
                    <a:pt x="14577" y="5689"/>
                    <a:pt x="14269" y="4356"/>
                    <a:pt x="13487" y="3467"/>
                  </a:cubicBezTo>
                  <a:cubicBezTo>
                    <a:pt x="13322" y="3271"/>
                    <a:pt x="13113" y="3088"/>
                    <a:pt x="12871" y="3062"/>
                  </a:cubicBezTo>
                  <a:cubicBezTo>
                    <a:pt x="12618" y="3023"/>
                    <a:pt x="12452" y="3193"/>
                    <a:pt x="12276" y="3389"/>
                  </a:cubicBezTo>
                  <a:cubicBezTo>
                    <a:pt x="12221" y="3454"/>
                    <a:pt x="12155" y="3546"/>
                    <a:pt x="12089" y="3572"/>
                  </a:cubicBezTo>
                  <a:cubicBezTo>
                    <a:pt x="11902" y="3650"/>
                    <a:pt x="11836" y="3520"/>
                    <a:pt x="11748" y="3402"/>
                  </a:cubicBezTo>
                  <a:cubicBezTo>
                    <a:pt x="11660" y="3297"/>
                    <a:pt x="11561" y="3206"/>
                    <a:pt x="11451" y="3128"/>
                  </a:cubicBezTo>
                  <a:cubicBezTo>
                    <a:pt x="11230" y="2971"/>
                    <a:pt x="10977" y="2919"/>
                    <a:pt x="10724" y="3023"/>
                  </a:cubicBezTo>
                  <a:cubicBezTo>
                    <a:pt x="10702" y="3023"/>
                    <a:pt x="10680" y="3049"/>
                    <a:pt x="10669" y="3062"/>
                  </a:cubicBezTo>
                  <a:cubicBezTo>
                    <a:pt x="10669" y="3062"/>
                    <a:pt x="10658" y="3062"/>
                    <a:pt x="10658" y="3062"/>
                  </a:cubicBezTo>
                  <a:cubicBezTo>
                    <a:pt x="10427" y="2971"/>
                    <a:pt x="10196" y="3010"/>
                    <a:pt x="9975" y="3141"/>
                  </a:cubicBezTo>
                  <a:cubicBezTo>
                    <a:pt x="9689" y="3324"/>
                    <a:pt x="9469" y="3820"/>
                    <a:pt x="9150" y="3467"/>
                  </a:cubicBezTo>
                  <a:cubicBezTo>
                    <a:pt x="8963" y="3271"/>
                    <a:pt x="8808" y="3075"/>
                    <a:pt x="8533" y="3088"/>
                  </a:cubicBezTo>
                  <a:cubicBezTo>
                    <a:pt x="8280" y="3115"/>
                    <a:pt x="8071" y="3311"/>
                    <a:pt x="7895" y="3507"/>
                  </a:cubicBezTo>
                  <a:cubicBezTo>
                    <a:pt x="7124" y="4395"/>
                    <a:pt x="6816" y="5728"/>
                    <a:pt x="7014" y="6969"/>
                  </a:cubicBezTo>
                  <a:cubicBezTo>
                    <a:pt x="6618" y="6656"/>
                    <a:pt x="6353" y="6185"/>
                    <a:pt x="6133" y="5689"/>
                  </a:cubicBezTo>
                  <a:cubicBezTo>
                    <a:pt x="6155" y="5689"/>
                    <a:pt x="6166" y="5689"/>
                    <a:pt x="6188" y="5702"/>
                  </a:cubicBezTo>
                  <a:cubicBezTo>
                    <a:pt x="6364" y="5728"/>
                    <a:pt x="6441" y="5480"/>
                    <a:pt x="6342" y="5375"/>
                  </a:cubicBezTo>
                  <a:cubicBezTo>
                    <a:pt x="6188" y="4565"/>
                    <a:pt x="6133" y="3729"/>
                    <a:pt x="6188" y="2892"/>
                  </a:cubicBezTo>
                  <a:cubicBezTo>
                    <a:pt x="6221" y="2474"/>
                    <a:pt x="6276" y="2056"/>
                    <a:pt x="6364" y="1638"/>
                  </a:cubicBezTo>
                  <a:cubicBezTo>
                    <a:pt x="6441" y="1285"/>
                    <a:pt x="6530" y="593"/>
                    <a:pt x="6805" y="397"/>
                  </a:cubicBezTo>
                  <a:cubicBezTo>
                    <a:pt x="6970" y="266"/>
                    <a:pt x="6816" y="-61"/>
                    <a:pt x="6651" y="70"/>
                  </a:cubicBezTo>
                  <a:cubicBezTo>
                    <a:pt x="6353" y="292"/>
                    <a:pt x="6265" y="723"/>
                    <a:pt x="6166" y="1102"/>
                  </a:cubicBezTo>
                  <a:cubicBezTo>
                    <a:pt x="6045" y="1560"/>
                    <a:pt x="5968" y="2030"/>
                    <a:pt x="5913" y="2500"/>
                  </a:cubicBezTo>
                  <a:cubicBezTo>
                    <a:pt x="5814" y="3441"/>
                    <a:pt x="5847" y="4382"/>
                    <a:pt x="6012" y="5310"/>
                  </a:cubicBezTo>
                  <a:cubicBezTo>
                    <a:pt x="5968" y="5310"/>
                    <a:pt x="5913" y="5310"/>
                    <a:pt x="5869" y="5323"/>
                  </a:cubicBezTo>
                  <a:cubicBezTo>
                    <a:pt x="5748" y="5336"/>
                    <a:pt x="5671" y="5467"/>
                    <a:pt x="5737" y="5597"/>
                  </a:cubicBezTo>
                  <a:cubicBezTo>
                    <a:pt x="5968" y="6120"/>
                    <a:pt x="6221" y="6656"/>
                    <a:pt x="6596" y="7048"/>
                  </a:cubicBezTo>
                  <a:cubicBezTo>
                    <a:pt x="6496" y="7048"/>
                    <a:pt x="6397" y="7100"/>
                    <a:pt x="6320" y="7270"/>
                  </a:cubicBezTo>
                  <a:cubicBezTo>
                    <a:pt x="6155" y="7597"/>
                    <a:pt x="6254" y="8106"/>
                    <a:pt x="6320" y="8446"/>
                  </a:cubicBezTo>
                  <a:cubicBezTo>
                    <a:pt x="6375" y="8760"/>
                    <a:pt x="6419" y="9217"/>
                    <a:pt x="6662" y="9426"/>
                  </a:cubicBezTo>
                  <a:cubicBezTo>
                    <a:pt x="6805" y="9544"/>
                    <a:pt x="6959" y="9544"/>
                    <a:pt x="7091" y="9452"/>
                  </a:cubicBezTo>
                  <a:cubicBezTo>
                    <a:pt x="7333" y="9909"/>
                    <a:pt x="7564" y="10367"/>
                    <a:pt x="7807" y="10824"/>
                  </a:cubicBezTo>
                  <a:cubicBezTo>
                    <a:pt x="7785" y="10850"/>
                    <a:pt x="7774" y="10863"/>
                    <a:pt x="7774" y="10903"/>
                  </a:cubicBezTo>
                  <a:cubicBezTo>
                    <a:pt x="7498" y="11935"/>
                    <a:pt x="7025" y="12993"/>
                    <a:pt x="6188" y="13516"/>
                  </a:cubicBezTo>
                  <a:cubicBezTo>
                    <a:pt x="5296" y="14065"/>
                    <a:pt x="4240" y="13895"/>
                    <a:pt x="3282" y="13986"/>
                  </a:cubicBezTo>
                  <a:cubicBezTo>
                    <a:pt x="2434" y="14065"/>
                    <a:pt x="1652" y="14378"/>
                    <a:pt x="1058" y="15123"/>
                  </a:cubicBezTo>
                  <a:cubicBezTo>
                    <a:pt x="508" y="15829"/>
                    <a:pt x="177" y="16770"/>
                    <a:pt x="56" y="17711"/>
                  </a:cubicBezTo>
                  <a:cubicBezTo>
                    <a:pt x="-98" y="18978"/>
                    <a:pt x="89" y="20259"/>
                    <a:pt x="309" y="21500"/>
                  </a:cubicBezTo>
                  <a:cubicBezTo>
                    <a:pt x="629" y="21500"/>
                    <a:pt x="629" y="21500"/>
                    <a:pt x="629" y="21500"/>
                  </a:cubicBezTo>
                  <a:cubicBezTo>
                    <a:pt x="254" y="19383"/>
                    <a:pt x="-43" y="16822"/>
                    <a:pt x="1432" y="15202"/>
                  </a:cubicBezTo>
                  <a:cubicBezTo>
                    <a:pt x="2709" y="13817"/>
                    <a:pt x="4559" y="14653"/>
                    <a:pt x="6045" y="13986"/>
                  </a:cubicBezTo>
                  <a:cubicBezTo>
                    <a:pt x="6199" y="14522"/>
                    <a:pt x="6331" y="15189"/>
                    <a:pt x="6717" y="15568"/>
                  </a:cubicBezTo>
                  <a:cubicBezTo>
                    <a:pt x="7036" y="15881"/>
                    <a:pt x="7476" y="15907"/>
                    <a:pt x="7873" y="16012"/>
                  </a:cubicBezTo>
                  <a:cubicBezTo>
                    <a:pt x="7652" y="16574"/>
                    <a:pt x="7432" y="17149"/>
                    <a:pt x="7212" y="17724"/>
                  </a:cubicBezTo>
                  <a:cubicBezTo>
                    <a:pt x="7014" y="18207"/>
                    <a:pt x="6871" y="18508"/>
                    <a:pt x="7179" y="18965"/>
                  </a:cubicBezTo>
                  <a:cubicBezTo>
                    <a:pt x="7752" y="19814"/>
                    <a:pt x="8335" y="20664"/>
                    <a:pt x="8919" y="21500"/>
                  </a:cubicBezTo>
                  <a:cubicBezTo>
                    <a:pt x="9326" y="21500"/>
                    <a:pt x="9326" y="21500"/>
                    <a:pt x="9326" y="21500"/>
                  </a:cubicBezTo>
                  <a:cubicBezTo>
                    <a:pt x="8797" y="20742"/>
                    <a:pt x="8269" y="19971"/>
                    <a:pt x="7752" y="19213"/>
                  </a:cubicBezTo>
                  <a:cubicBezTo>
                    <a:pt x="7597" y="18991"/>
                    <a:pt x="7322" y="18704"/>
                    <a:pt x="7311" y="18429"/>
                  </a:cubicBezTo>
                  <a:cubicBezTo>
                    <a:pt x="7311" y="18155"/>
                    <a:pt x="7509" y="17815"/>
                    <a:pt x="7608" y="17580"/>
                  </a:cubicBezTo>
                  <a:cubicBezTo>
                    <a:pt x="7796" y="17083"/>
                    <a:pt x="7994" y="16600"/>
                    <a:pt x="8181" y="16103"/>
                  </a:cubicBezTo>
                  <a:cubicBezTo>
                    <a:pt x="8324" y="16116"/>
                    <a:pt x="8379" y="15842"/>
                    <a:pt x="8247" y="15750"/>
                  </a:cubicBezTo>
                  <a:cubicBezTo>
                    <a:pt x="8203" y="15659"/>
                    <a:pt x="8093" y="15620"/>
                    <a:pt x="8027" y="15672"/>
                  </a:cubicBezTo>
                  <a:cubicBezTo>
                    <a:pt x="7674" y="15581"/>
                    <a:pt x="7278" y="15581"/>
                    <a:pt x="6981" y="15345"/>
                  </a:cubicBezTo>
                  <a:cubicBezTo>
                    <a:pt x="6596" y="15032"/>
                    <a:pt x="6474" y="14326"/>
                    <a:pt x="6331" y="13843"/>
                  </a:cubicBezTo>
                  <a:cubicBezTo>
                    <a:pt x="6408" y="13790"/>
                    <a:pt x="6496" y="13725"/>
                    <a:pt x="6585" y="13660"/>
                  </a:cubicBezTo>
                  <a:cubicBezTo>
                    <a:pt x="6926" y="13385"/>
                    <a:pt x="7212" y="13019"/>
                    <a:pt x="7443" y="12614"/>
                  </a:cubicBezTo>
                  <a:cubicBezTo>
                    <a:pt x="8522" y="14836"/>
                    <a:pt x="9491" y="17136"/>
                    <a:pt x="10328" y="19501"/>
                  </a:cubicBezTo>
                  <a:cubicBezTo>
                    <a:pt x="10383" y="19631"/>
                    <a:pt x="10548" y="19697"/>
                    <a:pt x="10614" y="19540"/>
                  </a:cubicBezTo>
                  <a:cubicBezTo>
                    <a:pt x="11627" y="17279"/>
                    <a:pt x="12651" y="15006"/>
                    <a:pt x="14005" y="13006"/>
                  </a:cubicBezTo>
                  <a:cubicBezTo>
                    <a:pt x="14137" y="13189"/>
                    <a:pt x="14269" y="13346"/>
                    <a:pt x="14423" y="13490"/>
                  </a:cubicBezTo>
                  <a:cubicBezTo>
                    <a:pt x="14676" y="13738"/>
                    <a:pt x="14963" y="13921"/>
                    <a:pt x="15260" y="14039"/>
                  </a:cubicBezTo>
                  <a:cubicBezTo>
                    <a:pt x="15095" y="14483"/>
                    <a:pt x="14930" y="14927"/>
                    <a:pt x="14742" y="15358"/>
                  </a:cubicBezTo>
                  <a:cubicBezTo>
                    <a:pt x="14544" y="15829"/>
                    <a:pt x="14126" y="16456"/>
                    <a:pt x="13630" y="16103"/>
                  </a:cubicBezTo>
                  <a:cubicBezTo>
                    <a:pt x="13520" y="16025"/>
                    <a:pt x="13410" y="16142"/>
                    <a:pt x="13399" y="16260"/>
                  </a:cubicBezTo>
                  <a:cubicBezTo>
                    <a:pt x="13289" y="16221"/>
                    <a:pt x="13157" y="16312"/>
                    <a:pt x="13201" y="16469"/>
                  </a:cubicBezTo>
                  <a:cubicBezTo>
                    <a:pt x="13344" y="16926"/>
                    <a:pt x="13520" y="17371"/>
                    <a:pt x="13752" y="17776"/>
                  </a:cubicBezTo>
                  <a:cubicBezTo>
                    <a:pt x="13807" y="17867"/>
                    <a:pt x="13895" y="17972"/>
                    <a:pt x="13939" y="18076"/>
                  </a:cubicBezTo>
                  <a:cubicBezTo>
                    <a:pt x="14038" y="18325"/>
                    <a:pt x="13961" y="18403"/>
                    <a:pt x="13851" y="18586"/>
                  </a:cubicBezTo>
                  <a:cubicBezTo>
                    <a:pt x="13719" y="18821"/>
                    <a:pt x="13586" y="19056"/>
                    <a:pt x="13443" y="19292"/>
                  </a:cubicBezTo>
                  <a:cubicBezTo>
                    <a:pt x="13014" y="20023"/>
                    <a:pt x="12585" y="20768"/>
                    <a:pt x="12166" y="21500"/>
                  </a:cubicBezTo>
                  <a:cubicBezTo>
                    <a:pt x="12541" y="21500"/>
                    <a:pt x="12541" y="21500"/>
                    <a:pt x="12541" y="21500"/>
                  </a:cubicBezTo>
                  <a:cubicBezTo>
                    <a:pt x="13003" y="20703"/>
                    <a:pt x="13454" y="19919"/>
                    <a:pt x="13917" y="19122"/>
                  </a:cubicBezTo>
                  <a:cubicBezTo>
                    <a:pt x="14115" y="18782"/>
                    <a:pt x="14445" y="18416"/>
                    <a:pt x="14258" y="17985"/>
                  </a:cubicBezTo>
                  <a:cubicBezTo>
                    <a:pt x="14137" y="17737"/>
                    <a:pt x="13972" y="17515"/>
                    <a:pt x="13851" y="17266"/>
                  </a:cubicBezTo>
                  <a:cubicBezTo>
                    <a:pt x="13719" y="17005"/>
                    <a:pt x="13619" y="16744"/>
                    <a:pt x="13531" y="16469"/>
                  </a:cubicBezTo>
                  <a:cubicBezTo>
                    <a:pt x="14610" y="17123"/>
                    <a:pt x="15227" y="15071"/>
                    <a:pt x="15568" y="14143"/>
                  </a:cubicBezTo>
                  <a:cubicBezTo>
                    <a:pt x="15953" y="14261"/>
                    <a:pt x="16350" y="14300"/>
                    <a:pt x="16757" y="14326"/>
                  </a:cubicBezTo>
                  <a:cubicBezTo>
                    <a:pt x="17693" y="14365"/>
                    <a:pt x="18695" y="14300"/>
                    <a:pt x="19498" y="14966"/>
                  </a:cubicBezTo>
                  <a:cubicBezTo>
                    <a:pt x="20214" y="15541"/>
                    <a:pt x="20643" y="16521"/>
                    <a:pt x="20808" y="17515"/>
                  </a:cubicBezTo>
                  <a:cubicBezTo>
                    <a:pt x="21040" y="18834"/>
                    <a:pt x="20830" y="20193"/>
                    <a:pt x="20588" y="21500"/>
                  </a:cubicBezTo>
                  <a:cubicBezTo>
                    <a:pt x="20908" y="21500"/>
                    <a:pt x="20908" y="21500"/>
                    <a:pt x="20908" y="21500"/>
                  </a:cubicBezTo>
                  <a:cubicBezTo>
                    <a:pt x="21271" y="19448"/>
                    <a:pt x="21502" y="17188"/>
                    <a:pt x="20357" y="15424"/>
                  </a:cubicBezTo>
                  <a:close/>
                  <a:moveTo>
                    <a:pt x="7267" y="9086"/>
                  </a:moveTo>
                  <a:cubicBezTo>
                    <a:pt x="7212" y="8969"/>
                    <a:pt x="7091" y="8982"/>
                    <a:pt x="7025" y="9060"/>
                  </a:cubicBezTo>
                  <a:cubicBezTo>
                    <a:pt x="6992" y="9073"/>
                    <a:pt x="6970" y="9086"/>
                    <a:pt x="6948" y="9125"/>
                  </a:cubicBezTo>
                  <a:cubicBezTo>
                    <a:pt x="6827" y="9308"/>
                    <a:pt x="6695" y="8707"/>
                    <a:pt x="6684" y="8668"/>
                  </a:cubicBezTo>
                  <a:cubicBezTo>
                    <a:pt x="6651" y="8498"/>
                    <a:pt x="6618" y="8328"/>
                    <a:pt x="6585" y="8158"/>
                  </a:cubicBezTo>
                  <a:cubicBezTo>
                    <a:pt x="6574" y="8041"/>
                    <a:pt x="6496" y="7636"/>
                    <a:pt x="6563" y="7518"/>
                  </a:cubicBezTo>
                  <a:cubicBezTo>
                    <a:pt x="6662" y="7361"/>
                    <a:pt x="6794" y="7505"/>
                    <a:pt x="6893" y="7544"/>
                  </a:cubicBezTo>
                  <a:cubicBezTo>
                    <a:pt x="6981" y="7583"/>
                    <a:pt x="7058" y="7518"/>
                    <a:pt x="7069" y="7427"/>
                  </a:cubicBezTo>
                  <a:cubicBezTo>
                    <a:pt x="7201" y="7453"/>
                    <a:pt x="7300" y="7283"/>
                    <a:pt x="7245" y="7165"/>
                  </a:cubicBezTo>
                  <a:cubicBezTo>
                    <a:pt x="7311" y="7126"/>
                    <a:pt x="7344" y="7048"/>
                    <a:pt x="7333" y="6956"/>
                  </a:cubicBezTo>
                  <a:cubicBezTo>
                    <a:pt x="7124" y="5846"/>
                    <a:pt x="7399" y="4617"/>
                    <a:pt x="8082" y="3807"/>
                  </a:cubicBezTo>
                  <a:cubicBezTo>
                    <a:pt x="8181" y="3689"/>
                    <a:pt x="8280" y="3572"/>
                    <a:pt x="8412" y="3507"/>
                  </a:cubicBezTo>
                  <a:cubicBezTo>
                    <a:pt x="8643" y="3415"/>
                    <a:pt x="8742" y="3533"/>
                    <a:pt x="8896" y="3689"/>
                  </a:cubicBezTo>
                  <a:cubicBezTo>
                    <a:pt x="9029" y="3833"/>
                    <a:pt x="9161" y="3990"/>
                    <a:pt x="9359" y="4016"/>
                  </a:cubicBezTo>
                  <a:cubicBezTo>
                    <a:pt x="9854" y="4081"/>
                    <a:pt x="10008" y="3193"/>
                    <a:pt x="10581" y="3415"/>
                  </a:cubicBezTo>
                  <a:cubicBezTo>
                    <a:pt x="10636" y="3441"/>
                    <a:pt x="10691" y="3415"/>
                    <a:pt x="10724" y="3376"/>
                  </a:cubicBezTo>
                  <a:cubicBezTo>
                    <a:pt x="10746" y="3389"/>
                    <a:pt x="10779" y="3389"/>
                    <a:pt x="10812" y="3376"/>
                  </a:cubicBezTo>
                  <a:cubicBezTo>
                    <a:pt x="11374" y="3154"/>
                    <a:pt x="11528" y="4042"/>
                    <a:pt x="12034" y="3977"/>
                  </a:cubicBezTo>
                  <a:cubicBezTo>
                    <a:pt x="12221" y="3951"/>
                    <a:pt x="12353" y="3794"/>
                    <a:pt x="12485" y="3650"/>
                  </a:cubicBezTo>
                  <a:cubicBezTo>
                    <a:pt x="12607" y="3520"/>
                    <a:pt x="12728" y="3389"/>
                    <a:pt x="12904" y="3441"/>
                  </a:cubicBezTo>
                  <a:cubicBezTo>
                    <a:pt x="13058" y="3467"/>
                    <a:pt x="13201" y="3637"/>
                    <a:pt x="13300" y="3768"/>
                  </a:cubicBezTo>
                  <a:cubicBezTo>
                    <a:pt x="13994" y="4578"/>
                    <a:pt x="14269" y="5806"/>
                    <a:pt x="14060" y="6917"/>
                  </a:cubicBezTo>
                  <a:cubicBezTo>
                    <a:pt x="14038" y="7009"/>
                    <a:pt x="14082" y="7087"/>
                    <a:pt x="14137" y="7126"/>
                  </a:cubicBezTo>
                  <a:cubicBezTo>
                    <a:pt x="14093" y="7244"/>
                    <a:pt x="14192" y="7414"/>
                    <a:pt x="14313" y="7387"/>
                  </a:cubicBezTo>
                  <a:cubicBezTo>
                    <a:pt x="14335" y="7479"/>
                    <a:pt x="14401" y="7544"/>
                    <a:pt x="14500" y="7505"/>
                  </a:cubicBezTo>
                  <a:cubicBezTo>
                    <a:pt x="14588" y="7466"/>
                    <a:pt x="14731" y="7322"/>
                    <a:pt x="14819" y="7479"/>
                  </a:cubicBezTo>
                  <a:cubicBezTo>
                    <a:pt x="14896" y="7597"/>
                    <a:pt x="14819" y="8002"/>
                    <a:pt x="14797" y="8119"/>
                  </a:cubicBezTo>
                  <a:cubicBezTo>
                    <a:pt x="14775" y="8289"/>
                    <a:pt x="14742" y="8459"/>
                    <a:pt x="14698" y="8629"/>
                  </a:cubicBezTo>
                  <a:cubicBezTo>
                    <a:pt x="14698" y="8668"/>
                    <a:pt x="14555" y="9269"/>
                    <a:pt x="14445" y="9086"/>
                  </a:cubicBezTo>
                  <a:cubicBezTo>
                    <a:pt x="14423" y="9047"/>
                    <a:pt x="14390" y="9034"/>
                    <a:pt x="14357" y="9021"/>
                  </a:cubicBezTo>
                  <a:cubicBezTo>
                    <a:pt x="14291" y="8942"/>
                    <a:pt x="14181" y="8929"/>
                    <a:pt x="14115" y="9047"/>
                  </a:cubicBezTo>
                  <a:cubicBezTo>
                    <a:pt x="13807" y="9648"/>
                    <a:pt x="13498" y="10249"/>
                    <a:pt x="13179" y="10850"/>
                  </a:cubicBezTo>
                  <a:cubicBezTo>
                    <a:pt x="13168" y="10863"/>
                    <a:pt x="13157" y="10889"/>
                    <a:pt x="13146" y="10916"/>
                  </a:cubicBezTo>
                  <a:cubicBezTo>
                    <a:pt x="12959" y="11268"/>
                    <a:pt x="12772" y="11634"/>
                    <a:pt x="12585" y="11987"/>
                  </a:cubicBezTo>
                  <a:cubicBezTo>
                    <a:pt x="12364" y="12418"/>
                    <a:pt x="12144" y="12915"/>
                    <a:pt x="11814" y="13242"/>
                  </a:cubicBezTo>
                  <a:cubicBezTo>
                    <a:pt x="11561" y="13477"/>
                    <a:pt x="11263" y="13607"/>
                    <a:pt x="10955" y="13621"/>
                  </a:cubicBezTo>
                  <a:cubicBezTo>
                    <a:pt x="10922" y="13607"/>
                    <a:pt x="10900" y="13607"/>
                    <a:pt x="10867" y="13621"/>
                  </a:cubicBezTo>
                  <a:cubicBezTo>
                    <a:pt x="10856" y="13621"/>
                    <a:pt x="10845" y="13621"/>
                    <a:pt x="10834" y="13621"/>
                  </a:cubicBezTo>
                  <a:cubicBezTo>
                    <a:pt x="10735" y="13621"/>
                    <a:pt x="10625" y="13607"/>
                    <a:pt x="10515" y="13581"/>
                  </a:cubicBezTo>
                  <a:cubicBezTo>
                    <a:pt x="10449" y="13555"/>
                    <a:pt x="10394" y="13594"/>
                    <a:pt x="10361" y="13660"/>
                  </a:cubicBezTo>
                  <a:cubicBezTo>
                    <a:pt x="10074" y="13621"/>
                    <a:pt x="9799" y="13503"/>
                    <a:pt x="9579" y="13281"/>
                  </a:cubicBezTo>
                  <a:cubicBezTo>
                    <a:pt x="9238" y="12954"/>
                    <a:pt x="9029" y="12458"/>
                    <a:pt x="8797" y="12026"/>
                  </a:cubicBezTo>
                  <a:cubicBezTo>
                    <a:pt x="8291" y="11046"/>
                    <a:pt x="7785" y="10066"/>
                    <a:pt x="7267" y="9086"/>
                  </a:cubicBezTo>
                  <a:close/>
                  <a:moveTo>
                    <a:pt x="11440" y="14757"/>
                  </a:moveTo>
                  <a:cubicBezTo>
                    <a:pt x="11241" y="15215"/>
                    <a:pt x="11010" y="15633"/>
                    <a:pt x="10713" y="16012"/>
                  </a:cubicBezTo>
                  <a:cubicBezTo>
                    <a:pt x="10251" y="15907"/>
                    <a:pt x="9975" y="15358"/>
                    <a:pt x="9755" y="14901"/>
                  </a:cubicBezTo>
                  <a:cubicBezTo>
                    <a:pt x="9766" y="14888"/>
                    <a:pt x="9777" y="14875"/>
                    <a:pt x="9777" y="14862"/>
                  </a:cubicBezTo>
                  <a:cubicBezTo>
                    <a:pt x="9942" y="14587"/>
                    <a:pt x="10074" y="14300"/>
                    <a:pt x="10163" y="13986"/>
                  </a:cubicBezTo>
                  <a:cubicBezTo>
                    <a:pt x="10383" y="14039"/>
                    <a:pt x="10625" y="14052"/>
                    <a:pt x="10878" y="13986"/>
                  </a:cubicBezTo>
                  <a:cubicBezTo>
                    <a:pt x="10988" y="13986"/>
                    <a:pt x="11098" y="13973"/>
                    <a:pt x="11208" y="13947"/>
                  </a:cubicBezTo>
                  <a:cubicBezTo>
                    <a:pt x="11285" y="14222"/>
                    <a:pt x="11363" y="14496"/>
                    <a:pt x="11440" y="14757"/>
                  </a:cubicBezTo>
                  <a:close/>
                  <a:moveTo>
                    <a:pt x="7641" y="12288"/>
                  </a:moveTo>
                  <a:cubicBezTo>
                    <a:pt x="7630" y="12275"/>
                    <a:pt x="7630" y="12262"/>
                    <a:pt x="7619" y="12262"/>
                  </a:cubicBezTo>
                  <a:cubicBezTo>
                    <a:pt x="7774" y="11935"/>
                    <a:pt x="7906" y="11582"/>
                    <a:pt x="8005" y="11229"/>
                  </a:cubicBezTo>
                  <a:cubicBezTo>
                    <a:pt x="8280" y="11752"/>
                    <a:pt x="8555" y="12275"/>
                    <a:pt x="8830" y="12797"/>
                  </a:cubicBezTo>
                  <a:cubicBezTo>
                    <a:pt x="9106" y="13281"/>
                    <a:pt x="9458" y="13673"/>
                    <a:pt x="9865" y="13869"/>
                  </a:cubicBezTo>
                  <a:cubicBezTo>
                    <a:pt x="9777" y="14169"/>
                    <a:pt x="9667" y="14431"/>
                    <a:pt x="9513" y="14679"/>
                  </a:cubicBezTo>
                  <a:cubicBezTo>
                    <a:pt x="9480" y="14731"/>
                    <a:pt x="9480" y="14797"/>
                    <a:pt x="9502" y="14836"/>
                  </a:cubicBezTo>
                  <a:cubicBezTo>
                    <a:pt x="9458" y="14888"/>
                    <a:pt x="9436" y="14966"/>
                    <a:pt x="9480" y="15058"/>
                  </a:cubicBezTo>
                  <a:cubicBezTo>
                    <a:pt x="9678" y="15476"/>
                    <a:pt x="9909" y="15920"/>
                    <a:pt x="10251" y="16169"/>
                  </a:cubicBezTo>
                  <a:cubicBezTo>
                    <a:pt x="10108" y="16521"/>
                    <a:pt x="9964" y="16874"/>
                    <a:pt x="9821" y="17227"/>
                  </a:cubicBezTo>
                  <a:cubicBezTo>
                    <a:pt x="9150" y="15541"/>
                    <a:pt x="8434" y="13895"/>
                    <a:pt x="7641" y="12288"/>
                  </a:cubicBezTo>
                  <a:close/>
                  <a:moveTo>
                    <a:pt x="10493" y="19030"/>
                  </a:moveTo>
                  <a:cubicBezTo>
                    <a:pt x="10328" y="18560"/>
                    <a:pt x="10163" y="18103"/>
                    <a:pt x="9975" y="17645"/>
                  </a:cubicBezTo>
                  <a:cubicBezTo>
                    <a:pt x="9997" y="17632"/>
                    <a:pt x="10008" y="17606"/>
                    <a:pt x="10008" y="17593"/>
                  </a:cubicBezTo>
                  <a:cubicBezTo>
                    <a:pt x="10185" y="17175"/>
                    <a:pt x="10361" y="16744"/>
                    <a:pt x="10526" y="16325"/>
                  </a:cubicBezTo>
                  <a:cubicBezTo>
                    <a:pt x="10625" y="16365"/>
                    <a:pt x="10713" y="16391"/>
                    <a:pt x="10812" y="16391"/>
                  </a:cubicBezTo>
                  <a:cubicBezTo>
                    <a:pt x="10966" y="16652"/>
                    <a:pt x="11120" y="16926"/>
                    <a:pt x="11274" y="17188"/>
                  </a:cubicBezTo>
                  <a:cubicBezTo>
                    <a:pt x="11285" y="17201"/>
                    <a:pt x="11308" y="17227"/>
                    <a:pt x="11319" y="17227"/>
                  </a:cubicBezTo>
                  <a:cubicBezTo>
                    <a:pt x="11032" y="17828"/>
                    <a:pt x="10768" y="18429"/>
                    <a:pt x="10493" y="19030"/>
                  </a:cubicBezTo>
                  <a:close/>
                  <a:moveTo>
                    <a:pt x="11484" y="16887"/>
                  </a:moveTo>
                  <a:cubicBezTo>
                    <a:pt x="11330" y="16639"/>
                    <a:pt x="11186" y="16378"/>
                    <a:pt x="11043" y="16129"/>
                  </a:cubicBezTo>
                  <a:cubicBezTo>
                    <a:pt x="11296" y="15777"/>
                    <a:pt x="11506" y="15398"/>
                    <a:pt x="11693" y="14993"/>
                  </a:cubicBezTo>
                  <a:cubicBezTo>
                    <a:pt x="11759" y="14966"/>
                    <a:pt x="11803" y="14888"/>
                    <a:pt x="11770" y="14783"/>
                  </a:cubicBezTo>
                  <a:cubicBezTo>
                    <a:pt x="11682" y="14470"/>
                    <a:pt x="11594" y="14156"/>
                    <a:pt x="11506" y="13843"/>
                  </a:cubicBezTo>
                  <a:cubicBezTo>
                    <a:pt x="11924" y="13647"/>
                    <a:pt x="12276" y="13255"/>
                    <a:pt x="12552" y="12758"/>
                  </a:cubicBezTo>
                  <a:cubicBezTo>
                    <a:pt x="12794" y="12314"/>
                    <a:pt x="13025" y="11870"/>
                    <a:pt x="13267" y="11412"/>
                  </a:cubicBezTo>
                  <a:cubicBezTo>
                    <a:pt x="13399" y="11870"/>
                    <a:pt x="13586" y="12314"/>
                    <a:pt x="13818" y="12706"/>
                  </a:cubicBezTo>
                  <a:cubicBezTo>
                    <a:pt x="12926" y="14013"/>
                    <a:pt x="12177" y="15424"/>
                    <a:pt x="11484" y="1688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1984903" y="3460299"/>
              <a:ext cx="343171" cy="353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82" y="21600"/>
                  </a:moveTo>
                  <a:cubicBezTo>
                    <a:pt x="16094" y="17635"/>
                    <a:pt x="19059" y="13261"/>
                    <a:pt x="21600" y="8476"/>
                  </a:cubicBezTo>
                  <a:cubicBezTo>
                    <a:pt x="20612" y="5742"/>
                    <a:pt x="19624" y="2871"/>
                    <a:pt x="18635" y="0"/>
                  </a:cubicBezTo>
                  <a:cubicBezTo>
                    <a:pt x="17224" y="273"/>
                    <a:pt x="15812" y="410"/>
                    <a:pt x="14400" y="410"/>
                  </a:cubicBezTo>
                  <a:cubicBezTo>
                    <a:pt x="11153" y="1094"/>
                    <a:pt x="8047" y="957"/>
                    <a:pt x="5224" y="410"/>
                  </a:cubicBezTo>
                  <a:cubicBezTo>
                    <a:pt x="4094" y="3691"/>
                    <a:pt x="2400" y="6699"/>
                    <a:pt x="282" y="9570"/>
                  </a:cubicBezTo>
                  <a:cubicBezTo>
                    <a:pt x="282" y="9706"/>
                    <a:pt x="141" y="9843"/>
                    <a:pt x="0" y="9980"/>
                  </a:cubicBezTo>
                  <a:cubicBezTo>
                    <a:pt x="2824" y="14765"/>
                    <a:pt x="6353" y="20506"/>
                    <a:pt x="12282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030264" y="3866580"/>
              <a:ext cx="273157" cy="46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56" y="522"/>
                  </a:moveTo>
                  <a:cubicBezTo>
                    <a:pt x="11862" y="522"/>
                    <a:pt x="10446" y="313"/>
                    <a:pt x="8852" y="0"/>
                  </a:cubicBezTo>
                  <a:cubicBezTo>
                    <a:pt x="6197" y="3339"/>
                    <a:pt x="3364" y="6783"/>
                    <a:pt x="531" y="10122"/>
                  </a:cubicBezTo>
                  <a:cubicBezTo>
                    <a:pt x="531" y="10226"/>
                    <a:pt x="354" y="10435"/>
                    <a:pt x="0" y="10539"/>
                  </a:cubicBezTo>
                  <a:cubicBezTo>
                    <a:pt x="3010" y="14191"/>
                    <a:pt x="5666" y="17843"/>
                    <a:pt x="8321" y="21600"/>
                  </a:cubicBezTo>
                  <a:cubicBezTo>
                    <a:pt x="12748" y="16800"/>
                    <a:pt x="16997" y="12000"/>
                    <a:pt x="21600" y="7200"/>
                  </a:cubicBezTo>
                  <a:cubicBezTo>
                    <a:pt x="21423" y="7200"/>
                    <a:pt x="21069" y="6991"/>
                    <a:pt x="20892" y="6887"/>
                  </a:cubicBezTo>
                  <a:cubicBezTo>
                    <a:pt x="18413" y="4800"/>
                    <a:pt x="15934" y="2609"/>
                    <a:pt x="13456" y="52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1288701" y="3232505"/>
              <a:ext cx="1816436" cy="151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91" y="14516"/>
                  </a:moveTo>
                  <a:cubicBezTo>
                    <a:pt x="18457" y="14072"/>
                    <a:pt x="18644" y="13881"/>
                    <a:pt x="18404" y="13278"/>
                  </a:cubicBezTo>
                  <a:cubicBezTo>
                    <a:pt x="18297" y="13024"/>
                    <a:pt x="18084" y="12769"/>
                    <a:pt x="17951" y="12547"/>
                  </a:cubicBezTo>
                  <a:cubicBezTo>
                    <a:pt x="17392" y="11562"/>
                    <a:pt x="16966" y="10482"/>
                    <a:pt x="16619" y="9371"/>
                  </a:cubicBezTo>
                  <a:cubicBezTo>
                    <a:pt x="16513" y="8989"/>
                    <a:pt x="16833" y="8767"/>
                    <a:pt x="17099" y="8862"/>
                  </a:cubicBezTo>
                  <a:cubicBezTo>
                    <a:pt x="17126" y="8576"/>
                    <a:pt x="17392" y="8291"/>
                    <a:pt x="17658" y="8481"/>
                  </a:cubicBezTo>
                  <a:cubicBezTo>
                    <a:pt x="18857" y="9339"/>
                    <a:pt x="19869" y="7814"/>
                    <a:pt x="20348" y="6671"/>
                  </a:cubicBezTo>
                  <a:cubicBezTo>
                    <a:pt x="20801" y="5622"/>
                    <a:pt x="21200" y="4542"/>
                    <a:pt x="21600" y="3462"/>
                  </a:cubicBezTo>
                  <a:cubicBezTo>
                    <a:pt x="20881" y="3176"/>
                    <a:pt x="20188" y="2732"/>
                    <a:pt x="19576" y="2128"/>
                  </a:cubicBezTo>
                  <a:cubicBezTo>
                    <a:pt x="19203" y="1779"/>
                    <a:pt x="18883" y="1398"/>
                    <a:pt x="18564" y="953"/>
                  </a:cubicBezTo>
                  <a:cubicBezTo>
                    <a:pt x="15288" y="5813"/>
                    <a:pt x="12811" y="11340"/>
                    <a:pt x="10361" y="16835"/>
                  </a:cubicBezTo>
                  <a:cubicBezTo>
                    <a:pt x="10201" y="17216"/>
                    <a:pt x="9801" y="17058"/>
                    <a:pt x="9668" y="16740"/>
                  </a:cubicBezTo>
                  <a:cubicBezTo>
                    <a:pt x="7644" y="10991"/>
                    <a:pt x="5300" y="5400"/>
                    <a:pt x="2690" y="0"/>
                  </a:cubicBezTo>
                  <a:cubicBezTo>
                    <a:pt x="2131" y="985"/>
                    <a:pt x="1438" y="1874"/>
                    <a:pt x="613" y="2541"/>
                  </a:cubicBezTo>
                  <a:cubicBezTo>
                    <a:pt x="400" y="2700"/>
                    <a:pt x="186" y="2859"/>
                    <a:pt x="0" y="2986"/>
                  </a:cubicBezTo>
                  <a:cubicBezTo>
                    <a:pt x="346" y="4161"/>
                    <a:pt x="639" y="5876"/>
                    <a:pt x="1571" y="6639"/>
                  </a:cubicBezTo>
                  <a:cubicBezTo>
                    <a:pt x="2291" y="7211"/>
                    <a:pt x="3249" y="7211"/>
                    <a:pt x="4102" y="7433"/>
                  </a:cubicBezTo>
                  <a:cubicBezTo>
                    <a:pt x="4261" y="7306"/>
                    <a:pt x="4528" y="7401"/>
                    <a:pt x="4634" y="7624"/>
                  </a:cubicBezTo>
                  <a:cubicBezTo>
                    <a:pt x="4954" y="7846"/>
                    <a:pt x="4821" y="8513"/>
                    <a:pt x="4474" y="8481"/>
                  </a:cubicBezTo>
                  <a:cubicBezTo>
                    <a:pt x="4022" y="9688"/>
                    <a:pt x="3542" y="10864"/>
                    <a:pt x="3090" y="12071"/>
                  </a:cubicBezTo>
                  <a:cubicBezTo>
                    <a:pt x="2850" y="12642"/>
                    <a:pt x="2370" y="13468"/>
                    <a:pt x="2370" y="14135"/>
                  </a:cubicBezTo>
                  <a:cubicBezTo>
                    <a:pt x="2397" y="14802"/>
                    <a:pt x="3063" y="15501"/>
                    <a:pt x="3436" y="16041"/>
                  </a:cubicBezTo>
                  <a:cubicBezTo>
                    <a:pt x="4688" y="17884"/>
                    <a:pt x="5966" y="19758"/>
                    <a:pt x="7244" y="21600"/>
                  </a:cubicBezTo>
                  <a:cubicBezTo>
                    <a:pt x="14116" y="21600"/>
                    <a:pt x="14116" y="21600"/>
                    <a:pt x="14116" y="21600"/>
                  </a:cubicBezTo>
                  <a:cubicBezTo>
                    <a:pt x="15128" y="19821"/>
                    <a:pt x="16167" y="18011"/>
                    <a:pt x="17205" y="16232"/>
                  </a:cubicBezTo>
                  <a:cubicBezTo>
                    <a:pt x="17552" y="15660"/>
                    <a:pt x="17871" y="15088"/>
                    <a:pt x="18191" y="1451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65517" y="3466680"/>
              <a:ext cx="1749774" cy="128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122" fill="norm" stroke="1" extrusionOk="0">
                  <a:moveTo>
                    <a:pt x="16604" y="10506"/>
                  </a:moveTo>
                  <a:cubicBezTo>
                    <a:pt x="17135" y="8889"/>
                    <a:pt x="17665" y="7273"/>
                    <a:pt x="18196" y="5693"/>
                  </a:cubicBezTo>
                  <a:cubicBezTo>
                    <a:pt x="17241" y="5400"/>
                    <a:pt x="16179" y="5326"/>
                    <a:pt x="15410" y="4444"/>
                  </a:cubicBezTo>
                  <a:cubicBezTo>
                    <a:pt x="14481" y="3379"/>
                    <a:pt x="14163" y="1506"/>
                    <a:pt x="13791" y="0"/>
                  </a:cubicBezTo>
                  <a:cubicBezTo>
                    <a:pt x="10209" y="1873"/>
                    <a:pt x="5751" y="-478"/>
                    <a:pt x="2673" y="3416"/>
                  </a:cubicBezTo>
                  <a:cubicBezTo>
                    <a:pt x="-883" y="7971"/>
                    <a:pt x="-167" y="15171"/>
                    <a:pt x="736" y="21122"/>
                  </a:cubicBezTo>
                  <a:cubicBezTo>
                    <a:pt x="20717" y="21122"/>
                    <a:pt x="20717" y="21122"/>
                    <a:pt x="20717" y="21122"/>
                  </a:cubicBezTo>
                  <a:cubicBezTo>
                    <a:pt x="19311" y="18771"/>
                    <a:pt x="17904" y="16383"/>
                    <a:pt x="16524" y="13995"/>
                  </a:cubicBezTo>
                  <a:cubicBezTo>
                    <a:pt x="15781" y="12710"/>
                    <a:pt x="16126" y="11865"/>
                    <a:pt x="16604" y="1050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2551922" y="3493827"/>
              <a:ext cx="1703000" cy="125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21012" y="9898"/>
                  </a:moveTo>
                  <a:cubicBezTo>
                    <a:pt x="20593" y="6983"/>
                    <a:pt x="19502" y="4105"/>
                    <a:pt x="17683" y="2417"/>
                  </a:cubicBezTo>
                  <a:cubicBezTo>
                    <a:pt x="15640" y="460"/>
                    <a:pt x="13094" y="652"/>
                    <a:pt x="10716" y="537"/>
                  </a:cubicBezTo>
                  <a:cubicBezTo>
                    <a:pt x="9681" y="460"/>
                    <a:pt x="8674" y="345"/>
                    <a:pt x="7694" y="0"/>
                  </a:cubicBezTo>
                  <a:cubicBezTo>
                    <a:pt x="6827" y="2724"/>
                    <a:pt x="5260" y="8747"/>
                    <a:pt x="2518" y="6829"/>
                  </a:cubicBezTo>
                  <a:cubicBezTo>
                    <a:pt x="2742" y="7635"/>
                    <a:pt x="2994" y="8402"/>
                    <a:pt x="3330" y="9169"/>
                  </a:cubicBezTo>
                  <a:cubicBezTo>
                    <a:pt x="3637" y="9898"/>
                    <a:pt x="4057" y="10551"/>
                    <a:pt x="4365" y="11280"/>
                  </a:cubicBezTo>
                  <a:cubicBezTo>
                    <a:pt x="4840" y="12546"/>
                    <a:pt x="4001" y="13620"/>
                    <a:pt x="3497" y="14617"/>
                  </a:cubicBezTo>
                  <a:cubicBezTo>
                    <a:pt x="2322" y="16958"/>
                    <a:pt x="1175" y="19260"/>
                    <a:pt x="0" y="21600"/>
                  </a:cubicBezTo>
                  <a:cubicBezTo>
                    <a:pt x="20453" y="21600"/>
                    <a:pt x="20453" y="21600"/>
                    <a:pt x="20453" y="21600"/>
                  </a:cubicBezTo>
                  <a:cubicBezTo>
                    <a:pt x="21068" y="17763"/>
                    <a:pt x="21600" y="13773"/>
                    <a:pt x="21012" y="9898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710834" y="33527"/>
              <a:ext cx="3001754" cy="1586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8" fill="norm" stroke="1" extrusionOk="0">
                  <a:moveTo>
                    <a:pt x="21600" y="6581"/>
                  </a:moveTo>
                  <a:cubicBezTo>
                    <a:pt x="21600" y="6581"/>
                    <a:pt x="21600" y="6581"/>
                    <a:pt x="21600" y="6581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0" y="6581"/>
                    <a:pt x="0" y="6581"/>
                    <a:pt x="0" y="6581"/>
                  </a:cubicBezTo>
                  <a:cubicBezTo>
                    <a:pt x="0" y="6581"/>
                    <a:pt x="0" y="6581"/>
                    <a:pt x="0" y="6581"/>
                  </a:cubicBezTo>
                  <a:cubicBezTo>
                    <a:pt x="3772" y="8901"/>
                    <a:pt x="3772" y="8901"/>
                    <a:pt x="3772" y="8901"/>
                  </a:cubicBezTo>
                  <a:cubicBezTo>
                    <a:pt x="3772" y="8901"/>
                    <a:pt x="3772" y="8901"/>
                    <a:pt x="3772" y="8930"/>
                  </a:cubicBezTo>
                  <a:cubicBezTo>
                    <a:pt x="3772" y="16497"/>
                    <a:pt x="3772" y="16497"/>
                    <a:pt x="3772" y="16497"/>
                  </a:cubicBezTo>
                  <a:cubicBezTo>
                    <a:pt x="3772" y="17048"/>
                    <a:pt x="4030" y="17512"/>
                    <a:pt x="4336" y="17512"/>
                  </a:cubicBezTo>
                  <a:cubicBezTo>
                    <a:pt x="8479" y="21600"/>
                    <a:pt x="12638" y="21600"/>
                    <a:pt x="16780" y="17512"/>
                  </a:cubicBezTo>
                  <a:cubicBezTo>
                    <a:pt x="17087" y="17512"/>
                    <a:pt x="17344" y="17048"/>
                    <a:pt x="17344" y="16497"/>
                  </a:cubicBezTo>
                  <a:cubicBezTo>
                    <a:pt x="17344" y="9191"/>
                    <a:pt x="17344" y="9191"/>
                    <a:pt x="17344" y="9191"/>
                  </a:cubicBezTo>
                  <a:lnTo>
                    <a:pt x="21600" y="658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612222" y="0"/>
              <a:ext cx="3198978" cy="165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10573" y="21426"/>
                  </a:moveTo>
                  <a:cubicBezTo>
                    <a:pt x="8607" y="21426"/>
                    <a:pt x="6640" y="20382"/>
                    <a:pt x="4674" y="18353"/>
                  </a:cubicBezTo>
                  <a:cubicBezTo>
                    <a:pt x="4296" y="18295"/>
                    <a:pt x="3993" y="17686"/>
                    <a:pt x="3993" y="16932"/>
                  </a:cubicBezTo>
                  <a:cubicBezTo>
                    <a:pt x="3993" y="9626"/>
                    <a:pt x="3993" y="9626"/>
                    <a:pt x="3993" y="9626"/>
                  </a:cubicBezTo>
                  <a:cubicBezTo>
                    <a:pt x="0" y="7016"/>
                    <a:pt x="0" y="7016"/>
                    <a:pt x="0" y="7016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21600" y="7016"/>
                    <a:pt x="21600" y="7016"/>
                    <a:pt x="21600" y="7016"/>
                  </a:cubicBezTo>
                  <a:cubicBezTo>
                    <a:pt x="17153" y="9916"/>
                    <a:pt x="17153" y="9916"/>
                    <a:pt x="17153" y="9916"/>
                  </a:cubicBezTo>
                  <a:cubicBezTo>
                    <a:pt x="17153" y="16932"/>
                    <a:pt x="17153" y="16932"/>
                    <a:pt x="17153" y="16932"/>
                  </a:cubicBezTo>
                  <a:cubicBezTo>
                    <a:pt x="17153" y="17686"/>
                    <a:pt x="16850" y="18295"/>
                    <a:pt x="16472" y="18353"/>
                  </a:cubicBezTo>
                  <a:cubicBezTo>
                    <a:pt x="14521" y="20382"/>
                    <a:pt x="12555" y="21426"/>
                    <a:pt x="10573" y="21426"/>
                  </a:cubicBezTo>
                  <a:close/>
                  <a:moveTo>
                    <a:pt x="4432" y="9365"/>
                  </a:moveTo>
                  <a:cubicBezTo>
                    <a:pt x="4432" y="16932"/>
                    <a:pt x="4432" y="16932"/>
                    <a:pt x="4432" y="16932"/>
                  </a:cubicBezTo>
                  <a:cubicBezTo>
                    <a:pt x="4432" y="17280"/>
                    <a:pt x="4568" y="17541"/>
                    <a:pt x="4734" y="17541"/>
                  </a:cubicBezTo>
                  <a:cubicBezTo>
                    <a:pt x="4795" y="17541"/>
                    <a:pt x="4795" y="17541"/>
                    <a:pt x="4795" y="17541"/>
                  </a:cubicBezTo>
                  <a:cubicBezTo>
                    <a:pt x="4840" y="17599"/>
                    <a:pt x="4840" y="17599"/>
                    <a:pt x="4840" y="17599"/>
                  </a:cubicBezTo>
                  <a:cubicBezTo>
                    <a:pt x="8652" y="21600"/>
                    <a:pt x="12509" y="21600"/>
                    <a:pt x="16321" y="17599"/>
                  </a:cubicBezTo>
                  <a:cubicBezTo>
                    <a:pt x="16366" y="17541"/>
                    <a:pt x="16366" y="17541"/>
                    <a:pt x="16366" y="17541"/>
                  </a:cubicBezTo>
                  <a:cubicBezTo>
                    <a:pt x="16412" y="17541"/>
                    <a:pt x="16412" y="17541"/>
                    <a:pt x="16412" y="17541"/>
                  </a:cubicBezTo>
                  <a:cubicBezTo>
                    <a:pt x="16593" y="17541"/>
                    <a:pt x="16729" y="17280"/>
                    <a:pt x="16729" y="16932"/>
                  </a:cubicBezTo>
                  <a:cubicBezTo>
                    <a:pt x="16729" y="9336"/>
                    <a:pt x="16729" y="9336"/>
                    <a:pt x="16729" y="9336"/>
                  </a:cubicBezTo>
                  <a:cubicBezTo>
                    <a:pt x="20269" y="7016"/>
                    <a:pt x="20269" y="7016"/>
                    <a:pt x="20269" y="7016"/>
                  </a:cubicBezTo>
                  <a:cubicBezTo>
                    <a:pt x="10800" y="870"/>
                    <a:pt x="10800" y="870"/>
                    <a:pt x="10800" y="870"/>
                  </a:cubicBezTo>
                  <a:cubicBezTo>
                    <a:pt x="1331" y="7016"/>
                    <a:pt x="1331" y="7016"/>
                    <a:pt x="1331" y="7016"/>
                  </a:cubicBezTo>
                  <a:cubicBezTo>
                    <a:pt x="4432" y="9046"/>
                    <a:pt x="4432" y="9046"/>
                    <a:pt x="4432" y="9046"/>
                  </a:cubicBezTo>
                  <a:lnTo>
                    <a:pt x="4432" y="9365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7" name="Freeform 13"/>
            <p:cNvSpPr/>
            <p:nvPr/>
          </p:nvSpPr>
          <p:spPr>
            <a:xfrm>
              <a:off x="1248270" y="1108400"/>
              <a:ext cx="1856868" cy="115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9" y="625"/>
                  </a:moveTo>
                  <a:cubicBezTo>
                    <a:pt x="938" y="1251"/>
                    <a:pt x="730" y="3461"/>
                    <a:pt x="547" y="4587"/>
                  </a:cubicBezTo>
                  <a:cubicBezTo>
                    <a:pt x="339" y="5921"/>
                    <a:pt x="208" y="7256"/>
                    <a:pt x="130" y="8590"/>
                  </a:cubicBezTo>
                  <a:cubicBezTo>
                    <a:pt x="0" y="11259"/>
                    <a:pt x="130" y="13927"/>
                    <a:pt x="495" y="16513"/>
                  </a:cubicBezTo>
                  <a:cubicBezTo>
                    <a:pt x="730" y="16846"/>
                    <a:pt x="547" y="17639"/>
                    <a:pt x="130" y="17555"/>
                  </a:cubicBezTo>
                  <a:cubicBezTo>
                    <a:pt x="78" y="17514"/>
                    <a:pt x="52" y="17514"/>
                    <a:pt x="0" y="17514"/>
                  </a:cubicBezTo>
                  <a:cubicBezTo>
                    <a:pt x="521" y="19098"/>
                    <a:pt x="1146" y="20599"/>
                    <a:pt x="2084" y="21600"/>
                  </a:cubicBezTo>
                  <a:cubicBezTo>
                    <a:pt x="1615" y="17639"/>
                    <a:pt x="2345" y="13385"/>
                    <a:pt x="4169" y="10550"/>
                  </a:cubicBezTo>
                  <a:cubicBezTo>
                    <a:pt x="4586" y="9924"/>
                    <a:pt x="5081" y="9299"/>
                    <a:pt x="5680" y="9215"/>
                  </a:cubicBezTo>
                  <a:cubicBezTo>
                    <a:pt x="6331" y="9174"/>
                    <a:pt x="6696" y="9799"/>
                    <a:pt x="7139" y="10425"/>
                  </a:cubicBezTo>
                  <a:cubicBezTo>
                    <a:pt x="7895" y="11551"/>
                    <a:pt x="8416" y="9966"/>
                    <a:pt x="9093" y="9382"/>
                  </a:cubicBezTo>
                  <a:cubicBezTo>
                    <a:pt x="9614" y="8965"/>
                    <a:pt x="10162" y="8840"/>
                    <a:pt x="10709" y="9132"/>
                  </a:cubicBezTo>
                  <a:cubicBezTo>
                    <a:pt x="10709" y="9132"/>
                    <a:pt x="10735" y="9132"/>
                    <a:pt x="10735" y="9132"/>
                  </a:cubicBezTo>
                  <a:cubicBezTo>
                    <a:pt x="10761" y="9090"/>
                    <a:pt x="10813" y="9007"/>
                    <a:pt x="10865" y="9007"/>
                  </a:cubicBezTo>
                  <a:cubicBezTo>
                    <a:pt x="11464" y="8673"/>
                    <a:pt x="12064" y="8840"/>
                    <a:pt x="12585" y="9341"/>
                  </a:cubicBezTo>
                  <a:cubicBezTo>
                    <a:pt x="12845" y="9591"/>
                    <a:pt x="13080" y="9883"/>
                    <a:pt x="13288" y="10216"/>
                  </a:cubicBezTo>
                  <a:cubicBezTo>
                    <a:pt x="13497" y="10592"/>
                    <a:pt x="13653" y="11008"/>
                    <a:pt x="14096" y="10758"/>
                  </a:cubicBezTo>
                  <a:cubicBezTo>
                    <a:pt x="14252" y="10675"/>
                    <a:pt x="14409" y="10383"/>
                    <a:pt x="14539" y="10175"/>
                  </a:cubicBezTo>
                  <a:cubicBezTo>
                    <a:pt x="14956" y="9549"/>
                    <a:pt x="15347" y="9007"/>
                    <a:pt x="15946" y="9132"/>
                  </a:cubicBezTo>
                  <a:cubicBezTo>
                    <a:pt x="16519" y="9215"/>
                    <a:pt x="17014" y="9799"/>
                    <a:pt x="17405" y="10425"/>
                  </a:cubicBezTo>
                  <a:cubicBezTo>
                    <a:pt x="19255" y="13260"/>
                    <a:pt x="19985" y="17514"/>
                    <a:pt x="19490" y="21475"/>
                  </a:cubicBezTo>
                  <a:cubicBezTo>
                    <a:pt x="20428" y="20474"/>
                    <a:pt x="21053" y="18973"/>
                    <a:pt x="21600" y="17388"/>
                  </a:cubicBezTo>
                  <a:cubicBezTo>
                    <a:pt x="21548" y="17388"/>
                    <a:pt x="21496" y="17388"/>
                    <a:pt x="21444" y="17430"/>
                  </a:cubicBezTo>
                  <a:cubicBezTo>
                    <a:pt x="21053" y="17555"/>
                    <a:pt x="20844" y="16721"/>
                    <a:pt x="21105" y="16388"/>
                  </a:cubicBezTo>
                  <a:cubicBezTo>
                    <a:pt x="21470" y="13802"/>
                    <a:pt x="21600" y="11134"/>
                    <a:pt x="21444" y="8465"/>
                  </a:cubicBezTo>
                  <a:cubicBezTo>
                    <a:pt x="21392" y="7047"/>
                    <a:pt x="21235" y="5629"/>
                    <a:pt x="21001" y="4253"/>
                  </a:cubicBezTo>
                  <a:cubicBezTo>
                    <a:pt x="20844" y="3211"/>
                    <a:pt x="20610" y="1126"/>
                    <a:pt x="20011" y="500"/>
                  </a:cubicBezTo>
                  <a:cubicBezTo>
                    <a:pt x="19880" y="375"/>
                    <a:pt x="19828" y="208"/>
                    <a:pt x="19828" y="0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72" y="208"/>
                    <a:pt x="1720" y="459"/>
                    <a:pt x="1589" y="62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8" name="Freeform 14"/>
            <p:cNvSpPr/>
            <p:nvPr/>
          </p:nvSpPr>
          <p:spPr>
            <a:xfrm>
              <a:off x="1592183" y="505714"/>
              <a:ext cx="624280" cy="106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21" fill="norm" stroke="1" extrusionOk="0">
                  <a:moveTo>
                    <a:pt x="21387" y="527"/>
                  </a:moveTo>
                  <a:cubicBezTo>
                    <a:pt x="21310" y="482"/>
                    <a:pt x="21310" y="437"/>
                    <a:pt x="21232" y="392"/>
                  </a:cubicBezTo>
                  <a:cubicBezTo>
                    <a:pt x="21232" y="347"/>
                    <a:pt x="21232" y="347"/>
                    <a:pt x="21232" y="303"/>
                  </a:cubicBezTo>
                  <a:cubicBezTo>
                    <a:pt x="21155" y="123"/>
                    <a:pt x="20770" y="-56"/>
                    <a:pt x="20384" y="34"/>
                  </a:cubicBezTo>
                  <a:cubicBezTo>
                    <a:pt x="20384" y="34"/>
                    <a:pt x="20307" y="34"/>
                    <a:pt x="20307" y="34"/>
                  </a:cubicBezTo>
                  <a:cubicBezTo>
                    <a:pt x="20230" y="34"/>
                    <a:pt x="20075" y="34"/>
                    <a:pt x="19998" y="34"/>
                  </a:cubicBezTo>
                  <a:cubicBezTo>
                    <a:pt x="19844" y="-11"/>
                    <a:pt x="19612" y="-11"/>
                    <a:pt x="19381" y="34"/>
                  </a:cubicBezTo>
                  <a:cubicBezTo>
                    <a:pt x="19072" y="34"/>
                    <a:pt x="18918" y="213"/>
                    <a:pt x="18918" y="392"/>
                  </a:cubicBezTo>
                  <a:cubicBezTo>
                    <a:pt x="18918" y="437"/>
                    <a:pt x="18918" y="437"/>
                    <a:pt x="18918" y="482"/>
                  </a:cubicBezTo>
                  <a:cubicBezTo>
                    <a:pt x="13981" y="2633"/>
                    <a:pt x="8967" y="4694"/>
                    <a:pt x="3721" y="6621"/>
                  </a:cubicBezTo>
                  <a:cubicBezTo>
                    <a:pt x="3721" y="6666"/>
                    <a:pt x="3644" y="6666"/>
                    <a:pt x="3567" y="6711"/>
                  </a:cubicBezTo>
                  <a:cubicBezTo>
                    <a:pt x="3412" y="6756"/>
                    <a:pt x="3258" y="6890"/>
                    <a:pt x="3258" y="7024"/>
                  </a:cubicBezTo>
                  <a:cubicBezTo>
                    <a:pt x="3181" y="10430"/>
                    <a:pt x="2872" y="13881"/>
                    <a:pt x="2332" y="17287"/>
                  </a:cubicBezTo>
                  <a:cubicBezTo>
                    <a:pt x="18" y="17152"/>
                    <a:pt x="-59" y="20244"/>
                    <a:pt x="18" y="21051"/>
                  </a:cubicBezTo>
                  <a:cubicBezTo>
                    <a:pt x="18" y="21544"/>
                    <a:pt x="1330" y="21544"/>
                    <a:pt x="1330" y="21051"/>
                  </a:cubicBezTo>
                  <a:cubicBezTo>
                    <a:pt x="1252" y="20827"/>
                    <a:pt x="1484" y="18586"/>
                    <a:pt x="2101" y="18138"/>
                  </a:cubicBezTo>
                  <a:cubicBezTo>
                    <a:pt x="2024" y="19034"/>
                    <a:pt x="2178" y="19976"/>
                    <a:pt x="2487" y="20872"/>
                  </a:cubicBezTo>
                  <a:cubicBezTo>
                    <a:pt x="2718" y="21320"/>
                    <a:pt x="3952" y="21141"/>
                    <a:pt x="3798" y="20648"/>
                  </a:cubicBezTo>
                  <a:cubicBezTo>
                    <a:pt x="3490" y="19931"/>
                    <a:pt x="3412" y="19214"/>
                    <a:pt x="3412" y="18497"/>
                  </a:cubicBezTo>
                  <a:cubicBezTo>
                    <a:pt x="4030" y="19034"/>
                    <a:pt x="4415" y="19617"/>
                    <a:pt x="4492" y="20289"/>
                  </a:cubicBezTo>
                  <a:cubicBezTo>
                    <a:pt x="4492" y="20782"/>
                    <a:pt x="5804" y="20782"/>
                    <a:pt x="5804" y="20289"/>
                  </a:cubicBezTo>
                  <a:cubicBezTo>
                    <a:pt x="5727" y="19214"/>
                    <a:pt x="4955" y="18228"/>
                    <a:pt x="3644" y="17511"/>
                  </a:cubicBezTo>
                  <a:cubicBezTo>
                    <a:pt x="4184" y="14105"/>
                    <a:pt x="4492" y="10654"/>
                    <a:pt x="4570" y="7249"/>
                  </a:cubicBezTo>
                  <a:cubicBezTo>
                    <a:pt x="9661" y="5322"/>
                    <a:pt x="14598" y="3305"/>
                    <a:pt x="19458" y="1199"/>
                  </a:cubicBezTo>
                  <a:cubicBezTo>
                    <a:pt x="19690" y="1288"/>
                    <a:pt x="19998" y="1378"/>
                    <a:pt x="20307" y="1378"/>
                  </a:cubicBezTo>
                  <a:cubicBezTo>
                    <a:pt x="20307" y="1378"/>
                    <a:pt x="20384" y="1378"/>
                    <a:pt x="20461" y="1333"/>
                  </a:cubicBezTo>
                  <a:cubicBezTo>
                    <a:pt x="20538" y="1333"/>
                    <a:pt x="20692" y="1333"/>
                    <a:pt x="20770" y="1333"/>
                  </a:cubicBezTo>
                  <a:cubicBezTo>
                    <a:pt x="20924" y="1333"/>
                    <a:pt x="21155" y="1199"/>
                    <a:pt x="21232" y="1064"/>
                  </a:cubicBezTo>
                  <a:cubicBezTo>
                    <a:pt x="21232" y="1064"/>
                    <a:pt x="21232" y="1064"/>
                    <a:pt x="21232" y="1020"/>
                  </a:cubicBezTo>
                  <a:cubicBezTo>
                    <a:pt x="21464" y="930"/>
                    <a:pt x="21541" y="706"/>
                    <a:pt x="21387" y="52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220" name="TextBox 15"/>
          <p:cNvSpPr txBox="1"/>
          <p:nvPr/>
        </p:nvSpPr>
        <p:spPr>
          <a:xfrm>
            <a:off x="5221966" y="1095826"/>
            <a:ext cx="489170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sp>
        <p:nvSpPr>
          <p:cNvPr id="221" name="Rectangle 16"/>
          <p:cNvSpPr txBox="1"/>
          <p:nvPr/>
        </p:nvSpPr>
        <p:spPr>
          <a:xfrm>
            <a:off x="5252561" y="2566473"/>
            <a:ext cx="273106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22" name="TextBox 17"/>
          <p:cNvSpPr txBox="1"/>
          <p:nvPr/>
        </p:nvSpPr>
        <p:spPr>
          <a:xfrm>
            <a:off x="5252561" y="2339225"/>
            <a:ext cx="324206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Insert Your Subtitle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4"/>
      <p:bldP build="whole" bldLvl="1" animBg="1" rev="0" advAuto="0" spid="222" grpId="3"/>
      <p:bldP build="whole" bldLvl="1" animBg="1" rev="0" advAuto="0" spid="220" grpId="1"/>
      <p:bldP build="whole" bldLvl="1" animBg="1" rev="0" advAuto="0" spid="21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9"/>
          <p:cNvGrpSpPr/>
          <p:nvPr/>
        </p:nvGrpSpPr>
        <p:grpSpPr>
          <a:xfrm>
            <a:off x="-856" y="111486"/>
            <a:ext cx="4572776" cy="5035154"/>
            <a:chOff x="0" y="0"/>
            <a:chExt cx="4572774" cy="5035154"/>
          </a:xfrm>
        </p:grpSpPr>
        <p:sp>
          <p:nvSpPr>
            <p:cNvPr id="224" name="Freeform 5"/>
            <p:cNvSpPr/>
            <p:nvPr/>
          </p:nvSpPr>
          <p:spPr>
            <a:xfrm>
              <a:off x="2916697" y="3645694"/>
              <a:ext cx="1656078" cy="1389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1600" fill="norm" stroke="1" extrusionOk="0">
                  <a:moveTo>
                    <a:pt x="18529" y="4400"/>
                  </a:moveTo>
                  <a:cubicBezTo>
                    <a:pt x="17180" y="2246"/>
                    <a:pt x="15257" y="923"/>
                    <a:pt x="12860" y="523"/>
                  </a:cubicBezTo>
                  <a:cubicBezTo>
                    <a:pt x="11861" y="338"/>
                    <a:pt x="10837" y="308"/>
                    <a:pt x="9839" y="277"/>
                  </a:cubicBezTo>
                  <a:cubicBezTo>
                    <a:pt x="8765" y="246"/>
                    <a:pt x="7666" y="215"/>
                    <a:pt x="6617" y="0"/>
                  </a:cubicBezTo>
                  <a:cubicBezTo>
                    <a:pt x="5993" y="2000"/>
                    <a:pt x="5394" y="3969"/>
                    <a:pt x="4794" y="5846"/>
                  </a:cubicBezTo>
                  <a:cubicBezTo>
                    <a:pt x="4919" y="5877"/>
                    <a:pt x="5019" y="5938"/>
                    <a:pt x="5119" y="5969"/>
                  </a:cubicBezTo>
                  <a:cubicBezTo>
                    <a:pt x="7217" y="6923"/>
                    <a:pt x="8290" y="9815"/>
                    <a:pt x="7516" y="12400"/>
                  </a:cubicBezTo>
                  <a:cubicBezTo>
                    <a:pt x="6742" y="14985"/>
                    <a:pt x="4420" y="16308"/>
                    <a:pt x="2322" y="15354"/>
                  </a:cubicBezTo>
                  <a:cubicBezTo>
                    <a:pt x="2197" y="15292"/>
                    <a:pt x="2073" y="15231"/>
                    <a:pt x="1948" y="15138"/>
                  </a:cubicBezTo>
                  <a:cubicBezTo>
                    <a:pt x="1224" y="17538"/>
                    <a:pt x="574" y="19662"/>
                    <a:pt x="0" y="21600"/>
                  </a:cubicBezTo>
                  <a:cubicBezTo>
                    <a:pt x="19053" y="21600"/>
                    <a:pt x="19053" y="21600"/>
                    <a:pt x="19053" y="21600"/>
                  </a:cubicBezTo>
                  <a:cubicBezTo>
                    <a:pt x="19178" y="21600"/>
                    <a:pt x="19178" y="21600"/>
                    <a:pt x="19178" y="21600"/>
                  </a:cubicBezTo>
                  <a:cubicBezTo>
                    <a:pt x="20027" y="21600"/>
                    <a:pt x="20027" y="21600"/>
                    <a:pt x="20027" y="21600"/>
                  </a:cubicBezTo>
                  <a:cubicBezTo>
                    <a:pt x="20052" y="21538"/>
                    <a:pt x="20052" y="21538"/>
                    <a:pt x="20052" y="21538"/>
                  </a:cubicBezTo>
                  <a:cubicBezTo>
                    <a:pt x="21076" y="15508"/>
                    <a:pt x="21600" y="9262"/>
                    <a:pt x="18529" y="4400"/>
                  </a:cubicBez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5" name="Freeform 6"/>
            <p:cNvSpPr/>
            <p:nvPr/>
          </p:nvSpPr>
          <p:spPr>
            <a:xfrm>
              <a:off x="0" y="3630216"/>
              <a:ext cx="1853469" cy="140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18789" y="15272"/>
                  </a:moveTo>
                  <a:cubicBezTo>
                    <a:pt x="16938" y="16398"/>
                    <a:pt x="14720" y="15303"/>
                    <a:pt x="13875" y="12838"/>
                  </a:cubicBezTo>
                  <a:cubicBezTo>
                    <a:pt x="13029" y="10344"/>
                    <a:pt x="13875" y="7423"/>
                    <a:pt x="15726" y="6297"/>
                  </a:cubicBezTo>
                  <a:cubicBezTo>
                    <a:pt x="15818" y="6237"/>
                    <a:pt x="15909" y="6206"/>
                    <a:pt x="16000" y="6145"/>
                  </a:cubicBezTo>
                  <a:cubicBezTo>
                    <a:pt x="15315" y="4168"/>
                    <a:pt x="14606" y="2099"/>
                    <a:pt x="13852" y="0"/>
                  </a:cubicBezTo>
                  <a:cubicBezTo>
                    <a:pt x="12663" y="395"/>
                    <a:pt x="11406" y="426"/>
                    <a:pt x="10149" y="456"/>
                  </a:cubicBezTo>
                  <a:cubicBezTo>
                    <a:pt x="9509" y="456"/>
                    <a:pt x="8846" y="487"/>
                    <a:pt x="8183" y="548"/>
                  </a:cubicBezTo>
                  <a:cubicBezTo>
                    <a:pt x="5783" y="821"/>
                    <a:pt x="3978" y="1856"/>
                    <a:pt x="2629" y="3772"/>
                  </a:cubicBezTo>
                  <a:cubicBezTo>
                    <a:pt x="1349" y="5598"/>
                    <a:pt x="458" y="8153"/>
                    <a:pt x="138" y="10983"/>
                  </a:cubicBezTo>
                  <a:cubicBezTo>
                    <a:pt x="-251" y="14603"/>
                    <a:pt x="252" y="18345"/>
                    <a:pt x="778" y="21539"/>
                  </a:cubicBezTo>
                  <a:cubicBezTo>
                    <a:pt x="778" y="21600"/>
                    <a:pt x="778" y="21600"/>
                    <a:pt x="778" y="21600"/>
                  </a:cubicBezTo>
                  <a:cubicBezTo>
                    <a:pt x="1578" y="21600"/>
                    <a:pt x="1578" y="21600"/>
                    <a:pt x="1578" y="21600"/>
                  </a:cubicBezTo>
                  <a:cubicBezTo>
                    <a:pt x="1692" y="21600"/>
                    <a:pt x="1692" y="21600"/>
                    <a:pt x="1692" y="21600"/>
                  </a:cubicBezTo>
                  <a:cubicBezTo>
                    <a:pt x="21349" y="21600"/>
                    <a:pt x="21349" y="21600"/>
                    <a:pt x="21349" y="21600"/>
                  </a:cubicBezTo>
                  <a:cubicBezTo>
                    <a:pt x="20686" y="19653"/>
                    <a:pt x="19955" y="17493"/>
                    <a:pt x="19109" y="15059"/>
                  </a:cubicBezTo>
                  <a:cubicBezTo>
                    <a:pt x="18995" y="15150"/>
                    <a:pt x="18903" y="15211"/>
                    <a:pt x="18789" y="1527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6" name="Freeform 7"/>
            <p:cNvSpPr/>
            <p:nvPr/>
          </p:nvSpPr>
          <p:spPr>
            <a:xfrm>
              <a:off x="1229878" y="986417"/>
              <a:ext cx="2153026" cy="171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326" fill="norm" stroke="1" extrusionOk="0">
                  <a:moveTo>
                    <a:pt x="9265" y="19825"/>
                  </a:moveTo>
                  <a:cubicBezTo>
                    <a:pt x="9026" y="17636"/>
                    <a:pt x="10278" y="15643"/>
                    <a:pt x="12047" y="15348"/>
                  </a:cubicBezTo>
                  <a:cubicBezTo>
                    <a:pt x="13795" y="15077"/>
                    <a:pt x="15425" y="16603"/>
                    <a:pt x="15663" y="18792"/>
                  </a:cubicBezTo>
                  <a:cubicBezTo>
                    <a:pt x="15663" y="18915"/>
                    <a:pt x="15683" y="19038"/>
                    <a:pt x="15683" y="19186"/>
                  </a:cubicBezTo>
                  <a:cubicBezTo>
                    <a:pt x="17412" y="18915"/>
                    <a:pt x="18962" y="18669"/>
                    <a:pt x="20353" y="18448"/>
                  </a:cubicBezTo>
                  <a:cubicBezTo>
                    <a:pt x="20333" y="18349"/>
                    <a:pt x="20293" y="18251"/>
                    <a:pt x="20254" y="18152"/>
                  </a:cubicBezTo>
                  <a:cubicBezTo>
                    <a:pt x="20115" y="17857"/>
                    <a:pt x="19936" y="17685"/>
                    <a:pt x="19717" y="17660"/>
                  </a:cubicBezTo>
                  <a:cubicBezTo>
                    <a:pt x="20492" y="16775"/>
                    <a:pt x="21029" y="15594"/>
                    <a:pt x="21506" y="14438"/>
                  </a:cubicBezTo>
                  <a:cubicBezTo>
                    <a:pt x="21585" y="14290"/>
                    <a:pt x="21585" y="14142"/>
                    <a:pt x="21525" y="13995"/>
                  </a:cubicBezTo>
                  <a:cubicBezTo>
                    <a:pt x="21466" y="13847"/>
                    <a:pt x="21327" y="13749"/>
                    <a:pt x="21188" y="13749"/>
                  </a:cubicBezTo>
                  <a:cubicBezTo>
                    <a:pt x="21108" y="13724"/>
                    <a:pt x="21029" y="13724"/>
                    <a:pt x="20929" y="13724"/>
                  </a:cubicBezTo>
                  <a:cubicBezTo>
                    <a:pt x="21287" y="11633"/>
                    <a:pt x="21347" y="9517"/>
                    <a:pt x="21128" y="7451"/>
                  </a:cubicBezTo>
                  <a:cubicBezTo>
                    <a:pt x="21088" y="7033"/>
                    <a:pt x="21029" y="6590"/>
                    <a:pt x="20969" y="6172"/>
                  </a:cubicBezTo>
                  <a:cubicBezTo>
                    <a:pt x="19181" y="5803"/>
                    <a:pt x="17213" y="5409"/>
                    <a:pt x="15028" y="4966"/>
                  </a:cubicBezTo>
                  <a:cubicBezTo>
                    <a:pt x="14888" y="4941"/>
                    <a:pt x="14888" y="4941"/>
                    <a:pt x="14888" y="4941"/>
                  </a:cubicBezTo>
                  <a:cubicBezTo>
                    <a:pt x="14928" y="4769"/>
                    <a:pt x="14928" y="4769"/>
                    <a:pt x="14928" y="4769"/>
                  </a:cubicBezTo>
                  <a:cubicBezTo>
                    <a:pt x="14968" y="4597"/>
                    <a:pt x="14988" y="4449"/>
                    <a:pt x="15008" y="4277"/>
                  </a:cubicBezTo>
                  <a:cubicBezTo>
                    <a:pt x="15266" y="2260"/>
                    <a:pt x="14173" y="366"/>
                    <a:pt x="12544" y="46"/>
                  </a:cubicBezTo>
                  <a:cubicBezTo>
                    <a:pt x="10934" y="-274"/>
                    <a:pt x="9404" y="1104"/>
                    <a:pt x="9146" y="3121"/>
                  </a:cubicBezTo>
                  <a:cubicBezTo>
                    <a:pt x="9126" y="3269"/>
                    <a:pt x="9106" y="3416"/>
                    <a:pt x="9106" y="3564"/>
                  </a:cubicBezTo>
                  <a:cubicBezTo>
                    <a:pt x="9106" y="3761"/>
                    <a:pt x="9106" y="3761"/>
                    <a:pt x="9106" y="3761"/>
                  </a:cubicBezTo>
                  <a:cubicBezTo>
                    <a:pt x="8967" y="3711"/>
                    <a:pt x="8967" y="3711"/>
                    <a:pt x="8967" y="3711"/>
                  </a:cubicBezTo>
                  <a:cubicBezTo>
                    <a:pt x="6264" y="3170"/>
                    <a:pt x="3343" y="2555"/>
                    <a:pt x="442" y="1940"/>
                  </a:cubicBezTo>
                  <a:cubicBezTo>
                    <a:pt x="442" y="4966"/>
                    <a:pt x="442" y="4966"/>
                    <a:pt x="442" y="4966"/>
                  </a:cubicBezTo>
                  <a:cubicBezTo>
                    <a:pt x="442" y="5286"/>
                    <a:pt x="522" y="5606"/>
                    <a:pt x="661" y="5852"/>
                  </a:cubicBezTo>
                  <a:cubicBezTo>
                    <a:pt x="661" y="5852"/>
                    <a:pt x="661" y="5852"/>
                    <a:pt x="661" y="5852"/>
                  </a:cubicBezTo>
                  <a:cubicBezTo>
                    <a:pt x="661" y="5852"/>
                    <a:pt x="661" y="5852"/>
                    <a:pt x="661" y="5852"/>
                  </a:cubicBezTo>
                  <a:cubicBezTo>
                    <a:pt x="561" y="6418"/>
                    <a:pt x="482" y="6983"/>
                    <a:pt x="422" y="7549"/>
                  </a:cubicBezTo>
                  <a:cubicBezTo>
                    <a:pt x="223" y="9616"/>
                    <a:pt x="283" y="11707"/>
                    <a:pt x="621" y="13798"/>
                  </a:cubicBezTo>
                  <a:cubicBezTo>
                    <a:pt x="541" y="13798"/>
                    <a:pt x="462" y="13823"/>
                    <a:pt x="382" y="13823"/>
                  </a:cubicBezTo>
                  <a:cubicBezTo>
                    <a:pt x="223" y="13847"/>
                    <a:pt x="104" y="13946"/>
                    <a:pt x="45" y="14093"/>
                  </a:cubicBezTo>
                  <a:cubicBezTo>
                    <a:pt x="-15" y="14216"/>
                    <a:pt x="-15" y="14388"/>
                    <a:pt x="45" y="14536"/>
                  </a:cubicBezTo>
                  <a:cubicBezTo>
                    <a:pt x="541" y="15668"/>
                    <a:pt x="1078" y="16849"/>
                    <a:pt x="1833" y="17734"/>
                  </a:cubicBezTo>
                  <a:cubicBezTo>
                    <a:pt x="1634" y="17783"/>
                    <a:pt x="1455" y="17931"/>
                    <a:pt x="1296" y="18251"/>
                  </a:cubicBezTo>
                  <a:cubicBezTo>
                    <a:pt x="959" y="18964"/>
                    <a:pt x="1157" y="20047"/>
                    <a:pt x="1296" y="20809"/>
                  </a:cubicBezTo>
                  <a:cubicBezTo>
                    <a:pt x="1316" y="20932"/>
                    <a:pt x="1316" y="20932"/>
                    <a:pt x="1316" y="20932"/>
                  </a:cubicBezTo>
                  <a:cubicBezTo>
                    <a:pt x="1336" y="21031"/>
                    <a:pt x="1336" y="21129"/>
                    <a:pt x="1356" y="21252"/>
                  </a:cubicBezTo>
                  <a:cubicBezTo>
                    <a:pt x="1356" y="21277"/>
                    <a:pt x="1376" y="21301"/>
                    <a:pt x="1376" y="21326"/>
                  </a:cubicBezTo>
                  <a:cubicBezTo>
                    <a:pt x="4078" y="20932"/>
                    <a:pt x="6781" y="20539"/>
                    <a:pt x="9305" y="20145"/>
                  </a:cubicBezTo>
                  <a:cubicBezTo>
                    <a:pt x="9285" y="20047"/>
                    <a:pt x="9265" y="19924"/>
                    <a:pt x="9265" y="1982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7" name="Freeform 8"/>
            <p:cNvSpPr/>
            <p:nvPr/>
          </p:nvSpPr>
          <p:spPr>
            <a:xfrm>
              <a:off x="636650" y="0"/>
              <a:ext cx="3412332" cy="1456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68" y="18284"/>
                  </a:moveTo>
                  <a:cubicBezTo>
                    <a:pt x="9544" y="15672"/>
                    <a:pt x="10599" y="13911"/>
                    <a:pt x="11704" y="14322"/>
                  </a:cubicBezTo>
                  <a:cubicBezTo>
                    <a:pt x="12809" y="14733"/>
                    <a:pt x="13575" y="17168"/>
                    <a:pt x="13400" y="19780"/>
                  </a:cubicBezTo>
                  <a:cubicBezTo>
                    <a:pt x="13387" y="19927"/>
                    <a:pt x="13374" y="20074"/>
                    <a:pt x="13362" y="20221"/>
                  </a:cubicBezTo>
                  <a:cubicBezTo>
                    <a:pt x="14743" y="20749"/>
                    <a:pt x="15949" y="21218"/>
                    <a:pt x="16991" y="21600"/>
                  </a:cubicBezTo>
                  <a:cubicBezTo>
                    <a:pt x="17079" y="21277"/>
                    <a:pt x="17129" y="20925"/>
                    <a:pt x="17129" y="20543"/>
                  </a:cubicBezTo>
                  <a:cubicBezTo>
                    <a:pt x="17129" y="12121"/>
                    <a:pt x="17129" y="12121"/>
                    <a:pt x="17129" y="12121"/>
                  </a:cubicBezTo>
                  <a:cubicBezTo>
                    <a:pt x="21600" y="8570"/>
                    <a:pt x="21600" y="8570"/>
                    <a:pt x="21600" y="8570"/>
                  </a:cubicBezTo>
                  <a:cubicBezTo>
                    <a:pt x="10813" y="0"/>
                    <a:pt x="10813" y="0"/>
                    <a:pt x="10813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0" y="8570"/>
                    <a:pt x="0" y="8570"/>
                    <a:pt x="0" y="8570"/>
                  </a:cubicBezTo>
                  <a:cubicBezTo>
                    <a:pt x="4031" y="11768"/>
                    <a:pt x="4031" y="11768"/>
                    <a:pt x="4031" y="11768"/>
                  </a:cubicBezTo>
                  <a:cubicBezTo>
                    <a:pt x="4031" y="16552"/>
                    <a:pt x="4031" y="16552"/>
                    <a:pt x="4031" y="16552"/>
                  </a:cubicBezTo>
                  <a:cubicBezTo>
                    <a:pt x="5852" y="17286"/>
                    <a:pt x="7660" y="17990"/>
                    <a:pt x="9356" y="18665"/>
                  </a:cubicBezTo>
                  <a:cubicBezTo>
                    <a:pt x="9356" y="18518"/>
                    <a:pt x="9368" y="18401"/>
                    <a:pt x="9368" y="18284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8" name="Freeform 9"/>
            <p:cNvSpPr/>
            <p:nvPr/>
          </p:nvSpPr>
          <p:spPr>
            <a:xfrm>
              <a:off x="1201420" y="2243213"/>
              <a:ext cx="2306368" cy="279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453" fill="norm" stroke="1" extrusionOk="0">
                  <a:moveTo>
                    <a:pt x="16813" y="18000"/>
                  </a:moveTo>
                  <a:cubicBezTo>
                    <a:pt x="16921" y="18046"/>
                    <a:pt x="16921" y="18046"/>
                    <a:pt x="16921" y="18046"/>
                  </a:cubicBezTo>
                  <a:cubicBezTo>
                    <a:pt x="17029" y="18091"/>
                    <a:pt x="17154" y="18137"/>
                    <a:pt x="17262" y="18183"/>
                  </a:cubicBezTo>
                  <a:cubicBezTo>
                    <a:pt x="18644" y="18608"/>
                    <a:pt x="20207" y="18015"/>
                    <a:pt x="20709" y="16829"/>
                  </a:cubicBezTo>
                  <a:cubicBezTo>
                    <a:pt x="21230" y="15658"/>
                    <a:pt x="20512" y="14349"/>
                    <a:pt x="19129" y="13908"/>
                  </a:cubicBezTo>
                  <a:cubicBezTo>
                    <a:pt x="19022" y="13878"/>
                    <a:pt x="18914" y="13847"/>
                    <a:pt x="18806" y="13832"/>
                  </a:cubicBezTo>
                  <a:cubicBezTo>
                    <a:pt x="18680" y="13802"/>
                    <a:pt x="18680" y="13802"/>
                    <a:pt x="18680" y="13802"/>
                  </a:cubicBezTo>
                  <a:cubicBezTo>
                    <a:pt x="18716" y="13695"/>
                    <a:pt x="18716" y="13695"/>
                    <a:pt x="18716" y="13695"/>
                  </a:cubicBezTo>
                  <a:cubicBezTo>
                    <a:pt x="19147" y="12752"/>
                    <a:pt x="19596" y="11748"/>
                    <a:pt x="20045" y="10744"/>
                  </a:cubicBezTo>
                  <a:cubicBezTo>
                    <a:pt x="19883" y="10714"/>
                    <a:pt x="19722" y="10699"/>
                    <a:pt x="19560" y="10653"/>
                  </a:cubicBezTo>
                  <a:cubicBezTo>
                    <a:pt x="19470" y="10577"/>
                    <a:pt x="19327" y="10531"/>
                    <a:pt x="19219" y="10577"/>
                  </a:cubicBezTo>
                  <a:cubicBezTo>
                    <a:pt x="17082" y="9984"/>
                    <a:pt x="15987" y="8219"/>
                    <a:pt x="15448" y="6835"/>
                  </a:cubicBezTo>
                  <a:cubicBezTo>
                    <a:pt x="15664" y="6561"/>
                    <a:pt x="15861" y="6272"/>
                    <a:pt x="16059" y="5998"/>
                  </a:cubicBezTo>
                  <a:cubicBezTo>
                    <a:pt x="16382" y="5542"/>
                    <a:pt x="16705" y="5101"/>
                    <a:pt x="17029" y="4660"/>
                  </a:cubicBezTo>
                  <a:cubicBezTo>
                    <a:pt x="17298" y="4781"/>
                    <a:pt x="17621" y="4766"/>
                    <a:pt x="17872" y="4599"/>
                  </a:cubicBezTo>
                  <a:cubicBezTo>
                    <a:pt x="18285" y="4356"/>
                    <a:pt x="18411" y="3838"/>
                    <a:pt x="18519" y="3412"/>
                  </a:cubicBezTo>
                  <a:cubicBezTo>
                    <a:pt x="18519" y="3352"/>
                    <a:pt x="18537" y="3276"/>
                    <a:pt x="18555" y="3230"/>
                  </a:cubicBezTo>
                  <a:cubicBezTo>
                    <a:pt x="18573" y="3154"/>
                    <a:pt x="18573" y="3154"/>
                    <a:pt x="18573" y="3154"/>
                  </a:cubicBezTo>
                  <a:cubicBezTo>
                    <a:pt x="18662" y="2789"/>
                    <a:pt x="18788" y="2317"/>
                    <a:pt x="18698" y="1922"/>
                  </a:cubicBezTo>
                  <a:cubicBezTo>
                    <a:pt x="17370" y="2074"/>
                    <a:pt x="15897" y="2226"/>
                    <a:pt x="14317" y="2393"/>
                  </a:cubicBezTo>
                  <a:cubicBezTo>
                    <a:pt x="14192" y="2408"/>
                    <a:pt x="14192" y="2408"/>
                    <a:pt x="14192" y="2408"/>
                  </a:cubicBezTo>
                  <a:cubicBezTo>
                    <a:pt x="14192" y="2302"/>
                    <a:pt x="14192" y="2302"/>
                    <a:pt x="14192" y="2302"/>
                  </a:cubicBezTo>
                  <a:cubicBezTo>
                    <a:pt x="14192" y="2196"/>
                    <a:pt x="14192" y="2089"/>
                    <a:pt x="14174" y="1983"/>
                  </a:cubicBezTo>
                  <a:cubicBezTo>
                    <a:pt x="13976" y="735"/>
                    <a:pt x="12630" y="-147"/>
                    <a:pt x="11157" y="20"/>
                  </a:cubicBezTo>
                  <a:cubicBezTo>
                    <a:pt x="9703" y="172"/>
                    <a:pt x="8661" y="1328"/>
                    <a:pt x="8841" y="2561"/>
                  </a:cubicBezTo>
                  <a:cubicBezTo>
                    <a:pt x="8859" y="2667"/>
                    <a:pt x="8877" y="2758"/>
                    <a:pt x="8913" y="2850"/>
                  </a:cubicBezTo>
                  <a:cubicBezTo>
                    <a:pt x="8949" y="2956"/>
                    <a:pt x="8949" y="2956"/>
                    <a:pt x="8949" y="2956"/>
                  </a:cubicBezTo>
                  <a:cubicBezTo>
                    <a:pt x="8823" y="2971"/>
                    <a:pt x="8823" y="2971"/>
                    <a:pt x="8823" y="2971"/>
                  </a:cubicBezTo>
                  <a:cubicBezTo>
                    <a:pt x="6507" y="3199"/>
                    <a:pt x="4029" y="3458"/>
                    <a:pt x="1533" y="3701"/>
                  </a:cubicBezTo>
                  <a:cubicBezTo>
                    <a:pt x="1641" y="4067"/>
                    <a:pt x="1767" y="4447"/>
                    <a:pt x="2108" y="4660"/>
                  </a:cubicBezTo>
                  <a:cubicBezTo>
                    <a:pt x="2377" y="4812"/>
                    <a:pt x="2700" y="4827"/>
                    <a:pt x="2970" y="4705"/>
                  </a:cubicBezTo>
                  <a:cubicBezTo>
                    <a:pt x="3293" y="5162"/>
                    <a:pt x="3634" y="5633"/>
                    <a:pt x="3957" y="6090"/>
                  </a:cubicBezTo>
                  <a:cubicBezTo>
                    <a:pt x="4316" y="6576"/>
                    <a:pt x="4316" y="6576"/>
                    <a:pt x="4316" y="6576"/>
                  </a:cubicBezTo>
                  <a:cubicBezTo>
                    <a:pt x="4280" y="6607"/>
                    <a:pt x="4262" y="6637"/>
                    <a:pt x="4262" y="6668"/>
                  </a:cubicBezTo>
                  <a:cubicBezTo>
                    <a:pt x="3598" y="8447"/>
                    <a:pt x="2575" y="9664"/>
                    <a:pt x="1192" y="10273"/>
                  </a:cubicBezTo>
                  <a:cubicBezTo>
                    <a:pt x="887" y="10410"/>
                    <a:pt x="564" y="10516"/>
                    <a:pt x="240" y="10607"/>
                  </a:cubicBezTo>
                  <a:cubicBezTo>
                    <a:pt x="833" y="11672"/>
                    <a:pt x="1408" y="12737"/>
                    <a:pt x="1964" y="13741"/>
                  </a:cubicBezTo>
                  <a:cubicBezTo>
                    <a:pt x="2018" y="13847"/>
                    <a:pt x="2018" y="13847"/>
                    <a:pt x="2018" y="13847"/>
                  </a:cubicBezTo>
                  <a:cubicBezTo>
                    <a:pt x="1892" y="13878"/>
                    <a:pt x="1892" y="13878"/>
                    <a:pt x="1892" y="13878"/>
                  </a:cubicBezTo>
                  <a:cubicBezTo>
                    <a:pt x="1785" y="13908"/>
                    <a:pt x="1677" y="13939"/>
                    <a:pt x="1569" y="13969"/>
                  </a:cubicBezTo>
                  <a:cubicBezTo>
                    <a:pt x="223" y="14501"/>
                    <a:pt x="-370" y="15840"/>
                    <a:pt x="240" y="16996"/>
                  </a:cubicBezTo>
                  <a:cubicBezTo>
                    <a:pt x="851" y="18137"/>
                    <a:pt x="2449" y="18639"/>
                    <a:pt x="3796" y="18122"/>
                  </a:cubicBezTo>
                  <a:cubicBezTo>
                    <a:pt x="3903" y="18076"/>
                    <a:pt x="4011" y="18030"/>
                    <a:pt x="4119" y="17970"/>
                  </a:cubicBezTo>
                  <a:cubicBezTo>
                    <a:pt x="4227" y="17909"/>
                    <a:pt x="4227" y="17909"/>
                    <a:pt x="4227" y="17909"/>
                  </a:cubicBezTo>
                  <a:cubicBezTo>
                    <a:pt x="4280" y="18015"/>
                    <a:pt x="4280" y="18015"/>
                    <a:pt x="4280" y="18015"/>
                  </a:cubicBezTo>
                  <a:cubicBezTo>
                    <a:pt x="4963" y="19247"/>
                    <a:pt x="5591" y="20403"/>
                    <a:pt x="6148" y="21453"/>
                  </a:cubicBezTo>
                  <a:cubicBezTo>
                    <a:pt x="6525" y="21453"/>
                    <a:pt x="6525" y="21453"/>
                    <a:pt x="6525" y="21453"/>
                  </a:cubicBezTo>
                  <a:cubicBezTo>
                    <a:pt x="6632" y="21453"/>
                    <a:pt x="6632" y="21453"/>
                    <a:pt x="6632" y="21453"/>
                  </a:cubicBezTo>
                  <a:cubicBezTo>
                    <a:pt x="7297" y="21453"/>
                    <a:pt x="7297" y="21453"/>
                    <a:pt x="7297" y="21453"/>
                  </a:cubicBezTo>
                  <a:cubicBezTo>
                    <a:pt x="7423" y="21453"/>
                    <a:pt x="7423" y="21453"/>
                    <a:pt x="7423" y="21453"/>
                  </a:cubicBezTo>
                  <a:cubicBezTo>
                    <a:pt x="12773" y="21453"/>
                    <a:pt x="12773" y="21453"/>
                    <a:pt x="12773" y="21453"/>
                  </a:cubicBezTo>
                  <a:cubicBezTo>
                    <a:pt x="12881" y="21453"/>
                    <a:pt x="12881" y="21453"/>
                    <a:pt x="12881" y="21453"/>
                  </a:cubicBezTo>
                  <a:cubicBezTo>
                    <a:pt x="13509" y="21453"/>
                    <a:pt x="13509" y="21453"/>
                    <a:pt x="13509" y="21453"/>
                  </a:cubicBezTo>
                  <a:cubicBezTo>
                    <a:pt x="13617" y="21453"/>
                    <a:pt x="13617" y="21453"/>
                    <a:pt x="13617" y="21453"/>
                  </a:cubicBezTo>
                  <a:cubicBezTo>
                    <a:pt x="15287" y="21453"/>
                    <a:pt x="15287" y="21453"/>
                    <a:pt x="15287" y="21453"/>
                  </a:cubicBezTo>
                  <a:cubicBezTo>
                    <a:pt x="15736" y="20419"/>
                    <a:pt x="16221" y="19308"/>
                    <a:pt x="16759" y="18091"/>
                  </a:cubicBezTo>
                  <a:lnTo>
                    <a:pt x="16813" y="180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230" name="TextBox 10"/>
          <p:cNvSpPr txBox="1"/>
          <p:nvPr/>
        </p:nvSpPr>
        <p:spPr>
          <a:xfrm>
            <a:off x="5216434" y="882134"/>
            <a:ext cx="276061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</a:t>
            </a:r>
          </a:p>
          <a:p>
            <a:pPr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INFOGRAPHIC</a:t>
            </a:r>
          </a:p>
        </p:txBody>
      </p:sp>
      <p:sp>
        <p:nvSpPr>
          <p:cNvPr id="231" name="Rectangle 11"/>
          <p:cNvSpPr txBox="1"/>
          <p:nvPr/>
        </p:nvSpPr>
        <p:spPr>
          <a:xfrm>
            <a:off x="5247390" y="2390471"/>
            <a:ext cx="273106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32" name="TextBox 12"/>
          <p:cNvSpPr txBox="1"/>
          <p:nvPr/>
        </p:nvSpPr>
        <p:spPr>
          <a:xfrm>
            <a:off x="5247390" y="2157946"/>
            <a:ext cx="324206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Student Exchange Between Countries</a:t>
            </a:r>
          </a:p>
        </p:txBody>
      </p:sp>
      <p:grpSp>
        <p:nvGrpSpPr>
          <p:cNvPr id="235" name="Group 13"/>
          <p:cNvGrpSpPr/>
          <p:nvPr/>
        </p:nvGrpSpPr>
        <p:grpSpPr>
          <a:xfrm>
            <a:off x="3697013" y="4215472"/>
            <a:ext cx="523632" cy="677985"/>
            <a:chOff x="0" y="0"/>
            <a:chExt cx="523631" cy="677984"/>
          </a:xfrm>
        </p:grpSpPr>
        <p:sp>
          <p:nvSpPr>
            <p:cNvPr id="233" name="Freeform 394"/>
            <p:cNvSpPr/>
            <p:nvPr/>
          </p:nvSpPr>
          <p:spPr>
            <a:xfrm>
              <a:off x="244230" y="-1"/>
              <a:ext cx="279401" cy="67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20" y="9819"/>
                  </a:moveTo>
                  <a:cubicBezTo>
                    <a:pt x="20011" y="7773"/>
                    <a:pt x="19550" y="6064"/>
                    <a:pt x="17936" y="4736"/>
                  </a:cubicBezTo>
                  <a:cubicBezTo>
                    <a:pt x="16578" y="3618"/>
                    <a:pt x="14451" y="2837"/>
                    <a:pt x="11761" y="2447"/>
                  </a:cubicBezTo>
                  <a:cubicBezTo>
                    <a:pt x="11761" y="844"/>
                    <a:pt x="11761" y="844"/>
                    <a:pt x="11761" y="844"/>
                  </a:cubicBezTo>
                  <a:cubicBezTo>
                    <a:pt x="11761" y="380"/>
                    <a:pt x="10864" y="0"/>
                    <a:pt x="9711" y="0"/>
                  </a:cubicBezTo>
                  <a:cubicBezTo>
                    <a:pt x="6201" y="0"/>
                    <a:pt x="6201" y="0"/>
                    <a:pt x="6201" y="0"/>
                  </a:cubicBezTo>
                  <a:cubicBezTo>
                    <a:pt x="5073" y="0"/>
                    <a:pt x="4151" y="380"/>
                    <a:pt x="4151" y="844"/>
                  </a:cubicBezTo>
                  <a:cubicBezTo>
                    <a:pt x="4151" y="2837"/>
                    <a:pt x="4151" y="2837"/>
                    <a:pt x="4151" y="2837"/>
                  </a:cubicBezTo>
                  <a:cubicBezTo>
                    <a:pt x="3459" y="3111"/>
                    <a:pt x="2767" y="3502"/>
                    <a:pt x="2178" y="4029"/>
                  </a:cubicBezTo>
                  <a:cubicBezTo>
                    <a:pt x="717" y="5326"/>
                    <a:pt x="0" y="7267"/>
                    <a:pt x="0" y="9809"/>
                  </a:cubicBezTo>
                  <a:cubicBezTo>
                    <a:pt x="0" y="12403"/>
                    <a:pt x="743" y="14850"/>
                    <a:pt x="2127" y="16696"/>
                  </a:cubicBezTo>
                  <a:cubicBezTo>
                    <a:pt x="3100" y="18004"/>
                    <a:pt x="4305" y="18900"/>
                    <a:pt x="5663" y="19364"/>
                  </a:cubicBezTo>
                  <a:cubicBezTo>
                    <a:pt x="5663" y="20651"/>
                    <a:pt x="5663" y="20651"/>
                    <a:pt x="5663" y="20651"/>
                  </a:cubicBezTo>
                  <a:cubicBezTo>
                    <a:pt x="5663" y="21178"/>
                    <a:pt x="6688" y="21600"/>
                    <a:pt x="7969" y="21600"/>
                  </a:cubicBezTo>
                  <a:cubicBezTo>
                    <a:pt x="9224" y="21600"/>
                    <a:pt x="10249" y="21178"/>
                    <a:pt x="10249" y="20651"/>
                  </a:cubicBezTo>
                  <a:cubicBezTo>
                    <a:pt x="10249" y="19364"/>
                    <a:pt x="10249" y="19364"/>
                    <a:pt x="10249" y="19364"/>
                  </a:cubicBezTo>
                  <a:cubicBezTo>
                    <a:pt x="11812" y="18826"/>
                    <a:pt x="13144" y="17729"/>
                    <a:pt x="14169" y="16158"/>
                  </a:cubicBezTo>
                  <a:cubicBezTo>
                    <a:pt x="14272" y="15989"/>
                    <a:pt x="14016" y="15820"/>
                    <a:pt x="13606" y="15768"/>
                  </a:cubicBezTo>
                  <a:cubicBezTo>
                    <a:pt x="13196" y="15725"/>
                    <a:pt x="12760" y="15831"/>
                    <a:pt x="12658" y="16000"/>
                  </a:cubicBezTo>
                  <a:cubicBezTo>
                    <a:pt x="11428" y="17909"/>
                    <a:pt x="9634" y="19100"/>
                    <a:pt x="7969" y="19100"/>
                  </a:cubicBezTo>
                  <a:cubicBezTo>
                    <a:pt x="4996" y="19100"/>
                    <a:pt x="1691" y="15430"/>
                    <a:pt x="1563" y="10125"/>
                  </a:cubicBezTo>
                  <a:cubicBezTo>
                    <a:pt x="14374" y="10125"/>
                    <a:pt x="14374" y="10125"/>
                    <a:pt x="14374" y="10125"/>
                  </a:cubicBezTo>
                  <a:cubicBezTo>
                    <a:pt x="14323" y="11770"/>
                    <a:pt x="13964" y="13373"/>
                    <a:pt x="13324" y="14766"/>
                  </a:cubicBezTo>
                  <a:cubicBezTo>
                    <a:pt x="13247" y="14934"/>
                    <a:pt x="13529" y="15103"/>
                    <a:pt x="13939" y="15135"/>
                  </a:cubicBezTo>
                  <a:cubicBezTo>
                    <a:pt x="14374" y="15177"/>
                    <a:pt x="14784" y="15061"/>
                    <a:pt x="14861" y="14882"/>
                  </a:cubicBezTo>
                  <a:cubicBezTo>
                    <a:pt x="15553" y="13363"/>
                    <a:pt x="15937" y="11602"/>
                    <a:pt x="15937" y="9809"/>
                  </a:cubicBezTo>
                  <a:cubicBezTo>
                    <a:pt x="15937" y="7267"/>
                    <a:pt x="15194" y="5326"/>
                    <a:pt x="13759" y="4029"/>
                  </a:cubicBezTo>
                  <a:cubicBezTo>
                    <a:pt x="13452" y="3776"/>
                    <a:pt x="13144" y="3544"/>
                    <a:pt x="12811" y="3354"/>
                  </a:cubicBezTo>
                  <a:cubicBezTo>
                    <a:pt x="14374" y="3723"/>
                    <a:pt x="15630" y="4293"/>
                    <a:pt x="16527" y="5031"/>
                  </a:cubicBezTo>
                  <a:cubicBezTo>
                    <a:pt x="18013" y="6233"/>
                    <a:pt x="18423" y="7815"/>
                    <a:pt x="17782" y="9724"/>
                  </a:cubicBezTo>
                  <a:cubicBezTo>
                    <a:pt x="17065" y="11865"/>
                    <a:pt x="17347" y="13468"/>
                    <a:pt x="18653" y="14491"/>
                  </a:cubicBezTo>
                  <a:cubicBezTo>
                    <a:pt x="19730" y="15335"/>
                    <a:pt x="21088" y="15483"/>
                    <a:pt x="21241" y="15493"/>
                  </a:cubicBezTo>
                  <a:cubicBezTo>
                    <a:pt x="21574" y="14861"/>
                    <a:pt x="21574" y="14861"/>
                    <a:pt x="21574" y="14861"/>
                  </a:cubicBezTo>
                  <a:cubicBezTo>
                    <a:pt x="21574" y="14861"/>
                    <a:pt x="21574" y="14871"/>
                    <a:pt x="21600" y="14871"/>
                  </a:cubicBezTo>
                  <a:cubicBezTo>
                    <a:pt x="21549" y="14861"/>
                    <a:pt x="17782" y="14375"/>
                    <a:pt x="19320" y="9819"/>
                  </a:cubicBezTo>
                  <a:close/>
                  <a:moveTo>
                    <a:pt x="8686" y="19702"/>
                  </a:moveTo>
                  <a:cubicBezTo>
                    <a:pt x="8686" y="20651"/>
                    <a:pt x="8686" y="20651"/>
                    <a:pt x="8686" y="20651"/>
                  </a:cubicBezTo>
                  <a:cubicBezTo>
                    <a:pt x="8686" y="20820"/>
                    <a:pt x="8379" y="20957"/>
                    <a:pt x="7969" y="20957"/>
                  </a:cubicBezTo>
                  <a:cubicBezTo>
                    <a:pt x="7559" y="20957"/>
                    <a:pt x="7226" y="20820"/>
                    <a:pt x="7226" y="20651"/>
                  </a:cubicBezTo>
                  <a:cubicBezTo>
                    <a:pt x="7226" y="19702"/>
                    <a:pt x="7226" y="19702"/>
                    <a:pt x="7226" y="19702"/>
                  </a:cubicBezTo>
                  <a:cubicBezTo>
                    <a:pt x="7456" y="19723"/>
                    <a:pt x="7712" y="19744"/>
                    <a:pt x="7969" y="19744"/>
                  </a:cubicBezTo>
                  <a:cubicBezTo>
                    <a:pt x="8199" y="19744"/>
                    <a:pt x="8456" y="19723"/>
                    <a:pt x="8686" y="19702"/>
                  </a:cubicBezTo>
                  <a:close/>
                  <a:moveTo>
                    <a:pt x="5714" y="844"/>
                  </a:moveTo>
                  <a:cubicBezTo>
                    <a:pt x="5714" y="728"/>
                    <a:pt x="5919" y="643"/>
                    <a:pt x="6201" y="643"/>
                  </a:cubicBezTo>
                  <a:cubicBezTo>
                    <a:pt x="9711" y="643"/>
                    <a:pt x="9711" y="643"/>
                    <a:pt x="9711" y="643"/>
                  </a:cubicBezTo>
                  <a:cubicBezTo>
                    <a:pt x="9993" y="643"/>
                    <a:pt x="10223" y="728"/>
                    <a:pt x="10223" y="844"/>
                  </a:cubicBezTo>
                  <a:cubicBezTo>
                    <a:pt x="10223" y="2394"/>
                    <a:pt x="10223" y="2394"/>
                    <a:pt x="10223" y="2394"/>
                  </a:cubicBezTo>
                  <a:cubicBezTo>
                    <a:pt x="9404" y="2236"/>
                    <a:pt x="8635" y="2183"/>
                    <a:pt x="7969" y="2183"/>
                  </a:cubicBezTo>
                  <a:cubicBezTo>
                    <a:pt x="7277" y="2183"/>
                    <a:pt x="6508" y="2236"/>
                    <a:pt x="5714" y="2394"/>
                  </a:cubicBezTo>
                  <a:lnTo>
                    <a:pt x="5714" y="844"/>
                  </a:lnTo>
                  <a:close/>
                  <a:moveTo>
                    <a:pt x="14374" y="9482"/>
                  </a:moveTo>
                  <a:cubicBezTo>
                    <a:pt x="1563" y="9482"/>
                    <a:pt x="1563" y="9482"/>
                    <a:pt x="1563" y="9482"/>
                  </a:cubicBezTo>
                  <a:cubicBezTo>
                    <a:pt x="1665" y="5252"/>
                    <a:pt x="3997" y="2827"/>
                    <a:pt x="7969" y="2827"/>
                  </a:cubicBezTo>
                  <a:cubicBezTo>
                    <a:pt x="11940" y="2827"/>
                    <a:pt x="14246" y="5252"/>
                    <a:pt x="14374" y="9482"/>
                  </a:cubicBezTo>
                  <a:close/>
                  <a:moveTo>
                    <a:pt x="14374" y="9482"/>
                  </a:moveTo>
                  <a:cubicBezTo>
                    <a:pt x="14374" y="9482"/>
                    <a:pt x="14374" y="9482"/>
                    <a:pt x="14374" y="948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4" name="Freeform 395"/>
            <p:cNvSpPr/>
            <p:nvPr/>
          </p:nvSpPr>
          <p:spPr>
            <a:xfrm>
              <a:off x="0" y="-1"/>
              <a:ext cx="195385" cy="67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04" y="0"/>
                  </a:moveTo>
                  <a:cubicBezTo>
                    <a:pt x="1096" y="0"/>
                    <a:pt x="1096" y="0"/>
                    <a:pt x="1096" y="0"/>
                  </a:cubicBezTo>
                  <a:cubicBezTo>
                    <a:pt x="512" y="0"/>
                    <a:pt x="0" y="148"/>
                    <a:pt x="0" y="316"/>
                  </a:cubicBezTo>
                  <a:cubicBezTo>
                    <a:pt x="0" y="16358"/>
                    <a:pt x="0" y="16358"/>
                    <a:pt x="0" y="16358"/>
                  </a:cubicBezTo>
                  <a:cubicBezTo>
                    <a:pt x="0" y="16411"/>
                    <a:pt x="37" y="16464"/>
                    <a:pt x="146" y="16516"/>
                  </a:cubicBezTo>
                  <a:cubicBezTo>
                    <a:pt x="9831" y="21442"/>
                    <a:pt x="9831" y="21442"/>
                    <a:pt x="9831" y="21442"/>
                  </a:cubicBezTo>
                  <a:cubicBezTo>
                    <a:pt x="10051" y="21537"/>
                    <a:pt x="10416" y="21600"/>
                    <a:pt x="10818" y="21600"/>
                  </a:cubicBezTo>
                  <a:cubicBezTo>
                    <a:pt x="11220" y="21600"/>
                    <a:pt x="11586" y="21537"/>
                    <a:pt x="11769" y="21442"/>
                  </a:cubicBezTo>
                  <a:cubicBezTo>
                    <a:pt x="15862" y="19354"/>
                    <a:pt x="15862" y="19354"/>
                    <a:pt x="15862" y="19354"/>
                  </a:cubicBezTo>
                  <a:cubicBezTo>
                    <a:pt x="15862" y="19354"/>
                    <a:pt x="15862" y="19354"/>
                    <a:pt x="15862" y="19354"/>
                  </a:cubicBezTo>
                  <a:cubicBezTo>
                    <a:pt x="21454" y="16516"/>
                    <a:pt x="21454" y="16516"/>
                    <a:pt x="21454" y="16516"/>
                  </a:cubicBezTo>
                  <a:cubicBezTo>
                    <a:pt x="21563" y="16464"/>
                    <a:pt x="21600" y="16411"/>
                    <a:pt x="21600" y="16358"/>
                  </a:cubicBezTo>
                  <a:cubicBezTo>
                    <a:pt x="21600" y="316"/>
                    <a:pt x="21600" y="316"/>
                    <a:pt x="21600" y="316"/>
                  </a:cubicBezTo>
                  <a:cubicBezTo>
                    <a:pt x="21600" y="148"/>
                    <a:pt x="21125" y="0"/>
                    <a:pt x="20504" y="0"/>
                  </a:cubicBezTo>
                  <a:close/>
                  <a:moveTo>
                    <a:pt x="19371" y="15567"/>
                  </a:moveTo>
                  <a:cubicBezTo>
                    <a:pt x="18420" y="15641"/>
                    <a:pt x="17543" y="15778"/>
                    <a:pt x="16812" y="15957"/>
                  </a:cubicBezTo>
                  <a:cubicBezTo>
                    <a:pt x="16812" y="643"/>
                    <a:pt x="16812" y="643"/>
                    <a:pt x="16812" y="643"/>
                  </a:cubicBezTo>
                  <a:cubicBezTo>
                    <a:pt x="19371" y="643"/>
                    <a:pt x="19371" y="643"/>
                    <a:pt x="19371" y="643"/>
                  </a:cubicBezTo>
                  <a:lnTo>
                    <a:pt x="19371" y="15567"/>
                  </a:lnTo>
                  <a:close/>
                  <a:moveTo>
                    <a:pt x="4861" y="643"/>
                  </a:moveTo>
                  <a:cubicBezTo>
                    <a:pt x="4861" y="3470"/>
                    <a:pt x="4861" y="3470"/>
                    <a:pt x="4861" y="3470"/>
                  </a:cubicBezTo>
                  <a:cubicBezTo>
                    <a:pt x="4861" y="3639"/>
                    <a:pt x="5373" y="3786"/>
                    <a:pt x="5994" y="3786"/>
                  </a:cubicBezTo>
                  <a:cubicBezTo>
                    <a:pt x="6579" y="3786"/>
                    <a:pt x="7090" y="3639"/>
                    <a:pt x="7090" y="3470"/>
                  </a:cubicBezTo>
                  <a:cubicBezTo>
                    <a:pt x="7090" y="643"/>
                    <a:pt x="7090" y="643"/>
                    <a:pt x="7090" y="643"/>
                  </a:cubicBezTo>
                  <a:cubicBezTo>
                    <a:pt x="14583" y="643"/>
                    <a:pt x="14583" y="643"/>
                    <a:pt x="14583" y="643"/>
                  </a:cubicBezTo>
                  <a:cubicBezTo>
                    <a:pt x="14583" y="15957"/>
                    <a:pt x="14583" y="15957"/>
                    <a:pt x="14583" y="15957"/>
                  </a:cubicBezTo>
                  <a:cubicBezTo>
                    <a:pt x="13596" y="15704"/>
                    <a:pt x="12280" y="15525"/>
                    <a:pt x="10855" y="15525"/>
                  </a:cubicBezTo>
                  <a:cubicBezTo>
                    <a:pt x="9393" y="15525"/>
                    <a:pt x="8114" y="15704"/>
                    <a:pt x="7090" y="15957"/>
                  </a:cubicBezTo>
                  <a:cubicBezTo>
                    <a:pt x="7090" y="4746"/>
                    <a:pt x="7090" y="4746"/>
                    <a:pt x="7090" y="4746"/>
                  </a:cubicBezTo>
                  <a:cubicBezTo>
                    <a:pt x="7090" y="4567"/>
                    <a:pt x="6579" y="4430"/>
                    <a:pt x="5994" y="4430"/>
                  </a:cubicBezTo>
                  <a:cubicBezTo>
                    <a:pt x="5373" y="4430"/>
                    <a:pt x="4861" y="4567"/>
                    <a:pt x="4861" y="4746"/>
                  </a:cubicBezTo>
                  <a:cubicBezTo>
                    <a:pt x="4861" y="15957"/>
                    <a:pt x="4861" y="15957"/>
                    <a:pt x="4861" y="15957"/>
                  </a:cubicBezTo>
                  <a:cubicBezTo>
                    <a:pt x="4130" y="15778"/>
                    <a:pt x="3216" y="15630"/>
                    <a:pt x="2229" y="15567"/>
                  </a:cubicBezTo>
                  <a:cubicBezTo>
                    <a:pt x="2229" y="643"/>
                    <a:pt x="2229" y="643"/>
                    <a:pt x="2229" y="643"/>
                  </a:cubicBezTo>
                  <a:lnTo>
                    <a:pt x="4861" y="643"/>
                  </a:lnTo>
                  <a:close/>
                  <a:moveTo>
                    <a:pt x="10818" y="20630"/>
                  </a:moveTo>
                  <a:cubicBezTo>
                    <a:pt x="8260" y="19343"/>
                    <a:pt x="8260" y="19343"/>
                    <a:pt x="8260" y="19343"/>
                  </a:cubicBezTo>
                  <a:cubicBezTo>
                    <a:pt x="9064" y="19248"/>
                    <a:pt x="9941" y="19206"/>
                    <a:pt x="10818" y="19206"/>
                  </a:cubicBezTo>
                  <a:cubicBezTo>
                    <a:pt x="11659" y="19206"/>
                    <a:pt x="12536" y="19248"/>
                    <a:pt x="13340" y="19343"/>
                  </a:cubicBezTo>
                  <a:lnTo>
                    <a:pt x="10818" y="20630"/>
                  </a:lnTo>
                  <a:close/>
                  <a:moveTo>
                    <a:pt x="14437" y="18773"/>
                  </a:moveTo>
                  <a:cubicBezTo>
                    <a:pt x="13304" y="18636"/>
                    <a:pt x="12061" y="18563"/>
                    <a:pt x="10818" y="18563"/>
                  </a:cubicBezTo>
                  <a:cubicBezTo>
                    <a:pt x="9539" y="18563"/>
                    <a:pt x="8296" y="18636"/>
                    <a:pt x="7163" y="18773"/>
                  </a:cubicBezTo>
                  <a:cubicBezTo>
                    <a:pt x="2229" y="16274"/>
                    <a:pt x="2229" y="16274"/>
                    <a:pt x="2229" y="16274"/>
                  </a:cubicBezTo>
                  <a:cubicBezTo>
                    <a:pt x="2229" y="16232"/>
                    <a:pt x="2229" y="16232"/>
                    <a:pt x="2229" y="16232"/>
                  </a:cubicBezTo>
                  <a:cubicBezTo>
                    <a:pt x="3289" y="16358"/>
                    <a:pt x="4203" y="16632"/>
                    <a:pt x="4642" y="16896"/>
                  </a:cubicBezTo>
                  <a:cubicBezTo>
                    <a:pt x="4897" y="17044"/>
                    <a:pt x="5409" y="17128"/>
                    <a:pt x="5994" y="17128"/>
                  </a:cubicBezTo>
                  <a:cubicBezTo>
                    <a:pt x="6542" y="17128"/>
                    <a:pt x="7054" y="17044"/>
                    <a:pt x="7310" y="16896"/>
                  </a:cubicBezTo>
                  <a:cubicBezTo>
                    <a:pt x="7894" y="16548"/>
                    <a:pt x="9356" y="16168"/>
                    <a:pt x="10855" y="16168"/>
                  </a:cubicBezTo>
                  <a:cubicBezTo>
                    <a:pt x="12353" y="16168"/>
                    <a:pt x="13779" y="16548"/>
                    <a:pt x="14400" y="16896"/>
                  </a:cubicBezTo>
                  <a:cubicBezTo>
                    <a:pt x="14656" y="17044"/>
                    <a:pt x="15131" y="17128"/>
                    <a:pt x="15716" y="17128"/>
                  </a:cubicBezTo>
                  <a:cubicBezTo>
                    <a:pt x="16264" y="17128"/>
                    <a:pt x="16776" y="17044"/>
                    <a:pt x="17031" y="16896"/>
                  </a:cubicBezTo>
                  <a:cubicBezTo>
                    <a:pt x="17470" y="16643"/>
                    <a:pt x="18347" y="16369"/>
                    <a:pt x="19371" y="16242"/>
                  </a:cubicBezTo>
                  <a:cubicBezTo>
                    <a:pt x="19371" y="16274"/>
                    <a:pt x="19371" y="16274"/>
                    <a:pt x="19371" y="16274"/>
                  </a:cubicBezTo>
                  <a:lnTo>
                    <a:pt x="14437" y="18773"/>
                  </a:lnTo>
                  <a:close/>
                  <a:moveTo>
                    <a:pt x="14437" y="18773"/>
                  </a:moveTo>
                  <a:cubicBezTo>
                    <a:pt x="14437" y="18773"/>
                    <a:pt x="14437" y="18773"/>
                    <a:pt x="14437" y="1877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236" name="Freeform 21"/>
          <p:cNvSpPr/>
          <p:nvPr/>
        </p:nvSpPr>
        <p:spPr>
          <a:xfrm>
            <a:off x="1967631" y="1699485"/>
            <a:ext cx="676030" cy="493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fill="norm" stroke="1" extrusionOk="0">
                <a:moveTo>
                  <a:pt x="20851" y="1876"/>
                </a:moveTo>
                <a:cubicBezTo>
                  <a:pt x="20334" y="664"/>
                  <a:pt x="19628" y="0"/>
                  <a:pt x="18868" y="0"/>
                </a:cubicBezTo>
                <a:cubicBezTo>
                  <a:pt x="2732" y="0"/>
                  <a:pt x="2732" y="0"/>
                  <a:pt x="2732" y="0"/>
                </a:cubicBezTo>
                <a:cubicBezTo>
                  <a:pt x="2078" y="0"/>
                  <a:pt x="1455" y="505"/>
                  <a:pt x="970" y="1414"/>
                </a:cubicBezTo>
                <a:cubicBezTo>
                  <a:pt x="865" y="1616"/>
                  <a:pt x="896" y="1890"/>
                  <a:pt x="1034" y="2034"/>
                </a:cubicBezTo>
                <a:cubicBezTo>
                  <a:pt x="1181" y="2179"/>
                  <a:pt x="1382" y="2135"/>
                  <a:pt x="1487" y="1933"/>
                </a:cubicBezTo>
                <a:cubicBezTo>
                  <a:pt x="1740" y="1457"/>
                  <a:pt x="2173" y="880"/>
                  <a:pt x="2732" y="880"/>
                </a:cubicBezTo>
                <a:cubicBezTo>
                  <a:pt x="3523" y="880"/>
                  <a:pt x="4219" y="2034"/>
                  <a:pt x="4577" y="3694"/>
                </a:cubicBezTo>
                <a:cubicBezTo>
                  <a:pt x="2732" y="3694"/>
                  <a:pt x="2732" y="3694"/>
                  <a:pt x="2732" y="3694"/>
                </a:cubicBezTo>
                <a:cubicBezTo>
                  <a:pt x="1645" y="3694"/>
                  <a:pt x="780" y="5570"/>
                  <a:pt x="780" y="7950"/>
                </a:cubicBezTo>
                <a:cubicBezTo>
                  <a:pt x="780" y="7965"/>
                  <a:pt x="791" y="7965"/>
                  <a:pt x="791" y="7979"/>
                </a:cubicBezTo>
                <a:cubicBezTo>
                  <a:pt x="696" y="7388"/>
                  <a:pt x="643" y="6767"/>
                  <a:pt x="643" y="6103"/>
                </a:cubicBezTo>
                <a:cubicBezTo>
                  <a:pt x="643" y="5122"/>
                  <a:pt x="759" y="4156"/>
                  <a:pt x="970" y="3319"/>
                </a:cubicBezTo>
                <a:cubicBezTo>
                  <a:pt x="1034" y="3088"/>
                  <a:pt x="939" y="2842"/>
                  <a:pt x="780" y="2756"/>
                </a:cubicBezTo>
                <a:cubicBezTo>
                  <a:pt x="612" y="2684"/>
                  <a:pt x="422" y="2799"/>
                  <a:pt x="369" y="3030"/>
                </a:cubicBezTo>
                <a:cubicBezTo>
                  <a:pt x="127" y="3954"/>
                  <a:pt x="0" y="5021"/>
                  <a:pt x="0" y="6103"/>
                </a:cubicBezTo>
                <a:cubicBezTo>
                  <a:pt x="0" y="7705"/>
                  <a:pt x="264" y="9206"/>
                  <a:pt x="749" y="10331"/>
                </a:cubicBezTo>
                <a:cubicBezTo>
                  <a:pt x="1266" y="11543"/>
                  <a:pt x="1972" y="12221"/>
                  <a:pt x="2732" y="12221"/>
                </a:cubicBezTo>
                <a:cubicBezTo>
                  <a:pt x="8596" y="12221"/>
                  <a:pt x="8596" y="12221"/>
                  <a:pt x="8596" y="12221"/>
                </a:cubicBezTo>
                <a:cubicBezTo>
                  <a:pt x="8596" y="19104"/>
                  <a:pt x="8596" y="19104"/>
                  <a:pt x="8596" y="19104"/>
                </a:cubicBezTo>
                <a:cubicBezTo>
                  <a:pt x="8596" y="19291"/>
                  <a:pt x="8670" y="19450"/>
                  <a:pt x="8796" y="19522"/>
                </a:cubicBezTo>
                <a:cubicBezTo>
                  <a:pt x="8828" y="19537"/>
                  <a:pt x="8870" y="19551"/>
                  <a:pt x="8912" y="19551"/>
                </a:cubicBezTo>
                <a:cubicBezTo>
                  <a:pt x="8996" y="19551"/>
                  <a:pt x="9081" y="19508"/>
                  <a:pt x="9144" y="19421"/>
                </a:cubicBezTo>
                <a:cubicBezTo>
                  <a:pt x="10072" y="18152"/>
                  <a:pt x="10072" y="18152"/>
                  <a:pt x="10072" y="18152"/>
                </a:cubicBezTo>
                <a:cubicBezTo>
                  <a:pt x="10473" y="18700"/>
                  <a:pt x="10473" y="18700"/>
                  <a:pt x="10473" y="18700"/>
                </a:cubicBezTo>
                <a:cubicBezTo>
                  <a:pt x="10473" y="21124"/>
                  <a:pt x="10473" y="21124"/>
                  <a:pt x="10473" y="21124"/>
                </a:cubicBezTo>
                <a:cubicBezTo>
                  <a:pt x="10473" y="21311"/>
                  <a:pt x="10557" y="21470"/>
                  <a:pt x="10673" y="21542"/>
                </a:cubicBezTo>
                <a:cubicBezTo>
                  <a:pt x="10800" y="21600"/>
                  <a:pt x="10937" y="21571"/>
                  <a:pt x="11021" y="21441"/>
                </a:cubicBezTo>
                <a:cubicBezTo>
                  <a:pt x="11950" y="20172"/>
                  <a:pt x="11950" y="20172"/>
                  <a:pt x="11950" y="20172"/>
                </a:cubicBezTo>
                <a:cubicBezTo>
                  <a:pt x="12888" y="21441"/>
                  <a:pt x="12888" y="21441"/>
                  <a:pt x="12888" y="21441"/>
                </a:cubicBezTo>
                <a:cubicBezTo>
                  <a:pt x="12941" y="21528"/>
                  <a:pt x="13025" y="21571"/>
                  <a:pt x="13110" y="21571"/>
                </a:cubicBezTo>
                <a:cubicBezTo>
                  <a:pt x="13152" y="21571"/>
                  <a:pt x="13194" y="21557"/>
                  <a:pt x="13236" y="21542"/>
                </a:cubicBezTo>
                <a:cubicBezTo>
                  <a:pt x="13352" y="21470"/>
                  <a:pt x="13437" y="21311"/>
                  <a:pt x="13437" y="21124"/>
                </a:cubicBezTo>
                <a:cubicBezTo>
                  <a:pt x="13437" y="12221"/>
                  <a:pt x="13437" y="12221"/>
                  <a:pt x="13437" y="12221"/>
                </a:cubicBezTo>
                <a:cubicBezTo>
                  <a:pt x="15040" y="12221"/>
                  <a:pt x="15040" y="12221"/>
                  <a:pt x="15040" y="12221"/>
                </a:cubicBezTo>
                <a:cubicBezTo>
                  <a:pt x="15219" y="12221"/>
                  <a:pt x="15356" y="12019"/>
                  <a:pt x="15356" y="11774"/>
                </a:cubicBezTo>
                <a:cubicBezTo>
                  <a:pt x="15356" y="11529"/>
                  <a:pt x="15219" y="11341"/>
                  <a:pt x="15040" y="11341"/>
                </a:cubicBezTo>
                <a:cubicBezTo>
                  <a:pt x="13511" y="11341"/>
                  <a:pt x="13511" y="11341"/>
                  <a:pt x="13511" y="11341"/>
                </a:cubicBezTo>
                <a:cubicBezTo>
                  <a:pt x="13711" y="11067"/>
                  <a:pt x="13901" y="10735"/>
                  <a:pt x="14070" y="10331"/>
                </a:cubicBezTo>
                <a:cubicBezTo>
                  <a:pt x="14555" y="9206"/>
                  <a:pt x="14818" y="7705"/>
                  <a:pt x="14818" y="6103"/>
                </a:cubicBezTo>
                <a:cubicBezTo>
                  <a:pt x="14818" y="4516"/>
                  <a:pt x="14555" y="3016"/>
                  <a:pt x="14070" y="1876"/>
                </a:cubicBezTo>
                <a:cubicBezTo>
                  <a:pt x="13901" y="1486"/>
                  <a:pt x="13711" y="1154"/>
                  <a:pt x="13511" y="880"/>
                </a:cubicBezTo>
                <a:cubicBezTo>
                  <a:pt x="18868" y="880"/>
                  <a:pt x="18868" y="880"/>
                  <a:pt x="18868" y="880"/>
                </a:cubicBezTo>
                <a:cubicBezTo>
                  <a:pt x="19997" y="880"/>
                  <a:pt x="20957" y="3275"/>
                  <a:pt x="20957" y="6103"/>
                </a:cubicBezTo>
                <a:cubicBezTo>
                  <a:pt x="20957" y="8946"/>
                  <a:pt x="19997" y="11341"/>
                  <a:pt x="18868" y="11341"/>
                </a:cubicBezTo>
                <a:cubicBezTo>
                  <a:pt x="16327" y="11341"/>
                  <a:pt x="16327" y="11341"/>
                  <a:pt x="16327" y="11341"/>
                </a:cubicBezTo>
                <a:cubicBezTo>
                  <a:pt x="16147" y="11341"/>
                  <a:pt x="16000" y="11529"/>
                  <a:pt x="16000" y="11774"/>
                </a:cubicBezTo>
                <a:cubicBezTo>
                  <a:pt x="16000" y="12019"/>
                  <a:pt x="16147" y="12221"/>
                  <a:pt x="16327" y="12221"/>
                </a:cubicBezTo>
                <a:cubicBezTo>
                  <a:pt x="18868" y="12221"/>
                  <a:pt x="18868" y="12221"/>
                  <a:pt x="18868" y="12221"/>
                </a:cubicBezTo>
                <a:cubicBezTo>
                  <a:pt x="19628" y="12221"/>
                  <a:pt x="20334" y="11543"/>
                  <a:pt x="20851" y="10331"/>
                </a:cubicBezTo>
                <a:cubicBezTo>
                  <a:pt x="21336" y="9206"/>
                  <a:pt x="21600" y="7705"/>
                  <a:pt x="21600" y="6103"/>
                </a:cubicBezTo>
                <a:cubicBezTo>
                  <a:pt x="21600" y="4516"/>
                  <a:pt x="21336" y="3016"/>
                  <a:pt x="20851" y="1876"/>
                </a:cubicBezTo>
                <a:close/>
                <a:moveTo>
                  <a:pt x="1856" y="10432"/>
                </a:moveTo>
                <a:cubicBezTo>
                  <a:pt x="1582" y="9783"/>
                  <a:pt x="1424" y="8903"/>
                  <a:pt x="1424" y="7950"/>
                </a:cubicBezTo>
                <a:cubicBezTo>
                  <a:pt x="1424" y="7012"/>
                  <a:pt x="1582" y="6132"/>
                  <a:pt x="1856" y="5469"/>
                </a:cubicBezTo>
                <a:cubicBezTo>
                  <a:pt x="2004" y="5137"/>
                  <a:pt x="2310" y="4574"/>
                  <a:pt x="2732" y="4574"/>
                </a:cubicBezTo>
                <a:cubicBezTo>
                  <a:pt x="4725" y="4574"/>
                  <a:pt x="4725" y="4574"/>
                  <a:pt x="4725" y="4574"/>
                </a:cubicBezTo>
                <a:cubicBezTo>
                  <a:pt x="4788" y="5065"/>
                  <a:pt x="4820" y="5570"/>
                  <a:pt x="4820" y="6103"/>
                </a:cubicBezTo>
                <a:cubicBezTo>
                  <a:pt x="4820" y="8946"/>
                  <a:pt x="3871" y="11341"/>
                  <a:pt x="2732" y="11341"/>
                </a:cubicBezTo>
                <a:cubicBezTo>
                  <a:pt x="2310" y="11341"/>
                  <a:pt x="2004" y="10778"/>
                  <a:pt x="1856" y="10432"/>
                </a:cubicBezTo>
                <a:close/>
                <a:moveTo>
                  <a:pt x="4714" y="10331"/>
                </a:moveTo>
                <a:cubicBezTo>
                  <a:pt x="5200" y="9206"/>
                  <a:pt x="5463" y="7705"/>
                  <a:pt x="5463" y="6103"/>
                </a:cubicBezTo>
                <a:cubicBezTo>
                  <a:pt x="5463" y="4516"/>
                  <a:pt x="5200" y="3016"/>
                  <a:pt x="4714" y="1876"/>
                </a:cubicBezTo>
                <a:cubicBezTo>
                  <a:pt x="4546" y="1486"/>
                  <a:pt x="4366" y="1154"/>
                  <a:pt x="4166" y="880"/>
                </a:cubicBezTo>
                <a:cubicBezTo>
                  <a:pt x="9703" y="880"/>
                  <a:pt x="9703" y="880"/>
                  <a:pt x="9703" y="880"/>
                </a:cubicBezTo>
                <a:cubicBezTo>
                  <a:pt x="10842" y="880"/>
                  <a:pt x="11802" y="3275"/>
                  <a:pt x="11802" y="6103"/>
                </a:cubicBezTo>
                <a:cubicBezTo>
                  <a:pt x="11802" y="8946"/>
                  <a:pt x="10842" y="11341"/>
                  <a:pt x="9703" y="11341"/>
                </a:cubicBezTo>
                <a:cubicBezTo>
                  <a:pt x="4166" y="11341"/>
                  <a:pt x="4166" y="11341"/>
                  <a:pt x="4166" y="11341"/>
                </a:cubicBezTo>
                <a:cubicBezTo>
                  <a:pt x="4366" y="11067"/>
                  <a:pt x="4546" y="10735"/>
                  <a:pt x="4714" y="10331"/>
                </a:cubicBezTo>
                <a:close/>
                <a:moveTo>
                  <a:pt x="10294" y="17214"/>
                </a:moveTo>
                <a:cubicBezTo>
                  <a:pt x="10241" y="17141"/>
                  <a:pt x="10157" y="17084"/>
                  <a:pt x="10072" y="17084"/>
                </a:cubicBezTo>
                <a:cubicBezTo>
                  <a:pt x="9988" y="17084"/>
                  <a:pt x="9904" y="17141"/>
                  <a:pt x="9840" y="17214"/>
                </a:cubicBezTo>
                <a:cubicBezTo>
                  <a:pt x="9239" y="18051"/>
                  <a:pt x="9239" y="18051"/>
                  <a:pt x="9239" y="18051"/>
                </a:cubicBezTo>
                <a:cubicBezTo>
                  <a:pt x="9239" y="12221"/>
                  <a:pt x="9239" y="12221"/>
                  <a:pt x="9239" y="12221"/>
                </a:cubicBezTo>
                <a:cubicBezTo>
                  <a:pt x="10473" y="12221"/>
                  <a:pt x="10473" y="12221"/>
                  <a:pt x="10473" y="12221"/>
                </a:cubicBezTo>
                <a:cubicBezTo>
                  <a:pt x="10473" y="17459"/>
                  <a:pt x="10473" y="17459"/>
                  <a:pt x="10473" y="17459"/>
                </a:cubicBezTo>
                <a:lnTo>
                  <a:pt x="10294" y="17214"/>
                </a:lnTo>
                <a:close/>
                <a:moveTo>
                  <a:pt x="12793" y="20071"/>
                </a:moveTo>
                <a:cubicBezTo>
                  <a:pt x="12182" y="19234"/>
                  <a:pt x="12182" y="19234"/>
                  <a:pt x="12182" y="19234"/>
                </a:cubicBezTo>
                <a:cubicBezTo>
                  <a:pt x="12118" y="19147"/>
                  <a:pt x="12034" y="19104"/>
                  <a:pt x="11950" y="19104"/>
                </a:cubicBezTo>
                <a:cubicBezTo>
                  <a:pt x="11876" y="19104"/>
                  <a:pt x="11791" y="19147"/>
                  <a:pt x="11728" y="19234"/>
                </a:cubicBezTo>
                <a:cubicBezTo>
                  <a:pt x="11116" y="20071"/>
                  <a:pt x="11116" y="20071"/>
                  <a:pt x="11116" y="20071"/>
                </a:cubicBezTo>
                <a:cubicBezTo>
                  <a:pt x="11116" y="12221"/>
                  <a:pt x="11116" y="12221"/>
                  <a:pt x="11116" y="12221"/>
                </a:cubicBezTo>
                <a:cubicBezTo>
                  <a:pt x="12793" y="12221"/>
                  <a:pt x="12793" y="12221"/>
                  <a:pt x="12793" y="12221"/>
                </a:cubicBezTo>
                <a:lnTo>
                  <a:pt x="12793" y="20071"/>
                </a:lnTo>
                <a:close/>
                <a:moveTo>
                  <a:pt x="14175" y="6103"/>
                </a:moveTo>
                <a:cubicBezTo>
                  <a:pt x="14175" y="8946"/>
                  <a:pt x="13215" y="11341"/>
                  <a:pt x="12087" y="11341"/>
                </a:cubicBezTo>
                <a:cubicBezTo>
                  <a:pt x="11137" y="11341"/>
                  <a:pt x="11137" y="11341"/>
                  <a:pt x="11137" y="11341"/>
                </a:cubicBezTo>
                <a:cubicBezTo>
                  <a:pt x="11338" y="11067"/>
                  <a:pt x="11528" y="10721"/>
                  <a:pt x="11686" y="10331"/>
                </a:cubicBezTo>
                <a:cubicBezTo>
                  <a:pt x="12171" y="9206"/>
                  <a:pt x="12435" y="7705"/>
                  <a:pt x="12435" y="6103"/>
                </a:cubicBezTo>
                <a:cubicBezTo>
                  <a:pt x="12435" y="4516"/>
                  <a:pt x="12171" y="3016"/>
                  <a:pt x="11686" y="1876"/>
                </a:cubicBezTo>
                <a:cubicBezTo>
                  <a:pt x="11528" y="1486"/>
                  <a:pt x="11338" y="1154"/>
                  <a:pt x="11137" y="880"/>
                </a:cubicBezTo>
                <a:cubicBezTo>
                  <a:pt x="12087" y="880"/>
                  <a:pt x="12087" y="880"/>
                  <a:pt x="12087" y="880"/>
                </a:cubicBezTo>
                <a:cubicBezTo>
                  <a:pt x="13215" y="880"/>
                  <a:pt x="14175" y="3275"/>
                  <a:pt x="14175" y="6103"/>
                </a:cubicBezTo>
                <a:close/>
                <a:moveTo>
                  <a:pt x="14175" y="6103"/>
                </a:moveTo>
                <a:cubicBezTo>
                  <a:pt x="14175" y="6103"/>
                  <a:pt x="14175" y="6103"/>
                  <a:pt x="14175" y="6103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grpSp>
        <p:nvGrpSpPr>
          <p:cNvPr id="245" name="Group 17"/>
          <p:cNvGrpSpPr/>
          <p:nvPr/>
        </p:nvGrpSpPr>
        <p:grpSpPr>
          <a:xfrm>
            <a:off x="423801" y="4230118"/>
            <a:ext cx="423986" cy="677795"/>
            <a:chOff x="0" y="0"/>
            <a:chExt cx="423984" cy="677794"/>
          </a:xfrm>
        </p:grpSpPr>
        <p:sp>
          <p:nvSpPr>
            <p:cNvPr id="237" name="Freeform 58"/>
            <p:cNvSpPr/>
            <p:nvPr/>
          </p:nvSpPr>
          <p:spPr>
            <a:xfrm>
              <a:off x="114314" y="256800"/>
              <a:ext cx="64430" cy="3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0927" fill="norm" stroke="1" extrusionOk="0">
                  <a:moveTo>
                    <a:pt x="20857" y="4943"/>
                  </a:moveTo>
                  <a:cubicBezTo>
                    <a:pt x="20435" y="1487"/>
                    <a:pt x="18644" y="-673"/>
                    <a:pt x="16958" y="191"/>
                  </a:cubicBezTo>
                  <a:cubicBezTo>
                    <a:pt x="2418" y="7967"/>
                    <a:pt x="2418" y="7967"/>
                    <a:pt x="2418" y="7967"/>
                  </a:cubicBezTo>
                  <a:cubicBezTo>
                    <a:pt x="626" y="8831"/>
                    <a:pt x="-322" y="12287"/>
                    <a:pt x="99" y="15959"/>
                  </a:cubicBezTo>
                  <a:cubicBezTo>
                    <a:pt x="416" y="18767"/>
                    <a:pt x="1785" y="20927"/>
                    <a:pt x="3155" y="20927"/>
                  </a:cubicBezTo>
                  <a:cubicBezTo>
                    <a:pt x="3471" y="20927"/>
                    <a:pt x="3682" y="20711"/>
                    <a:pt x="3998" y="20711"/>
                  </a:cubicBezTo>
                  <a:cubicBezTo>
                    <a:pt x="18538" y="12935"/>
                    <a:pt x="18538" y="12935"/>
                    <a:pt x="18538" y="12935"/>
                  </a:cubicBezTo>
                  <a:cubicBezTo>
                    <a:pt x="20224" y="12071"/>
                    <a:pt x="21278" y="8615"/>
                    <a:pt x="20857" y="4943"/>
                  </a:cubicBezTo>
                  <a:close/>
                  <a:moveTo>
                    <a:pt x="20857" y="4943"/>
                  </a:moveTo>
                  <a:cubicBezTo>
                    <a:pt x="20857" y="4943"/>
                    <a:pt x="20857" y="4943"/>
                    <a:pt x="20857" y="494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8" name="Freeform 59"/>
            <p:cNvSpPr/>
            <p:nvPr/>
          </p:nvSpPr>
          <p:spPr>
            <a:xfrm>
              <a:off x="245250" y="256800"/>
              <a:ext cx="66325" cy="3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0927" fill="norm" stroke="1" extrusionOk="0">
                  <a:moveTo>
                    <a:pt x="2418" y="12935"/>
                  </a:moveTo>
                  <a:cubicBezTo>
                    <a:pt x="16958" y="20711"/>
                    <a:pt x="16958" y="20711"/>
                    <a:pt x="16958" y="20711"/>
                  </a:cubicBezTo>
                  <a:cubicBezTo>
                    <a:pt x="17169" y="20711"/>
                    <a:pt x="17485" y="20927"/>
                    <a:pt x="17696" y="20927"/>
                  </a:cubicBezTo>
                  <a:cubicBezTo>
                    <a:pt x="19171" y="20927"/>
                    <a:pt x="20435" y="18767"/>
                    <a:pt x="20857" y="15959"/>
                  </a:cubicBezTo>
                  <a:cubicBezTo>
                    <a:pt x="21278" y="12287"/>
                    <a:pt x="20224" y="8831"/>
                    <a:pt x="18538" y="7967"/>
                  </a:cubicBezTo>
                  <a:cubicBezTo>
                    <a:pt x="3998" y="191"/>
                    <a:pt x="3998" y="191"/>
                    <a:pt x="3998" y="191"/>
                  </a:cubicBezTo>
                  <a:cubicBezTo>
                    <a:pt x="2207" y="-673"/>
                    <a:pt x="521" y="1487"/>
                    <a:pt x="99" y="4943"/>
                  </a:cubicBezTo>
                  <a:cubicBezTo>
                    <a:pt x="-322" y="8615"/>
                    <a:pt x="626" y="12071"/>
                    <a:pt x="2418" y="12935"/>
                  </a:cubicBezTo>
                  <a:close/>
                  <a:moveTo>
                    <a:pt x="2418" y="12935"/>
                  </a:moveTo>
                  <a:cubicBezTo>
                    <a:pt x="2418" y="12935"/>
                    <a:pt x="2418" y="12935"/>
                    <a:pt x="2418" y="1293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9" name="Freeform 60"/>
            <p:cNvSpPr/>
            <p:nvPr/>
          </p:nvSpPr>
          <p:spPr>
            <a:xfrm>
              <a:off x="142630" y="300702"/>
              <a:ext cx="19539" cy="3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048"/>
                  </a:moveTo>
                  <a:cubicBezTo>
                    <a:pt x="0" y="14552"/>
                    <a:pt x="0" y="14552"/>
                    <a:pt x="0" y="14552"/>
                  </a:cubicBezTo>
                  <a:cubicBezTo>
                    <a:pt x="0" y="18417"/>
                    <a:pt x="4957" y="21600"/>
                    <a:pt x="10623" y="21600"/>
                  </a:cubicBezTo>
                  <a:cubicBezTo>
                    <a:pt x="16643" y="21600"/>
                    <a:pt x="21600" y="18417"/>
                    <a:pt x="21600" y="14552"/>
                  </a:cubicBezTo>
                  <a:cubicBezTo>
                    <a:pt x="21600" y="7048"/>
                    <a:pt x="21600" y="7048"/>
                    <a:pt x="21600" y="7048"/>
                  </a:cubicBezTo>
                  <a:cubicBezTo>
                    <a:pt x="21600" y="3183"/>
                    <a:pt x="16643" y="0"/>
                    <a:pt x="10623" y="0"/>
                  </a:cubicBezTo>
                  <a:cubicBezTo>
                    <a:pt x="4957" y="0"/>
                    <a:pt x="0" y="3183"/>
                    <a:pt x="0" y="7048"/>
                  </a:cubicBezTo>
                  <a:close/>
                  <a:moveTo>
                    <a:pt x="0" y="7048"/>
                  </a:moveTo>
                  <a:cubicBezTo>
                    <a:pt x="0" y="7048"/>
                    <a:pt x="0" y="7048"/>
                    <a:pt x="0" y="7048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0" name="Freeform 61"/>
            <p:cNvSpPr/>
            <p:nvPr/>
          </p:nvSpPr>
          <p:spPr>
            <a:xfrm>
              <a:off x="261815" y="300702"/>
              <a:ext cx="21493" cy="3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3" y="0"/>
                  </a:moveTo>
                  <a:cubicBezTo>
                    <a:pt x="4603" y="0"/>
                    <a:pt x="0" y="3183"/>
                    <a:pt x="0" y="7048"/>
                  </a:cubicBezTo>
                  <a:cubicBezTo>
                    <a:pt x="0" y="14552"/>
                    <a:pt x="0" y="14552"/>
                    <a:pt x="0" y="14552"/>
                  </a:cubicBezTo>
                  <a:cubicBezTo>
                    <a:pt x="0" y="18417"/>
                    <a:pt x="4603" y="21600"/>
                    <a:pt x="10623" y="21600"/>
                  </a:cubicBezTo>
                  <a:cubicBezTo>
                    <a:pt x="16643" y="21600"/>
                    <a:pt x="21600" y="18417"/>
                    <a:pt x="21600" y="14552"/>
                  </a:cubicBezTo>
                  <a:cubicBezTo>
                    <a:pt x="21600" y="7048"/>
                    <a:pt x="21600" y="7048"/>
                    <a:pt x="21600" y="7048"/>
                  </a:cubicBezTo>
                  <a:cubicBezTo>
                    <a:pt x="21600" y="3183"/>
                    <a:pt x="16643" y="0"/>
                    <a:pt x="10623" y="0"/>
                  </a:cubicBezTo>
                  <a:close/>
                  <a:moveTo>
                    <a:pt x="10623" y="0"/>
                  </a:moveTo>
                  <a:cubicBezTo>
                    <a:pt x="10623" y="0"/>
                    <a:pt x="10623" y="0"/>
                    <a:pt x="10623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1" name="Freeform 62"/>
            <p:cNvSpPr/>
            <p:nvPr/>
          </p:nvSpPr>
          <p:spPr>
            <a:xfrm>
              <a:off x="186579" y="346618"/>
              <a:ext cx="50825" cy="2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829" fill="norm" stroke="1" extrusionOk="0">
                  <a:moveTo>
                    <a:pt x="10405" y="20829"/>
                  </a:moveTo>
                  <a:cubicBezTo>
                    <a:pt x="13698" y="20829"/>
                    <a:pt x="17122" y="18258"/>
                    <a:pt x="19625" y="13372"/>
                  </a:cubicBezTo>
                  <a:cubicBezTo>
                    <a:pt x="21205" y="10286"/>
                    <a:pt x="21205" y="5400"/>
                    <a:pt x="19625" y="2315"/>
                  </a:cubicBezTo>
                  <a:cubicBezTo>
                    <a:pt x="18044" y="-771"/>
                    <a:pt x="15542" y="-771"/>
                    <a:pt x="13961" y="2315"/>
                  </a:cubicBezTo>
                  <a:cubicBezTo>
                    <a:pt x="11985" y="6172"/>
                    <a:pt x="8825" y="6172"/>
                    <a:pt x="6849" y="2315"/>
                  </a:cubicBezTo>
                  <a:cubicBezTo>
                    <a:pt x="5268" y="-771"/>
                    <a:pt x="2634" y="-771"/>
                    <a:pt x="1185" y="2315"/>
                  </a:cubicBezTo>
                  <a:cubicBezTo>
                    <a:pt x="-395" y="5400"/>
                    <a:pt x="-395" y="10286"/>
                    <a:pt x="1185" y="13372"/>
                  </a:cubicBezTo>
                  <a:cubicBezTo>
                    <a:pt x="3688" y="18258"/>
                    <a:pt x="6981" y="20829"/>
                    <a:pt x="10405" y="20829"/>
                  </a:cubicBezTo>
                  <a:close/>
                  <a:moveTo>
                    <a:pt x="10405" y="20829"/>
                  </a:moveTo>
                  <a:cubicBezTo>
                    <a:pt x="10405" y="20829"/>
                    <a:pt x="10405" y="20829"/>
                    <a:pt x="10405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2" name="Freeform 63"/>
            <p:cNvSpPr/>
            <p:nvPr/>
          </p:nvSpPr>
          <p:spPr>
            <a:xfrm>
              <a:off x="139721" y="380061"/>
              <a:ext cx="70711" cy="5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140" fill="norm" stroke="1" extrusionOk="0">
                  <a:moveTo>
                    <a:pt x="18468" y="13389"/>
                  </a:moveTo>
                  <a:cubicBezTo>
                    <a:pt x="8303" y="11865"/>
                    <a:pt x="5957" y="3098"/>
                    <a:pt x="5859" y="2716"/>
                  </a:cubicBezTo>
                  <a:cubicBezTo>
                    <a:pt x="5371" y="684"/>
                    <a:pt x="3709" y="-460"/>
                    <a:pt x="2145" y="175"/>
                  </a:cubicBezTo>
                  <a:cubicBezTo>
                    <a:pt x="582" y="684"/>
                    <a:pt x="-298" y="2844"/>
                    <a:pt x="93" y="5004"/>
                  </a:cubicBezTo>
                  <a:cubicBezTo>
                    <a:pt x="288" y="5512"/>
                    <a:pt x="3514" y="18980"/>
                    <a:pt x="17783" y="21013"/>
                  </a:cubicBezTo>
                  <a:cubicBezTo>
                    <a:pt x="17881" y="21140"/>
                    <a:pt x="18077" y="21140"/>
                    <a:pt x="18174" y="21140"/>
                  </a:cubicBezTo>
                  <a:cubicBezTo>
                    <a:pt x="19640" y="21140"/>
                    <a:pt x="20911" y="19615"/>
                    <a:pt x="21107" y="17582"/>
                  </a:cubicBezTo>
                  <a:cubicBezTo>
                    <a:pt x="21302" y="15549"/>
                    <a:pt x="20129" y="13644"/>
                    <a:pt x="18468" y="13389"/>
                  </a:cubicBezTo>
                  <a:close/>
                  <a:moveTo>
                    <a:pt x="18468" y="13389"/>
                  </a:moveTo>
                  <a:cubicBezTo>
                    <a:pt x="18468" y="13389"/>
                    <a:pt x="18468" y="13389"/>
                    <a:pt x="18468" y="1338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3" name="Freeform 64"/>
            <p:cNvSpPr/>
            <p:nvPr/>
          </p:nvSpPr>
          <p:spPr>
            <a:xfrm>
              <a:off x="0" y="0"/>
              <a:ext cx="423985" cy="677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16740" y="14476"/>
                  </a:moveTo>
                  <a:cubicBezTo>
                    <a:pt x="17297" y="14120"/>
                    <a:pt x="17786" y="13732"/>
                    <a:pt x="18157" y="13302"/>
                  </a:cubicBezTo>
                  <a:cubicBezTo>
                    <a:pt x="18309" y="13333"/>
                    <a:pt x="18478" y="13344"/>
                    <a:pt x="18647" y="13344"/>
                  </a:cubicBezTo>
                  <a:cubicBezTo>
                    <a:pt x="20199" y="13344"/>
                    <a:pt x="21600" y="12127"/>
                    <a:pt x="21600" y="11173"/>
                  </a:cubicBezTo>
                  <a:cubicBezTo>
                    <a:pt x="21600" y="10639"/>
                    <a:pt x="21296" y="10188"/>
                    <a:pt x="20790" y="9884"/>
                  </a:cubicBezTo>
                  <a:cubicBezTo>
                    <a:pt x="20790" y="5606"/>
                    <a:pt x="20790" y="5606"/>
                    <a:pt x="20790" y="5606"/>
                  </a:cubicBezTo>
                  <a:cubicBezTo>
                    <a:pt x="20790" y="4630"/>
                    <a:pt x="20317" y="3687"/>
                    <a:pt x="19440" y="2890"/>
                  </a:cubicBezTo>
                  <a:cubicBezTo>
                    <a:pt x="19271" y="2743"/>
                    <a:pt x="18951" y="2701"/>
                    <a:pt x="18714" y="2806"/>
                  </a:cubicBezTo>
                  <a:cubicBezTo>
                    <a:pt x="18478" y="2900"/>
                    <a:pt x="18427" y="3100"/>
                    <a:pt x="18579" y="3246"/>
                  </a:cubicBezTo>
                  <a:cubicBezTo>
                    <a:pt x="19356" y="3949"/>
                    <a:pt x="19761" y="4756"/>
                    <a:pt x="19761" y="5606"/>
                  </a:cubicBezTo>
                  <a:cubicBezTo>
                    <a:pt x="19761" y="9506"/>
                    <a:pt x="19761" y="9506"/>
                    <a:pt x="19761" y="9506"/>
                  </a:cubicBezTo>
                  <a:cubicBezTo>
                    <a:pt x="19575" y="9475"/>
                    <a:pt x="19389" y="9454"/>
                    <a:pt x="19204" y="9443"/>
                  </a:cubicBezTo>
                  <a:cubicBezTo>
                    <a:pt x="19204" y="7346"/>
                    <a:pt x="19204" y="7346"/>
                    <a:pt x="19204" y="7346"/>
                  </a:cubicBezTo>
                  <a:cubicBezTo>
                    <a:pt x="19204" y="7168"/>
                    <a:pt x="18967" y="7021"/>
                    <a:pt x="18681" y="7021"/>
                  </a:cubicBezTo>
                  <a:cubicBezTo>
                    <a:pt x="18394" y="7021"/>
                    <a:pt x="18174" y="7168"/>
                    <a:pt x="18174" y="7346"/>
                  </a:cubicBezTo>
                  <a:cubicBezTo>
                    <a:pt x="18174" y="7692"/>
                    <a:pt x="18174" y="7692"/>
                    <a:pt x="18174" y="7692"/>
                  </a:cubicBezTo>
                  <a:cubicBezTo>
                    <a:pt x="16166" y="7608"/>
                    <a:pt x="8910" y="7136"/>
                    <a:pt x="5198" y="4630"/>
                  </a:cubicBezTo>
                  <a:cubicBezTo>
                    <a:pt x="5164" y="4599"/>
                    <a:pt x="5113" y="4578"/>
                    <a:pt x="5046" y="4557"/>
                  </a:cubicBezTo>
                  <a:cubicBezTo>
                    <a:pt x="4843" y="4494"/>
                    <a:pt x="4590" y="4526"/>
                    <a:pt x="4438" y="4630"/>
                  </a:cubicBezTo>
                  <a:cubicBezTo>
                    <a:pt x="3122" y="5574"/>
                    <a:pt x="2396" y="6790"/>
                    <a:pt x="2396" y="8038"/>
                  </a:cubicBezTo>
                  <a:cubicBezTo>
                    <a:pt x="2396" y="9443"/>
                    <a:pt x="2396" y="9443"/>
                    <a:pt x="2396" y="9443"/>
                  </a:cubicBezTo>
                  <a:cubicBezTo>
                    <a:pt x="2244" y="9443"/>
                    <a:pt x="2109" y="9464"/>
                    <a:pt x="1958" y="9485"/>
                  </a:cubicBezTo>
                  <a:cubicBezTo>
                    <a:pt x="1958" y="4242"/>
                    <a:pt x="1958" y="4242"/>
                    <a:pt x="1958" y="4242"/>
                  </a:cubicBezTo>
                  <a:cubicBezTo>
                    <a:pt x="1958" y="3896"/>
                    <a:pt x="2211" y="3582"/>
                    <a:pt x="2666" y="3383"/>
                  </a:cubicBezTo>
                  <a:cubicBezTo>
                    <a:pt x="3105" y="3183"/>
                    <a:pt x="3662" y="3120"/>
                    <a:pt x="4185" y="3225"/>
                  </a:cubicBezTo>
                  <a:cubicBezTo>
                    <a:pt x="4455" y="3278"/>
                    <a:pt x="4742" y="3183"/>
                    <a:pt x="4826" y="3016"/>
                  </a:cubicBezTo>
                  <a:cubicBezTo>
                    <a:pt x="5282" y="2103"/>
                    <a:pt x="6294" y="1380"/>
                    <a:pt x="7678" y="971"/>
                  </a:cubicBezTo>
                  <a:cubicBezTo>
                    <a:pt x="9045" y="562"/>
                    <a:pt x="10598" y="520"/>
                    <a:pt x="12015" y="866"/>
                  </a:cubicBezTo>
                  <a:cubicBezTo>
                    <a:pt x="15474" y="1715"/>
                    <a:pt x="15474" y="1715"/>
                    <a:pt x="15474" y="1715"/>
                  </a:cubicBezTo>
                  <a:cubicBezTo>
                    <a:pt x="16116" y="1862"/>
                    <a:pt x="16706" y="2082"/>
                    <a:pt x="17229" y="2345"/>
                  </a:cubicBezTo>
                  <a:cubicBezTo>
                    <a:pt x="17449" y="2449"/>
                    <a:pt x="17786" y="2428"/>
                    <a:pt x="17955" y="2292"/>
                  </a:cubicBezTo>
                  <a:cubicBezTo>
                    <a:pt x="18141" y="2156"/>
                    <a:pt x="18090" y="1957"/>
                    <a:pt x="17871" y="1841"/>
                  </a:cubicBezTo>
                  <a:cubicBezTo>
                    <a:pt x="17263" y="1537"/>
                    <a:pt x="16588" y="1296"/>
                    <a:pt x="15846" y="1118"/>
                  </a:cubicBezTo>
                  <a:cubicBezTo>
                    <a:pt x="12386" y="279"/>
                    <a:pt x="12386" y="279"/>
                    <a:pt x="12386" y="279"/>
                  </a:cubicBezTo>
                  <a:cubicBezTo>
                    <a:pt x="10699" y="-130"/>
                    <a:pt x="8859" y="-88"/>
                    <a:pt x="7223" y="394"/>
                  </a:cubicBezTo>
                  <a:cubicBezTo>
                    <a:pt x="5738" y="845"/>
                    <a:pt x="4607" y="1600"/>
                    <a:pt x="3999" y="2544"/>
                  </a:cubicBezTo>
                  <a:cubicBezTo>
                    <a:pt x="3308" y="2491"/>
                    <a:pt x="2616" y="2607"/>
                    <a:pt x="2042" y="2869"/>
                  </a:cubicBezTo>
                  <a:cubicBezTo>
                    <a:pt x="1333" y="3194"/>
                    <a:pt x="928" y="3697"/>
                    <a:pt x="928" y="4242"/>
                  </a:cubicBezTo>
                  <a:cubicBezTo>
                    <a:pt x="928" y="9810"/>
                    <a:pt x="928" y="9810"/>
                    <a:pt x="928" y="9810"/>
                  </a:cubicBezTo>
                  <a:cubicBezTo>
                    <a:pt x="354" y="10114"/>
                    <a:pt x="0" y="10597"/>
                    <a:pt x="0" y="11173"/>
                  </a:cubicBezTo>
                  <a:cubicBezTo>
                    <a:pt x="0" y="12127"/>
                    <a:pt x="1384" y="13344"/>
                    <a:pt x="2953" y="13344"/>
                  </a:cubicBezTo>
                  <a:cubicBezTo>
                    <a:pt x="3122" y="13344"/>
                    <a:pt x="3291" y="13333"/>
                    <a:pt x="3443" y="13302"/>
                  </a:cubicBezTo>
                  <a:cubicBezTo>
                    <a:pt x="4438" y="14424"/>
                    <a:pt x="6058" y="15284"/>
                    <a:pt x="8016" y="15713"/>
                  </a:cubicBezTo>
                  <a:cubicBezTo>
                    <a:pt x="8016" y="16888"/>
                    <a:pt x="8016" y="16888"/>
                    <a:pt x="8016" y="16888"/>
                  </a:cubicBezTo>
                  <a:cubicBezTo>
                    <a:pt x="5501" y="17800"/>
                    <a:pt x="5501" y="17800"/>
                    <a:pt x="5501" y="17800"/>
                  </a:cubicBezTo>
                  <a:cubicBezTo>
                    <a:pt x="5248" y="17894"/>
                    <a:pt x="5164" y="18083"/>
                    <a:pt x="5316" y="18240"/>
                  </a:cubicBezTo>
                  <a:cubicBezTo>
                    <a:pt x="5400" y="18335"/>
                    <a:pt x="5569" y="18398"/>
                    <a:pt x="5754" y="18398"/>
                  </a:cubicBezTo>
                  <a:cubicBezTo>
                    <a:pt x="5839" y="18398"/>
                    <a:pt x="5923" y="18387"/>
                    <a:pt x="6008" y="18356"/>
                  </a:cubicBezTo>
                  <a:cubicBezTo>
                    <a:pt x="6531" y="18167"/>
                    <a:pt x="6531" y="18167"/>
                    <a:pt x="6531" y="18167"/>
                  </a:cubicBezTo>
                  <a:cubicBezTo>
                    <a:pt x="7121" y="19992"/>
                    <a:pt x="7121" y="19992"/>
                    <a:pt x="7121" y="19992"/>
                  </a:cubicBezTo>
                  <a:cubicBezTo>
                    <a:pt x="7155" y="20096"/>
                    <a:pt x="7273" y="20191"/>
                    <a:pt x="7442" y="20222"/>
                  </a:cubicBezTo>
                  <a:cubicBezTo>
                    <a:pt x="7493" y="20243"/>
                    <a:pt x="7560" y="20243"/>
                    <a:pt x="7628" y="20243"/>
                  </a:cubicBezTo>
                  <a:cubicBezTo>
                    <a:pt x="7729" y="20243"/>
                    <a:pt x="7830" y="20222"/>
                    <a:pt x="7931" y="20180"/>
                  </a:cubicBezTo>
                  <a:cubicBezTo>
                    <a:pt x="10277" y="19111"/>
                    <a:pt x="10277" y="19111"/>
                    <a:pt x="10277" y="19111"/>
                  </a:cubicBezTo>
                  <a:cubicBezTo>
                    <a:pt x="10277" y="21155"/>
                    <a:pt x="10277" y="21155"/>
                    <a:pt x="10277" y="21155"/>
                  </a:cubicBezTo>
                  <a:cubicBezTo>
                    <a:pt x="10277" y="21323"/>
                    <a:pt x="10513" y="21470"/>
                    <a:pt x="10800" y="21470"/>
                  </a:cubicBezTo>
                  <a:cubicBezTo>
                    <a:pt x="11087" y="21470"/>
                    <a:pt x="11306" y="21323"/>
                    <a:pt x="11306" y="21155"/>
                  </a:cubicBezTo>
                  <a:cubicBezTo>
                    <a:pt x="11306" y="19111"/>
                    <a:pt x="11306" y="19111"/>
                    <a:pt x="11306" y="19111"/>
                  </a:cubicBezTo>
                  <a:cubicBezTo>
                    <a:pt x="13669" y="20180"/>
                    <a:pt x="13669" y="20180"/>
                    <a:pt x="13669" y="20180"/>
                  </a:cubicBezTo>
                  <a:cubicBezTo>
                    <a:pt x="13804" y="20254"/>
                    <a:pt x="13989" y="20264"/>
                    <a:pt x="14158" y="20222"/>
                  </a:cubicBezTo>
                  <a:cubicBezTo>
                    <a:pt x="14327" y="20191"/>
                    <a:pt x="14445" y="20096"/>
                    <a:pt x="14479" y="19992"/>
                  </a:cubicBezTo>
                  <a:cubicBezTo>
                    <a:pt x="15069" y="18167"/>
                    <a:pt x="15069" y="18167"/>
                    <a:pt x="15069" y="18167"/>
                  </a:cubicBezTo>
                  <a:cubicBezTo>
                    <a:pt x="18056" y="19247"/>
                    <a:pt x="18056" y="19247"/>
                    <a:pt x="18056" y="19247"/>
                  </a:cubicBezTo>
                  <a:cubicBezTo>
                    <a:pt x="18883" y="21229"/>
                    <a:pt x="18883" y="21229"/>
                    <a:pt x="18883" y="21229"/>
                  </a:cubicBezTo>
                  <a:cubicBezTo>
                    <a:pt x="18951" y="21376"/>
                    <a:pt x="19153" y="21470"/>
                    <a:pt x="19389" y="21470"/>
                  </a:cubicBezTo>
                  <a:cubicBezTo>
                    <a:pt x="19423" y="21470"/>
                    <a:pt x="19474" y="21470"/>
                    <a:pt x="19507" y="21460"/>
                  </a:cubicBezTo>
                  <a:cubicBezTo>
                    <a:pt x="19794" y="21418"/>
                    <a:pt x="19946" y="21239"/>
                    <a:pt x="19879" y="21072"/>
                  </a:cubicBezTo>
                  <a:cubicBezTo>
                    <a:pt x="18984" y="18953"/>
                    <a:pt x="18984" y="18953"/>
                    <a:pt x="18984" y="18953"/>
                  </a:cubicBezTo>
                  <a:cubicBezTo>
                    <a:pt x="18951" y="18870"/>
                    <a:pt x="18866" y="18796"/>
                    <a:pt x="18748" y="18754"/>
                  </a:cubicBezTo>
                  <a:cubicBezTo>
                    <a:pt x="13567" y="16888"/>
                    <a:pt x="13567" y="16888"/>
                    <a:pt x="13567" y="16888"/>
                  </a:cubicBezTo>
                  <a:cubicBezTo>
                    <a:pt x="13567" y="15713"/>
                    <a:pt x="13567" y="15713"/>
                    <a:pt x="13567" y="15713"/>
                  </a:cubicBezTo>
                  <a:cubicBezTo>
                    <a:pt x="14749" y="15462"/>
                    <a:pt x="15829" y="15042"/>
                    <a:pt x="16740" y="14476"/>
                  </a:cubicBezTo>
                  <a:close/>
                  <a:moveTo>
                    <a:pt x="20571" y="11173"/>
                  </a:moveTo>
                  <a:cubicBezTo>
                    <a:pt x="20571" y="11802"/>
                    <a:pt x="19575" y="12704"/>
                    <a:pt x="18647" y="12704"/>
                  </a:cubicBezTo>
                  <a:cubicBezTo>
                    <a:pt x="18630" y="12704"/>
                    <a:pt x="18613" y="12704"/>
                    <a:pt x="18613" y="12704"/>
                  </a:cubicBezTo>
                  <a:cubicBezTo>
                    <a:pt x="18765" y="12473"/>
                    <a:pt x="18883" y="12232"/>
                    <a:pt x="18967" y="11981"/>
                  </a:cubicBezTo>
                  <a:cubicBezTo>
                    <a:pt x="19086" y="11729"/>
                    <a:pt x="19389" y="11320"/>
                    <a:pt x="19727" y="11320"/>
                  </a:cubicBezTo>
                  <a:cubicBezTo>
                    <a:pt x="20014" y="11320"/>
                    <a:pt x="20233" y="11184"/>
                    <a:pt x="20233" y="11006"/>
                  </a:cubicBezTo>
                  <a:cubicBezTo>
                    <a:pt x="20233" y="10827"/>
                    <a:pt x="20014" y="10680"/>
                    <a:pt x="19727" y="10680"/>
                  </a:cubicBezTo>
                  <a:cubicBezTo>
                    <a:pt x="19524" y="10680"/>
                    <a:pt x="19356" y="10712"/>
                    <a:pt x="19204" y="10754"/>
                  </a:cubicBezTo>
                  <a:cubicBezTo>
                    <a:pt x="19204" y="10083"/>
                    <a:pt x="19204" y="10083"/>
                    <a:pt x="19204" y="10083"/>
                  </a:cubicBezTo>
                  <a:cubicBezTo>
                    <a:pt x="19896" y="10135"/>
                    <a:pt x="20571" y="10481"/>
                    <a:pt x="20571" y="11173"/>
                  </a:cubicBezTo>
                  <a:close/>
                  <a:moveTo>
                    <a:pt x="2953" y="12704"/>
                  </a:moveTo>
                  <a:cubicBezTo>
                    <a:pt x="2025" y="12704"/>
                    <a:pt x="1029" y="11802"/>
                    <a:pt x="1029" y="11173"/>
                  </a:cubicBezTo>
                  <a:cubicBezTo>
                    <a:pt x="1029" y="10481"/>
                    <a:pt x="1704" y="10135"/>
                    <a:pt x="2396" y="10083"/>
                  </a:cubicBezTo>
                  <a:cubicBezTo>
                    <a:pt x="2396" y="10754"/>
                    <a:pt x="2396" y="10754"/>
                    <a:pt x="2396" y="10754"/>
                  </a:cubicBezTo>
                  <a:cubicBezTo>
                    <a:pt x="2244" y="10712"/>
                    <a:pt x="2059" y="10680"/>
                    <a:pt x="1873" y="10680"/>
                  </a:cubicBezTo>
                  <a:cubicBezTo>
                    <a:pt x="1586" y="10680"/>
                    <a:pt x="1350" y="10827"/>
                    <a:pt x="1350" y="11006"/>
                  </a:cubicBezTo>
                  <a:cubicBezTo>
                    <a:pt x="1350" y="11184"/>
                    <a:pt x="1586" y="11320"/>
                    <a:pt x="1873" y="11320"/>
                  </a:cubicBezTo>
                  <a:cubicBezTo>
                    <a:pt x="2228" y="11320"/>
                    <a:pt x="2548" y="11792"/>
                    <a:pt x="2633" y="12033"/>
                  </a:cubicBezTo>
                  <a:cubicBezTo>
                    <a:pt x="2633" y="12044"/>
                    <a:pt x="2633" y="12044"/>
                    <a:pt x="2649" y="12044"/>
                  </a:cubicBezTo>
                  <a:cubicBezTo>
                    <a:pt x="2734" y="12274"/>
                    <a:pt x="2852" y="12494"/>
                    <a:pt x="2987" y="12704"/>
                  </a:cubicBezTo>
                  <a:cubicBezTo>
                    <a:pt x="2970" y="12704"/>
                    <a:pt x="2953" y="12704"/>
                    <a:pt x="2953" y="12704"/>
                  </a:cubicBezTo>
                  <a:close/>
                  <a:moveTo>
                    <a:pt x="3426" y="10785"/>
                  </a:moveTo>
                  <a:cubicBezTo>
                    <a:pt x="3426" y="8038"/>
                    <a:pt x="3426" y="8038"/>
                    <a:pt x="3426" y="8038"/>
                  </a:cubicBezTo>
                  <a:cubicBezTo>
                    <a:pt x="3426" y="7063"/>
                    <a:pt x="3932" y="6109"/>
                    <a:pt x="4860" y="5322"/>
                  </a:cubicBezTo>
                  <a:cubicBezTo>
                    <a:pt x="6801" y="6507"/>
                    <a:pt x="9653" y="7367"/>
                    <a:pt x="13331" y="7891"/>
                  </a:cubicBezTo>
                  <a:cubicBezTo>
                    <a:pt x="15491" y="8195"/>
                    <a:pt x="17314" y="8300"/>
                    <a:pt x="18174" y="8332"/>
                  </a:cubicBezTo>
                  <a:cubicBezTo>
                    <a:pt x="18174" y="10785"/>
                    <a:pt x="18174" y="10785"/>
                    <a:pt x="18174" y="10785"/>
                  </a:cubicBezTo>
                  <a:cubicBezTo>
                    <a:pt x="18174" y="12012"/>
                    <a:pt x="17398" y="13166"/>
                    <a:pt x="16014" y="14025"/>
                  </a:cubicBezTo>
                  <a:cubicBezTo>
                    <a:pt x="14614" y="14896"/>
                    <a:pt x="12757" y="15367"/>
                    <a:pt x="10800" y="15367"/>
                  </a:cubicBezTo>
                  <a:cubicBezTo>
                    <a:pt x="6733" y="15367"/>
                    <a:pt x="3426" y="13312"/>
                    <a:pt x="3426" y="10785"/>
                  </a:cubicBezTo>
                  <a:close/>
                  <a:moveTo>
                    <a:pt x="7476" y="17832"/>
                  </a:moveTo>
                  <a:cubicBezTo>
                    <a:pt x="8151" y="17580"/>
                    <a:pt x="8151" y="17580"/>
                    <a:pt x="8151" y="17580"/>
                  </a:cubicBezTo>
                  <a:cubicBezTo>
                    <a:pt x="8370" y="18041"/>
                    <a:pt x="8910" y="18419"/>
                    <a:pt x="9602" y="18628"/>
                  </a:cubicBezTo>
                  <a:cubicBezTo>
                    <a:pt x="7965" y="19373"/>
                    <a:pt x="7965" y="19373"/>
                    <a:pt x="7965" y="19373"/>
                  </a:cubicBezTo>
                  <a:lnTo>
                    <a:pt x="7476" y="17832"/>
                  </a:lnTo>
                  <a:close/>
                  <a:moveTo>
                    <a:pt x="13618" y="19373"/>
                  </a:moveTo>
                  <a:cubicBezTo>
                    <a:pt x="11998" y="18628"/>
                    <a:pt x="11998" y="18628"/>
                    <a:pt x="11998" y="18628"/>
                  </a:cubicBezTo>
                  <a:cubicBezTo>
                    <a:pt x="12690" y="18429"/>
                    <a:pt x="13213" y="18041"/>
                    <a:pt x="13449" y="17590"/>
                  </a:cubicBezTo>
                  <a:cubicBezTo>
                    <a:pt x="14124" y="17832"/>
                    <a:pt x="14124" y="17832"/>
                    <a:pt x="14124" y="17832"/>
                  </a:cubicBezTo>
                  <a:lnTo>
                    <a:pt x="13618" y="19373"/>
                  </a:lnTo>
                  <a:close/>
                  <a:moveTo>
                    <a:pt x="12538" y="17056"/>
                  </a:moveTo>
                  <a:cubicBezTo>
                    <a:pt x="12538" y="17066"/>
                    <a:pt x="12538" y="17077"/>
                    <a:pt x="12538" y="17087"/>
                  </a:cubicBezTo>
                  <a:cubicBezTo>
                    <a:pt x="12538" y="17685"/>
                    <a:pt x="11745" y="18157"/>
                    <a:pt x="10800" y="18157"/>
                  </a:cubicBezTo>
                  <a:cubicBezTo>
                    <a:pt x="9838" y="18157"/>
                    <a:pt x="9045" y="17674"/>
                    <a:pt x="9045" y="17077"/>
                  </a:cubicBezTo>
                  <a:cubicBezTo>
                    <a:pt x="9045" y="15892"/>
                    <a:pt x="9045" y="15892"/>
                    <a:pt x="9045" y="15892"/>
                  </a:cubicBezTo>
                  <a:cubicBezTo>
                    <a:pt x="9619" y="15965"/>
                    <a:pt x="10193" y="16007"/>
                    <a:pt x="10800" y="16007"/>
                  </a:cubicBezTo>
                  <a:cubicBezTo>
                    <a:pt x="11391" y="16007"/>
                    <a:pt x="11981" y="15965"/>
                    <a:pt x="12538" y="15892"/>
                  </a:cubicBezTo>
                  <a:lnTo>
                    <a:pt x="12538" y="17056"/>
                  </a:lnTo>
                  <a:close/>
                  <a:moveTo>
                    <a:pt x="12538" y="17056"/>
                  </a:moveTo>
                  <a:cubicBezTo>
                    <a:pt x="12538" y="17056"/>
                    <a:pt x="12538" y="17056"/>
                    <a:pt x="12538" y="1705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4" name="Freeform 65"/>
            <p:cNvSpPr/>
            <p:nvPr/>
          </p:nvSpPr>
          <p:spPr>
            <a:xfrm>
              <a:off x="34246" y="577582"/>
              <a:ext cx="60098" cy="10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305" fill="norm" stroke="1" extrusionOk="0">
                  <a:moveTo>
                    <a:pt x="15530" y="270"/>
                  </a:moveTo>
                  <a:cubicBezTo>
                    <a:pt x="7758" y="3023"/>
                    <a:pt x="7758" y="3023"/>
                    <a:pt x="7758" y="3023"/>
                  </a:cubicBezTo>
                  <a:cubicBezTo>
                    <a:pt x="6958" y="3305"/>
                    <a:pt x="6387" y="3799"/>
                    <a:pt x="6158" y="4364"/>
                  </a:cubicBezTo>
                  <a:cubicBezTo>
                    <a:pt x="101" y="18623"/>
                    <a:pt x="101" y="18623"/>
                    <a:pt x="101" y="18623"/>
                  </a:cubicBezTo>
                  <a:cubicBezTo>
                    <a:pt x="-356" y="19752"/>
                    <a:pt x="787" y="20952"/>
                    <a:pt x="2615" y="21234"/>
                  </a:cubicBezTo>
                  <a:cubicBezTo>
                    <a:pt x="2958" y="21305"/>
                    <a:pt x="3187" y="21305"/>
                    <a:pt x="3530" y="21305"/>
                  </a:cubicBezTo>
                  <a:cubicBezTo>
                    <a:pt x="5015" y="21305"/>
                    <a:pt x="6501" y="20670"/>
                    <a:pt x="6844" y="19681"/>
                  </a:cubicBezTo>
                  <a:cubicBezTo>
                    <a:pt x="12558" y="6340"/>
                    <a:pt x="12558" y="6340"/>
                    <a:pt x="12558" y="6340"/>
                  </a:cubicBezTo>
                  <a:cubicBezTo>
                    <a:pt x="18958" y="4011"/>
                    <a:pt x="18958" y="4011"/>
                    <a:pt x="18958" y="4011"/>
                  </a:cubicBezTo>
                  <a:cubicBezTo>
                    <a:pt x="20673" y="3376"/>
                    <a:pt x="21244" y="2105"/>
                    <a:pt x="20330" y="1046"/>
                  </a:cubicBezTo>
                  <a:cubicBezTo>
                    <a:pt x="19301" y="58"/>
                    <a:pt x="17130" y="-295"/>
                    <a:pt x="15530" y="270"/>
                  </a:cubicBezTo>
                  <a:close/>
                  <a:moveTo>
                    <a:pt x="15530" y="270"/>
                  </a:moveTo>
                  <a:cubicBezTo>
                    <a:pt x="15530" y="270"/>
                    <a:pt x="15530" y="270"/>
                    <a:pt x="15530" y="27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259" name="Group 26"/>
          <p:cNvGrpSpPr/>
          <p:nvPr/>
        </p:nvGrpSpPr>
        <p:grpSpPr>
          <a:xfrm>
            <a:off x="2046502" y="3496177"/>
            <a:ext cx="674930" cy="655534"/>
            <a:chOff x="0" y="0"/>
            <a:chExt cx="674929" cy="655532"/>
          </a:xfrm>
        </p:grpSpPr>
        <p:sp>
          <p:nvSpPr>
            <p:cNvPr id="246" name="Freeform 92"/>
            <p:cNvSpPr/>
            <p:nvPr/>
          </p:nvSpPr>
          <p:spPr>
            <a:xfrm>
              <a:off x="0" y="92825"/>
              <a:ext cx="674930" cy="56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17747" y="6349"/>
                  </a:moveTo>
                  <a:cubicBezTo>
                    <a:pt x="17747" y="5587"/>
                    <a:pt x="17747" y="5587"/>
                    <a:pt x="17747" y="5587"/>
                  </a:cubicBezTo>
                  <a:cubicBezTo>
                    <a:pt x="17747" y="5371"/>
                    <a:pt x="17600" y="5194"/>
                    <a:pt x="17431" y="5194"/>
                  </a:cubicBezTo>
                  <a:cubicBezTo>
                    <a:pt x="17252" y="5194"/>
                    <a:pt x="17105" y="5371"/>
                    <a:pt x="17105" y="5587"/>
                  </a:cubicBezTo>
                  <a:cubicBezTo>
                    <a:pt x="17105" y="6603"/>
                    <a:pt x="17105" y="6603"/>
                    <a:pt x="17105" y="6603"/>
                  </a:cubicBezTo>
                  <a:cubicBezTo>
                    <a:pt x="17105" y="6756"/>
                    <a:pt x="17179" y="6895"/>
                    <a:pt x="17295" y="6959"/>
                  </a:cubicBezTo>
                  <a:cubicBezTo>
                    <a:pt x="19462" y="8114"/>
                    <a:pt x="20861" y="10717"/>
                    <a:pt x="20861" y="13575"/>
                  </a:cubicBezTo>
                  <a:cubicBezTo>
                    <a:pt x="20861" y="17575"/>
                    <a:pt x="18168" y="20825"/>
                    <a:pt x="14854" y="20825"/>
                  </a:cubicBezTo>
                  <a:cubicBezTo>
                    <a:pt x="14180" y="20825"/>
                    <a:pt x="13528" y="20698"/>
                    <a:pt x="12897" y="20432"/>
                  </a:cubicBezTo>
                  <a:cubicBezTo>
                    <a:pt x="12918" y="20394"/>
                    <a:pt x="12939" y="20343"/>
                    <a:pt x="12960" y="20305"/>
                  </a:cubicBezTo>
                  <a:cubicBezTo>
                    <a:pt x="13054" y="20114"/>
                    <a:pt x="13118" y="19924"/>
                    <a:pt x="13170" y="19721"/>
                  </a:cubicBezTo>
                  <a:cubicBezTo>
                    <a:pt x="13707" y="19949"/>
                    <a:pt x="14275" y="20051"/>
                    <a:pt x="14854" y="20051"/>
                  </a:cubicBezTo>
                  <a:cubicBezTo>
                    <a:pt x="17821" y="20051"/>
                    <a:pt x="20219" y="17156"/>
                    <a:pt x="20219" y="13575"/>
                  </a:cubicBezTo>
                  <a:cubicBezTo>
                    <a:pt x="20219" y="11835"/>
                    <a:pt x="19620" y="10133"/>
                    <a:pt x="18578" y="8914"/>
                  </a:cubicBezTo>
                  <a:cubicBezTo>
                    <a:pt x="18515" y="8838"/>
                    <a:pt x="18431" y="8800"/>
                    <a:pt x="18357" y="8800"/>
                  </a:cubicBezTo>
                  <a:cubicBezTo>
                    <a:pt x="11361" y="8800"/>
                    <a:pt x="11361" y="8800"/>
                    <a:pt x="11361" y="8800"/>
                  </a:cubicBezTo>
                  <a:cubicBezTo>
                    <a:pt x="11276" y="8800"/>
                    <a:pt x="11203" y="8838"/>
                    <a:pt x="11140" y="8914"/>
                  </a:cubicBezTo>
                  <a:cubicBezTo>
                    <a:pt x="10582" y="9562"/>
                    <a:pt x="10140" y="10349"/>
                    <a:pt x="9867" y="11213"/>
                  </a:cubicBezTo>
                  <a:cubicBezTo>
                    <a:pt x="9467" y="10387"/>
                    <a:pt x="9467" y="10387"/>
                    <a:pt x="9467" y="10387"/>
                  </a:cubicBezTo>
                  <a:cubicBezTo>
                    <a:pt x="10088" y="8863"/>
                    <a:pt x="11129" y="7644"/>
                    <a:pt x="12413" y="6959"/>
                  </a:cubicBezTo>
                  <a:cubicBezTo>
                    <a:pt x="12528" y="6895"/>
                    <a:pt x="12602" y="6756"/>
                    <a:pt x="12602" y="6603"/>
                  </a:cubicBezTo>
                  <a:cubicBezTo>
                    <a:pt x="12602" y="2781"/>
                    <a:pt x="12602" y="2781"/>
                    <a:pt x="12602" y="2781"/>
                  </a:cubicBezTo>
                  <a:cubicBezTo>
                    <a:pt x="17105" y="2781"/>
                    <a:pt x="17105" y="2781"/>
                    <a:pt x="17105" y="2781"/>
                  </a:cubicBezTo>
                  <a:cubicBezTo>
                    <a:pt x="17105" y="4038"/>
                    <a:pt x="17105" y="4038"/>
                    <a:pt x="17105" y="4038"/>
                  </a:cubicBezTo>
                  <a:cubicBezTo>
                    <a:pt x="17105" y="4254"/>
                    <a:pt x="17252" y="4419"/>
                    <a:pt x="17431" y="4419"/>
                  </a:cubicBezTo>
                  <a:cubicBezTo>
                    <a:pt x="17600" y="4419"/>
                    <a:pt x="17747" y="4254"/>
                    <a:pt x="17747" y="4038"/>
                  </a:cubicBezTo>
                  <a:cubicBezTo>
                    <a:pt x="17747" y="2781"/>
                    <a:pt x="17747" y="2781"/>
                    <a:pt x="17747" y="2781"/>
                  </a:cubicBezTo>
                  <a:cubicBezTo>
                    <a:pt x="18031" y="2781"/>
                    <a:pt x="18031" y="2781"/>
                    <a:pt x="18031" y="2781"/>
                  </a:cubicBezTo>
                  <a:cubicBezTo>
                    <a:pt x="18662" y="2781"/>
                    <a:pt x="19178" y="2159"/>
                    <a:pt x="19178" y="1384"/>
                  </a:cubicBezTo>
                  <a:cubicBezTo>
                    <a:pt x="19178" y="622"/>
                    <a:pt x="18662" y="0"/>
                    <a:pt x="18031" y="0"/>
                  </a:cubicBezTo>
                  <a:cubicBezTo>
                    <a:pt x="16726" y="0"/>
                    <a:pt x="16726" y="0"/>
                    <a:pt x="16726" y="0"/>
                  </a:cubicBezTo>
                  <a:cubicBezTo>
                    <a:pt x="16548" y="0"/>
                    <a:pt x="16400" y="165"/>
                    <a:pt x="16400" y="381"/>
                  </a:cubicBezTo>
                  <a:cubicBezTo>
                    <a:pt x="16400" y="597"/>
                    <a:pt x="16548" y="762"/>
                    <a:pt x="16726" y="762"/>
                  </a:cubicBezTo>
                  <a:cubicBezTo>
                    <a:pt x="18031" y="762"/>
                    <a:pt x="18031" y="762"/>
                    <a:pt x="18031" y="762"/>
                  </a:cubicBezTo>
                  <a:cubicBezTo>
                    <a:pt x="18315" y="762"/>
                    <a:pt x="18536" y="1041"/>
                    <a:pt x="18536" y="1384"/>
                  </a:cubicBezTo>
                  <a:cubicBezTo>
                    <a:pt x="18536" y="1727"/>
                    <a:pt x="18315" y="2006"/>
                    <a:pt x="18031" y="2006"/>
                  </a:cubicBezTo>
                  <a:cubicBezTo>
                    <a:pt x="11760" y="2006"/>
                    <a:pt x="11760" y="2006"/>
                    <a:pt x="11760" y="2006"/>
                  </a:cubicBezTo>
                  <a:cubicBezTo>
                    <a:pt x="11476" y="2006"/>
                    <a:pt x="11245" y="1727"/>
                    <a:pt x="11245" y="1384"/>
                  </a:cubicBezTo>
                  <a:cubicBezTo>
                    <a:pt x="11245" y="1041"/>
                    <a:pt x="11476" y="762"/>
                    <a:pt x="11760" y="762"/>
                  </a:cubicBezTo>
                  <a:cubicBezTo>
                    <a:pt x="15443" y="762"/>
                    <a:pt x="15443" y="762"/>
                    <a:pt x="15443" y="762"/>
                  </a:cubicBezTo>
                  <a:cubicBezTo>
                    <a:pt x="15622" y="762"/>
                    <a:pt x="15769" y="597"/>
                    <a:pt x="15769" y="381"/>
                  </a:cubicBezTo>
                  <a:cubicBezTo>
                    <a:pt x="15769" y="165"/>
                    <a:pt x="15622" y="0"/>
                    <a:pt x="15443" y="0"/>
                  </a:cubicBezTo>
                  <a:cubicBezTo>
                    <a:pt x="11760" y="0"/>
                    <a:pt x="11760" y="0"/>
                    <a:pt x="11760" y="0"/>
                  </a:cubicBezTo>
                  <a:cubicBezTo>
                    <a:pt x="11119" y="0"/>
                    <a:pt x="10603" y="622"/>
                    <a:pt x="10603" y="1384"/>
                  </a:cubicBezTo>
                  <a:cubicBezTo>
                    <a:pt x="10603" y="2159"/>
                    <a:pt x="11119" y="2781"/>
                    <a:pt x="11760" y="2781"/>
                  </a:cubicBezTo>
                  <a:cubicBezTo>
                    <a:pt x="11971" y="2781"/>
                    <a:pt x="11971" y="2781"/>
                    <a:pt x="11971" y="2781"/>
                  </a:cubicBezTo>
                  <a:cubicBezTo>
                    <a:pt x="11971" y="6349"/>
                    <a:pt x="11971" y="6349"/>
                    <a:pt x="11971" y="6349"/>
                  </a:cubicBezTo>
                  <a:cubicBezTo>
                    <a:pt x="10750" y="7060"/>
                    <a:pt x="9751" y="8190"/>
                    <a:pt x="9088" y="9600"/>
                  </a:cubicBezTo>
                  <a:cubicBezTo>
                    <a:pt x="8899" y="9206"/>
                    <a:pt x="8899" y="9206"/>
                    <a:pt x="8899" y="9206"/>
                  </a:cubicBezTo>
                  <a:cubicBezTo>
                    <a:pt x="8899" y="5244"/>
                    <a:pt x="8899" y="5244"/>
                    <a:pt x="8899" y="5244"/>
                  </a:cubicBezTo>
                  <a:cubicBezTo>
                    <a:pt x="9162" y="5244"/>
                    <a:pt x="9162" y="5244"/>
                    <a:pt x="9162" y="5244"/>
                  </a:cubicBezTo>
                  <a:cubicBezTo>
                    <a:pt x="9793" y="5244"/>
                    <a:pt x="10319" y="4622"/>
                    <a:pt x="10319" y="3860"/>
                  </a:cubicBezTo>
                  <a:cubicBezTo>
                    <a:pt x="10319" y="3086"/>
                    <a:pt x="9793" y="2463"/>
                    <a:pt x="9162" y="2463"/>
                  </a:cubicBezTo>
                  <a:cubicBezTo>
                    <a:pt x="4090" y="2463"/>
                    <a:pt x="4090" y="2463"/>
                    <a:pt x="4090" y="2463"/>
                  </a:cubicBezTo>
                  <a:cubicBezTo>
                    <a:pt x="3459" y="2463"/>
                    <a:pt x="2944" y="3086"/>
                    <a:pt x="2944" y="3860"/>
                  </a:cubicBezTo>
                  <a:cubicBezTo>
                    <a:pt x="2944" y="4622"/>
                    <a:pt x="3459" y="5244"/>
                    <a:pt x="4090" y="5244"/>
                  </a:cubicBezTo>
                  <a:cubicBezTo>
                    <a:pt x="4353" y="5244"/>
                    <a:pt x="4353" y="5244"/>
                    <a:pt x="4353" y="5244"/>
                  </a:cubicBezTo>
                  <a:cubicBezTo>
                    <a:pt x="4353" y="9206"/>
                    <a:pt x="4353" y="9206"/>
                    <a:pt x="4353" y="9206"/>
                  </a:cubicBezTo>
                  <a:cubicBezTo>
                    <a:pt x="292" y="17702"/>
                    <a:pt x="292" y="17702"/>
                    <a:pt x="292" y="17702"/>
                  </a:cubicBezTo>
                  <a:cubicBezTo>
                    <a:pt x="-97" y="18514"/>
                    <a:pt x="-97" y="19492"/>
                    <a:pt x="292" y="20305"/>
                  </a:cubicBezTo>
                  <a:cubicBezTo>
                    <a:pt x="682" y="21117"/>
                    <a:pt x="1376" y="21600"/>
                    <a:pt x="2155" y="21600"/>
                  </a:cubicBezTo>
                  <a:cubicBezTo>
                    <a:pt x="7636" y="21600"/>
                    <a:pt x="7636" y="21600"/>
                    <a:pt x="7636" y="21600"/>
                  </a:cubicBezTo>
                  <a:cubicBezTo>
                    <a:pt x="7815" y="21600"/>
                    <a:pt x="7952" y="21422"/>
                    <a:pt x="7952" y="21219"/>
                  </a:cubicBezTo>
                  <a:cubicBezTo>
                    <a:pt x="7952" y="21003"/>
                    <a:pt x="7815" y="20825"/>
                    <a:pt x="7636" y="20825"/>
                  </a:cubicBezTo>
                  <a:cubicBezTo>
                    <a:pt x="2155" y="20825"/>
                    <a:pt x="2155" y="20825"/>
                    <a:pt x="2155" y="20825"/>
                  </a:cubicBezTo>
                  <a:cubicBezTo>
                    <a:pt x="1607" y="20825"/>
                    <a:pt x="1113" y="20483"/>
                    <a:pt x="839" y="19911"/>
                  </a:cubicBezTo>
                  <a:cubicBezTo>
                    <a:pt x="566" y="19340"/>
                    <a:pt x="566" y="18654"/>
                    <a:pt x="839" y="18083"/>
                  </a:cubicBezTo>
                  <a:cubicBezTo>
                    <a:pt x="4953" y="9498"/>
                    <a:pt x="4953" y="9498"/>
                    <a:pt x="4953" y="9498"/>
                  </a:cubicBezTo>
                  <a:cubicBezTo>
                    <a:pt x="4985" y="9435"/>
                    <a:pt x="4995" y="9371"/>
                    <a:pt x="4995" y="9308"/>
                  </a:cubicBezTo>
                  <a:cubicBezTo>
                    <a:pt x="4995" y="5244"/>
                    <a:pt x="4995" y="5244"/>
                    <a:pt x="4995" y="5244"/>
                  </a:cubicBezTo>
                  <a:cubicBezTo>
                    <a:pt x="8257" y="5244"/>
                    <a:pt x="8257" y="5244"/>
                    <a:pt x="8257" y="5244"/>
                  </a:cubicBezTo>
                  <a:cubicBezTo>
                    <a:pt x="8257" y="9308"/>
                    <a:pt x="8257" y="9308"/>
                    <a:pt x="8257" y="9308"/>
                  </a:cubicBezTo>
                  <a:cubicBezTo>
                    <a:pt x="8257" y="9371"/>
                    <a:pt x="8278" y="9435"/>
                    <a:pt x="8299" y="9498"/>
                  </a:cubicBezTo>
                  <a:cubicBezTo>
                    <a:pt x="12413" y="18083"/>
                    <a:pt x="12413" y="18083"/>
                    <a:pt x="12413" y="18083"/>
                  </a:cubicBezTo>
                  <a:cubicBezTo>
                    <a:pt x="12686" y="18654"/>
                    <a:pt x="12686" y="19340"/>
                    <a:pt x="12413" y="19911"/>
                  </a:cubicBezTo>
                  <a:cubicBezTo>
                    <a:pt x="12139" y="20483"/>
                    <a:pt x="11645" y="20825"/>
                    <a:pt x="11098" y="20825"/>
                  </a:cubicBezTo>
                  <a:cubicBezTo>
                    <a:pt x="8920" y="20825"/>
                    <a:pt x="8920" y="20825"/>
                    <a:pt x="8920" y="20825"/>
                  </a:cubicBezTo>
                  <a:cubicBezTo>
                    <a:pt x="8741" y="20825"/>
                    <a:pt x="8594" y="21003"/>
                    <a:pt x="8594" y="21219"/>
                  </a:cubicBezTo>
                  <a:cubicBezTo>
                    <a:pt x="8594" y="21422"/>
                    <a:pt x="8741" y="21600"/>
                    <a:pt x="8920" y="21600"/>
                  </a:cubicBezTo>
                  <a:cubicBezTo>
                    <a:pt x="11098" y="21600"/>
                    <a:pt x="11098" y="21600"/>
                    <a:pt x="11098" y="21600"/>
                  </a:cubicBezTo>
                  <a:cubicBezTo>
                    <a:pt x="11592" y="21600"/>
                    <a:pt x="12055" y="21397"/>
                    <a:pt x="12434" y="21041"/>
                  </a:cubicBezTo>
                  <a:cubicBezTo>
                    <a:pt x="13202" y="21410"/>
                    <a:pt x="14022" y="21600"/>
                    <a:pt x="14854" y="21600"/>
                  </a:cubicBezTo>
                  <a:cubicBezTo>
                    <a:pt x="18526" y="21600"/>
                    <a:pt x="21503" y="18006"/>
                    <a:pt x="21503" y="13575"/>
                  </a:cubicBezTo>
                  <a:cubicBezTo>
                    <a:pt x="21503" y="10502"/>
                    <a:pt x="20041" y="7695"/>
                    <a:pt x="17747" y="6349"/>
                  </a:cubicBezTo>
                  <a:close/>
                  <a:moveTo>
                    <a:pt x="4680" y="4470"/>
                  </a:moveTo>
                  <a:cubicBezTo>
                    <a:pt x="4090" y="4470"/>
                    <a:pt x="4090" y="4470"/>
                    <a:pt x="4090" y="4470"/>
                  </a:cubicBezTo>
                  <a:cubicBezTo>
                    <a:pt x="3806" y="4470"/>
                    <a:pt x="3575" y="4203"/>
                    <a:pt x="3575" y="3860"/>
                  </a:cubicBezTo>
                  <a:cubicBezTo>
                    <a:pt x="3575" y="3517"/>
                    <a:pt x="3806" y="3238"/>
                    <a:pt x="4090" y="3238"/>
                  </a:cubicBezTo>
                  <a:cubicBezTo>
                    <a:pt x="9162" y="3238"/>
                    <a:pt x="9162" y="3238"/>
                    <a:pt x="9162" y="3238"/>
                  </a:cubicBezTo>
                  <a:cubicBezTo>
                    <a:pt x="9446" y="3238"/>
                    <a:pt x="9677" y="3517"/>
                    <a:pt x="9677" y="3860"/>
                  </a:cubicBezTo>
                  <a:cubicBezTo>
                    <a:pt x="9677" y="4203"/>
                    <a:pt x="9446" y="4470"/>
                    <a:pt x="9162" y="4470"/>
                  </a:cubicBezTo>
                  <a:lnTo>
                    <a:pt x="4680" y="4470"/>
                  </a:lnTo>
                  <a:close/>
                  <a:moveTo>
                    <a:pt x="10287" y="12114"/>
                  </a:moveTo>
                  <a:cubicBezTo>
                    <a:pt x="10508" y="11149"/>
                    <a:pt x="10919" y="10286"/>
                    <a:pt x="11497" y="9575"/>
                  </a:cubicBezTo>
                  <a:cubicBezTo>
                    <a:pt x="18220" y="9575"/>
                    <a:pt x="18220" y="9575"/>
                    <a:pt x="18220" y="9575"/>
                  </a:cubicBezTo>
                  <a:cubicBezTo>
                    <a:pt x="19083" y="10641"/>
                    <a:pt x="19588" y="12089"/>
                    <a:pt x="19588" y="13575"/>
                  </a:cubicBezTo>
                  <a:cubicBezTo>
                    <a:pt x="19588" y="16724"/>
                    <a:pt x="17463" y="19276"/>
                    <a:pt x="14854" y="19276"/>
                  </a:cubicBezTo>
                  <a:cubicBezTo>
                    <a:pt x="14307" y="19276"/>
                    <a:pt x="13770" y="19175"/>
                    <a:pt x="13254" y="18946"/>
                  </a:cubicBezTo>
                  <a:cubicBezTo>
                    <a:pt x="13244" y="18514"/>
                    <a:pt x="13149" y="18095"/>
                    <a:pt x="12960" y="17702"/>
                  </a:cubicBezTo>
                  <a:lnTo>
                    <a:pt x="10287" y="12114"/>
                  </a:lnTo>
                  <a:close/>
                  <a:moveTo>
                    <a:pt x="10287" y="12114"/>
                  </a:moveTo>
                  <a:cubicBezTo>
                    <a:pt x="10287" y="12114"/>
                    <a:pt x="10287" y="12114"/>
                    <a:pt x="10287" y="12114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7" name="Freeform 93"/>
            <p:cNvSpPr/>
            <p:nvPr/>
          </p:nvSpPr>
          <p:spPr>
            <a:xfrm>
              <a:off x="39221" y="405440"/>
              <a:ext cx="337480" cy="20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fill="norm" stroke="1" extrusionOk="0">
                  <a:moveTo>
                    <a:pt x="21205" y="20208"/>
                  </a:moveTo>
                  <a:cubicBezTo>
                    <a:pt x="21521" y="19291"/>
                    <a:pt x="21521" y="18272"/>
                    <a:pt x="21205" y="17389"/>
                  </a:cubicBezTo>
                  <a:cubicBezTo>
                    <a:pt x="15151" y="509"/>
                    <a:pt x="15151" y="509"/>
                    <a:pt x="15151" y="509"/>
                  </a:cubicBezTo>
                  <a:cubicBezTo>
                    <a:pt x="15045" y="170"/>
                    <a:pt x="14834" y="0"/>
                    <a:pt x="14602" y="0"/>
                  </a:cubicBezTo>
                  <a:cubicBezTo>
                    <a:pt x="6840" y="0"/>
                    <a:pt x="6840" y="0"/>
                    <a:pt x="6840" y="0"/>
                  </a:cubicBezTo>
                  <a:cubicBezTo>
                    <a:pt x="6629" y="0"/>
                    <a:pt x="6397" y="170"/>
                    <a:pt x="6291" y="509"/>
                  </a:cubicBezTo>
                  <a:cubicBezTo>
                    <a:pt x="237" y="17389"/>
                    <a:pt x="237" y="17389"/>
                    <a:pt x="237" y="17389"/>
                  </a:cubicBezTo>
                  <a:cubicBezTo>
                    <a:pt x="-79" y="18272"/>
                    <a:pt x="-79" y="19291"/>
                    <a:pt x="237" y="20208"/>
                  </a:cubicBezTo>
                  <a:cubicBezTo>
                    <a:pt x="554" y="21091"/>
                    <a:pt x="1123" y="21600"/>
                    <a:pt x="1756" y="21600"/>
                  </a:cubicBezTo>
                  <a:cubicBezTo>
                    <a:pt x="19686" y="21600"/>
                    <a:pt x="19686" y="21600"/>
                    <a:pt x="19686" y="21600"/>
                  </a:cubicBezTo>
                  <a:cubicBezTo>
                    <a:pt x="20340" y="21600"/>
                    <a:pt x="20888" y="21091"/>
                    <a:pt x="21205" y="20208"/>
                  </a:cubicBezTo>
                  <a:close/>
                  <a:moveTo>
                    <a:pt x="1355" y="19155"/>
                  </a:moveTo>
                  <a:cubicBezTo>
                    <a:pt x="1208" y="18781"/>
                    <a:pt x="1313" y="18509"/>
                    <a:pt x="1355" y="18408"/>
                  </a:cubicBezTo>
                  <a:cubicBezTo>
                    <a:pt x="7219" y="2038"/>
                    <a:pt x="7219" y="2038"/>
                    <a:pt x="7219" y="2038"/>
                  </a:cubicBezTo>
                  <a:cubicBezTo>
                    <a:pt x="14223" y="2038"/>
                    <a:pt x="14223" y="2038"/>
                    <a:pt x="14223" y="2038"/>
                  </a:cubicBezTo>
                  <a:cubicBezTo>
                    <a:pt x="20087" y="18408"/>
                    <a:pt x="20087" y="18408"/>
                    <a:pt x="20087" y="18408"/>
                  </a:cubicBezTo>
                  <a:cubicBezTo>
                    <a:pt x="20129" y="18509"/>
                    <a:pt x="20234" y="18781"/>
                    <a:pt x="20087" y="19155"/>
                  </a:cubicBezTo>
                  <a:cubicBezTo>
                    <a:pt x="19960" y="19528"/>
                    <a:pt x="19770" y="19528"/>
                    <a:pt x="19686" y="19528"/>
                  </a:cubicBezTo>
                  <a:cubicBezTo>
                    <a:pt x="1756" y="19528"/>
                    <a:pt x="1756" y="19528"/>
                    <a:pt x="1756" y="19528"/>
                  </a:cubicBezTo>
                  <a:cubicBezTo>
                    <a:pt x="1693" y="19528"/>
                    <a:pt x="1482" y="19528"/>
                    <a:pt x="1355" y="19155"/>
                  </a:cubicBezTo>
                  <a:close/>
                  <a:moveTo>
                    <a:pt x="1355" y="19155"/>
                  </a:moveTo>
                  <a:cubicBezTo>
                    <a:pt x="1355" y="19155"/>
                    <a:pt x="1355" y="19155"/>
                    <a:pt x="1355" y="1915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8" name="Freeform 94"/>
            <p:cNvSpPr/>
            <p:nvPr/>
          </p:nvSpPr>
          <p:spPr>
            <a:xfrm>
              <a:off x="220132" y="509170"/>
              <a:ext cx="20018" cy="2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41" h="17130" fill="norm" stroke="1" extrusionOk="0">
                  <a:moveTo>
                    <a:pt x="17866" y="5294"/>
                  </a:moveTo>
                  <a:cubicBezTo>
                    <a:pt x="14519" y="-1811"/>
                    <a:pt x="3263" y="-1811"/>
                    <a:pt x="525" y="5578"/>
                  </a:cubicBezTo>
                  <a:cubicBezTo>
                    <a:pt x="-2213" y="12968"/>
                    <a:pt x="6305" y="19789"/>
                    <a:pt x="13607" y="16094"/>
                  </a:cubicBezTo>
                  <a:cubicBezTo>
                    <a:pt x="17866" y="13821"/>
                    <a:pt x="19387" y="9273"/>
                    <a:pt x="17866" y="5294"/>
                  </a:cubicBezTo>
                  <a:close/>
                  <a:moveTo>
                    <a:pt x="17866" y="5294"/>
                  </a:moveTo>
                  <a:cubicBezTo>
                    <a:pt x="17866" y="5294"/>
                    <a:pt x="17866" y="5294"/>
                    <a:pt x="17866" y="5294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9" name="Freeform 95"/>
            <p:cNvSpPr/>
            <p:nvPr/>
          </p:nvSpPr>
          <p:spPr>
            <a:xfrm>
              <a:off x="175429" y="97715"/>
              <a:ext cx="19474" cy="2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40" h="20613" fill="norm" stroke="1" extrusionOk="0">
                  <a:moveTo>
                    <a:pt x="8838" y="20613"/>
                  </a:moveTo>
                  <a:cubicBezTo>
                    <a:pt x="16828" y="20613"/>
                    <a:pt x="20970" y="9138"/>
                    <a:pt x="15348" y="3063"/>
                  </a:cubicBezTo>
                  <a:cubicBezTo>
                    <a:pt x="12093" y="-650"/>
                    <a:pt x="7063" y="-987"/>
                    <a:pt x="3512" y="2050"/>
                  </a:cubicBezTo>
                  <a:cubicBezTo>
                    <a:pt x="849" y="4413"/>
                    <a:pt x="-630" y="8463"/>
                    <a:pt x="258" y="12513"/>
                  </a:cubicBezTo>
                  <a:cubicBezTo>
                    <a:pt x="1145" y="17238"/>
                    <a:pt x="4696" y="20613"/>
                    <a:pt x="8838" y="20613"/>
                  </a:cubicBezTo>
                  <a:close/>
                  <a:moveTo>
                    <a:pt x="8838" y="20613"/>
                  </a:moveTo>
                  <a:cubicBezTo>
                    <a:pt x="8838" y="20613"/>
                    <a:pt x="8838" y="20613"/>
                    <a:pt x="8838" y="2061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0" name="Freeform 96"/>
            <p:cNvSpPr/>
            <p:nvPr/>
          </p:nvSpPr>
          <p:spPr>
            <a:xfrm>
              <a:off x="214837" y="59610"/>
              <a:ext cx="20215" cy="1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22" h="18347" fill="norm" stroke="1" extrusionOk="0">
                  <a:moveTo>
                    <a:pt x="4236" y="16800"/>
                  </a:moveTo>
                  <a:cubicBezTo>
                    <a:pt x="11233" y="21600"/>
                    <a:pt x="20664" y="14400"/>
                    <a:pt x="18230" y="6600"/>
                  </a:cubicBezTo>
                  <a:cubicBezTo>
                    <a:pt x="17013" y="2700"/>
                    <a:pt x="13363" y="300"/>
                    <a:pt x="9408" y="0"/>
                  </a:cubicBezTo>
                  <a:cubicBezTo>
                    <a:pt x="5453" y="0"/>
                    <a:pt x="1802" y="2700"/>
                    <a:pt x="585" y="6300"/>
                  </a:cubicBezTo>
                  <a:cubicBezTo>
                    <a:pt x="-936" y="10200"/>
                    <a:pt x="585" y="14700"/>
                    <a:pt x="4236" y="16800"/>
                  </a:cubicBezTo>
                  <a:close/>
                  <a:moveTo>
                    <a:pt x="4236" y="16800"/>
                  </a:moveTo>
                  <a:cubicBezTo>
                    <a:pt x="4236" y="16800"/>
                    <a:pt x="4236" y="16800"/>
                    <a:pt x="4236" y="168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1" name="Freeform 97"/>
            <p:cNvSpPr/>
            <p:nvPr/>
          </p:nvSpPr>
          <p:spPr>
            <a:xfrm>
              <a:off x="193577" y="0"/>
              <a:ext cx="19831" cy="20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69" h="18638" fill="norm" stroke="1" extrusionOk="0">
                  <a:moveTo>
                    <a:pt x="652" y="12832"/>
                  </a:moveTo>
                  <a:cubicBezTo>
                    <a:pt x="2152" y="16483"/>
                    <a:pt x="6052" y="18917"/>
                    <a:pt x="9952" y="18613"/>
                  </a:cubicBezTo>
                  <a:cubicBezTo>
                    <a:pt x="13552" y="18309"/>
                    <a:pt x="16552" y="15875"/>
                    <a:pt x="17752" y="12528"/>
                  </a:cubicBezTo>
                  <a:cubicBezTo>
                    <a:pt x="20452" y="4618"/>
                    <a:pt x="12052" y="-2683"/>
                    <a:pt x="4852" y="968"/>
                  </a:cubicBezTo>
                  <a:cubicBezTo>
                    <a:pt x="952" y="3402"/>
                    <a:pt x="-1148" y="8573"/>
                    <a:pt x="652" y="12832"/>
                  </a:cubicBezTo>
                  <a:close/>
                  <a:moveTo>
                    <a:pt x="652" y="12832"/>
                  </a:moveTo>
                  <a:cubicBezTo>
                    <a:pt x="652" y="12832"/>
                    <a:pt x="652" y="12832"/>
                    <a:pt x="652" y="1283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2" name="Freeform 98"/>
            <p:cNvSpPr/>
            <p:nvPr/>
          </p:nvSpPr>
          <p:spPr>
            <a:xfrm>
              <a:off x="545067" y="373417"/>
              <a:ext cx="20628" cy="20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2" h="18701" fill="norm" stroke="1" extrusionOk="0">
                  <a:moveTo>
                    <a:pt x="602" y="12838"/>
                  </a:moveTo>
                  <a:cubicBezTo>
                    <a:pt x="2167" y="16541"/>
                    <a:pt x="5611" y="18701"/>
                    <a:pt x="9367" y="18701"/>
                  </a:cubicBezTo>
                  <a:cubicBezTo>
                    <a:pt x="14063" y="18701"/>
                    <a:pt x="17820" y="15615"/>
                    <a:pt x="18759" y="11295"/>
                  </a:cubicBezTo>
                  <a:cubicBezTo>
                    <a:pt x="20637" y="3272"/>
                    <a:pt x="11246" y="-2899"/>
                    <a:pt x="4359" y="1421"/>
                  </a:cubicBezTo>
                  <a:cubicBezTo>
                    <a:pt x="602" y="3890"/>
                    <a:pt x="-963" y="8827"/>
                    <a:pt x="602" y="12838"/>
                  </a:cubicBezTo>
                  <a:close/>
                  <a:moveTo>
                    <a:pt x="602" y="12838"/>
                  </a:moveTo>
                  <a:cubicBezTo>
                    <a:pt x="602" y="12838"/>
                    <a:pt x="602" y="12838"/>
                    <a:pt x="602" y="12838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3" name="Freeform 99"/>
            <p:cNvSpPr/>
            <p:nvPr/>
          </p:nvSpPr>
          <p:spPr>
            <a:xfrm>
              <a:off x="552773" y="441393"/>
              <a:ext cx="19622" cy="20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6" h="20191" fill="norm" stroke="1" extrusionOk="0">
                  <a:moveTo>
                    <a:pt x="7237" y="209"/>
                  </a:moveTo>
                  <a:cubicBezTo>
                    <a:pt x="-563" y="1870"/>
                    <a:pt x="-2663" y="13501"/>
                    <a:pt x="3937" y="18486"/>
                  </a:cubicBezTo>
                  <a:cubicBezTo>
                    <a:pt x="7237" y="20812"/>
                    <a:pt x="11437" y="20812"/>
                    <a:pt x="14437" y="18154"/>
                  </a:cubicBezTo>
                  <a:cubicBezTo>
                    <a:pt x="17737" y="15163"/>
                    <a:pt x="18937" y="10178"/>
                    <a:pt x="17437" y="6190"/>
                  </a:cubicBezTo>
                  <a:cubicBezTo>
                    <a:pt x="15637" y="1870"/>
                    <a:pt x="11437" y="-788"/>
                    <a:pt x="7237" y="209"/>
                  </a:cubicBezTo>
                  <a:close/>
                  <a:moveTo>
                    <a:pt x="7237" y="209"/>
                  </a:moveTo>
                  <a:cubicBezTo>
                    <a:pt x="7237" y="209"/>
                    <a:pt x="7237" y="209"/>
                    <a:pt x="7237" y="20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4" name="Freeform 100"/>
            <p:cNvSpPr/>
            <p:nvPr/>
          </p:nvSpPr>
          <p:spPr>
            <a:xfrm>
              <a:off x="420175" y="515991"/>
              <a:ext cx="19670" cy="20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20" h="18475" fill="norm" stroke="1" extrusionOk="0">
                  <a:moveTo>
                    <a:pt x="695" y="12669"/>
                  </a:moveTo>
                  <a:cubicBezTo>
                    <a:pt x="2195" y="16320"/>
                    <a:pt x="5795" y="18754"/>
                    <a:pt x="9695" y="18450"/>
                  </a:cubicBezTo>
                  <a:cubicBezTo>
                    <a:pt x="13295" y="18146"/>
                    <a:pt x="16295" y="15712"/>
                    <a:pt x="17495" y="12365"/>
                  </a:cubicBezTo>
                  <a:cubicBezTo>
                    <a:pt x="20495" y="4455"/>
                    <a:pt x="12095" y="-2846"/>
                    <a:pt x="4895" y="1109"/>
                  </a:cubicBezTo>
                  <a:cubicBezTo>
                    <a:pt x="695" y="3239"/>
                    <a:pt x="-1105" y="8410"/>
                    <a:pt x="695" y="12669"/>
                  </a:cubicBezTo>
                  <a:close/>
                  <a:moveTo>
                    <a:pt x="695" y="12669"/>
                  </a:moveTo>
                  <a:cubicBezTo>
                    <a:pt x="695" y="12669"/>
                    <a:pt x="695" y="12669"/>
                    <a:pt x="695" y="1266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5" name="Freeform 101"/>
            <p:cNvSpPr/>
            <p:nvPr/>
          </p:nvSpPr>
          <p:spPr>
            <a:xfrm>
              <a:off x="374341" y="433343"/>
              <a:ext cx="20320" cy="20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0" h="20276" fill="norm" stroke="1" extrusionOk="0">
                  <a:moveTo>
                    <a:pt x="8131" y="113"/>
                  </a:moveTo>
                  <a:cubicBezTo>
                    <a:pt x="3744" y="1110"/>
                    <a:pt x="369" y="4765"/>
                    <a:pt x="31" y="9417"/>
                  </a:cubicBezTo>
                  <a:cubicBezTo>
                    <a:pt x="-306" y="13405"/>
                    <a:pt x="2056" y="17393"/>
                    <a:pt x="5769" y="19386"/>
                  </a:cubicBezTo>
                  <a:cubicBezTo>
                    <a:pt x="9481" y="21048"/>
                    <a:pt x="14207" y="20383"/>
                    <a:pt x="17244" y="17393"/>
                  </a:cubicBezTo>
                  <a:cubicBezTo>
                    <a:pt x="20282" y="14402"/>
                    <a:pt x="21294" y="9750"/>
                    <a:pt x="19607" y="6094"/>
                  </a:cubicBezTo>
                  <a:cubicBezTo>
                    <a:pt x="17582" y="1774"/>
                    <a:pt x="12857" y="-552"/>
                    <a:pt x="8131" y="113"/>
                  </a:cubicBezTo>
                  <a:close/>
                  <a:moveTo>
                    <a:pt x="8131" y="113"/>
                  </a:moveTo>
                  <a:cubicBezTo>
                    <a:pt x="8131" y="113"/>
                    <a:pt x="8131" y="113"/>
                    <a:pt x="8131" y="11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6" name="Freeform 102"/>
            <p:cNvSpPr/>
            <p:nvPr/>
          </p:nvSpPr>
          <p:spPr>
            <a:xfrm>
              <a:off x="496385" y="408259"/>
              <a:ext cx="21380" cy="2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6" h="20731" fill="norm" stroke="1" extrusionOk="0">
                  <a:moveTo>
                    <a:pt x="819" y="14319"/>
                  </a:moveTo>
                  <a:cubicBezTo>
                    <a:pt x="2109" y="18031"/>
                    <a:pt x="5978" y="20731"/>
                    <a:pt x="10169" y="20731"/>
                  </a:cubicBezTo>
                  <a:cubicBezTo>
                    <a:pt x="14037" y="20394"/>
                    <a:pt x="17584" y="17694"/>
                    <a:pt x="19195" y="13644"/>
                  </a:cubicBezTo>
                  <a:cubicBezTo>
                    <a:pt x="20485" y="9931"/>
                    <a:pt x="19195" y="5206"/>
                    <a:pt x="16294" y="2506"/>
                  </a:cubicBezTo>
                  <a:cubicBezTo>
                    <a:pt x="13070" y="-532"/>
                    <a:pt x="7912" y="-869"/>
                    <a:pt x="4366" y="1831"/>
                  </a:cubicBezTo>
                  <a:cubicBezTo>
                    <a:pt x="497" y="4531"/>
                    <a:pt x="-1115" y="9931"/>
                    <a:pt x="819" y="14319"/>
                  </a:cubicBezTo>
                  <a:close/>
                  <a:moveTo>
                    <a:pt x="819" y="14319"/>
                  </a:moveTo>
                  <a:cubicBezTo>
                    <a:pt x="819" y="14319"/>
                    <a:pt x="819" y="14319"/>
                    <a:pt x="819" y="1431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7" name="Freeform 103"/>
            <p:cNvSpPr/>
            <p:nvPr/>
          </p:nvSpPr>
          <p:spPr>
            <a:xfrm>
              <a:off x="148286" y="530486"/>
              <a:ext cx="21469" cy="2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56" h="18444" fill="norm" stroke="1" extrusionOk="0">
                  <a:moveTo>
                    <a:pt x="17678" y="5780"/>
                  </a:moveTo>
                  <a:cubicBezTo>
                    <a:pt x="16178" y="2130"/>
                    <a:pt x="12878" y="0"/>
                    <a:pt x="9278" y="0"/>
                  </a:cubicBezTo>
                  <a:cubicBezTo>
                    <a:pt x="5378" y="0"/>
                    <a:pt x="1778" y="2434"/>
                    <a:pt x="578" y="6085"/>
                  </a:cubicBezTo>
                  <a:cubicBezTo>
                    <a:pt x="-2422" y="14299"/>
                    <a:pt x="6878" y="21600"/>
                    <a:pt x="14078" y="17037"/>
                  </a:cubicBezTo>
                  <a:cubicBezTo>
                    <a:pt x="17678" y="14907"/>
                    <a:pt x="19178" y="9735"/>
                    <a:pt x="17678" y="5780"/>
                  </a:cubicBezTo>
                  <a:close/>
                  <a:moveTo>
                    <a:pt x="17678" y="5780"/>
                  </a:moveTo>
                  <a:cubicBezTo>
                    <a:pt x="17678" y="5780"/>
                    <a:pt x="17678" y="5780"/>
                    <a:pt x="17678" y="578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8" name="Freeform 104"/>
            <p:cNvSpPr/>
            <p:nvPr/>
          </p:nvSpPr>
          <p:spPr>
            <a:xfrm>
              <a:off x="175044" y="464806"/>
              <a:ext cx="20345" cy="1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5" h="19903" fill="norm" stroke="1" extrusionOk="0">
                  <a:moveTo>
                    <a:pt x="8339" y="227"/>
                  </a:moveTo>
                  <a:cubicBezTo>
                    <a:pt x="4019" y="881"/>
                    <a:pt x="696" y="4481"/>
                    <a:pt x="31" y="9063"/>
                  </a:cubicBezTo>
                  <a:cubicBezTo>
                    <a:pt x="-301" y="12990"/>
                    <a:pt x="2025" y="16918"/>
                    <a:pt x="5681" y="18881"/>
                  </a:cubicBezTo>
                  <a:cubicBezTo>
                    <a:pt x="9668" y="20845"/>
                    <a:pt x="14653" y="19863"/>
                    <a:pt x="17644" y="16918"/>
                  </a:cubicBezTo>
                  <a:cubicBezTo>
                    <a:pt x="20634" y="13645"/>
                    <a:pt x="21299" y="9063"/>
                    <a:pt x="19305" y="5463"/>
                  </a:cubicBezTo>
                  <a:cubicBezTo>
                    <a:pt x="17311" y="1536"/>
                    <a:pt x="12659" y="-755"/>
                    <a:pt x="8339" y="227"/>
                  </a:cubicBezTo>
                  <a:close/>
                  <a:moveTo>
                    <a:pt x="8339" y="227"/>
                  </a:moveTo>
                  <a:cubicBezTo>
                    <a:pt x="8339" y="227"/>
                    <a:pt x="8339" y="227"/>
                    <a:pt x="8339" y="227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267" name="Group 40"/>
          <p:cNvGrpSpPr/>
          <p:nvPr/>
        </p:nvGrpSpPr>
        <p:grpSpPr>
          <a:xfrm>
            <a:off x="2014660" y="349875"/>
            <a:ext cx="676030" cy="599583"/>
            <a:chOff x="0" y="0"/>
            <a:chExt cx="676028" cy="599582"/>
          </a:xfrm>
        </p:grpSpPr>
        <p:sp>
          <p:nvSpPr>
            <p:cNvPr id="260" name="Freeform 140"/>
            <p:cNvSpPr/>
            <p:nvPr/>
          </p:nvSpPr>
          <p:spPr>
            <a:xfrm>
              <a:off x="267676" y="396381"/>
              <a:ext cx="19540" cy="31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06"/>
                  </a:move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643" y="0"/>
                    <a:pt x="10977" y="0"/>
                  </a:cubicBezTo>
                  <a:cubicBezTo>
                    <a:pt x="4957" y="0"/>
                    <a:pt x="0" y="2987"/>
                    <a:pt x="0" y="6894"/>
                  </a:cubicBezTo>
                  <a:cubicBezTo>
                    <a:pt x="0" y="14706"/>
                    <a:pt x="0" y="14706"/>
                    <a:pt x="0" y="14706"/>
                  </a:cubicBezTo>
                  <a:cubicBezTo>
                    <a:pt x="0" y="18383"/>
                    <a:pt x="4957" y="21600"/>
                    <a:pt x="10977" y="21600"/>
                  </a:cubicBezTo>
                  <a:cubicBezTo>
                    <a:pt x="16643" y="21600"/>
                    <a:pt x="21600" y="18383"/>
                    <a:pt x="21600" y="14706"/>
                  </a:cubicBezTo>
                  <a:close/>
                  <a:moveTo>
                    <a:pt x="21600" y="14706"/>
                  </a:moveTo>
                  <a:cubicBezTo>
                    <a:pt x="21600" y="14706"/>
                    <a:pt x="21600" y="14706"/>
                    <a:pt x="21600" y="1470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1" name="Freeform 141"/>
            <p:cNvSpPr/>
            <p:nvPr/>
          </p:nvSpPr>
          <p:spPr>
            <a:xfrm>
              <a:off x="386860" y="396381"/>
              <a:ext cx="19539" cy="31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680" y="0"/>
                    <a:pt x="0" y="2987"/>
                    <a:pt x="0" y="6894"/>
                  </a:cubicBezTo>
                  <a:cubicBezTo>
                    <a:pt x="0" y="14706"/>
                    <a:pt x="0" y="14706"/>
                    <a:pt x="0" y="14706"/>
                  </a:cubicBezTo>
                  <a:cubicBezTo>
                    <a:pt x="0" y="18383"/>
                    <a:pt x="4680" y="21600"/>
                    <a:pt x="10800" y="21600"/>
                  </a:cubicBezTo>
                  <a:cubicBezTo>
                    <a:pt x="16920" y="21600"/>
                    <a:pt x="21600" y="18383"/>
                    <a:pt x="21600" y="14706"/>
                  </a:cubicBezTo>
                  <a:cubicBezTo>
                    <a:pt x="21600" y="6894"/>
                    <a:pt x="21600" y="6894"/>
                    <a:pt x="21600" y="6894"/>
                  </a:cubicBezTo>
                  <a:cubicBezTo>
                    <a:pt x="21600" y="2987"/>
                    <a:pt x="16920" y="0"/>
                    <a:pt x="10800" y="0"/>
                  </a:cubicBezTo>
                  <a:close/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2" name="Freeform 142"/>
            <p:cNvSpPr/>
            <p:nvPr/>
          </p:nvSpPr>
          <p:spPr>
            <a:xfrm>
              <a:off x="311551" y="434411"/>
              <a:ext cx="50894" cy="26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0884" fill="norm" stroke="1" extrusionOk="0">
                  <a:moveTo>
                    <a:pt x="10370" y="20884"/>
                  </a:moveTo>
                  <a:cubicBezTo>
                    <a:pt x="13815" y="20884"/>
                    <a:pt x="17128" y="18542"/>
                    <a:pt x="19646" y="13337"/>
                  </a:cubicBezTo>
                  <a:cubicBezTo>
                    <a:pt x="21236" y="10214"/>
                    <a:pt x="21236" y="5270"/>
                    <a:pt x="19646" y="2147"/>
                  </a:cubicBezTo>
                  <a:cubicBezTo>
                    <a:pt x="18056" y="-716"/>
                    <a:pt x="15538" y="-716"/>
                    <a:pt x="13948" y="2147"/>
                  </a:cubicBezTo>
                  <a:cubicBezTo>
                    <a:pt x="11960" y="6050"/>
                    <a:pt x="8780" y="6050"/>
                    <a:pt x="6792" y="2147"/>
                  </a:cubicBezTo>
                  <a:cubicBezTo>
                    <a:pt x="5202" y="-716"/>
                    <a:pt x="2684" y="-716"/>
                    <a:pt x="1094" y="2147"/>
                  </a:cubicBezTo>
                  <a:cubicBezTo>
                    <a:pt x="-364" y="5270"/>
                    <a:pt x="-364" y="10214"/>
                    <a:pt x="1094" y="13337"/>
                  </a:cubicBezTo>
                  <a:cubicBezTo>
                    <a:pt x="3744" y="18542"/>
                    <a:pt x="7057" y="20884"/>
                    <a:pt x="10370" y="20884"/>
                  </a:cubicBezTo>
                  <a:close/>
                  <a:moveTo>
                    <a:pt x="10370" y="20884"/>
                  </a:moveTo>
                  <a:cubicBezTo>
                    <a:pt x="10370" y="20884"/>
                    <a:pt x="10370" y="20884"/>
                    <a:pt x="10370" y="20884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3" name="Freeform 143"/>
            <p:cNvSpPr/>
            <p:nvPr/>
          </p:nvSpPr>
          <p:spPr>
            <a:xfrm>
              <a:off x="271584" y="472582"/>
              <a:ext cx="130909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47" y="0"/>
                  </a:moveTo>
                  <a:cubicBezTo>
                    <a:pt x="1708" y="0"/>
                    <a:pt x="1708" y="0"/>
                    <a:pt x="1708" y="0"/>
                  </a:cubicBezTo>
                  <a:cubicBezTo>
                    <a:pt x="771" y="0"/>
                    <a:pt x="0" y="1332"/>
                    <a:pt x="0" y="2855"/>
                  </a:cubicBezTo>
                  <a:cubicBezTo>
                    <a:pt x="0" y="13226"/>
                    <a:pt x="4849" y="21600"/>
                    <a:pt x="10800" y="21600"/>
                  </a:cubicBezTo>
                  <a:cubicBezTo>
                    <a:pt x="16751" y="21600"/>
                    <a:pt x="21600" y="13226"/>
                    <a:pt x="21600" y="2855"/>
                  </a:cubicBezTo>
                  <a:cubicBezTo>
                    <a:pt x="21600" y="1332"/>
                    <a:pt x="20884" y="0"/>
                    <a:pt x="19947" y="0"/>
                  </a:cubicBezTo>
                  <a:close/>
                  <a:moveTo>
                    <a:pt x="10800" y="15796"/>
                  </a:moveTo>
                  <a:cubicBezTo>
                    <a:pt x="7273" y="15796"/>
                    <a:pt x="4298" y="11514"/>
                    <a:pt x="3527" y="5804"/>
                  </a:cubicBezTo>
                  <a:cubicBezTo>
                    <a:pt x="18073" y="5804"/>
                    <a:pt x="18073" y="5804"/>
                    <a:pt x="18073" y="5804"/>
                  </a:cubicBezTo>
                  <a:cubicBezTo>
                    <a:pt x="17357" y="11514"/>
                    <a:pt x="14382" y="15796"/>
                    <a:pt x="10800" y="15796"/>
                  </a:cubicBezTo>
                  <a:close/>
                  <a:moveTo>
                    <a:pt x="10800" y="15796"/>
                  </a:moveTo>
                  <a:cubicBezTo>
                    <a:pt x="10800" y="15796"/>
                    <a:pt x="10800" y="15796"/>
                    <a:pt x="10800" y="1579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4" name="Freeform 144"/>
            <p:cNvSpPr/>
            <p:nvPr/>
          </p:nvSpPr>
          <p:spPr>
            <a:xfrm>
              <a:off x="249143" y="349000"/>
              <a:ext cx="56606" cy="26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18562" fill="norm" stroke="1" extrusionOk="0">
                  <a:moveTo>
                    <a:pt x="14565" y="16537"/>
                  </a:moveTo>
                  <a:cubicBezTo>
                    <a:pt x="15305" y="17887"/>
                    <a:pt x="16169" y="18562"/>
                    <a:pt x="17157" y="18562"/>
                  </a:cubicBezTo>
                  <a:cubicBezTo>
                    <a:pt x="18144" y="18562"/>
                    <a:pt x="19132" y="17887"/>
                    <a:pt x="19749" y="16537"/>
                  </a:cubicBezTo>
                  <a:cubicBezTo>
                    <a:pt x="21230" y="14062"/>
                    <a:pt x="21230" y="9562"/>
                    <a:pt x="19749" y="7087"/>
                  </a:cubicBezTo>
                  <a:cubicBezTo>
                    <a:pt x="14688" y="-2363"/>
                    <a:pt x="6295" y="-2363"/>
                    <a:pt x="1111" y="7087"/>
                  </a:cubicBezTo>
                  <a:cubicBezTo>
                    <a:pt x="-370" y="9562"/>
                    <a:pt x="-370" y="14062"/>
                    <a:pt x="1111" y="16537"/>
                  </a:cubicBezTo>
                  <a:cubicBezTo>
                    <a:pt x="2592" y="19237"/>
                    <a:pt x="4937" y="19237"/>
                    <a:pt x="6419" y="16537"/>
                  </a:cubicBezTo>
                  <a:cubicBezTo>
                    <a:pt x="8640" y="12487"/>
                    <a:pt x="12220" y="12487"/>
                    <a:pt x="14565" y="16537"/>
                  </a:cubicBezTo>
                  <a:close/>
                  <a:moveTo>
                    <a:pt x="14565" y="16537"/>
                  </a:moveTo>
                  <a:cubicBezTo>
                    <a:pt x="14565" y="16537"/>
                    <a:pt x="14565" y="16537"/>
                    <a:pt x="14565" y="16537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5" name="Freeform 145"/>
            <p:cNvSpPr/>
            <p:nvPr/>
          </p:nvSpPr>
          <p:spPr>
            <a:xfrm>
              <a:off x="368321" y="349489"/>
              <a:ext cx="56618" cy="2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0847" fill="norm" stroke="1" extrusionOk="0">
                  <a:moveTo>
                    <a:pt x="10432" y="0"/>
                  </a:moveTo>
                  <a:cubicBezTo>
                    <a:pt x="6873" y="0"/>
                    <a:pt x="3559" y="2763"/>
                    <a:pt x="1105" y="8037"/>
                  </a:cubicBezTo>
                  <a:cubicBezTo>
                    <a:pt x="-368" y="10800"/>
                    <a:pt x="-368" y="15823"/>
                    <a:pt x="1105" y="18586"/>
                  </a:cubicBezTo>
                  <a:cubicBezTo>
                    <a:pt x="2577" y="21600"/>
                    <a:pt x="4909" y="21600"/>
                    <a:pt x="6382" y="18586"/>
                  </a:cubicBezTo>
                  <a:cubicBezTo>
                    <a:pt x="7487" y="16577"/>
                    <a:pt x="8959" y="15321"/>
                    <a:pt x="10432" y="15321"/>
                  </a:cubicBezTo>
                  <a:cubicBezTo>
                    <a:pt x="11905" y="15321"/>
                    <a:pt x="13377" y="16577"/>
                    <a:pt x="14482" y="18586"/>
                  </a:cubicBezTo>
                  <a:cubicBezTo>
                    <a:pt x="15218" y="20093"/>
                    <a:pt x="16200" y="20847"/>
                    <a:pt x="17059" y="20847"/>
                  </a:cubicBezTo>
                  <a:cubicBezTo>
                    <a:pt x="18041" y="20847"/>
                    <a:pt x="19023" y="20093"/>
                    <a:pt x="19759" y="18586"/>
                  </a:cubicBezTo>
                  <a:cubicBezTo>
                    <a:pt x="21232" y="15823"/>
                    <a:pt x="21232" y="10800"/>
                    <a:pt x="19759" y="8037"/>
                  </a:cubicBezTo>
                  <a:cubicBezTo>
                    <a:pt x="17305" y="2763"/>
                    <a:pt x="13991" y="0"/>
                    <a:pt x="10432" y="0"/>
                  </a:cubicBezTo>
                  <a:close/>
                  <a:moveTo>
                    <a:pt x="10432" y="0"/>
                  </a:moveTo>
                  <a:cubicBezTo>
                    <a:pt x="10432" y="0"/>
                    <a:pt x="10432" y="0"/>
                    <a:pt x="10432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6" name="Freeform 146"/>
            <p:cNvSpPr/>
            <p:nvPr/>
          </p:nvSpPr>
          <p:spPr>
            <a:xfrm>
              <a:off x="0" y="0"/>
              <a:ext cx="676029" cy="59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1" fill="norm" stroke="1" extrusionOk="0">
                  <a:moveTo>
                    <a:pt x="21389" y="4533"/>
                  </a:moveTo>
                  <a:cubicBezTo>
                    <a:pt x="18588" y="3329"/>
                    <a:pt x="18588" y="3329"/>
                    <a:pt x="18588" y="3329"/>
                  </a:cubicBezTo>
                  <a:cubicBezTo>
                    <a:pt x="18419" y="3257"/>
                    <a:pt x="18240" y="3341"/>
                    <a:pt x="18176" y="3531"/>
                  </a:cubicBezTo>
                  <a:cubicBezTo>
                    <a:pt x="18113" y="3722"/>
                    <a:pt x="18197" y="3925"/>
                    <a:pt x="18356" y="3996"/>
                  </a:cubicBezTo>
                  <a:cubicBezTo>
                    <a:pt x="20385" y="4866"/>
                    <a:pt x="20385" y="4866"/>
                    <a:pt x="20385" y="4866"/>
                  </a:cubicBezTo>
                  <a:cubicBezTo>
                    <a:pt x="16993" y="6321"/>
                    <a:pt x="16993" y="6321"/>
                    <a:pt x="16993" y="6321"/>
                  </a:cubicBezTo>
                  <a:cubicBezTo>
                    <a:pt x="16993" y="5343"/>
                    <a:pt x="16993" y="5343"/>
                    <a:pt x="16993" y="5343"/>
                  </a:cubicBezTo>
                  <a:cubicBezTo>
                    <a:pt x="16993" y="5176"/>
                    <a:pt x="16887" y="5033"/>
                    <a:pt x="16750" y="4986"/>
                  </a:cubicBezTo>
                  <a:cubicBezTo>
                    <a:pt x="12861" y="3865"/>
                    <a:pt x="8739" y="3865"/>
                    <a:pt x="4850" y="4986"/>
                  </a:cubicBezTo>
                  <a:cubicBezTo>
                    <a:pt x="4713" y="5033"/>
                    <a:pt x="4607" y="5176"/>
                    <a:pt x="4607" y="5343"/>
                  </a:cubicBezTo>
                  <a:cubicBezTo>
                    <a:pt x="4607" y="6321"/>
                    <a:pt x="4607" y="6321"/>
                    <a:pt x="4607" y="6321"/>
                  </a:cubicBezTo>
                  <a:cubicBezTo>
                    <a:pt x="1215" y="4866"/>
                    <a:pt x="1215" y="4866"/>
                    <a:pt x="1215" y="4866"/>
                  </a:cubicBezTo>
                  <a:cubicBezTo>
                    <a:pt x="10800" y="754"/>
                    <a:pt x="10800" y="754"/>
                    <a:pt x="10800" y="754"/>
                  </a:cubicBezTo>
                  <a:cubicBezTo>
                    <a:pt x="17119" y="3472"/>
                    <a:pt x="17119" y="3472"/>
                    <a:pt x="17119" y="3472"/>
                  </a:cubicBezTo>
                  <a:cubicBezTo>
                    <a:pt x="17288" y="3543"/>
                    <a:pt x="17479" y="3448"/>
                    <a:pt x="17542" y="3257"/>
                  </a:cubicBezTo>
                  <a:cubicBezTo>
                    <a:pt x="17605" y="3078"/>
                    <a:pt x="17521" y="2864"/>
                    <a:pt x="17352" y="2792"/>
                  </a:cubicBezTo>
                  <a:cubicBezTo>
                    <a:pt x="10916" y="27"/>
                    <a:pt x="10916" y="27"/>
                    <a:pt x="10916" y="27"/>
                  </a:cubicBezTo>
                  <a:cubicBezTo>
                    <a:pt x="10842" y="-9"/>
                    <a:pt x="10758" y="-9"/>
                    <a:pt x="10684" y="27"/>
                  </a:cubicBezTo>
                  <a:cubicBezTo>
                    <a:pt x="211" y="4533"/>
                    <a:pt x="211" y="4533"/>
                    <a:pt x="211" y="4533"/>
                  </a:cubicBezTo>
                  <a:cubicBezTo>
                    <a:pt x="85" y="4580"/>
                    <a:pt x="0" y="4723"/>
                    <a:pt x="0" y="4866"/>
                  </a:cubicBezTo>
                  <a:cubicBezTo>
                    <a:pt x="0" y="5021"/>
                    <a:pt x="85" y="5153"/>
                    <a:pt x="211" y="5212"/>
                  </a:cubicBezTo>
                  <a:cubicBezTo>
                    <a:pt x="4607" y="7096"/>
                    <a:pt x="4607" y="7096"/>
                    <a:pt x="4607" y="7096"/>
                  </a:cubicBezTo>
                  <a:cubicBezTo>
                    <a:pt x="4607" y="12245"/>
                    <a:pt x="4607" y="12245"/>
                    <a:pt x="4607" y="12245"/>
                  </a:cubicBezTo>
                  <a:cubicBezTo>
                    <a:pt x="4607" y="12448"/>
                    <a:pt x="4755" y="12603"/>
                    <a:pt x="4935" y="12603"/>
                  </a:cubicBezTo>
                  <a:cubicBezTo>
                    <a:pt x="5104" y="12603"/>
                    <a:pt x="5252" y="12448"/>
                    <a:pt x="5252" y="12245"/>
                  </a:cubicBezTo>
                  <a:cubicBezTo>
                    <a:pt x="5252" y="10219"/>
                    <a:pt x="5252" y="10219"/>
                    <a:pt x="5252" y="10219"/>
                  </a:cubicBezTo>
                  <a:cubicBezTo>
                    <a:pt x="5516" y="10135"/>
                    <a:pt x="5770" y="10076"/>
                    <a:pt x="6034" y="10016"/>
                  </a:cubicBezTo>
                  <a:cubicBezTo>
                    <a:pt x="5696" y="10803"/>
                    <a:pt x="5516" y="11673"/>
                    <a:pt x="5516" y="12567"/>
                  </a:cubicBezTo>
                  <a:cubicBezTo>
                    <a:pt x="5516" y="14153"/>
                    <a:pt x="5516" y="14153"/>
                    <a:pt x="5516" y="14153"/>
                  </a:cubicBezTo>
                  <a:cubicBezTo>
                    <a:pt x="5432" y="14165"/>
                    <a:pt x="5337" y="14176"/>
                    <a:pt x="5252" y="14200"/>
                  </a:cubicBezTo>
                  <a:cubicBezTo>
                    <a:pt x="5252" y="13688"/>
                    <a:pt x="5252" y="13688"/>
                    <a:pt x="5252" y="13688"/>
                  </a:cubicBezTo>
                  <a:cubicBezTo>
                    <a:pt x="5252" y="13485"/>
                    <a:pt x="5104" y="13330"/>
                    <a:pt x="4935" y="13330"/>
                  </a:cubicBezTo>
                  <a:cubicBezTo>
                    <a:pt x="4755" y="13330"/>
                    <a:pt x="4607" y="13485"/>
                    <a:pt x="4607" y="13688"/>
                  </a:cubicBezTo>
                  <a:cubicBezTo>
                    <a:pt x="4607" y="14570"/>
                    <a:pt x="4607" y="14570"/>
                    <a:pt x="4607" y="14570"/>
                  </a:cubicBezTo>
                  <a:cubicBezTo>
                    <a:pt x="4248" y="14927"/>
                    <a:pt x="4026" y="15464"/>
                    <a:pt x="4026" y="16119"/>
                  </a:cubicBezTo>
                  <a:cubicBezTo>
                    <a:pt x="4026" y="17204"/>
                    <a:pt x="4893" y="18575"/>
                    <a:pt x="5865" y="18575"/>
                  </a:cubicBezTo>
                  <a:cubicBezTo>
                    <a:pt x="5971" y="18575"/>
                    <a:pt x="6076" y="18563"/>
                    <a:pt x="6171" y="18527"/>
                  </a:cubicBezTo>
                  <a:cubicBezTo>
                    <a:pt x="7070" y="20351"/>
                    <a:pt x="8792" y="21591"/>
                    <a:pt x="10758" y="21591"/>
                  </a:cubicBezTo>
                  <a:cubicBezTo>
                    <a:pt x="12163" y="21591"/>
                    <a:pt x="13474" y="20971"/>
                    <a:pt x="14467" y="19863"/>
                  </a:cubicBezTo>
                  <a:cubicBezTo>
                    <a:pt x="14816" y="19457"/>
                    <a:pt x="15122" y="19016"/>
                    <a:pt x="15355" y="18527"/>
                  </a:cubicBezTo>
                  <a:cubicBezTo>
                    <a:pt x="15450" y="18563"/>
                    <a:pt x="15545" y="18575"/>
                    <a:pt x="15650" y="18575"/>
                  </a:cubicBezTo>
                  <a:cubicBezTo>
                    <a:pt x="16633" y="18575"/>
                    <a:pt x="17500" y="17204"/>
                    <a:pt x="17500" y="16119"/>
                  </a:cubicBezTo>
                  <a:cubicBezTo>
                    <a:pt x="17500" y="15512"/>
                    <a:pt x="17310" y="14999"/>
                    <a:pt x="16993" y="14653"/>
                  </a:cubicBezTo>
                  <a:cubicBezTo>
                    <a:pt x="16993" y="7096"/>
                    <a:pt x="16993" y="7096"/>
                    <a:pt x="16993" y="7096"/>
                  </a:cubicBezTo>
                  <a:cubicBezTo>
                    <a:pt x="18250" y="6559"/>
                    <a:pt x="18250" y="6559"/>
                    <a:pt x="18250" y="6559"/>
                  </a:cubicBezTo>
                  <a:cubicBezTo>
                    <a:pt x="18250" y="11721"/>
                    <a:pt x="18250" y="11721"/>
                    <a:pt x="18250" y="11721"/>
                  </a:cubicBezTo>
                  <a:cubicBezTo>
                    <a:pt x="17817" y="11876"/>
                    <a:pt x="17500" y="12329"/>
                    <a:pt x="17500" y="12877"/>
                  </a:cubicBezTo>
                  <a:cubicBezTo>
                    <a:pt x="17500" y="13545"/>
                    <a:pt x="17975" y="14081"/>
                    <a:pt x="18567" y="14081"/>
                  </a:cubicBezTo>
                  <a:cubicBezTo>
                    <a:pt x="19159" y="14081"/>
                    <a:pt x="19645" y="13545"/>
                    <a:pt x="19645" y="12877"/>
                  </a:cubicBezTo>
                  <a:cubicBezTo>
                    <a:pt x="19645" y="12329"/>
                    <a:pt x="19328" y="11876"/>
                    <a:pt x="18895" y="11721"/>
                  </a:cubicBezTo>
                  <a:cubicBezTo>
                    <a:pt x="18895" y="6285"/>
                    <a:pt x="18895" y="6285"/>
                    <a:pt x="18895" y="6285"/>
                  </a:cubicBezTo>
                  <a:cubicBezTo>
                    <a:pt x="21389" y="5212"/>
                    <a:pt x="21389" y="5212"/>
                    <a:pt x="21389" y="5212"/>
                  </a:cubicBezTo>
                  <a:cubicBezTo>
                    <a:pt x="21515" y="5153"/>
                    <a:pt x="21600" y="5021"/>
                    <a:pt x="21600" y="4866"/>
                  </a:cubicBezTo>
                  <a:cubicBezTo>
                    <a:pt x="21600" y="4723"/>
                    <a:pt x="21515" y="4580"/>
                    <a:pt x="21389" y="4533"/>
                  </a:cubicBezTo>
                  <a:close/>
                  <a:moveTo>
                    <a:pt x="15999" y="14153"/>
                  </a:moveTo>
                  <a:cubicBezTo>
                    <a:pt x="15999" y="12555"/>
                    <a:pt x="15999" y="12555"/>
                    <a:pt x="15999" y="12555"/>
                  </a:cubicBezTo>
                  <a:cubicBezTo>
                    <a:pt x="15999" y="12555"/>
                    <a:pt x="15999" y="12555"/>
                    <a:pt x="15999" y="12555"/>
                  </a:cubicBezTo>
                  <a:cubicBezTo>
                    <a:pt x="15999" y="11780"/>
                    <a:pt x="15999" y="11780"/>
                    <a:pt x="15999" y="11780"/>
                  </a:cubicBezTo>
                  <a:cubicBezTo>
                    <a:pt x="15999" y="11578"/>
                    <a:pt x="15862" y="11423"/>
                    <a:pt x="15682" y="11423"/>
                  </a:cubicBezTo>
                  <a:cubicBezTo>
                    <a:pt x="15503" y="11423"/>
                    <a:pt x="15365" y="11578"/>
                    <a:pt x="15365" y="11780"/>
                  </a:cubicBezTo>
                  <a:cubicBezTo>
                    <a:pt x="15365" y="12174"/>
                    <a:pt x="15365" y="12174"/>
                    <a:pt x="15365" y="12174"/>
                  </a:cubicBezTo>
                  <a:cubicBezTo>
                    <a:pt x="14256" y="12090"/>
                    <a:pt x="10620" y="11673"/>
                    <a:pt x="8179" y="9623"/>
                  </a:cubicBezTo>
                  <a:cubicBezTo>
                    <a:pt x="10906" y="9277"/>
                    <a:pt x="13674" y="9480"/>
                    <a:pt x="16348" y="10219"/>
                  </a:cubicBezTo>
                  <a:cubicBezTo>
                    <a:pt x="16348" y="14224"/>
                    <a:pt x="16348" y="14224"/>
                    <a:pt x="16348" y="14224"/>
                  </a:cubicBezTo>
                  <a:cubicBezTo>
                    <a:pt x="16242" y="14188"/>
                    <a:pt x="16126" y="14165"/>
                    <a:pt x="15999" y="14153"/>
                  </a:cubicBezTo>
                  <a:close/>
                  <a:moveTo>
                    <a:pt x="5252" y="5617"/>
                  </a:moveTo>
                  <a:cubicBezTo>
                    <a:pt x="8887" y="4616"/>
                    <a:pt x="12713" y="4616"/>
                    <a:pt x="16348" y="5617"/>
                  </a:cubicBezTo>
                  <a:cubicBezTo>
                    <a:pt x="16348" y="9468"/>
                    <a:pt x="16348" y="9468"/>
                    <a:pt x="16348" y="9468"/>
                  </a:cubicBezTo>
                  <a:cubicBezTo>
                    <a:pt x="14530" y="8979"/>
                    <a:pt x="12660" y="8729"/>
                    <a:pt x="10800" y="8729"/>
                  </a:cubicBezTo>
                  <a:cubicBezTo>
                    <a:pt x="8940" y="8729"/>
                    <a:pt x="7070" y="8979"/>
                    <a:pt x="5252" y="9468"/>
                  </a:cubicBezTo>
                  <a:lnTo>
                    <a:pt x="5252" y="5617"/>
                  </a:lnTo>
                  <a:close/>
                  <a:moveTo>
                    <a:pt x="5865" y="17860"/>
                  </a:moveTo>
                  <a:cubicBezTo>
                    <a:pt x="5284" y="17860"/>
                    <a:pt x="4671" y="16835"/>
                    <a:pt x="4671" y="16119"/>
                  </a:cubicBezTo>
                  <a:cubicBezTo>
                    <a:pt x="4671" y="15333"/>
                    <a:pt x="5094" y="14939"/>
                    <a:pt x="5516" y="14880"/>
                  </a:cubicBezTo>
                  <a:cubicBezTo>
                    <a:pt x="5516" y="15643"/>
                    <a:pt x="5516" y="15643"/>
                    <a:pt x="5516" y="15643"/>
                  </a:cubicBezTo>
                  <a:cubicBezTo>
                    <a:pt x="5421" y="15595"/>
                    <a:pt x="5315" y="15559"/>
                    <a:pt x="5189" y="15559"/>
                  </a:cubicBezTo>
                  <a:cubicBezTo>
                    <a:pt x="5009" y="15559"/>
                    <a:pt x="4872" y="15726"/>
                    <a:pt x="4872" y="15929"/>
                  </a:cubicBezTo>
                  <a:cubicBezTo>
                    <a:pt x="4872" y="16131"/>
                    <a:pt x="5009" y="16286"/>
                    <a:pt x="5189" y="16286"/>
                  </a:cubicBezTo>
                  <a:cubicBezTo>
                    <a:pt x="5411" y="16286"/>
                    <a:pt x="5611" y="16811"/>
                    <a:pt x="5675" y="17097"/>
                  </a:cubicBezTo>
                  <a:cubicBezTo>
                    <a:pt x="5675" y="17097"/>
                    <a:pt x="5675" y="17097"/>
                    <a:pt x="5675" y="17097"/>
                  </a:cubicBezTo>
                  <a:cubicBezTo>
                    <a:pt x="5728" y="17359"/>
                    <a:pt x="5802" y="17610"/>
                    <a:pt x="5886" y="17860"/>
                  </a:cubicBezTo>
                  <a:cubicBezTo>
                    <a:pt x="5886" y="17860"/>
                    <a:pt x="5876" y="17860"/>
                    <a:pt x="5865" y="17860"/>
                  </a:cubicBezTo>
                  <a:close/>
                  <a:moveTo>
                    <a:pt x="14013" y="19350"/>
                  </a:moveTo>
                  <a:cubicBezTo>
                    <a:pt x="13146" y="20327"/>
                    <a:pt x="11994" y="20864"/>
                    <a:pt x="10758" y="20864"/>
                  </a:cubicBezTo>
                  <a:cubicBezTo>
                    <a:pt x="8222" y="20864"/>
                    <a:pt x="6161" y="18539"/>
                    <a:pt x="6161" y="15678"/>
                  </a:cubicBezTo>
                  <a:cubicBezTo>
                    <a:pt x="6161" y="12567"/>
                    <a:pt x="6161" y="12567"/>
                    <a:pt x="6161" y="12567"/>
                  </a:cubicBezTo>
                  <a:cubicBezTo>
                    <a:pt x="6161" y="11602"/>
                    <a:pt x="6404" y="10660"/>
                    <a:pt x="6848" y="9837"/>
                  </a:cubicBezTo>
                  <a:cubicBezTo>
                    <a:pt x="7006" y="9802"/>
                    <a:pt x="7154" y="9778"/>
                    <a:pt x="7302" y="9754"/>
                  </a:cubicBezTo>
                  <a:cubicBezTo>
                    <a:pt x="8866" y="11304"/>
                    <a:pt x="11022" y="12078"/>
                    <a:pt x="12575" y="12460"/>
                  </a:cubicBezTo>
                  <a:cubicBezTo>
                    <a:pt x="13822" y="12758"/>
                    <a:pt x="14858" y="12865"/>
                    <a:pt x="15365" y="12901"/>
                  </a:cubicBezTo>
                  <a:cubicBezTo>
                    <a:pt x="15365" y="15678"/>
                    <a:pt x="15365" y="15678"/>
                    <a:pt x="15365" y="15678"/>
                  </a:cubicBezTo>
                  <a:cubicBezTo>
                    <a:pt x="15365" y="17061"/>
                    <a:pt x="14879" y="18372"/>
                    <a:pt x="14013" y="19350"/>
                  </a:cubicBezTo>
                  <a:close/>
                  <a:moveTo>
                    <a:pt x="15650" y="17860"/>
                  </a:moveTo>
                  <a:cubicBezTo>
                    <a:pt x="15650" y="17860"/>
                    <a:pt x="15640" y="17860"/>
                    <a:pt x="15640" y="17860"/>
                  </a:cubicBezTo>
                  <a:cubicBezTo>
                    <a:pt x="15724" y="17586"/>
                    <a:pt x="15809" y="17312"/>
                    <a:pt x="15862" y="17037"/>
                  </a:cubicBezTo>
                  <a:cubicBezTo>
                    <a:pt x="15936" y="16751"/>
                    <a:pt x="16126" y="16286"/>
                    <a:pt x="16327" y="16286"/>
                  </a:cubicBezTo>
                  <a:cubicBezTo>
                    <a:pt x="16506" y="16286"/>
                    <a:pt x="16654" y="16131"/>
                    <a:pt x="16654" y="15929"/>
                  </a:cubicBezTo>
                  <a:cubicBezTo>
                    <a:pt x="16654" y="15726"/>
                    <a:pt x="16506" y="15559"/>
                    <a:pt x="16327" y="15559"/>
                  </a:cubicBezTo>
                  <a:cubicBezTo>
                    <a:pt x="16211" y="15559"/>
                    <a:pt x="16105" y="15595"/>
                    <a:pt x="15999" y="15643"/>
                  </a:cubicBezTo>
                  <a:cubicBezTo>
                    <a:pt x="15999" y="14880"/>
                    <a:pt x="15999" y="14880"/>
                    <a:pt x="15999" y="14880"/>
                  </a:cubicBezTo>
                  <a:cubicBezTo>
                    <a:pt x="16432" y="14939"/>
                    <a:pt x="16855" y="15333"/>
                    <a:pt x="16855" y="16119"/>
                  </a:cubicBezTo>
                  <a:cubicBezTo>
                    <a:pt x="16855" y="16835"/>
                    <a:pt x="16232" y="17860"/>
                    <a:pt x="15650" y="17860"/>
                  </a:cubicBezTo>
                  <a:close/>
                  <a:moveTo>
                    <a:pt x="18567" y="13354"/>
                  </a:moveTo>
                  <a:cubicBezTo>
                    <a:pt x="18335" y="13354"/>
                    <a:pt x="18144" y="13139"/>
                    <a:pt x="18144" y="12877"/>
                  </a:cubicBezTo>
                  <a:cubicBezTo>
                    <a:pt x="18144" y="12603"/>
                    <a:pt x="18335" y="12388"/>
                    <a:pt x="18567" y="12388"/>
                  </a:cubicBezTo>
                  <a:cubicBezTo>
                    <a:pt x="18810" y="12388"/>
                    <a:pt x="19000" y="12603"/>
                    <a:pt x="19000" y="12877"/>
                  </a:cubicBezTo>
                  <a:cubicBezTo>
                    <a:pt x="19000" y="13139"/>
                    <a:pt x="18810" y="13354"/>
                    <a:pt x="18567" y="13354"/>
                  </a:cubicBezTo>
                  <a:close/>
                  <a:moveTo>
                    <a:pt x="18567" y="13354"/>
                  </a:moveTo>
                  <a:cubicBezTo>
                    <a:pt x="18567" y="13354"/>
                    <a:pt x="18567" y="13354"/>
                    <a:pt x="18567" y="13354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270" name="Group 2"/>
          <p:cNvGrpSpPr/>
          <p:nvPr/>
        </p:nvGrpSpPr>
        <p:grpSpPr>
          <a:xfrm>
            <a:off x="5268862" y="3703446"/>
            <a:ext cx="1000494" cy="320041"/>
            <a:chOff x="0" y="0"/>
            <a:chExt cx="1000492" cy="320040"/>
          </a:xfrm>
        </p:grpSpPr>
        <p:sp>
          <p:nvSpPr>
            <p:cNvPr id="268" name="TextBox 48"/>
            <p:cNvSpPr txBox="1"/>
            <p:nvPr/>
          </p:nvSpPr>
          <p:spPr>
            <a:xfrm>
              <a:off x="264278" y="0"/>
              <a:ext cx="736215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2009</a:t>
              </a:r>
            </a:p>
          </p:txBody>
        </p:sp>
        <p:sp>
          <p:nvSpPr>
            <p:cNvPr id="269" name="Oval 1"/>
            <p:cNvSpPr/>
            <p:nvPr/>
          </p:nvSpPr>
          <p:spPr>
            <a:xfrm>
              <a:off x="0" y="80406"/>
              <a:ext cx="139270" cy="13927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3" name="Group 3"/>
          <p:cNvGrpSpPr/>
          <p:nvPr/>
        </p:nvGrpSpPr>
        <p:grpSpPr>
          <a:xfrm>
            <a:off x="5268862" y="4110682"/>
            <a:ext cx="1000494" cy="320041"/>
            <a:chOff x="0" y="0"/>
            <a:chExt cx="1000492" cy="320040"/>
          </a:xfrm>
        </p:grpSpPr>
        <p:sp>
          <p:nvSpPr>
            <p:cNvPr id="271" name="TextBox 49"/>
            <p:cNvSpPr txBox="1"/>
            <p:nvPr/>
          </p:nvSpPr>
          <p:spPr>
            <a:xfrm>
              <a:off x="264278" y="0"/>
              <a:ext cx="736215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2010</a:t>
              </a:r>
            </a:p>
          </p:txBody>
        </p:sp>
        <p:sp>
          <p:nvSpPr>
            <p:cNvPr id="272" name="Oval 52"/>
            <p:cNvSpPr/>
            <p:nvPr/>
          </p:nvSpPr>
          <p:spPr>
            <a:xfrm>
              <a:off x="0" y="80406"/>
              <a:ext cx="139270" cy="1392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6" name="Group 55"/>
          <p:cNvGrpSpPr/>
          <p:nvPr/>
        </p:nvGrpSpPr>
        <p:grpSpPr>
          <a:xfrm>
            <a:off x="6618827" y="3703446"/>
            <a:ext cx="960858" cy="320041"/>
            <a:chOff x="0" y="0"/>
            <a:chExt cx="960856" cy="320040"/>
          </a:xfrm>
        </p:grpSpPr>
        <p:sp>
          <p:nvSpPr>
            <p:cNvPr id="274" name="TextBox 50"/>
            <p:cNvSpPr txBox="1"/>
            <p:nvPr/>
          </p:nvSpPr>
          <p:spPr>
            <a:xfrm>
              <a:off x="224642" y="0"/>
              <a:ext cx="736215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2011</a:t>
              </a:r>
            </a:p>
          </p:txBody>
        </p:sp>
        <p:sp>
          <p:nvSpPr>
            <p:cNvPr id="275" name="Oval 53"/>
            <p:cNvSpPr/>
            <p:nvPr/>
          </p:nvSpPr>
          <p:spPr>
            <a:xfrm>
              <a:off x="0" y="80406"/>
              <a:ext cx="139270" cy="13927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9" name="Group 56"/>
          <p:cNvGrpSpPr/>
          <p:nvPr/>
        </p:nvGrpSpPr>
        <p:grpSpPr>
          <a:xfrm>
            <a:off x="6618827" y="4110682"/>
            <a:ext cx="960858" cy="320041"/>
            <a:chOff x="0" y="0"/>
            <a:chExt cx="960856" cy="320040"/>
          </a:xfrm>
        </p:grpSpPr>
        <p:sp>
          <p:nvSpPr>
            <p:cNvPr id="277" name="TextBox 51"/>
            <p:cNvSpPr txBox="1"/>
            <p:nvPr/>
          </p:nvSpPr>
          <p:spPr>
            <a:xfrm>
              <a:off x="224642" y="0"/>
              <a:ext cx="736215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solidFill>
                    <a:srgbClr val="262626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1pPr>
            </a:lstStyle>
            <a:p>
              <a:pPr/>
              <a:r>
                <a:t>2012</a:t>
              </a:r>
            </a:p>
          </p:txBody>
        </p:sp>
        <p:sp>
          <p:nvSpPr>
            <p:cNvPr id="278" name="Oval 54"/>
            <p:cNvSpPr/>
            <p:nvPr/>
          </p:nvSpPr>
          <p:spPr>
            <a:xfrm>
              <a:off x="0" y="80406"/>
              <a:ext cx="139270" cy="13927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9"/>
      <p:bldP build="whole" bldLvl="1" animBg="1" rev="0" advAuto="0" spid="279" grpId="13"/>
      <p:bldP build="whole" bldLvl="1" animBg="1" rev="0" advAuto="0" spid="276" grpId="12"/>
      <p:bldP build="whole" bldLvl="1" animBg="1" rev="0" advAuto="0" spid="232" grpId="8"/>
      <p:bldP build="whole" bldLvl="1" animBg="1" rev="0" advAuto="0" spid="270" grpId="10"/>
      <p:bldP build="whole" bldLvl="1" animBg="1" rev="0" advAuto="0" spid="230" grpId="1"/>
      <p:bldP build="whole" bldLvl="1" animBg="1" rev="0" advAuto="0" spid="235" grpId="7"/>
      <p:bldP build="whole" bldLvl="1" animBg="1" rev="0" advAuto="0" spid="273" grpId="11"/>
      <p:bldP build="whole" bldLvl="1" animBg="1" rev="0" advAuto="0" spid="267" grpId="3"/>
      <p:bldP build="whole" bldLvl="1" animBg="1" rev="0" advAuto="0" spid="236" grpId="4"/>
      <p:bldP build="whole" bldLvl="1" animBg="1" rev="0" advAuto="0" spid="245" grpId="5"/>
      <p:bldP build="whole" bldLvl="1" animBg="1" rev="0" advAuto="0" spid="229" grpId="2"/>
      <p:bldP build="whole" bldLvl="1" animBg="1" rev="0" advAuto="0" spid="259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15"/>
          <p:cNvSpPr txBox="1"/>
          <p:nvPr/>
        </p:nvSpPr>
        <p:spPr>
          <a:xfrm>
            <a:off x="1129059" y="2427235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282" name="TextBox 14"/>
          <p:cNvSpPr txBox="1"/>
          <p:nvPr/>
        </p:nvSpPr>
        <p:spPr>
          <a:xfrm>
            <a:off x="2059576" y="891660"/>
            <a:ext cx="502484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283" name="Freeform 13"/>
          <p:cNvSpPr/>
          <p:nvPr/>
        </p:nvSpPr>
        <p:spPr>
          <a:xfrm>
            <a:off x="613172" y="4387453"/>
            <a:ext cx="7917657" cy="75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51" y="0"/>
                </a:moveTo>
                <a:cubicBezTo>
                  <a:pt x="149" y="0"/>
                  <a:pt x="149" y="0"/>
                  <a:pt x="149" y="0"/>
                </a:cubicBezTo>
                <a:cubicBezTo>
                  <a:pt x="65" y="0"/>
                  <a:pt x="0" y="924"/>
                  <a:pt x="0" y="2043"/>
                </a:cubicBezTo>
                <a:cubicBezTo>
                  <a:pt x="0" y="3162"/>
                  <a:pt x="65" y="4086"/>
                  <a:pt x="149" y="4086"/>
                </a:cubicBezTo>
                <a:cubicBezTo>
                  <a:pt x="897" y="4086"/>
                  <a:pt x="897" y="4086"/>
                  <a:pt x="897" y="4086"/>
                </a:cubicBezTo>
                <a:cubicBezTo>
                  <a:pt x="897" y="19703"/>
                  <a:pt x="897" y="19703"/>
                  <a:pt x="897" y="19703"/>
                </a:cubicBezTo>
                <a:cubicBezTo>
                  <a:pt x="897" y="20724"/>
                  <a:pt x="962" y="21600"/>
                  <a:pt x="1037" y="21600"/>
                </a:cubicBezTo>
                <a:cubicBezTo>
                  <a:pt x="1116" y="21600"/>
                  <a:pt x="1176" y="20724"/>
                  <a:pt x="1176" y="19703"/>
                </a:cubicBezTo>
                <a:cubicBezTo>
                  <a:pt x="1176" y="4086"/>
                  <a:pt x="1176" y="4086"/>
                  <a:pt x="1176" y="4086"/>
                </a:cubicBezTo>
                <a:cubicBezTo>
                  <a:pt x="5770" y="4086"/>
                  <a:pt x="5770" y="4086"/>
                  <a:pt x="5770" y="4086"/>
                </a:cubicBezTo>
                <a:cubicBezTo>
                  <a:pt x="5770" y="19703"/>
                  <a:pt x="5770" y="19703"/>
                  <a:pt x="5770" y="19703"/>
                </a:cubicBezTo>
                <a:cubicBezTo>
                  <a:pt x="5770" y="20724"/>
                  <a:pt x="5835" y="21600"/>
                  <a:pt x="5909" y="21600"/>
                </a:cubicBezTo>
                <a:cubicBezTo>
                  <a:pt x="5988" y="21600"/>
                  <a:pt x="6049" y="20724"/>
                  <a:pt x="6049" y="19703"/>
                </a:cubicBezTo>
                <a:cubicBezTo>
                  <a:pt x="6049" y="4086"/>
                  <a:pt x="6049" y="4086"/>
                  <a:pt x="6049" y="4086"/>
                </a:cubicBezTo>
                <a:cubicBezTo>
                  <a:pt x="10642" y="4086"/>
                  <a:pt x="10642" y="4086"/>
                  <a:pt x="10642" y="4086"/>
                </a:cubicBezTo>
                <a:cubicBezTo>
                  <a:pt x="10642" y="19703"/>
                  <a:pt x="10642" y="19703"/>
                  <a:pt x="10642" y="19703"/>
                </a:cubicBezTo>
                <a:cubicBezTo>
                  <a:pt x="10642" y="20724"/>
                  <a:pt x="10707" y="21600"/>
                  <a:pt x="10781" y="21600"/>
                </a:cubicBezTo>
                <a:cubicBezTo>
                  <a:pt x="10860" y="21600"/>
                  <a:pt x="10921" y="20724"/>
                  <a:pt x="10921" y="19703"/>
                </a:cubicBezTo>
                <a:cubicBezTo>
                  <a:pt x="10921" y="4086"/>
                  <a:pt x="10921" y="4086"/>
                  <a:pt x="10921" y="4086"/>
                </a:cubicBezTo>
                <a:cubicBezTo>
                  <a:pt x="15514" y="4086"/>
                  <a:pt x="15514" y="4086"/>
                  <a:pt x="15514" y="4086"/>
                </a:cubicBezTo>
                <a:cubicBezTo>
                  <a:pt x="15514" y="19703"/>
                  <a:pt x="15514" y="19703"/>
                  <a:pt x="15514" y="19703"/>
                </a:cubicBezTo>
                <a:cubicBezTo>
                  <a:pt x="15514" y="20724"/>
                  <a:pt x="15579" y="21600"/>
                  <a:pt x="15654" y="21600"/>
                </a:cubicBezTo>
                <a:cubicBezTo>
                  <a:pt x="15733" y="21600"/>
                  <a:pt x="15793" y="20724"/>
                  <a:pt x="15793" y="19703"/>
                </a:cubicBezTo>
                <a:cubicBezTo>
                  <a:pt x="15793" y="4086"/>
                  <a:pt x="15793" y="4086"/>
                  <a:pt x="15793" y="4086"/>
                </a:cubicBezTo>
                <a:cubicBezTo>
                  <a:pt x="20387" y="4086"/>
                  <a:pt x="20387" y="4086"/>
                  <a:pt x="20387" y="4086"/>
                </a:cubicBezTo>
                <a:cubicBezTo>
                  <a:pt x="20387" y="19703"/>
                  <a:pt x="20387" y="19703"/>
                  <a:pt x="20387" y="19703"/>
                </a:cubicBezTo>
                <a:cubicBezTo>
                  <a:pt x="20387" y="20724"/>
                  <a:pt x="20452" y="21600"/>
                  <a:pt x="20526" y="21600"/>
                </a:cubicBezTo>
                <a:cubicBezTo>
                  <a:pt x="20605" y="21600"/>
                  <a:pt x="20666" y="20724"/>
                  <a:pt x="20666" y="19703"/>
                </a:cubicBezTo>
                <a:cubicBezTo>
                  <a:pt x="20666" y="4086"/>
                  <a:pt x="20666" y="4086"/>
                  <a:pt x="20666" y="4086"/>
                </a:cubicBezTo>
                <a:cubicBezTo>
                  <a:pt x="21451" y="4086"/>
                  <a:pt x="21451" y="4086"/>
                  <a:pt x="21451" y="4086"/>
                </a:cubicBezTo>
                <a:cubicBezTo>
                  <a:pt x="21535" y="4086"/>
                  <a:pt x="21600" y="3162"/>
                  <a:pt x="21600" y="2043"/>
                </a:cubicBezTo>
                <a:cubicBezTo>
                  <a:pt x="21600" y="924"/>
                  <a:pt x="21535" y="0"/>
                  <a:pt x="21451" y="0"/>
                </a:cubicBezTo>
                <a:close/>
              </a:path>
            </a:pathLst>
          </a:custGeom>
          <a:solidFill>
            <a:srgbClr val="4A494A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000"/>
            </a:pPr>
          </a:p>
        </p:txBody>
      </p:sp>
      <p:sp>
        <p:nvSpPr>
          <p:cNvPr id="284" name="TextBox 53"/>
          <p:cNvSpPr txBox="1"/>
          <p:nvPr/>
        </p:nvSpPr>
        <p:spPr>
          <a:xfrm>
            <a:off x="2993390" y="2427235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285" name="TextBox 54"/>
          <p:cNvSpPr txBox="1"/>
          <p:nvPr/>
        </p:nvSpPr>
        <p:spPr>
          <a:xfrm>
            <a:off x="4782514" y="2427235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286" name="TextBox 55"/>
          <p:cNvSpPr txBox="1"/>
          <p:nvPr/>
        </p:nvSpPr>
        <p:spPr>
          <a:xfrm>
            <a:off x="6629641" y="2427235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287" name="Rectangle 57"/>
          <p:cNvSpPr txBox="1"/>
          <p:nvPr/>
        </p:nvSpPr>
        <p:spPr>
          <a:xfrm>
            <a:off x="2111895" y="2912026"/>
            <a:ext cx="123718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288" name="Rectangle 58"/>
          <p:cNvSpPr txBox="1"/>
          <p:nvPr/>
        </p:nvSpPr>
        <p:spPr>
          <a:xfrm>
            <a:off x="3953408" y="2912026"/>
            <a:ext cx="123718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289" name="Rectangle 59"/>
          <p:cNvSpPr txBox="1"/>
          <p:nvPr/>
        </p:nvSpPr>
        <p:spPr>
          <a:xfrm>
            <a:off x="5748295" y="2912026"/>
            <a:ext cx="123718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grpSp>
        <p:nvGrpSpPr>
          <p:cNvPr id="296" name="Group 1"/>
          <p:cNvGrpSpPr/>
          <p:nvPr/>
        </p:nvGrpSpPr>
        <p:grpSpPr>
          <a:xfrm>
            <a:off x="1250301" y="2821052"/>
            <a:ext cx="1116388" cy="1574702"/>
            <a:chOff x="0" y="0"/>
            <a:chExt cx="1116386" cy="1574700"/>
          </a:xfrm>
        </p:grpSpPr>
        <p:grpSp>
          <p:nvGrpSpPr>
            <p:cNvPr id="292" name="Group 3"/>
            <p:cNvGrpSpPr/>
            <p:nvPr/>
          </p:nvGrpSpPr>
          <p:grpSpPr>
            <a:xfrm>
              <a:off x="0" y="-1"/>
              <a:ext cx="1116387" cy="1574702"/>
              <a:chOff x="0" y="0"/>
              <a:chExt cx="1116386" cy="1574700"/>
            </a:xfrm>
          </p:grpSpPr>
          <p:sp>
            <p:nvSpPr>
              <p:cNvPr id="290" name="Freeform 5"/>
              <p:cNvSpPr/>
              <p:nvPr/>
            </p:nvSpPr>
            <p:spPr>
              <a:xfrm>
                <a:off x="0" y="325967"/>
                <a:ext cx="1116387" cy="1248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15" y="4793"/>
                    </a:moveTo>
                    <a:cubicBezTo>
                      <a:pt x="12872" y="4672"/>
                      <a:pt x="12872" y="4672"/>
                      <a:pt x="12872" y="4672"/>
                    </a:cubicBezTo>
                    <a:cubicBezTo>
                      <a:pt x="12872" y="0"/>
                      <a:pt x="12872" y="0"/>
                      <a:pt x="12872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8728" y="0"/>
                      <a:pt x="8728" y="0"/>
                      <a:pt x="8728" y="0"/>
                    </a:cubicBezTo>
                    <a:cubicBezTo>
                      <a:pt x="8728" y="4672"/>
                      <a:pt x="8728" y="4672"/>
                      <a:pt x="8728" y="4672"/>
                    </a:cubicBezTo>
                    <a:cubicBezTo>
                      <a:pt x="8185" y="4793"/>
                      <a:pt x="8185" y="4793"/>
                      <a:pt x="8185" y="4793"/>
                    </a:cubicBezTo>
                    <a:cubicBezTo>
                      <a:pt x="3362" y="5855"/>
                      <a:pt x="0" y="9617"/>
                      <a:pt x="0" y="13985"/>
                    </a:cubicBezTo>
                    <a:cubicBezTo>
                      <a:pt x="0" y="16989"/>
                      <a:pt x="1630" y="19810"/>
                      <a:pt x="4381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7185" y="21600"/>
                      <a:pt x="17185" y="21600"/>
                      <a:pt x="17185" y="21600"/>
                    </a:cubicBezTo>
                    <a:cubicBezTo>
                      <a:pt x="19970" y="19810"/>
                      <a:pt x="21600" y="16989"/>
                      <a:pt x="21600" y="13985"/>
                    </a:cubicBezTo>
                    <a:cubicBezTo>
                      <a:pt x="21600" y="9617"/>
                      <a:pt x="18238" y="5855"/>
                      <a:pt x="13415" y="47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91" name="Freeform 6"/>
              <p:cNvSpPr/>
              <p:nvPr/>
            </p:nvSpPr>
            <p:spPr>
              <a:xfrm>
                <a:off x="0" y="-1"/>
                <a:ext cx="1116386" cy="156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01" y="8089"/>
                    </a:moveTo>
                    <a:cubicBezTo>
                      <a:pt x="13901" y="5507"/>
                      <a:pt x="13901" y="5507"/>
                      <a:pt x="13901" y="5507"/>
                    </a:cubicBezTo>
                    <a:cubicBezTo>
                      <a:pt x="13901" y="3138"/>
                      <a:pt x="13901" y="3138"/>
                      <a:pt x="13901" y="3138"/>
                    </a:cubicBezTo>
                    <a:cubicBezTo>
                      <a:pt x="14410" y="3138"/>
                      <a:pt x="14410" y="3138"/>
                      <a:pt x="14410" y="3138"/>
                    </a:cubicBezTo>
                    <a:cubicBezTo>
                      <a:pt x="14410" y="0"/>
                      <a:pt x="14410" y="0"/>
                      <a:pt x="14410" y="0"/>
                    </a:cubicBezTo>
                    <a:cubicBezTo>
                      <a:pt x="10815" y="0"/>
                      <a:pt x="10815" y="0"/>
                      <a:pt x="10815" y="0"/>
                    </a:cubicBezTo>
                    <a:cubicBezTo>
                      <a:pt x="7220" y="0"/>
                      <a:pt x="7220" y="0"/>
                      <a:pt x="7220" y="0"/>
                    </a:cubicBezTo>
                    <a:cubicBezTo>
                      <a:pt x="7220" y="3138"/>
                      <a:pt x="7220" y="3138"/>
                      <a:pt x="7220" y="3138"/>
                    </a:cubicBezTo>
                    <a:cubicBezTo>
                      <a:pt x="7699" y="3138"/>
                      <a:pt x="7699" y="3138"/>
                      <a:pt x="7699" y="3138"/>
                    </a:cubicBezTo>
                    <a:cubicBezTo>
                      <a:pt x="7699" y="5507"/>
                      <a:pt x="7699" y="5507"/>
                      <a:pt x="7699" y="5507"/>
                    </a:cubicBezTo>
                    <a:cubicBezTo>
                      <a:pt x="7699" y="8089"/>
                      <a:pt x="7699" y="8089"/>
                      <a:pt x="7699" y="8089"/>
                    </a:cubicBezTo>
                    <a:cubicBezTo>
                      <a:pt x="3146" y="9050"/>
                      <a:pt x="0" y="11974"/>
                      <a:pt x="0" y="15346"/>
                    </a:cubicBezTo>
                    <a:cubicBezTo>
                      <a:pt x="0" y="17801"/>
                      <a:pt x="1738" y="20106"/>
                      <a:pt x="4584" y="21536"/>
                    </a:cubicBezTo>
                    <a:cubicBezTo>
                      <a:pt x="4763" y="21600"/>
                      <a:pt x="4763" y="21600"/>
                      <a:pt x="4763" y="21600"/>
                    </a:cubicBezTo>
                    <a:cubicBezTo>
                      <a:pt x="10815" y="21600"/>
                      <a:pt x="10815" y="21600"/>
                      <a:pt x="10815" y="21600"/>
                    </a:cubicBezTo>
                    <a:cubicBezTo>
                      <a:pt x="16867" y="21600"/>
                      <a:pt x="16867" y="21600"/>
                      <a:pt x="16867" y="21600"/>
                    </a:cubicBezTo>
                    <a:cubicBezTo>
                      <a:pt x="17016" y="21536"/>
                      <a:pt x="17016" y="21536"/>
                      <a:pt x="17016" y="21536"/>
                    </a:cubicBezTo>
                    <a:cubicBezTo>
                      <a:pt x="19892" y="20106"/>
                      <a:pt x="21600" y="17801"/>
                      <a:pt x="21600" y="15346"/>
                    </a:cubicBezTo>
                    <a:cubicBezTo>
                      <a:pt x="21600" y="11974"/>
                      <a:pt x="18454" y="9050"/>
                      <a:pt x="13901" y="8089"/>
                    </a:cubicBezTo>
                    <a:close/>
                    <a:moveTo>
                      <a:pt x="16447" y="20704"/>
                    </a:moveTo>
                    <a:cubicBezTo>
                      <a:pt x="10815" y="20704"/>
                      <a:pt x="10815" y="20704"/>
                      <a:pt x="10815" y="20704"/>
                    </a:cubicBezTo>
                    <a:cubicBezTo>
                      <a:pt x="5153" y="20704"/>
                      <a:pt x="5153" y="20704"/>
                      <a:pt x="5153" y="20704"/>
                    </a:cubicBezTo>
                    <a:cubicBezTo>
                      <a:pt x="2726" y="19444"/>
                      <a:pt x="1288" y="17459"/>
                      <a:pt x="1288" y="15346"/>
                    </a:cubicBezTo>
                    <a:cubicBezTo>
                      <a:pt x="1288" y="12273"/>
                      <a:pt x="4254" y="9626"/>
                      <a:pt x="8508" y="8879"/>
                    </a:cubicBezTo>
                    <a:cubicBezTo>
                      <a:pt x="8988" y="8794"/>
                      <a:pt x="8988" y="8794"/>
                      <a:pt x="8988" y="8794"/>
                    </a:cubicBezTo>
                    <a:cubicBezTo>
                      <a:pt x="8988" y="5507"/>
                      <a:pt x="8988" y="5507"/>
                      <a:pt x="8988" y="5507"/>
                    </a:cubicBezTo>
                    <a:cubicBezTo>
                      <a:pt x="8988" y="2241"/>
                      <a:pt x="8988" y="2241"/>
                      <a:pt x="8988" y="2241"/>
                    </a:cubicBezTo>
                    <a:cubicBezTo>
                      <a:pt x="8478" y="2241"/>
                      <a:pt x="8478" y="2241"/>
                      <a:pt x="8478" y="2241"/>
                    </a:cubicBezTo>
                    <a:cubicBezTo>
                      <a:pt x="8478" y="896"/>
                      <a:pt x="8478" y="896"/>
                      <a:pt x="8478" y="896"/>
                    </a:cubicBezTo>
                    <a:cubicBezTo>
                      <a:pt x="10815" y="896"/>
                      <a:pt x="10815" y="896"/>
                      <a:pt x="10815" y="896"/>
                    </a:cubicBezTo>
                    <a:cubicBezTo>
                      <a:pt x="13122" y="896"/>
                      <a:pt x="13122" y="896"/>
                      <a:pt x="13122" y="896"/>
                    </a:cubicBezTo>
                    <a:cubicBezTo>
                      <a:pt x="13122" y="2241"/>
                      <a:pt x="13122" y="2241"/>
                      <a:pt x="13122" y="2241"/>
                    </a:cubicBezTo>
                    <a:cubicBezTo>
                      <a:pt x="12642" y="2241"/>
                      <a:pt x="12642" y="2241"/>
                      <a:pt x="12642" y="2241"/>
                    </a:cubicBezTo>
                    <a:cubicBezTo>
                      <a:pt x="12642" y="5507"/>
                      <a:pt x="12642" y="5507"/>
                      <a:pt x="12642" y="5507"/>
                    </a:cubicBezTo>
                    <a:cubicBezTo>
                      <a:pt x="12642" y="8794"/>
                      <a:pt x="12642" y="8794"/>
                      <a:pt x="12642" y="8794"/>
                    </a:cubicBezTo>
                    <a:cubicBezTo>
                      <a:pt x="13122" y="8879"/>
                      <a:pt x="13122" y="8879"/>
                      <a:pt x="13122" y="8879"/>
                    </a:cubicBezTo>
                    <a:cubicBezTo>
                      <a:pt x="17376" y="9626"/>
                      <a:pt x="20342" y="12273"/>
                      <a:pt x="20342" y="15346"/>
                    </a:cubicBezTo>
                    <a:cubicBezTo>
                      <a:pt x="20342" y="17459"/>
                      <a:pt x="18904" y="19444"/>
                      <a:pt x="16447" y="20704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295" name="Group 61"/>
            <p:cNvGrpSpPr/>
            <p:nvPr/>
          </p:nvGrpSpPr>
          <p:grpSpPr>
            <a:xfrm>
              <a:off x="398649" y="865188"/>
              <a:ext cx="319089" cy="413148"/>
              <a:chOff x="0" y="0"/>
              <a:chExt cx="319088" cy="413147"/>
            </a:xfrm>
          </p:grpSpPr>
          <p:sp>
            <p:nvSpPr>
              <p:cNvPr id="293" name="Freeform 394"/>
              <p:cNvSpPr/>
              <p:nvPr/>
            </p:nvSpPr>
            <p:spPr>
              <a:xfrm>
                <a:off x="148828" y="0"/>
                <a:ext cx="170261" cy="413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20" y="9819"/>
                    </a:moveTo>
                    <a:cubicBezTo>
                      <a:pt x="20011" y="7773"/>
                      <a:pt x="19550" y="6064"/>
                      <a:pt x="17936" y="4736"/>
                    </a:cubicBezTo>
                    <a:cubicBezTo>
                      <a:pt x="16578" y="3618"/>
                      <a:pt x="14451" y="2837"/>
                      <a:pt x="11761" y="2447"/>
                    </a:cubicBezTo>
                    <a:cubicBezTo>
                      <a:pt x="11761" y="844"/>
                      <a:pt x="11761" y="844"/>
                      <a:pt x="11761" y="844"/>
                    </a:cubicBezTo>
                    <a:cubicBezTo>
                      <a:pt x="11761" y="380"/>
                      <a:pt x="10864" y="0"/>
                      <a:pt x="9711" y="0"/>
                    </a:cubicBezTo>
                    <a:cubicBezTo>
                      <a:pt x="6201" y="0"/>
                      <a:pt x="6201" y="0"/>
                      <a:pt x="6201" y="0"/>
                    </a:cubicBezTo>
                    <a:cubicBezTo>
                      <a:pt x="5073" y="0"/>
                      <a:pt x="4151" y="380"/>
                      <a:pt x="4151" y="844"/>
                    </a:cubicBezTo>
                    <a:cubicBezTo>
                      <a:pt x="4151" y="2837"/>
                      <a:pt x="4151" y="2837"/>
                      <a:pt x="4151" y="2837"/>
                    </a:cubicBezTo>
                    <a:cubicBezTo>
                      <a:pt x="3459" y="3111"/>
                      <a:pt x="2767" y="3502"/>
                      <a:pt x="2178" y="4029"/>
                    </a:cubicBezTo>
                    <a:cubicBezTo>
                      <a:pt x="717" y="5326"/>
                      <a:pt x="0" y="7267"/>
                      <a:pt x="0" y="9809"/>
                    </a:cubicBezTo>
                    <a:cubicBezTo>
                      <a:pt x="0" y="12403"/>
                      <a:pt x="743" y="14850"/>
                      <a:pt x="2127" y="16696"/>
                    </a:cubicBezTo>
                    <a:cubicBezTo>
                      <a:pt x="3100" y="18004"/>
                      <a:pt x="4305" y="18900"/>
                      <a:pt x="5663" y="19364"/>
                    </a:cubicBezTo>
                    <a:cubicBezTo>
                      <a:pt x="5663" y="20651"/>
                      <a:pt x="5663" y="20651"/>
                      <a:pt x="5663" y="20651"/>
                    </a:cubicBezTo>
                    <a:cubicBezTo>
                      <a:pt x="5663" y="21178"/>
                      <a:pt x="6688" y="21600"/>
                      <a:pt x="7969" y="21600"/>
                    </a:cubicBezTo>
                    <a:cubicBezTo>
                      <a:pt x="9224" y="21600"/>
                      <a:pt x="10249" y="21178"/>
                      <a:pt x="10249" y="20651"/>
                    </a:cubicBezTo>
                    <a:cubicBezTo>
                      <a:pt x="10249" y="19364"/>
                      <a:pt x="10249" y="19364"/>
                      <a:pt x="10249" y="19364"/>
                    </a:cubicBezTo>
                    <a:cubicBezTo>
                      <a:pt x="11812" y="18826"/>
                      <a:pt x="13144" y="17729"/>
                      <a:pt x="14169" y="16158"/>
                    </a:cubicBezTo>
                    <a:cubicBezTo>
                      <a:pt x="14272" y="15989"/>
                      <a:pt x="14016" y="15820"/>
                      <a:pt x="13606" y="15768"/>
                    </a:cubicBezTo>
                    <a:cubicBezTo>
                      <a:pt x="13196" y="15725"/>
                      <a:pt x="12760" y="15831"/>
                      <a:pt x="12658" y="16000"/>
                    </a:cubicBezTo>
                    <a:cubicBezTo>
                      <a:pt x="11428" y="17909"/>
                      <a:pt x="9634" y="19100"/>
                      <a:pt x="7969" y="19100"/>
                    </a:cubicBezTo>
                    <a:cubicBezTo>
                      <a:pt x="4996" y="19100"/>
                      <a:pt x="1691" y="15430"/>
                      <a:pt x="1563" y="10125"/>
                    </a:cubicBezTo>
                    <a:cubicBezTo>
                      <a:pt x="14374" y="10125"/>
                      <a:pt x="14374" y="10125"/>
                      <a:pt x="14374" y="10125"/>
                    </a:cubicBezTo>
                    <a:cubicBezTo>
                      <a:pt x="14323" y="11770"/>
                      <a:pt x="13964" y="13373"/>
                      <a:pt x="13324" y="14766"/>
                    </a:cubicBezTo>
                    <a:cubicBezTo>
                      <a:pt x="13247" y="14934"/>
                      <a:pt x="13529" y="15103"/>
                      <a:pt x="13939" y="15135"/>
                    </a:cubicBezTo>
                    <a:cubicBezTo>
                      <a:pt x="14374" y="15177"/>
                      <a:pt x="14784" y="15061"/>
                      <a:pt x="14861" y="14882"/>
                    </a:cubicBezTo>
                    <a:cubicBezTo>
                      <a:pt x="15553" y="13363"/>
                      <a:pt x="15937" y="11602"/>
                      <a:pt x="15937" y="9809"/>
                    </a:cubicBezTo>
                    <a:cubicBezTo>
                      <a:pt x="15937" y="7267"/>
                      <a:pt x="15194" y="5326"/>
                      <a:pt x="13759" y="4029"/>
                    </a:cubicBezTo>
                    <a:cubicBezTo>
                      <a:pt x="13452" y="3776"/>
                      <a:pt x="13144" y="3544"/>
                      <a:pt x="12811" y="3354"/>
                    </a:cubicBezTo>
                    <a:cubicBezTo>
                      <a:pt x="14374" y="3723"/>
                      <a:pt x="15630" y="4293"/>
                      <a:pt x="16527" y="5031"/>
                    </a:cubicBezTo>
                    <a:cubicBezTo>
                      <a:pt x="18013" y="6233"/>
                      <a:pt x="18423" y="7815"/>
                      <a:pt x="17782" y="9724"/>
                    </a:cubicBezTo>
                    <a:cubicBezTo>
                      <a:pt x="17065" y="11865"/>
                      <a:pt x="17347" y="13468"/>
                      <a:pt x="18653" y="14491"/>
                    </a:cubicBezTo>
                    <a:cubicBezTo>
                      <a:pt x="19730" y="15335"/>
                      <a:pt x="21088" y="15483"/>
                      <a:pt x="21241" y="15493"/>
                    </a:cubicBezTo>
                    <a:cubicBezTo>
                      <a:pt x="21574" y="14861"/>
                      <a:pt x="21574" y="14861"/>
                      <a:pt x="21574" y="14861"/>
                    </a:cubicBezTo>
                    <a:cubicBezTo>
                      <a:pt x="21574" y="14861"/>
                      <a:pt x="21574" y="14871"/>
                      <a:pt x="21600" y="14871"/>
                    </a:cubicBezTo>
                    <a:cubicBezTo>
                      <a:pt x="21549" y="14861"/>
                      <a:pt x="17782" y="14375"/>
                      <a:pt x="19320" y="9819"/>
                    </a:cubicBezTo>
                    <a:close/>
                    <a:moveTo>
                      <a:pt x="8686" y="19702"/>
                    </a:moveTo>
                    <a:cubicBezTo>
                      <a:pt x="8686" y="20651"/>
                      <a:pt x="8686" y="20651"/>
                      <a:pt x="8686" y="20651"/>
                    </a:cubicBezTo>
                    <a:cubicBezTo>
                      <a:pt x="8686" y="20820"/>
                      <a:pt x="8379" y="20957"/>
                      <a:pt x="7969" y="20957"/>
                    </a:cubicBezTo>
                    <a:cubicBezTo>
                      <a:pt x="7559" y="20957"/>
                      <a:pt x="7226" y="20820"/>
                      <a:pt x="7226" y="20651"/>
                    </a:cubicBezTo>
                    <a:cubicBezTo>
                      <a:pt x="7226" y="19702"/>
                      <a:pt x="7226" y="19702"/>
                      <a:pt x="7226" y="19702"/>
                    </a:cubicBezTo>
                    <a:cubicBezTo>
                      <a:pt x="7456" y="19723"/>
                      <a:pt x="7712" y="19744"/>
                      <a:pt x="7969" y="19744"/>
                    </a:cubicBezTo>
                    <a:cubicBezTo>
                      <a:pt x="8199" y="19744"/>
                      <a:pt x="8456" y="19723"/>
                      <a:pt x="8686" y="19702"/>
                    </a:cubicBezTo>
                    <a:close/>
                    <a:moveTo>
                      <a:pt x="5714" y="844"/>
                    </a:moveTo>
                    <a:cubicBezTo>
                      <a:pt x="5714" y="728"/>
                      <a:pt x="5919" y="643"/>
                      <a:pt x="6201" y="643"/>
                    </a:cubicBezTo>
                    <a:cubicBezTo>
                      <a:pt x="9711" y="643"/>
                      <a:pt x="9711" y="643"/>
                      <a:pt x="9711" y="643"/>
                    </a:cubicBezTo>
                    <a:cubicBezTo>
                      <a:pt x="9993" y="643"/>
                      <a:pt x="10223" y="728"/>
                      <a:pt x="10223" y="844"/>
                    </a:cubicBezTo>
                    <a:cubicBezTo>
                      <a:pt x="10223" y="2394"/>
                      <a:pt x="10223" y="2394"/>
                      <a:pt x="10223" y="2394"/>
                    </a:cubicBezTo>
                    <a:cubicBezTo>
                      <a:pt x="9404" y="2236"/>
                      <a:pt x="8635" y="2183"/>
                      <a:pt x="7969" y="2183"/>
                    </a:cubicBezTo>
                    <a:cubicBezTo>
                      <a:pt x="7277" y="2183"/>
                      <a:pt x="6508" y="2236"/>
                      <a:pt x="5714" y="2394"/>
                    </a:cubicBezTo>
                    <a:lnTo>
                      <a:pt x="5714" y="844"/>
                    </a:lnTo>
                    <a:close/>
                    <a:moveTo>
                      <a:pt x="14374" y="9482"/>
                    </a:moveTo>
                    <a:cubicBezTo>
                      <a:pt x="1563" y="9482"/>
                      <a:pt x="1563" y="9482"/>
                      <a:pt x="1563" y="9482"/>
                    </a:cubicBezTo>
                    <a:cubicBezTo>
                      <a:pt x="1665" y="5252"/>
                      <a:pt x="3997" y="2827"/>
                      <a:pt x="7969" y="2827"/>
                    </a:cubicBezTo>
                    <a:cubicBezTo>
                      <a:pt x="11940" y="2827"/>
                      <a:pt x="14246" y="5252"/>
                      <a:pt x="14374" y="9482"/>
                    </a:cubicBezTo>
                    <a:close/>
                    <a:moveTo>
                      <a:pt x="14374" y="9482"/>
                    </a:moveTo>
                    <a:cubicBezTo>
                      <a:pt x="14374" y="9482"/>
                      <a:pt x="14374" y="9482"/>
                      <a:pt x="14374" y="948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94" name="Freeform 395"/>
              <p:cNvSpPr/>
              <p:nvPr/>
            </p:nvSpPr>
            <p:spPr>
              <a:xfrm>
                <a:off x="-1" y="0"/>
                <a:ext cx="119064" cy="413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04" y="0"/>
                    </a:moveTo>
                    <a:cubicBezTo>
                      <a:pt x="1096" y="0"/>
                      <a:pt x="1096" y="0"/>
                      <a:pt x="1096" y="0"/>
                    </a:cubicBezTo>
                    <a:cubicBezTo>
                      <a:pt x="512" y="0"/>
                      <a:pt x="0" y="148"/>
                      <a:pt x="0" y="316"/>
                    </a:cubicBezTo>
                    <a:cubicBezTo>
                      <a:pt x="0" y="16358"/>
                      <a:pt x="0" y="16358"/>
                      <a:pt x="0" y="16358"/>
                    </a:cubicBezTo>
                    <a:cubicBezTo>
                      <a:pt x="0" y="16411"/>
                      <a:pt x="37" y="16464"/>
                      <a:pt x="146" y="16516"/>
                    </a:cubicBezTo>
                    <a:cubicBezTo>
                      <a:pt x="9831" y="21442"/>
                      <a:pt x="9831" y="21442"/>
                      <a:pt x="9831" y="21442"/>
                    </a:cubicBezTo>
                    <a:cubicBezTo>
                      <a:pt x="10051" y="21537"/>
                      <a:pt x="10416" y="21600"/>
                      <a:pt x="10818" y="21600"/>
                    </a:cubicBezTo>
                    <a:cubicBezTo>
                      <a:pt x="11220" y="21600"/>
                      <a:pt x="11586" y="21537"/>
                      <a:pt x="11769" y="21442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21454" y="16516"/>
                      <a:pt x="21454" y="16516"/>
                      <a:pt x="21454" y="16516"/>
                    </a:cubicBezTo>
                    <a:cubicBezTo>
                      <a:pt x="21563" y="16464"/>
                      <a:pt x="21600" y="16411"/>
                      <a:pt x="21600" y="16358"/>
                    </a:cubicBezTo>
                    <a:cubicBezTo>
                      <a:pt x="21600" y="316"/>
                      <a:pt x="21600" y="316"/>
                      <a:pt x="21600" y="316"/>
                    </a:cubicBezTo>
                    <a:cubicBezTo>
                      <a:pt x="21600" y="148"/>
                      <a:pt x="21125" y="0"/>
                      <a:pt x="20504" y="0"/>
                    </a:cubicBezTo>
                    <a:close/>
                    <a:moveTo>
                      <a:pt x="19371" y="15567"/>
                    </a:moveTo>
                    <a:cubicBezTo>
                      <a:pt x="18420" y="15641"/>
                      <a:pt x="17543" y="15778"/>
                      <a:pt x="16812" y="15957"/>
                    </a:cubicBezTo>
                    <a:cubicBezTo>
                      <a:pt x="16812" y="643"/>
                      <a:pt x="16812" y="643"/>
                      <a:pt x="16812" y="643"/>
                    </a:cubicBezTo>
                    <a:cubicBezTo>
                      <a:pt x="19371" y="643"/>
                      <a:pt x="19371" y="643"/>
                      <a:pt x="19371" y="643"/>
                    </a:cubicBezTo>
                    <a:lnTo>
                      <a:pt x="19371" y="15567"/>
                    </a:lnTo>
                    <a:close/>
                    <a:moveTo>
                      <a:pt x="4861" y="643"/>
                    </a:moveTo>
                    <a:cubicBezTo>
                      <a:pt x="4861" y="3470"/>
                      <a:pt x="4861" y="3470"/>
                      <a:pt x="4861" y="3470"/>
                    </a:cubicBezTo>
                    <a:cubicBezTo>
                      <a:pt x="4861" y="3639"/>
                      <a:pt x="5373" y="3786"/>
                      <a:pt x="5994" y="3786"/>
                    </a:cubicBezTo>
                    <a:cubicBezTo>
                      <a:pt x="6579" y="3786"/>
                      <a:pt x="7090" y="3639"/>
                      <a:pt x="7090" y="3470"/>
                    </a:cubicBezTo>
                    <a:cubicBezTo>
                      <a:pt x="7090" y="643"/>
                      <a:pt x="7090" y="643"/>
                      <a:pt x="7090" y="643"/>
                    </a:cubicBezTo>
                    <a:cubicBezTo>
                      <a:pt x="14583" y="643"/>
                      <a:pt x="14583" y="643"/>
                      <a:pt x="14583" y="643"/>
                    </a:cubicBezTo>
                    <a:cubicBezTo>
                      <a:pt x="14583" y="15957"/>
                      <a:pt x="14583" y="15957"/>
                      <a:pt x="14583" y="15957"/>
                    </a:cubicBezTo>
                    <a:cubicBezTo>
                      <a:pt x="13596" y="15704"/>
                      <a:pt x="12280" y="15525"/>
                      <a:pt x="10855" y="15525"/>
                    </a:cubicBezTo>
                    <a:cubicBezTo>
                      <a:pt x="9393" y="15525"/>
                      <a:pt x="8114" y="15704"/>
                      <a:pt x="7090" y="15957"/>
                    </a:cubicBezTo>
                    <a:cubicBezTo>
                      <a:pt x="7090" y="4746"/>
                      <a:pt x="7090" y="4746"/>
                      <a:pt x="7090" y="4746"/>
                    </a:cubicBezTo>
                    <a:cubicBezTo>
                      <a:pt x="7090" y="4567"/>
                      <a:pt x="6579" y="4430"/>
                      <a:pt x="5994" y="4430"/>
                    </a:cubicBezTo>
                    <a:cubicBezTo>
                      <a:pt x="5373" y="4430"/>
                      <a:pt x="4861" y="4567"/>
                      <a:pt x="4861" y="4746"/>
                    </a:cubicBezTo>
                    <a:cubicBezTo>
                      <a:pt x="4861" y="15957"/>
                      <a:pt x="4861" y="15957"/>
                      <a:pt x="4861" y="15957"/>
                    </a:cubicBezTo>
                    <a:cubicBezTo>
                      <a:pt x="4130" y="15778"/>
                      <a:pt x="3216" y="15630"/>
                      <a:pt x="2229" y="15567"/>
                    </a:cubicBezTo>
                    <a:cubicBezTo>
                      <a:pt x="2229" y="643"/>
                      <a:pt x="2229" y="643"/>
                      <a:pt x="2229" y="643"/>
                    </a:cubicBezTo>
                    <a:lnTo>
                      <a:pt x="4861" y="643"/>
                    </a:lnTo>
                    <a:close/>
                    <a:moveTo>
                      <a:pt x="10818" y="20630"/>
                    </a:moveTo>
                    <a:cubicBezTo>
                      <a:pt x="8260" y="19343"/>
                      <a:pt x="8260" y="19343"/>
                      <a:pt x="8260" y="19343"/>
                    </a:cubicBezTo>
                    <a:cubicBezTo>
                      <a:pt x="9064" y="19248"/>
                      <a:pt x="9941" y="19206"/>
                      <a:pt x="10818" y="19206"/>
                    </a:cubicBezTo>
                    <a:cubicBezTo>
                      <a:pt x="11659" y="19206"/>
                      <a:pt x="12536" y="19248"/>
                      <a:pt x="13340" y="19343"/>
                    </a:cubicBezTo>
                    <a:lnTo>
                      <a:pt x="10818" y="20630"/>
                    </a:lnTo>
                    <a:close/>
                    <a:moveTo>
                      <a:pt x="14437" y="18773"/>
                    </a:moveTo>
                    <a:cubicBezTo>
                      <a:pt x="13304" y="18636"/>
                      <a:pt x="12061" y="18563"/>
                      <a:pt x="10818" y="18563"/>
                    </a:cubicBezTo>
                    <a:cubicBezTo>
                      <a:pt x="9539" y="18563"/>
                      <a:pt x="8296" y="18636"/>
                      <a:pt x="7163" y="18773"/>
                    </a:cubicBezTo>
                    <a:cubicBezTo>
                      <a:pt x="2229" y="16274"/>
                      <a:pt x="2229" y="16274"/>
                      <a:pt x="2229" y="16274"/>
                    </a:cubicBezTo>
                    <a:cubicBezTo>
                      <a:pt x="2229" y="16232"/>
                      <a:pt x="2229" y="16232"/>
                      <a:pt x="2229" y="16232"/>
                    </a:cubicBezTo>
                    <a:cubicBezTo>
                      <a:pt x="3289" y="16358"/>
                      <a:pt x="4203" y="16632"/>
                      <a:pt x="4642" y="16896"/>
                    </a:cubicBezTo>
                    <a:cubicBezTo>
                      <a:pt x="4897" y="17044"/>
                      <a:pt x="5409" y="17128"/>
                      <a:pt x="5994" y="17128"/>
                    </a:cubicBezTo>
                    <a:cubicBezTo>
                      <a:pt x="6542" y="17128"/>
                      <a:pt x="7054" y="17044"/>
                      <a:pt x="7310" y="16896"/>
                    </a:cubicBezTo>
                    <a:cubicBezTo>
                      <a:pt x="7894" y="16548"/>
                      <a:pt x="9356" y="16168"/>
                      <a:pt x="10855" y="16168"/>
                    </a:cubicBezTo>
                    <a:cubicBezTo>
                      <a:pt x="12353" y="16168"/>
                      <a:pt x="13779" y="16548"/>
                      <a:pt x="14400" y="16896"/>
                    </a:cubicBezTo>
                    <a:cubicBezTo>
                      <a:pt x="14656" y="17044"/>
                      <a:pt x="15131" y="17128"/>
                      <a:pt x="15716" y="17128"/>
                    </a:cubicBezTo>
                    <a:cubicBezTo>
                      <a:pt x="16264" y="17128"/>
                      <a:pt x="16776" y="17044"/>
                      <a:pt x="17031" y="16896"/>
                    </a:cubicBezTo>
                    <a:cubicBezTo>
                      <a:pt x="17470" y="16643"/>
                      <a:pt x="18347" y="16369"/>
                      <a:pt x="19371" y="16242"/>
                    </a:cubicBezTo>
                    <a:cubicBezTo>
                      <a:pt x="19371" y="16274"/>
                      <a:pt x="19371" y="16274"/>
                      <a:pt x="19371" y="16274"/>
                    </a:cubicBezTo>
                    <a:lnTo>
                      <a:pt x="14437" y="18773"/>
                    </a:lnTo>
                    <a:close/>
                    <a:moveTo>
                      <a:pt x="14437" y="18773"/>
                    </a:moveTo>
                    <a:cubicBezTo>
                      <a:pt x="14437" y="18773"/>
                      <a:pt x="14437" y="18773"/>
                      <a:pt x="14437" y="1877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303" name="Group 13"/>
          <p:cNvGrpSpPr/>
          <p:nvPr/>
        </p:nvGrpSpPr>
        <p:grpSpPr>
          <a:xfrm>
            <a:off x="3108086" y="2821051"/>
            <a:ext cx="1116385" cy="1566402"/>
            <a:chOff x="0" y="0"/>
            <a:chExt cx="1116384" cy="1566400"/>
          </a:xfrm>
        </p:grpSpPr>
        <p:grpSp>
          <p:nvGrpSpPr>
            <p:cNvPr id="299" name="Group 16"/>
            <p:cNvGrpSpPr/>
            <p:nvPr/>
          </p:nvGrpSpPr>
          <p:grpSpPr>
            <a:xfrm>
              <a:off x="0" y="-1"/>
              <a:ext cx="1116385" cy="1566402"/>
              <a:chOff x="0" y="0"/>
              <a:chExt cx="1116384" cy="1566400"/>
            </a:xfrm>
          </p:grpSpPr>
          <p:sp>
            <p:nvSpPr>
              <p:cNvPr id="297" name="Freeform 7"/>
              <p:cNvSpPr/>
              <p:nvPr/>
            </p:nvSpPr>
            <p:spPr>
              <a:xfrm>
                <a:off x="65988" y="399172"/>
                <a:ext cx="985492" cy="1102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15" y="4793"/>
                    </a:moveTo>
                    <a:cubicBezTo>
                      <a:pt x="12872" y="4672"/>
                      <a:pt x="12872" y="4672"/>
                      <a:pt x="12872" y="4672"/>
                    </a:cubicBezTo>
                    <a:cubicBezTo>
                      <a:pt x="12872" y="0"/>
                      <a:pt x="12872" y="0"/>
                      <a:pt x="12872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8728" y="0"/>
                      <a:pt x="8728" y="0"/>
                      <a:pt x="8728" y="0"/>
                    </a:cubicBezTo>
                    <a:cubicBezTo>
                      <a:pt x="8728" y="4672"/>
                      <a:pt x="8728" y="4672"/>
                      <a:pt x="8728" y="4672"/>
                    </a:cubicBezTo>
                    <a:cubicBezTo>
                      <a:pt x="8185" y="4793"/>
                      <a:pt x="8185" y="4793"/>
                      <a:pt x="8185" y="4793"/>
                    </a:cubicBezTo>
                    <a:cubicBezTo>
                      <a:pt x="3362" y="5855"/>
                      <a:pt x="0" y="9617"/>
                      <a:pt x="0" y="13985"/>
                    </a:cubicBezTo>
                    <a:cubicBezTo>
                      <a:pt x="0" y="16989"/>
                      <a:pt x="1630" y="19810"/>
                      <a:pt x="4381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7185" y="21600"/>
                      <a:pt x="17185" y="21600"/>
                      <a:pt x="17185" y="21600"/>
                    </a:cubicBezTo>
                    <a:cubicBezTo>
                      <a:pt x="19970" y="19810"/>
                      <a:pt x="21600" y="16989"/>
                      <a:pt x="21600" y="13985"/>
                    </a:cubicBezTo>
                    <a:cubicBezTo>
                      <a:pt x="21600" y="9617"/>
                      <a:pt x="18238" y="5855"/>
                      <a:pt x="13415" y="47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98" name="Freeform 8"/>
              <p:cNvSpPr/>
              <p:nvPr/>
            </p:nvSpPr>
            <p:spPr>
              <a:xfrm>
                <a:off x="0" y="-1"/>
                <a:ext cx="1116385" cy="156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01" y="8089"/>
                    </a:moveTo>
                    <a:cubicBezTo>
                      <a:pt x="13901" y="5507"/>
                      <a:pt x="13901" y="5507"/>
                      <a:pt x="13901" y="5507"/>
                    </a:cubicBezTo>
                    <a:cubicBezTo>
                      <a:pt x="13901" y="3138"/>
                      <a:pt x="13901" y="3138"/>
                      <a:pt x="13901" y="3138"/>
                    </a:cubicBezTo>
                    <a:cubicBezTo>
                      <a:pt x="14410" y="3138"/>
                      <a:pt x="14410" y="3138"/>
                      <a:pt x="14410" y="3138"/>
                    </a:cubicBezTo>
                    <a:cubicBezTo>
                      <a:pt x="14410" y="0"/>
                      <a:pt x="14410" y="0"/>
                      <a:pt x="14410" y="0"/>
                    </a:cubicBezTo>
                    <a:cubicBezTo>
                      <a:pt x="10815" y="0"/>
                      <a:pt x="10815" y="0"/>
                      <a:pt x="10815" y="0"/>
                    </a:cubicBezTo>
                    <a:cubicBezTo>
                      <a:pt x="7220" y="0"/>
                      <a:pt x="7220" y="0"/>
                      <a:pt x="7220" y="0"/>
                    </a:cubicBezTo>
                    <a:cubicBezTo>
                      <a:pt x="7220" y="3138"/>
                      <a:pt x="7220" y="3138"/>
                      <a:pt x="7220" y="3138"/>
                    </a:cubicBezTo>
                    <a:cubicBezTo>
                      <a:pt x="7699" y="3138"/>
                      <a:pt x="7699" y="3138"/>
                      <a:pt x="7699" y="3138"/>
                    </a:cubicBezTo>
                    <a:cubicBezTo>
                      <a:pt x="7699" y="5507"/>
                      <a:pt x="7699" y="5507"/>
                      <a:pt x="7699" y="5507"/>
                    </a:cubicBezTo>
                    <a:cubicBezTo>
                      <a:pt x="7699" y="8089"/>
                      <a:pt x="7699" y="8089"/>
                      <a:pt x="7699" y="8089"/>
                    </a:cubicBezTo>
                    <a:cubicBezTo>
                      <a:pt x="3146" y="9050"/>
                      <a:pt x="0" y="11974"/>
                      <a:pt x="0" y="15346"/>
                    </a:cubicBezTo>
                    <a:cubicBezTo>
                      <a:pt x="0" y="17801"/>
                      <a:pt x="1738" y="20106"/>
                      <a:pt x="4584" y="21536"/>
                    </a:cubicBezTo>
                    <a:cubicBezTo>
                      <a:pt x="4763" y="21600"/>
                      <a:pt x="4763" y="21600"/>
                      <a:pt x="4763" y="21600"/>
                    </a:cubicBezTo>
                    <a:cubicBezTo>
                      <a:pt x="10815" y="21600"/>
                      <a:pt x="10815" y="21600"/>
                      <a:pt x="10815" y="21600"/>
                    </a:cubicBezTo>
                    <a:cubicBezTo>
                      <a:pt x="16867" y="21600"/>
                      <a:pt x="16867" y="21600"/>
                      <a:pt x="16867" y="21600"/>
                    </a:cubicBezTo>
                    <a:cubicBezTo>
                      <a:pt x="17016" y="21536"/>
                      <a:pt x="17016" y="21536"/>
                      <a:pt x="17016" y="21536"/>
                    </a:cubicBezTo>
                    <a:cubicBezTo>
                      <a:pt x="19892" y="20106"/>
                      <a:pt x="21600" y="17801"/>
                      <a:pt x="21600" y="15346"/>
                    </a:cubicBezTo>
                    <a:cubicBezTo>
                      <a:pt x="21600" y="11974"/>
                      <a:pt x="18454" y="9050"/>
                      <a:pt x="13901" y="8089"/>
                    </a:cubicBezTo>
                    <a:close/>
                    <a:moveTo>
                      <a:pt x="16447" y="20704"/>
                    </a:moveTo>
                    <a:cubicBezTo>
                      <a:pt x="10815" y="20704"/>
                      <a:pt x="10815" y="20704"/>
                      <a:pt x="10815" y="20704"/>
                    </a:cubicBezTo>
                    <a:cubicBezTo>
                      <a:pt x="5153" y="20704"/>
                      <a:pt x="5153" y="20704"/>
                      <a:pt x="5153" y="20704"/>
                    </a:cubicBezTo>
                    <a:cubicBezTo>
                      <a:pt x="2726" y="19444"/>
                      <a:pt x="1288" y="17459"/>
                      <a:pt x="1288" y="15346"/>
                    </a:cubicBezTo>
                    <a:cubicBezTo>
                      <a:pt x="1288" y="12273"/>
                      <a:pt x="4254" y="9626"/>
                      <a:pt x="8508" y="8879"/>
                    </a:cubicBezTo>
                    <a:cubicBezTo>
                      <a:pt x="8988" y="8794"/>
                      <a:pt x="8988" y="8794"/>
                      <a:pt x="8988" y="8794"/>
                    </a:cubicBezTo>
                    <a:cubicBezTo>
                      <a:pt x="8988" y="5507"/>
                      <a:pt x="8988" y="5507"/>
                      <a:pt x="8988" y="5507"/>
                    </a:cubicBezTo>
                    <a:cubicBezTo>
                      <a:pt x="8988" y="2241"/>
                      <a:pt x="8988" y="2241"/>
                      <a:pt x="8988" y="2241"/>
                    </a:cubicBezTo>
                    <a:cubicBezTo>
                      <a:pt x="8478" y="2241"/>
                      <a:pt x="8478" y="2241"/>
                      <a:pt x="8478" y="2241"/>
                    </a:cubicBezTo>
                    <a:cubicBezTo>
                      <a:pt x="8478" y="896"/>
                      <a:pt x="8478" y="896"/>
                      <a:pt x="8478" y="896"/>
                    </a:cubicBezTo>
                    <a:cubicBezTo>
                      <a:pt x="10815" y="896"/>
                      <a:pt x="10815" y="896"/>
                      <a:pt x="10815" y="896"/>
                    </a:cubicBezTo>
                    <a:cubicBezTo>
                      <a:pt x="13122" y="896"/>
                      <a:pt x="13122" y="896"/>
                      <a:pt x="13122" y="896"/>
                    </a:cubicBezTo>
                    <a:cubicBezTo>
                      <a:pt x="13122" y="2241"/>
                      <a:pt x="13122" y="2241"/>
                      <a:pt x="13122" y="2241"/>
                    </a:cubicBezTo>
                    <a:cubicBezTo>
                      <a:pt x="12642" y="2241"/>
                      <a:pt x="12642" y="2241"/>
                      <a:pt x="12642" y="2241"/>
                    </a:cubicBezTo>
                    <a:cubicBezTo>
                      <a:pt x="12642" y="5507"/>
                      <a:pt x="12642" y="5507"/>
                      <a:pt x="12642" y="5507"/>
                    </a:cubicBezTo>
                    <a:cubicBezTo>
                      <a:pt x="12642" y="8794"/>
                      <a:pt x="12642" y="8794"/>
                      <a:pt x="12642" y="8794"/>
                    </a:cubicBezTo>
                    <a:cubicBezTo>
                      <a:pt x="13122" y="8879"/>
                      <a:pt x="13122" y="8879"/>
                      <a:pt x="13122" y="8879"/>
                    </a:cubicBezTo>
                    <a:cubicBezTo>
                      <a:pt x="17376" y="9626"/>
                      <a:pt x="20342" y="12273"/>
                      <a:pt x="20342" y="15346"/>
                    </a:cubicBezTo>
                    <a:cubicBezTo>
                      <a:pt x="20342" y="17459"/>
                      <a:pt x="18904" y="19444"/>
                      <a:pt x="16447" y="20704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302" name="Group 67"/>
            <p:cNvGrpSpPr/>
            <p:nvPr/>
          </p:nvGrpSpPr>
          <p:grpSpPr>
            <a:xfrm>
              <a:off x="405195" y="865188"/>
              <a:ext cx="319090" cy="413148"/>
              <a:chOff x="0" y="0"/>
              <a:chExt cx="319088" cy="413147"/>
            </a:xfrm>
          </p:grpSpPr>
          <p:sp>
            <p:nvSpPr>
              <p:cNvPr id="300" name="Freeform 394"/>
              <p:cNvSpPr/>
              <p:nvPr/>
            </p:nvSpPr>
            <p:spPr>
              <a:xfrm>
                <a:off x="148828" y="0"/>
                <a:ext cx="170261" cy="413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20" y="9819"/>
                    </a:moveTo>
                    <a:cubicBezTo>
                      <a:pt x="20011" y="7773"/>
                      <a:pt x="19550" y="6064"/>
                      <a:pt x="17936" y="4736"/>
                    </a:cubicBezTo>
                    <a:cubicBezTo>
                      <a:pt x="16578" y="3618"/>
                      <a:pt x="14451" y="2837"/>
                      <a:pt x="11761" y="2447"/>
                    </a:cubicBezTo>
                    <a:cubicBezTo>
                      <a:pt x="11761" y="844"/>
                      <a:pt x="11761" y="844"/>
                      <a:pt x="11761" y="844"/>
                    </a:cubicBezTo>
                    <a:cubicBezTo>
                      <a:pt x="11761" y="380"/>
                      <a:pt x="10864" y="0"/>
                      <a:pt x="9711" y="0"/>
                    </a:cubicBezTo>
                    <a:cubicBezTo>
                      <a:pt x="6201" y="0"/>
                      <a:pt x="6201" y="0"/>
                      <a:pt x="6201" y="0"/>
                    </a:cubicBezTo>
                    <a:cubicBezTo>
                      <a:pt x="5073" y="0"/>
                      <a:pt x="4151" y="380"/>
                      <a:pt x="4151" y="844"/>
                    </a:cubicBezTo>
                    <a:cubicBezTo>
                      <a:pt x="4151" y="2837"/>
                      <a:pt x="4151" y="2837"/>
                      <a:pt x="4151" y="2837"/>
                    </a:cubicBezTo>
                    <a:cubicBezTo>
                      <a:pt x="3459" y="3111"/>
                      <a:pt x="2767" y="3502"/>
                      <a:pt x="2178" y="4029"/>
                    </a:cubicBezTo>
                    <a:cubicBezTo>
                      <a:pt x="717" y="5326"/>
                      <a:pt x="0" y="7267"/>
                      <a:pt x="0" y="9809"/>
                    </a:cubicBezTo>
                    <a:cubicBezTo>
                      <a:pt x="0" y="12403"/>
                      <a:pt x="743" y="14850"/>
                      <a:pt x="2127" y="16696"/>
                    </a:cubicBezTo>
                    <a:cubicBezTo>
                      <a:pt x="3100" y="18004"/>
                      <a:pt x="4305" y="18900"/>
                      <a:pt x="5663" y="19364"/>
                    </a:cubicBezTo>
                    <a:cubicBezTo>
                      <a:pt x="5663" y="20651"/>
                      <a:pt x="5663" y="20651"/>
                      <a:pt x="5663" y="20651"/>
                    </a:cubicBezTo>
                    <a:cubicBezTo>
                      <a:pt x="5663" y="21178"/>
                      <a:pt x="6688" y="21600"/>
                      <a:pt x="7969" y="21600"/>
                    </a:cubicBezTo>
                    <a:cubicBezTo>
                      <a:pt x="9224" y="21600"/>
                      <a:pt x="10249" y="21178"/>
                      <a:pt x="10249" y="20651"/>
                    </a:cubicBezTo>
                    <a:cubicBezTo>
                      <a:pt x="10249" y="19364"/>
                      <a:pt x="10249" y="19364"/>
                      <a:pt x="10249" y="19364"/>
                    </a:cubicBezTo>
                    <a:cubicBezTo>
                      <a:pt x="11812" y="18826"/>
                      <a:pt x="13144" y="17729"/>
                      <a:pt x="14169" y="16158"/>
                    </a:cubicBezTo>
                    <a:cubicBezTo>
                      <a:pt x="14272" y="15989"/>
                      <a:pt x="14016" y="15820"/>
                      <a:pt x="13606" y="15768"/>
                    </a:cubicBezTo>
                    <a:cubicBezTo>
                      <a:pt x="13196" y="15725"/>
                      <a:pt x="12760" y="15831"/>
                      <a:pt x="12658" y="16000"/>
                    </a:cubicBezTo>
                    <a:cubicBezTo>
                      <a:pt x="11428" y="17909"/>
                      <a:pt x="9634" y="19100"/>
                      <a:pt x="7969" y="19100"/>
                    </a:cubicBezTo>
                    <a:cubicBezTo>
                      <a:pt x="4996" y="19100"/>
                      <a:pt x="1691" y="15430"/>
                      <a:pt x="1563" y="10125"/>
                    </a:cubicBezTo>
                    <a:cubicBezTo>
                      <a:pt x="14374" y="10125"/>
                      <a:pt x="14374" y="10125"/>
                      <a:pt x="14374" y="10125"/>
                    </a:cubicBezTo>
                    <a:cubicBezTo>
                      <a:pt x="14323" y="11770"/>
                      <a:pt x="13964" y="13373"/>
                      <a:pt x="13324" y="14766"/>
                    </a:cubicBezTo>
                    <a:cubicBezTo>
                      <a:pt x="13247" y="14934"/>
                      <a:pt x="13529" y="15103"/>
                      <a:pt x="13939" y="15135"/>
                    </a:cubicBezTo>
                    <a:cubicBezTo>
                      <a:pt x="14374" y="15177"/>
                      <a:pt x="14784" y="15061"/>
                      <a:pt x="14861" y="14882"/>
                    </a:cubicBezTo>
                    <a:cubicBezTo>
                      <a:pt x="15553" y="13363"/>
                      <a:pt x="15937" y="11602"/>
                      <a:pt x="15937" y="9809"/>
                    </a:cubicBezTo>
                    <a:cubicBezTo>
                      <a:pt x="15937" y="7267"/>
                      <a:pt x="15194" y="5326"/>
                      <a:pt x="13759" y="4029"/>
                    </a:cubicBezTo>
                    <a:cubicBezTo>
                      <a:pt x="13452" y="3776"/>
                      <a:pt x="13144" y="3544"/>
                      <a:pt x="12811" y="3354"/>
                    </a:cubicBezTo>
                    <a:cubicBezTo>
                      <a:pt x="14374" y="3723"/>
                      <a:pt x="15630" y="4293"/>
                      <a:pt x="16527" y="5031"/>
                    </a:cubicBezTo>
                    <a:cubicBezTo>
                      <a:pt x="18013" y="6233"/>
                      <a:pt x="18423" y="7815"/>
                      <a:pt x="17782" y="9724"/>
                    </a:cubicBezTo>
                    <a:cubicBezTo>
                      <a:pt x="17065" y="11865"/>
                      <a:pt x="17347" y="13468"/>
                      <a:pt x="18653" y="14491"/>
                    </a:cubicBezTo>
                    <a:cubicBezTo>
                      <a:pt x="19730" y="15335"/>
                      <a:pt x="21088" y="15483"/>
                      <a:pt x="21241" y="15493"/>
                    </a:cubicBezTo>
                    <a:cubicBezTo>
                      <a:pt x="21574" y="14861"/>
                      <a:pt x="21574" y="14861"/>
                      <a:pt x="21574" y="14861"/>
                    </a:cubicBezTo>
                    <a:cubicBezTo>
                      <a:pt x="21574" y="14861"/>
                      <a:pt x="21574" y="14871"/>
                      <a:pt x="21600" y="14871"/>
                    </a:cubicBezTo>
                    <a:cubicBezTo>
                      <a:pt x="21549" y="14861"/>
                      <a:pt x="17782" y="14375"/>
                      <a:pt x="19320" y="9819"/>
                    </a:cubicBezTo>
                    <a:close/>
                    <a:moveTo>
                      <a:pt x="8686" y="19702"/>
                    </a:moveTo>
                    <a:cubicBezTo>
                      <a:pt x="8686" y="20651"/>
                      <a:pt x="8686" y="20651"/>
                      <a:pt x="8686" y="20651"/>
                    </a:cubicBezTo>
                    <a:cubicBezTo>
                      <a:pt x="8686" y="20820"/>
                      <a:pt x="8379" y="20957"/>
                      <a:pt x="7969" y="20957"/>
                    </a:cubicBezTo>
                    <a:cubicBezTo>
                      <a:pt x="7559" y="20957"/>
                      <a:pt x="7226" y="20820"/>
                      <a:pt x="7226" y="20651"/>
                    </a:cubicBezTo>
                    <a:cubicBezTo>
                      <a:pt x="7226" y="19702"/>
                      <a:pt x="7226" y="19702"/>
                      <a:pt x="7226" y="19702"/>
                    </a:cubicBezTo>
                    <a:cubicBezTo>
                      <a:pt x="7456" y="19723"/>
                      <a:pt x="7712" y="19744"/>
                      <a:pt x="7969" y="19744"/>
                    </a:cubicBezTo>
                    <a:cubicBezTo>
                      <a:pt x="8199" y="19744"/>
                      <a:pt x="8456" y="19723"/>
                      <a:pt x="8686" y="19702"/>
                    </a:cubicBezTo>
                    <a:close/>
                    <a:moveTo>
                      <a:pt x="5714" y="844"/>
                    </a:moveTo>
                    <a:cubicBezTo>
                      <a:pt x="5714" y="728"/>
                      <a:pt x="5919" y="643"/>
                      <a:pt x="6201" y="643"/>
                    </a:cubicBezTo>
                    <a:cubicBezTo>
                      <a:pt x="9711" y="643"/>
                      <a:pt x="9711" y="643"/>
                      <a:pt x="9711" y="643"/>
                    </a:cubicBezTo>
                    <a:cubicBezTo>
                      <a:pt x="9993" y="643"/>
                      <a:pt x="10223" y="728"/>
                      <a:pt x="10223" y="844"/>
                    </a:cubicBezTo>
                    <a:cubicBezTo>
                      <a:pt x="10223" y="2394"/>
                      <a:pt x="10223" y="2394"/>
                      <a:pt x="10223" y="2394"/>
                    </a:cubicBezTo>
                    <a:cubicBezTo>
                      <a:pt x="9404" y="2236"/>
                      <a:pt x="8635" y="2183"/>
                      <a:pt x="7969" y="2183"/>
                    </a:cubicBezTo>
                    <a:cubicBezTo>
                      <a:pt x="7277" y="2183"/>
                      <a:pt x="6508" y="2236"/>
                      <a:pt x="5714" y="2394"/>
                    </a:cubicBezTo>
                    <a:lnTo>
                      <a:pt x="5714" y="844"/>
                    </a:lnTo>
                    <a:close/>
                    <a:moveTo>
                      <a:pt x="14374" y="9482"/>
                    </a:moveTo>
                    <a:cubicBezTo>
                      <a:pt x="1563" y="9482"/>
                      <a:pt x="1563" y="9482"/>
                      <a:pt x="1563" y="9482"/>
                    </a:cubicBezTo>
                    <a:cubicBezTo>
                      <a:pt x="1665" y="5252"/>
                      <a:pt x="3997" y="2827"/>
                      <a:pt x="7969" y="2827"/>
                    </a:cubicBezTo>
                    <a:cubicBezTo>
                      <a:pt x="11940" y="2827"/>
                      <a:pt x="14246" y="5252"/>
                      <a:pt x="14374" y="9482"/>
                    </a:cubicBezTo>
                    <a:close/>
                    <a:moveTo>
                      <a:pt x="14374" y="9482"/>
                    </a:moveTo>
                    <a:cubicBezTo>
                      <a:pt x="14374" y="9482"/>
                      <a:pt x="14374" y="9482"/>
                      <a:pt x="14374" y="948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01" name="Freeform 395"/>
              <p:cNvSpPr/>
              <p:nvPr/>
            </p:nvSpPr>
            <p:spPr>
              <a:xfrm>
                <a:off x="-1" y="0"/>
                <a:ext cx="119064" cy="413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04" y="0"/>
                    </a:moveTo>
                    <a:cubicBezTo>
                      <a:pt x="1096" y="0"/>
                      <a:pt x="1096" y="0"/>
                      <a:pt x="1096" y="0"/>
                    </a:cubicBezTo>
                    <a:cubicBezTo>
                      <a:pt x="512" y="0"/>
                      <a:pt x="0" y="148"/>
                      <a:pt x="0" y="316"/>
                    </a:cubicBezTo>
                    <a:cubicBezTo>
                      <a:pt x="0" y="16358"/>
                      <a:pt x="0" y="16358"/>
                      <a:pt x="0" y="16358"/>
                    </a:cubicBezTo>
                    <a:cubicBezTo>
                      <a:pt x="0" y="16411"/>
                      <a:pt x="37" y="16464"/>
                      <a:pt x="146" y="16516"/>
                    </a:cubicBezTo>
                    <a:cubicBezTo>
                      <a:pt x="9831" y="21442"/>
                      <a:pt x="9831" y="21442"/>
                      <a:pt x="9831" y="21442"/>
                    </a:cubicBezTo>
                    <a:cubicBezTo>
                      <a:pt x="10051" y="21537"/>
                      <a:pt x="10416" y="21600"/>
                      <a:pt x="10818" y="21600"/>
                    </a:cubicBezTo>
                    <a:cubicBezTo>
                      <a:pt x="11220" y="21600"/>
                      <a:pt x="11586" y="21537"/>
                      <a:pt x="11769" y="21442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21454" y="16516"/>
                      <a:pt x="21454" y="16516"/>
                      <a:pt x="21454" y="16516"/>
                    </a:cubicBezTo>
                    <a:cubicBezTo>
                      <a:pt x="21563" y="16464"/>
                      <a:pt x="21600" y="16411"/>
                      <a:pt x="21600" y="16358"/>
                    </a:cubicBezTo>
                    <a:cubicBezTo>
                      <a:pt x="21600" y="316"/>
                      <a:pt x="21600" y="316"/>
                      <a:pt x="21600" y="316"/>
                    </a:cubicBezTo>
                    <a:cubicBezTo>
                      <a:pt x="21600" y="148"/>
                      <a:pt x="21125" y="0"/>
                      <a:pt x="20504" y="0"/>
                    </a:cubicBezTo>
                    <a:close/>
                    <a:moveTo>
                      <a:pt x="19371" y="15567"/>
                    </a:moveTo>
                    <a:cubicBezTo>
                      <a:pt x="18420" y="15641"/>
                      <a:pt x="17543" y="15778"/>
                      <a:pt x="16812" y="15957"/>
                    </a:cubicBezTo>
                    <a:cubicBezTo>
                      <a:pt x="16812" y="643"/>
                      <a:pt x="16812" y="643"/>
                      <a:pt x="16812" y="643"/>
                    </a:cubicBezTo>
                    <a:cubicBezTo>
                      <a:pt x="19371" y="643"/>
                      <a:pt x="19371" y="643"/>
                      <a:pt x="19371" y="643"/>
                    </a:cubicBezTo>
                    <a:lnTo>
                      <a:pt x="19371" y="15567"/>
                    </a:lnTo>
                    <a:close/>
                    <a:moveTo>
                      <a:pt x="4861" y="643"/>
                    </a:moveTo>
                    <a:cubicBezTo>
                      <a:pt x="4861" y="3470"/>
                      <a:pt x="4861" y="3470"/>
                      <a:pt x="4861" y="3470"/>
                    </a:cubicBezTo>
                    <a:cubicBezTo>
                      <a:pt x="4861" y="3639"/>
                      <a:pt x="5373" y="3786"/>
                      <a:pt x="5994" y="3786"/>
                    </a:cubicBezTo>
                    <a:cubicBezTo>
                      <a:pt x="6579" y="3786"/>
                      <a:pt x="7090" y="3639"/>
                      <a:pt x="7090" y="3470"/>
                    </a:cubicBezTo>
                    <a:cubicBezTo>
                      <a:pt x="7090" y="643"/>
                      <a:pt x="7090" y="643"/>
                      <a:pt x="7090" y="643"/>
                    </a:cubicBezTo>
                    <a:cubicBezTo>
                      <a:pt x="14583" y="643"/>
                      <a:pt x="14583" y="643"/>
                      <a:pt x="14583" y="643"/>
                    </a:cubicBezTo>
                    <a:cubicBezTo>
                      <a:pt x="14583" y="15957"/>
                      <a:pt x="14583" y="15957"/>
                      <a:pt x="14583" y="15957"/>
                    </a:cubicBezTo>
                    <a:cubicBezTo>
                      <a:pt x="13596" y="15704"/>
                      <a:pt x="12280" y="15525"/>
                      <a:pt x="10855" y="15525"/>
                    </a:cubicBezTo>
                    <a:cubicBezTo>
                      <a:pt x="9393" y="15525"/>
                      <a:pt x="8114" y="15704"/>
                      <a:pt x="7090" y="15957"/>
                    </a:cubicBezTo>
                    <a:cubicBezTo>
                      <a:pt x="7090" y="4746"/>
                      <a:pt x="7090" y="4746"/>
                      <a:pt x="7090" y="4746"/>
                    </a:cubicBezTo>
                    <a:cubicBezTo>
                      <a:pt x="7090" y="4567"/>
                      <a:pt x="6579" y="4430"/>
                      <a:pt x="5994" y="4430"/>
                    </a:cubicBezTo>
                    <a:cubicBezTo>
                      <a:pt x="5373" y="4430"/>
                      <a:pt x="4861" y="4567"/>
                      <a:pt x="4861" y="4746"/>
                    </a:cubicBezTo>
                    <a:cubicBezTo>
                      <a:pt x="4861" y="15957"/>
                      <a:pt x="4861" y="15957"/>
                      <a:pt x="4861" y="15957"/>
                    </a:cubicBezTo>
                    <a:cubicBezTo>
                      <a:pt x="4130" y="15778"/>
                      <a:pt x="3216" y="15630"/>
                      <a:pt x="2229" y="15567"/>
                    </a:cubicBezTo>
                    <a:cubicBezTo>
                      <a:pt x="2229" y="643"/>
                      <a:pt x="2229" y="643"/>
                      <a:pt x="2229" y="643"/>
                    </a:cubicBezTo>
                    <a:lnTo>
                      <a:pt x="4861" y="643"/>
                    </a:lnTo>
                    <a:close/>
                    <a:moveTo>
                      <a:pt x="10818" y="20630"/>
                    </a:moveTo>
                    <a:cubicBezTo>
                      <a:pt x="8260" y="19343"/>
                      <a:pt x="8260" y="19343"/>
                      <a:pt x="8260" y="19343"/>
                    </a:cubicBezTo>
                    <a:cubicBezTo>
                      <a:pt x="9064" y="19248"/>
                      <a:pt x="9941" y="19206"/>
                      <a:pt x="10818" y="19206"/>
                    </a:cubicBezTo>
                    <a:cubicBezTo>
                      <a:pt x="11659" y="19206"/>
                      <a:pt x="12536" y="19248"/>
                      <a:pt x="13340" y="19343"/>
                    </a:cubicBezTo>
                    <a:lnTo>
                      <a:pt x="10818" y="20630"/>
                    </a:lnTo>
                    <a:close/>
                    <a:moveTo>
                      <a:pt x="14437" y="18773"/>
                    </a:moveTo>
                    <a:cubicBezTo>
                      <a:pt x="13304" y="18636"/>
                      <a:pt x="12061" y="18563"/>
                      <a:pt x="10818" y="18563"/>
                    </a:cubicBezTo>
                    <a:cubicBezTo>
                      <a:pt x="9539" y="18563"/>
                      <a:pt x="8296" y="18636"/>
                      <a:pt x="7163" y="18773"/>
                    </a:cubicBezTo>
                    <a:cubicBezTo>
                      <a:pt x="2229" y="16274"/>
                      <a:pt x="2229" y="16274"/>
                      <a:pt x="2229" y="16274"/>
                    </a:cubicBezTo>
                    <a:cubicBezTo>
                      <a:pt x="2229" y="16232"/>
                      <a:pt x="2229" y="16232"/>
                      <a:pt x="2229" y="16232"/>
                    </a:cubicBezTo>
                    <a:cubicBezTo>
                      <a:pt x="3289" y="16358"/>
                      <a:pt x="4203" y="16632"/>
                      <a:pt x="4642" y="16896"/>
                    </a:cubicBezTo>
                    <a:cubicBezTo>
                      <a:pt x="4897" y="17044"/>
                      <a:pt x="5409" y="17128"/>
                      <a:pt x="5994" y="17128"/>
                    </a:cubicBezTo>
                    <a:cubicBezTo>
                      <a:pt x="6542" y="17128"/>
                      <a:pt x="7054" y="17044"/>
                      <a:pt x="7310" y="16896"/>
                    </a:cubicBezTo>
                    <a:cubicBezTo>
                      <a:pt x="7894" y="16548"/>
                      <a:pt x="9356" y="16168"/>
                      <a:pt x="10855" y="16168"/>
                    </a:cubicBezTo>
                    <a:cubicBezTo>
                      <a:pt x="12353" y="16168"/>
                      <a:pt x="13779" y="16548"/>
                      <a:pt x="14400" y="16896"/>
                    </a:cubicBezTo>
                    <a:cubicBezTo>
                      <a:pt x="14656" y="17044"/>
                      <a:pt x="15131" y="17128"/>
                      <a:pt x="15716" y="17128"/>
                    </a:cubicBezTo>
                    <a:cubicBezTo>
                      <a:pt x="16264" y="17128"/>
                      <a:pt x="16776" y="17044"/>
                      <a:pt x="17031" y="16896"/>
                    </a:cubicBezTo>
                    <a:cubicBezTo>
                      <a:pt x="17470" y="16643"/>
                      <a:pt x="18347" y="16369"/>
                      <a:pt x="19371" y="16242"/>
                    </a:cubicBezTo>
                    <a:cubicBezTo>
                      <a:pt x="19371" y="16274"/>
                      <a:pt x="19371" y="16274"/>
                      <a:pt x="19371" y="16274"/>
                    </a:cubicBezTo>
                    <a:lnTo>
                      <a:pt x="14437" y="18773"/>
                    </a:lnTo>
                    <a:close/>
                    <a:moveTo>
                      <a:pt x="14437" y="18773"/>
                    </a:moveTo>
                    <a:cubicBezTo>
                      <a:pt x="14437" y="18773"/>
                      <a:pt x="14437" y="18773"/>
                      <a:pt x="14437" y="1877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310" name="Group 18"/>
          <p:cNvGrpSpPr/>
          <p:nvPr/>
        </p:nvGrpSpPr>
        <p:grpSpPr>
          <a:xfrm>
            <a:off x="4904299" y="2821051"/>
            <a:ext cx="1115304" cy="1566402"/>
            <a:chOff x="0" y="0"/>
            <a:chExt cx="1115303" cy="1566400"/>
          </a:xfrm>
        </p:grpSpPr>
        <p:grpSp>
          <p:nvGrpSpPr>
            <p:cNvPr id="306" name="Group 17"/>
            <p:cNvGrpSpPr/>
            <p:nvPr/>
          </p:nvGrpSpPr>
          <p:grpSpPr>
            <a:xfrm>
              <a:off x="-1" y="-1"/>
              <a:ext cx="1115305" cy="1566402"/>
              <a:chOff x="0" y="0"/>
              <a:chExt cx="1115303" cy="1566400"/>
            </a:xfrm>
          </p:grpSpPr>
          <p:sp>
            <p:nvSpPr>
              <p:cNvPr id="304" name="Freeform 9"/>
              <p:cNvSpPr/>
              <p:nvPr/>
            </p:nvSpPr>
            <p:spPr>
              <a:xfrm>
                <a:off x="65987" y="399172"/>
                <a:ext cx="984410" cy="1102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15" y="4793"/>
                    </a:moveTo>
                    <a:cubicBezTo>
                      <a:pt x="12872" y="4672"/>
                      <a:pt x="12872" y="4672"/>
                      <a:pt x="12872" y="4672"/>
                    </a:cubicBezTo>
                    <a:cubicBezTo>
                      <a:pt x="12872" y="0"/>
                      <a:pt x="12872" y="0"/>
                      <a:pt x="12872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8728" y="0"/>
                      <a:pt x="8728" y="0"/>
                      <a:pt x="8728" y="0"/>
                    </a:cubicBezTo>
                    <a:cubicBezTo>
                      <a:pt x="8728" y="4672"/>
                      <a:pt x="8728" y="4672"/>
                      <a:pt x="8728" y="4672"/>
                    </a:cubicBezTo>
                    <a:cubicBezTo>
                      <a:pt x="8185" y="4793"/>
                      <a:pt x="8185" y="4793"/>
                      <a:pt x="8185" y="4793"/>
                    </a:cubicBezTo>
                    <a:cubicBezTo>
                      <a:pt x="3362" y="5855"/>
                      <a:pt x="0" y="9617"/>
                      <a:pt x="0" y="13985"/>
                    </a:cubicBezTo>
                    <a:cubicBezTo>
                      <a:pt x="0" y="16989"/>
                      <a:pt x="1630" y="19810"/>
                      <a:pt x="4381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7185" y="21600"/>
                      <a:pt x="17185" y="21600"/>
                      <a:pt x="17185" y="21600"/>
                    </a:cubicBezTo>
                    <a:cubicBezTo>
                      <a:pt x="19970" y="19810"/>
                      <a:pt x="21600" y="16989"/>
                      <a:pt x="21600" y="13985"/>
                    </a:cubicBezTo>
                    <a:cubicBezTo>
                      <a:pt x="21600" y="9617"/>
                      <a:pt x="18238" y="5855"/>
                      <a:pt x="13415" y="47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05" name="Freeform 10"/>
              <p:cNvSpPr/>
              <p:nvPr/>
            </p:nvSpPr>
            <p:spPr>
              <a:xfrm>
                <a:off x="-1" y="-1"/>
                <a:ext cx="1115305" cy="156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01" y="8089"/>
                    </a:moveTo>
                    <a:cubicBezTo>
                      <a:pt x="13901" y="5507"/>
                      <a:pt x="13901" y="5507"/>
                      <a:pt x="13901" y="5507"/>
                    </a:cubicBezTo>
                    <a:cubicBezTo>
                      <a:pt x="13901" y="3138"/>
                      <a:pt x="13901" y="3138"/>
                      <a:pt x="13901" y="3138"/>
                    </a:cubicBezTo>
                    <a:cubicBezTo>
                      <a:pt x="14410" y="3138"/>
                      <a:pt x="14410" y="3138"/>
                      <a:pt x="14410" y="3138"/>
                    </a:cubicBezTo>
                    <a:cubicBezTo>
                      <a:pt x="14410" y="0"/>
                      <a:pt x="14410" y="0"/>
                      <a:pt x="14410" y="0"/>
                    </a:cubicBezTo>
                    <a:cubicBezTo>
                      <a:pt x="10815" y="0"/>
                      <a:pt x="10815" y="0"/>
                      <a:pt x="10815" y="0"/>
                    </a:cubicBezTo>
                    <a:cubicBezTo>
                      <a:pt x="7220" y="0"/>
                      <a:pt x="7220" y="0"/>
                      <a:pt x="7220" y="0"/>
                    </a:cubicBezTo>
                    <a:cubicBezTo>
                      <a:pt x="7220" y="3138"/>
                      <a:pt x="7220" y="3138"/>
                      <a:pt x="7220" y="3138"/>
                    </a:cubicBezTo>
                    <a:cubicBezTo>
                      <a:pt x="7699" y="3138"/>
                      <a:pt x="7699" y="3138"/>
                      <a:pt x="7699" y="3138"/>
                    </a:cubicBezTo>
                    <a:cubicBezTo>
                      <a:pt x="7699" y="5507"/>
                      <a:pt x="7699" y="5507"/>
                      <a:pt x="7699" y="5507"/>
                    </a:cubicBezTo>
                    <a:cubicBezTo>
                      <a:pt x="7699" y="8089"/>
                      <a:pt x="7699" y="8089"/>
                      <a:pt x="7699" y="8089"/>
                    </a:cubicBezTo>
                    <a:cubicBezTo>
                      <a:pt x="3146" y="9050"/>
                      <a:pt x="0" y="11974"/>
                      <a:pt x="0" y="15346"/>
                    </a:cubicBezTo>
                    <a:cubicBezTo>
                      <a:pt x="0" y="17801"/>
                      <a:pt x="1738" y="20106"/>
                      <a:pt x="4584" y="21536"/>
                    </a:cubicBezTo>
                    <a:cubicBezTo>
                      <a:pt x="4763" y="21600"/>
                      <a:pt x="4763" y="21600"/>
                      <a:pt x="4763" y="21600"/>
                    </a:cubicBezTo>
                    <a:cubicBezTo>
                      <a:pt x="10815" y="21600"/>
                      <a:pt x="10815" y="21600"/>
                      <a:pt x="10815" y="21600"/>
                    </a:cubicBezTo>
                    <a:cubicBezTo>
                      <a:pt x="16867" y="21600"/>
                      <a:pt x="16867" y="21600"/>
                      <a:pt x="16867" y="21600"/>
                    </a:cubicBezTo>
                    <a:cubicBezTo>
                      <a:pt x="17016" y="21536"/>
                      <a:pt x="17016" y="21536"/>
                      <a:pt x="17016" y="21536"/>
                    </a:cubicBezTo>
                    <a:cubicBezTo>
                      <a:pt x="19892" y="20106"/>
                      <a:pt x="21600" y="17801"/>
                      <a:pt x="21600" y="15346"/>
                    </a:cubicBezTo>
                    <a:cubicBezTo>
                      <a:pt x="21600" y="11974"/>
                      <a:pt x="18454" y="9050"/>
                      <a:pt x="13901" y="8089"/>
                    </a:cubicBezTo>
                    <a:close/>
                    <a:moveTo>
                      <a:pt x="16447" y="20704"/>
                    </a:moveTo>
                    <a:cubicBezTo>
                      <a:pt x="10815" y="20704"/>
                      <a:pt x="10815" y="20704"/>
                      <a:pt x="10815" y="20704"/>
                    </a:cubicBezTo>
                    <a:cubicBezTo>
                      <a:pt x="5153" y="20704"/>
                      <a:pt x="5153" y="20704"/>
                      <a:pt x="5153" y="20704"/>
                    </a:cubicBezTo>
                    <a:cubicBezTo>
                      <a:pt x="2726" y="19444"/>
                      <a:pt x="1288" y="17459"/>
                      <a:pt x="1288" y="15346"/>
                    </a:cubicBezTo>
                    <a:cubicBezTo>
                      <a:pt x="1288" y="12273"/>
                      <a:pt x="4254" y="9626"/>
                      <a:pt x="8508" y="8879"/>
                    </a:cubicBezTo>
                    <a:cubicBezTo>
                      <a:pt x="8988" y="8794"/>
                      <a:pt x="8988" y="8794"/>
                      <a:pt x="8988" y="8794"/>
                    </a:cubicBezTo>
                    <a:cubicBezTo>
                      <a:pt x="8988" y="5507"/>
                      <a:pt x="8988" y="5507"/>
                      <a:pt x="8988" y="5507"/>
                    </a:cubicBezTo>
                    <a:cubicBezTo>
                      <a:pt x="8988" y="2241"/>
                      <a:pt x="8988" y="2241"/>
                      <a:pt x="8988" y="2241"/>
                    </a:cubicBezTo>
                    <a:cubicBezTo>
                      <a:pt x="8478" y="2241"/>
                      <a:pt x="8478" y="2241"/>
                      <a:pt x="8478" y="2241"/>
                    </a:cubicBezTo>
                    <a:cubicBezTo>
                      <a:pt x="8478" y="896"/>
                      <a:pt x="8478" y="896"/>
                      <a:pt x="8478" y="896"/>
                    </a:cubicBezTo>
                    <a:cubicBezTo>
                      <a:pt x="10815" y="896"/>
                      <a:pt x="10815" y="896"/>
                      <a:pt x="10815" y="896"/>
                    </a:cubicBezTo>
                    <a:cubicBezTo>
                      <a:pt x="13122" y="896"/>
                      <a:pt x="13122" y="896"/>
                      <a:pt x="13122" y="896"/>
                    </a:cubicBezTo>
                    <a:cubicBezTo>
                      <a:pt x="13122" y="2241"/>
                      <a:pt x="13122" y="2241"/>
                      <a:pt x="13122" y="2241"/>
                    </a:cubicBezTo>
                    <a:cubicBezTo>
                      <a:pt x="12642" y="2241"/>
                      <a:pt x="12642" y="2241"/>
                      <a:pt x="12642" y="2241"/>
                    </a:cubicBezTo>
                    <a:cubicBezTo>
                      <a:pt x="12642" y="5507"/>
                      <a:pt x="12642" y="5507"/>
                      <a:pt x="12642" y="5507"/>
                    </a:cubicBezTo>
                    <a:cubicBezTo>
                      <a:pt x="12642" y="8794"/>
                      <a:pt x="12642" y="8794"/>
                      <a:pt x="12642" y="8794"/>
                    </a:cubicBezTo>
                    <a:cubicBezTo>
                      <a:pt x="13122" y="8879"/>
                      <a:pt x="13122" y="8879"/>
                      <a:pt x="13122" y="8879"/>
                    </a:cubicBezTo>
                    <a:cubicBezTo>
                      <a:pt x="17376" y="9626"/>
                      <a:pt x="20342" y="12273"/>
                      <a:pt x="20342" y="15346"/>
                    </a:cubicBezTo>
                    <a:cubicBezTo>
                      <a:pt x="20342" y="17459"/>
                      <a:pt x="18904" y="19444"/>
                      <a:pt x="16447" y="20704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309" name="Group 76"/>
            <p:cNvGrpSpPr/>
            <p:nvPr/>
          </p:nvGrpSpPr>
          <p:grpSpPr>
            <a:xfrm>
              <a:off x="398107" y="865188"/>
              <a:ext cx="319090" cy="413148"/>
              <a:chOff x="0" y="0"/>
              <a:chExt cx="319088" cy="413147"/>
            </a:xfrm>
          </p:grpSpPr>
          <p:sp>
            <p:nvSpPr>
              <p:cNvPr id="307" name="Freeform 394"/>
              <p:cNvSpPr/>
              <p:nvPr/>
            </p:nvSpPr>
            <p:spPr>
              <a:xfrm>
                <a:off x="148828" y="0"/>
                <a:ext cx="170261" cy="413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20" y="9819"/>
                    </a:moveTo>
                    <a:cubicBezTo>
                      <a:pt x="20011" y="7773"/>
                      <a:pt x="19550" y="6064"/>
                      <a:pt x="17936" y="4736"/>
                    </a:cubicBezTo>
                    <a:cubicBezTo>
                      <a:pt x="16578" y="3618"/>
                      <a:pt x="14451" y="2837"/>
                      <a:pt x="11761" y="2447"/>
                    </a:cubicBezTo>
                    <a:cubicBezTo>
                      <a:pt x="11761" y="844"/>
                      <a:pt x="11761" y="844"/>
                      <a:pt x="11761" y="844"/>
                    </a:cubicBezTo>
                    <a:cubicBezTo>
                      <a:pt x="11761" y="380"/>
                      <a:pt x="10864" y="0"/>
                      <a:pt x="9711" y="0"/>
                    </a:cubicBezTo>
                    <a:cubicBezTo>
                      <a:pt x="6201" y="0"/>
                      <a:pt x="6201" y="0"/>
                      <a:pt x="6201" y="0"/>
                    </a:cubicBezTo>
                    <a:cubicBezTo>
                      <a:pt x="5073" y="0"/>
                      <a:pt x="4151" y="380"/>
                      <a:pt x="4151" y="844"/>
                    </a:cubicBezTo>
                    <a:cubicBezTo>
                      <a:pt x="4151" y="2837"/>
                      <a:pt x="4151" y="2837"/>
                      <a:pt x="4151" y="2837"/>
                    </a:cubicBezTo>
                    <a:cubicBezTo>
                      <a:pt x="3459" y="3111"/>
                      <a:pt x="2767" y="3502"/>
                      <a:pt x="2178" y="4029"/>
                    </a:cubicBezTo>
                    <a:cubicBezTo>
                      <a:pt x="717" y="5326"/>
                      <a:pt x="0" y="7267"/>
                      <a:pt x="0" y="9809"/>
                    </a:cubicBezTo>
                    <a:cubicBezTo>
                      <a:pt x="0" y="12403"/>
                      <a:pt x="743" y="14850"/>
                      <a:pt x="2127" y="16696"/>
                    </a:cubicBezTo>
                    <a:cubicBezTo>
                      <a:pt x="3100" y="18004"/>
                      <a:pt x="4305" y="18900"/>
                      <a:pt x="5663" y="19364"/>
                    </a:cubicBezTo>
                    <a:cubicBezTo>
                      <a:pt x="5663" y="20651"/>
                      <a:pt x="5663" y="20651"/>
                      <a:pt x="5663" y="20651"/>
                    </a:cubicBezTo>
                    <a:cubicBezTo>
                      <a:pt x="5663" y="21178"/>
                      <a:pt x="6688" y="21600"/>
                      <a:pt x="7969" y="21600"/>
                    </a:cubicBezTo>
                    <a:cubicBezTo>
                      <a:pt x="9224" y="21600"/>
                      <a:pt x="10249" y="21178"/>
                      <a:pt x="10249" y="20651"/>
                    </a:cubicBezTo>
                    <a:cubicBezTo>
                      <a:pt x="10249" y="19364"/>
                      <a:pt x="10249" y="19364"/>
                      <a:pt x="10249" y="19364"/>
                    </a:cubicBezTo>
                    <a:cubicBezTo>
                      <a:pt x="11812" y="18826"/>
                      <a:pt x="13144" y="17729"/>
                      <a:pt x="14169" y="16158"/>
                    </a:cubicBezTo>
                    <a:cubicBezTo>
                      <a:pt x="14272" y="15989"/>
                      <a:pt x="14016" y="15820"/>
                      <a:pt x="13606" y="15768"/>
                    </a:cubicBezTo>
                    <a:cubicBezTo>
                      <a:pt x="13196" y="15725"/>
                      <a:pt x="12760" y="15831"/>
                      <a:pt x="12658" y="16000"/>
                    </a:cubicBezTo>
                    <a:cubicBezTo>
                      <a:pt x="11428" y="17909"/>
                      <a:pt x="9634" y="19100"/>
                      <a:pt x="7969" y="19100"/>
                    </a:cubicBezTo>
                    <a:cubicBezTo>
                      <a:pt x="4996" y="19100"/>
                      <a:pt x="1691" y="15430"/>
                      <a:pt x="1563" y="10125"/>
                    </a:cubicBezTo>
                    <a:cubicBezTo>
                      <a:pt x="14374" y="10125"/>
                      <a:pt x="14374" y="10125"/>
                      <a:pt x="14374" y="10125"/>
                    </a:cubicBezTo>
                    <a:cubicBezTo>
                      <a:pt x="14323" y="11770"/>
                      <a:pt x="13964" y="13373"/>
                      <a:pt x="13324" y="14766"/>
                    </a:cubicBezTo>
                    <a:cubicBezTo>
                      <a:pt x="13247" y="14934"/>
                      <a:pt x="13529" y="15103"/>
                      <a:pt x="13939" y="15135"/>
                    </a:cubicBezTo>
                    <a:cubicBezTo>
                      <a:pt x="14374" y="15177"/>
                      <a:pt x="14784" y="15061"/>
                      <a:pt x="14861" y="14882"/>
                    </a:cubicBezTo>
                    <a:cubicBezTo>
                      <a:pt x="15553" y="13363"/>
                      <a:pt x="15937" y="11602"/>
                      <a:pt x="15937" y="9809"/>
                    </a:cubicBezTo>
                    <a:cubicBezTo>
                      <a:pt x="15937" y="7267"/>
                      <a:pt x="15194" y="5326"/>
                      <a:pt x="13759" y="4029"/>
                    </a:cubicBezTo>
                    <a:cubicBezTo>
                      <a:pt x="13452" y="3776"/>
                      <a:pt x="13144" y="3544"/>
                      <a:pt x="12811" y="3354"/>
                    </a:cubicBezTo>
                    <a:cubicBezTo>
                      <a:pt x="14374" y="3723"/>
                      <a:pt x="15630" y="4293"/>
                      <a:pt x="16527" y="5031"/>
                    </a:cubicBezTo>
                    <a:cubicBezTo>
                      <a:pt x="18013" y="6233"/>
                      <a:pt x="18423" y="7815"/>
                      <a:pt x="17782" y="9724"/>
                    </a:cubicBezTo>
                    <a:cubicBezTo>
                      <a:pt x="17065" y="11865"/>
                      <a:pt x="17347" y="13468"/>
                      <a:pt x="18653" y="14491"/>
                    </a:cubicBezTo>
                    <a:cubicBezTo>
                      <a:pt x="19730" y="15335"/>
                      <a:pt x="21088" y="15483"/>
                      <a:pt x="21241" y="15493"/>
                    </a:cubicBezTo>
                    <a:cubicBezTo>
                      <a:pt x="21574" y="14861"/>
                      <a:pt x="21574" y="14861"/>
                      <a:pt x="21574" y="14861"/>
                    </a:cubicBezTo>
                    <a:cubicBezTo>
                      <a:pt x="21574" y="14861"/>
                      <a:pt x="21574" y="14871"/>
                      <a:pt x="21600" y="14871"/>
                    </a:cubicBezTo>
                    <a:cubicBezTo>
                      <a:pt x="21549" y="14861"/>
                      <a:pt x="17782" y="14375"/>
                      <a:pt x="19320" y="9819"/>
                    </a:cubicBezTo>
                    <a:close/>
                    <a:moveTo>
                      <a:pt x="8686" y="19702"/>
                    </a:moveTo>
                    <a:cubicBezTo>
                      <a:pt x="8686" y="20651"/>
                      <a:pt x="8686" y="20651"/>
                      <a:pt x="8686" y="20651"/>
                    </a:cubicBezTo>
                    <a:cubicBezTo>
                      <a:pt x="8686" y="20820"/>
                      <a:pt x="8379" y="20957"/>
                      <a:pt x="7969" y="20957"/>
                    </a:cubicBezTo>
                    <a:cubicBezTo>
                      <a:pt x="7559" y="20957"/>
                      <a:pt x="7226" y="20820"/>
                      <a:pt x="7226" y="20651"/>
                    </a:cubicBezTo>
                    <a:cubicBezTo>
                      <a:pt x="7226" y="19702"/>
                      <a:pt x="7226" y="19702"/>
                      <a:pt x="7226" y="19702"/>
                    </a:cubicBezTo>
                    <a:cubicBezTo>
                      <a:pt x="7456" y="19723"/>
                      <a:pt x="7712" y="19744"/>
                      <a:pt x="7969" y="19744"/>
                    </a:cubicBezTo>
                    <a:cubicBezTo>
                      <a:pt x="8199" y="19744"/>
                      <a:pt x="8456" y="19723"/>
                      <a:pt x="8686" y="19702"/>
                    </a:cubicBezTo>
                    <a:close/>
                    <a:moveTo>
                      <a:pt x="5714" y="844"/>
                    </a:moveTo>
                    <a:cubicBezTo>
                      <a:pt x="5714" y="728"/>
                      <a:pt x="5919" y="643"/>
                      <a:pt x="6201" y="643"/>
                    </a:cubicBezTo>
                    <a:cubicBezTo>
                      <a:pt x="9711" y="643"/>
                      <a:pt x="9711" y="643"/>
                      <a:pt x="9711" y="643"/>
                    </a:cubicBezTo>
                    <a:cubicBezTo>
                      <a:pt x="9993" y="643"/>
                      <a:pt x="10223" y="728"/>
                      <a:pt x="10223" y="844"/>
                    </a:cubicBezTo>
                    <a:cubicBezTo>
                      <a:pt x="10223" y="2394"/>
                      <a:pt x="10223" y="2394"/>
                      <a:pt x="10223" y="2394"/>
                    </a:cubicBezTo>
                    <a:cubicBezTo>
                      <a:pt x="9404" y="2236"/>
                      <a:pt x="8635" y="2183"/>
                      <a:pt x="7969" y="2183"/>
                    </a:cubicBezTo>
                    <a:cubicBezTo>
                      <a:pt x="7277" y="2183"/>
                      <a:pt x="6508" y="2236"/>
                      <a:pt x="5714" y="2394"/>
                    </a:cubicBezTo>
                    <a:lnTo>
                      <a:pt x="5714" y="844"/>
                    </a:lnTo>
                    <a:close/>
                    <a:moveTo>
                      <a:pt x="14374" y="9482"/>
                    </a:moveTo>
                    <a:cubicBezTo>
                      <a:pt x="1563" y="9482"/>
                      <a:pt x="1563" y="9482"/>
                      <a:pt x="1563" y="9482"/>
                    </a:cubicBezTo>
                    <a:cubicBezTo>
                      <a:pt x="1665" y="5252"/>
                      <a:pt x="3997" y="2827"/>
                      <a:pt x="7969" y="2827"/>
                    </a:cubicBezTo>
                    <a:cubicBezTo>
                      <a:pt x="11940" y="2827"/>
                      <a:pt x="14246" y="5252"/>
                      <a:pt x="14374" y="9482"/>
                    </a:cubicBezTo>
                    <a:close/>
                    <a:moveTo>
                      <a:pt x="14374" y="9482"/>
                    </a:moveTo>
                    <a:cubicBezTo>
                      <a:pt x="14374" y="9482"/>
                      <a:pt x="14374" y="9482"/>
                      <a:pt x="14374" y="948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08" name="Freeform 395"/>
              <p:cNvSpPr/>
              <p:nvPr/>
            </p:nvSpPr>
            <p:spPr>
              <a:xfrm>
                <a:off x="-1" y="0"/>
                <a:ext cx="119064" cy="413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04" y="0"/>
                    </a:moveTo>
                    <a:cubicBezTo>
                      <a:pt x="1096" y="0"/>
                      <a:pt x="1096" y="0"/>
                      <a:pt x="1096" y="0"/>
                    </a:cubicBezTo>
                    <a:cubicBezTo>
                      <a:pt x="512" y="0"/>
                      <a:pt x="0" y="148"/>
                      <a:pt x="0" y="316"/>
                    </a:cubicBezTo>
                    <a:cubicBezTo>
                      <a:pt x="0" y="16358"/>
                      <a:pt x="0" y="16358"/>
                      <a:pt x="0" y="16358"/>
                    </a:cubicBezTo>
                    <a:cubicBezTo>
                      <a:pt x="0" y="16411"/>
                      <a:pt x="37" y="16464"/>
                      <a:pt x="146" y="16516"/>
                    </a:cubicBezTo>
                    <a:cubicBezTo>
                      <a:pt x="9831" y="21442"/>
                      <a:pt x="9831" y="21442"/>
                      <a:pt x="9831" y="21442"/>
                    </a:cubicBezTo>
                    <a:cubicBezTo>
                      <a:pt x="10051" y="21537"/>
                      <a:pt x="10416" y="21600"/>
                      <a:pt x="10818" y="21600"/>
                    </a:cubicBezTo>
                    <a:cubicBezTo>
                      <a:pt x="11220" y="21600"/>
                      <a:pt x="11586" y="21537"/>
                      <a:pt x="11769" y="21442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21454" y="16516"/>
                      <a:pt x="21454" y="16516"/>
                      <a:pt x="21454" y="16516"/>
                    </a:cubicBezTo>
                    <a:cubicBezTo>
                      <a:pt x="21563" y="16464"/>
                      <a:pt x="21600" y="16411"/>
                      <a:pt x="21600" y="16358"/>
                    </a:cubicBezTo>
                    <a:cubicBezTo>
                      <a:pt x="21600" y="316"/>
                      <a:pt x="21600" y="316"/>
                      <a:pt x="21600" y="316"/>
                    </a:cubicBezTo>
                    <a:cubicBezTo>
                      <a:pt x="21600" y="148"/>
                      <a:pt x="21125" y="0"/>
                      <a:pt x="20504" y="0"/>
                    </a:cubicBezTo>
                    <a:close/>
                    <a:moveTo>
                      <a:pt x="19371" y="15567"/>
                    </a:moveTo>
                    <a:cubicBezTo>
                      <a:pt x="18420" y="15641"/>
                      <a:pt x="17543" y="15778"/>
                      <a:pt x="16812" y="15957"/>
                    </a:cubicBezTo>
                    <a:cubicBezTo>
                      <a:pt x="16812" y="643"/>
                      <a:pt x="16812" y="643"/>
                      <a:pt x="16812" y="643"/>
                    </a:cubicBezTo>
                    <a:cubicBezTo>
                      <a:pt x="19371" y="643"/>
                      <a:pt x="19371" y="643"/>
                      <a:pt x="19371" y="643"/>
                    </a:cubicBezTo>
                    <a:lnTo>
                      <a:pt x="19371" y="15567"/>
                    </a:lnTo>
                    <a:close/>
                    <a:moveTo>
                      <a:pt x="4861" y="643"/>
                    </a:moveTo>
                    <a:cubicBezTo>
                      <a:pt x="4861" y="3470"/>
                      <a:pt x="4861" y="3470"/>
                      <a:pt x="4861" y="3470"/>
                    </a:cubicBezTo>
                    <a:cubicBezTo>
                      <a:pt x="4861" y="3639"/>
                      <a:pt x="5373" y="3786"/>
                      <a:pt x="5994" y="3786"/>
                    </a:cubicBezTo>
                    <a:cubicBezTo>
                      <a:pt x="6579" y="3786"/>
                      <a:pt x="7090" y="3639"/>
                      <a:pt x="7090" y="3470"/>
                    </a:cubicBezTo>
                    <a:cubicBezTo>
                      <a:pt x="7090" y="643"/>
                      <a:pt x="7090" y="643"/>
                      <a:pt x="7090" y="643"/>
                    </a:cubicBezTo>
                    <a:cubicBezTo>
                      <a:pt x="14583" y="643"/>
                      <a:pt x="14583" y="643"/>
                      <a:pt x="14583" y="643"/>
                    </a:cubicBezTo>
                    <a:cubicBezTo>
                      <a:pt x="14583" y="15957"/>
                      <a:pt x="14583" y="15957"/>
                      <a:pt x="14583" y="15957"/>
                    </a:cubicBezTo>
                    <a:cubicBezTo>
                      <a:pt x="13596" y="15704"/>
                      <a:pt x="12280" y="15525"/>
                      <a:pt x="10855" y="15525"/>
                    </a:cubicBezTo>
                    <a:cubicBezTo>
                      <a:pt x="9393" y="15525"/>
                      <a:pt x="8114" y="15704"/>
                      <a:pt x="7090" y="15957"/>
                    </a:cubicBezTo>
                    <a:cubicBezTo>
                      <a:pt x="7090" y="4746"/>
                      <a:pt x="7090" y="4746"/>
                      <a:pt x="7090" y="4746"/>
                    </a:cubicBezTo>
                    <a:cubicBezTo>
                      <a:pt x="7090" y="4567"/>
                      <a:pt x="6579" y="4430"/>
                      <a:pt x="5994" y="4430"/>
                    </a:cubicBezTo>
                    <a:cubicBezTo>
                      <a:pt x="5373" y="4430"/>
                      <a:pt x="4861" y="4567"/>
                      <a:pt x="4861" y="4746"/>
                    </a:cubicBezTo>
                    <a:cubicBezTo>
                      <a:pt x="4861" y="15957"/>
                      <a:pt x="4861" y="15957"/>
                      <a:pt x="4861" y="15957"/>
                    </a:cubicBezTo>
                    <a:cubicBezTo>
                      <a:pt x="4130" y="15778"/>
                      <a:pt x="3216" y="15630"/>
                      <a:pt x="2229" y="15567"/>
                    </a:cubicBezTo>
                    <a:cubicBezTo>
                      <a:pt x="2229" y="643"/>
                      <a:pt x="2229" y="643"/>
                      <a:pt x="2229" y="643"/>
                    </a:cubicBezTo>
                    <a:lnTo>
                      <a:pt x="4861" y="643"/>
                    </a:lnTo>
                    <a:close/>
                    <a:moveTo>
                      <a:pt x="10818" y="20630"/>
                    </a:moveTo>
                    <a:cubicBezTo>
                      <a:pt x="8260" y="19343"/>
                      <a:pt x="8260" y="19343"/>
                      <a:pt x="8260" y="19343"/>
                    </a:cubicBezTo>
                    <a:cubicBezTo>
                      <a:pt x="9064" y="19248"/>
                      <a:pt x="9941" y="19206"/>
                      <a:pt x="10818" y="19206"/>
                    </a:cubicBezTo>
                    <a:cubicBezTo>
                      <a:pt x="11659" y="19206"/>
                      <a:pt x="12536" y="19248"/>
                      <a:pt x="13340" y="19343"/>
                    </a:cubicBezTo>
                    <a:lnTo>
                      <a:pt x="10818" y="20630"/>
                    </a:lnTo>
                    <a:close/>
                    <a:moveTo>
                      <a:pt x="14437" y="18773"/>
                    </a:moveTo>
                    <a:cubicBezTo>
                      <a:pt x="13304" y="18636"/>
                      <a:pt x="12061" y="18563"/>
                      <a:pt x="10818" y="18563"/>
                    </a:cubicBezTo>
                    <a:cubicBezTo>
                      <a:pt x="9539" y="18563"/>
                      <a:pt x="8296" y="18636"/>
                      <a:pt x="7163" y="18773"/>
                    </a:cubicBezTo>
                    <a:cubicBezTo>
                      <a:pt x="2229" y="16274"/>
                      <a:pt x="2229" y="16274"/>
                      <a:pt x="2229" y="16274"/>
                    </a:cubicBezTo>
                    <a:cubicBezTo>
                      <a:pt x="2229" y="16232"/>
                      <a:pt x="2229" y="16232"/>
                      <a:pt x="2229" y="16232"/>
                    </a:cubicBezTo>
                    <a:cubicBezTo>
                      <a:pt x="3289" y="16358"/>
                      <a:pt x="4203" y="16632"/>
                      <a:pt x="4642" y="16896"/>
                    </a:cubicBezTo>
                    <a:cubicBezTo>
                      <a:pt x="4897" y="17044"/>
                      <a:pt x="5409" y="17128"/>
                      <a:pt x="5994" y="17128"/>
                    </a:cubicBezTo>
                    <a:cubicBezTo>
                      <a:pt x="6542" y="17128"/>
                      <a:pt x="7054" y="17044"/>
                      <a:pt x="7310" y="16896"/>
                    </a:cubicBezTo>
                    <a:cubicBezTo>
                      <a:pt x="7894" y="16548"/>
                      <a:pt x="9356" y="16168"/>
                      <a:pt x="10855" y="16168"/>
                    </a:cubicBezTo>
                    <a:cubicBezTo>
                      <a:pt x="12353" y="16168"/>
                      <a:pt x="13779" y="16548"/>
                      <a:pt x="14400" y="16896"/>
                    </a:cubicBezTo>
                    <a:cubicBezTo>
                      <a:pt x="14656" y="17044"/>
                      <a:pt x="15131" y="17128"/>
                      <a:pt x="15716" y="17128"/>
                    </a:cubicBezTo>
                    <a:cubicBezTo>
                      <a:pt x="16264" y="17128"/>
                      <a:pt x="16776" y="17044"/>
                      <a:pt x="17031" y="16896"/>
                    </a:cubicBezTo>
                    <a:cubicBezTo>
                      <a:pt x="17470" y="16643"/>
                      <a:pt x="18347" y="16369"/>
                      <a:pt x="19371" y="16242"/>
                    </a:cubicBezTo>
                    <a:cubicBezTo>
                      <a:pt x="19371" y="16274"/>
                      <a:pt x="19371" y="16274"/>
                      <a:pt x="19371" y="16274"/>
                    </a:cubicBezTo>
                    <a:lnTo>
                      <a:pt x="14437" y="18773"/>
                    </a:lnTo>
                    <a:close/>
                    <a:moveTo>
                      <a:pt x="14437" y="18773"/>
                    </a:moveTo>
                    <a:cubicBezTo>
                      <a:pt x="14437" y="18773"/>
                      <a:pt x="14437" y="18773"/>
                      <a:pt x="14437" y="1877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grpSp>
        <p:nvGrpSpPr>
          <p:cNvPr id="317" name="Group 19"/>
          <p:cNvGrpSpPr/>
          <p:nvPr/>
        </p:nvGrpSpPr>
        <p:grpSpPr>
          <a:xfrm>
            <a:off x="6750884" y="2821051"/>
            <a:ext cx="1116386" cy="1566402"/>
            <a:chOff x="0" y="0"/>
            <a:chExt cx="1116384" cy="1566400"/>
          </a:xfrm>
        </p:grpSpPr>
        <p:grpSp>
          <p:nvGrpSpPr>
            <p:cNvPr id="313" name="Group 2"/>
            <p:cNvGrpSpPr/>
            <p:nvPr/>
          </p:nvGrpSpPr>
          <p:grpSpPr>
            <a:xfrm>
              <a:off x="0" y="-1"/>
              <a:ext cx="1116385" cy="1566402"/>
              <a:chOff x="0" y="0"/>
              <a:chExt cx="1116384" cy="1566400"/>
            </a:xfrm>
          </p:grpSpPr>
          <p:sp>
            <p:nvSpPr>
              <p:cNvPr id="311" name="Freeform 11"/>
              <p:cNvSpPr/>
              <p:nvPr/>
            </p:nvSpPr>
            <p:spPr>
              <a:xfrm>
                <a:off x="67070" y="399172"/>
                <a:ext cx="984410" cy="1102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15" y="4793"/>
                    </a:moveTo>
                    <a:cubicBezTo>
                      <a:pt x="12872" y="4672"/>
                      <a:pt x="12872" y="4672"/>
                      <a:pt x="12872" y="4672"/>
                    </a:cubicBezTo>
                    <a:cubicBezTo>
                      <a:pt x="12872" y="0"/>
                      <a:pt x="12872" y="0"/>
                      <a:pt x="12872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8728" y="0"/>
                      <a:pt x="8728" y="0"/>
                      <a:pt x="8728" y="0"/>
                    </a:cubicBezTo>
                    <a:cubicBezTo>
                      <a:pt x="8728" y="4672"/>
                      <a:pt x="8728" y="4672"/>
                      <a:pt x="8728" y="4672"/>
                    </a:cubicBezTo>
                    <a:cubicBezTo>
                      <a:pt x="8185" y="4793"/>
                      <a:pt x="8185" y="4793"/>
                      <a:pt x="8185" y="4793"/>
                    </a:cubicBezTo>
                    <a:cubicBezTo>
                      <a:pt x="3362" y="5855"/>
                      <a:pt x="0" y="9617"/>
                      <a:pt x="0" y="13985"/>
                    </a:cubicBezTo>
                    <a:cubicBezTo>
                      <a:pt x="0" y="16989"/>
                      <a:pt x="1630" y="19810"/>
                      <a:pt x="4381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7185" y="21600"/>
                      <a:pt x="17185" y="21600"/>
                      <a:pt x="17185" y="21600"/>
                    </a:cubicBezTo>
                    <a:cubicBezTo>
                      <a:pt x="19970" y="19810"/>
                      <a:pt x="21600" y="16989"/>
                      <a:pt x="21600" y="13985"/>
                    </a:cubicBezTo>
                    <a:cubicBezTo>
                      <a:pt x="21600" y="9617"/>
                      <a:pt x="18238" y="5855"/>
                      <a:pt x="13415" y="479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12" name="Freeform 12"/>
              <p:cNvSpPr/>
              <p:nvPr/>
            </p:nvSpPr>
            <p:spPr>
              <a:xfrm>
                <a:off x="0" y="-1"/>
                <a:ext cx="1116385" cy="156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01" y="8089"/>
                    </a:moveTo>
                    <a:cubicBezTo>
                      <a:pt x="13901" y="5507"/>
                      <a:pt x="13901" y="5507"/>
                      <a:pt x="13901" y="5507"/>
                    </a:cubicBezTo>
                    <a:cubicBezTo>
                      <a:pt x="13901" y="3138"/>
                      <a:pt x="13901" y="3138"/>
                      <a:pt x="13901" y="3138"/>
                    </a:cubicBezTo>
                    <a:cubicBezTo>
                      <a:pt x="14410" y="3138"/>
                      <a:pt x="14410" y="3138"/>
                      <a:pt x="14410" y="3138"/>
                    </a:cubicBezTo>
                    <a:cubicBezTo>
                      <a:pt x="14410" y="0"/>
                      <a:pt x="14410" y="0"/>
                      <a:pt x="14410" y="0"/>
                    </a:cubicBezTo>
                    <a:cubicBezTo>
                      <a:pt x="10815" y="0"/>
                      <a:pt x="10815" y="0"/>
                      <a:pt x="10815" y="0"/>
                    </a:cubicBezTo>
                    <a:cubicBezTo>
                      <a:pt x="7220" y="0"/>
                      <a:pt x="7220" y="0"/>
                      <a:pt x="7220" y="0"/>
                    </a:cubicBezTo>
                    <a:cubicBezTo>
                      <a:pt x="7220" y="3138"/>
                      <a:pt x="7220" y="3138"/>
                      <a:pt x="7220" y="3138"/>
                    </a:cubicBezTo>
                    <a:cubicBezTo>
                      <a:pt x="7699" y="3138"/>
                      <a:pt x="7699" y="3138"/>
                      <a:pt x="7699" y="3138"/>
                    </a:cubicBezTo>
                    <a:cubicBezTo>
                      <a:pt x="7699" y="5507"/>
                      <a:pt x="7699" y="5507"/>
                      <a:pt x="7699" y="5507"/>
                    </a:cubicBezTo>
                    <a:cubicBezTo>
                      <a:pt x="7699" y="8089"/>
                      <a:pt x="7699" y="8089"/>
                      <a:pt x="7699" y="8089"/>
                    </a:cubicBezTo>
                    <a:cubicBezTo>
                      <a:pt x="3146" y="9050"/>
                      <a:pt x="0" y="11974"/>
                      <a:pt x="0" y="15346"/>
                    </a:cubicBezTo>
                    <a:cubicBezTo>
                      <a:pt x="0" y="17801"/>
                      <a:pt x="1738" y="20106"/>
                      <a:pt x="4584" y="21536"/>
                    </a:cubicBezTo>
                    <a:cubicBezTo>
                      <a:pt x="4763" y="21600"/>
                      <a:pt x="4763" y="21600"/>
                      <a:pt x="4763" y="21600"/>
                    </a:cubicBezTo>
                    <a:cubicBezTo>
                      <a:pt x="10815" y="21600"/>
                      <a:pt x="10815" y="21600"/>
                      <a:pt x="10815" y="21600"/>
                    </a:cubicBezTo>
                    <a:cubicBezTo>
                      <a:pt x="16867" y="21600"/>
                      <a:pt x="16867" y="21600"/>
                      <a:pt x="16867" y="21600"/>
                    </a:cubicBezTo>
                    <a:cubicBezTo>
                      <a:pt x="17016" y="21536"/>
                      <a:pt x="17016" y="21536"/>
                      <a:pt x="17016" y="21536"/>
                    </a:cubicBezTo>
                    <a:cubicBezTo>
                      <a:pt x="19892" y="20106"/>
                      <a:pt x="21600" y="17801"/>
                      <a:pt x="21600" y="15346"/>
                    </a:cubicBezTo>
                    <a:cubicBezTo>
                      <a:pt x="21600" y="11974"/>
                      <a:pt x="18454" y="9050"/>
                      <a:pt x="13901" y="8089"/>
                    </a:cubicBezTo>
                    <a:close/>
                    <a:moveTo>
                      <a:pt x="16447" y="20704"/>
                    </a:moveTo>
                    <a:cubicBezTo>
                      <a:pt x="10815" y="20704"/>
                      <a:pt x="10815" y="20704"/>
                      <a:pt x="10815" y="20704"/>
                    </a:cubicBezTo>
                    <a:cubicBezTo>
                      <a:pt x="5153" y="20704"/>
                      <a:pt x="5153" y="20704"/>
                      <a:pt x="5153" y="20704"/>
                    </a:cubicBezTo>
                    <a:cubicBezTo>
                      <a:pt x="2726" y="19444"/>
                      <a:pt x="1288" y="17459"/>
                      <a:pt x="1288" y="15346"/>
                    </a:cubicBezTo>
                    <a:cubicBezTo>
                      <a:pt x="1288" y="12273"/>
                      <a:pt x="4254" y="9626"/>
                      <a:pt x="8508" y="8879"/>
                    </a:cubicBezTo>
                    <a:cubicBezTo>
                      <a:pt x="8988" y="8794"/>
                      <a:pt x="8988" y="8794"/>
                      <a:pt x="8988" y="8794"/>
                    </a:cubicBezTo>
                    <a:cubicBezTo>
                      <a:pt x="8988" y="5507"/>
                      <a:pt x="8988" y="5507"/>
                      <a:pt x="8988" y="5507"/>
                    </a:cubicBezTo>
                    <a:cubicBezTo>
                      <a:pt x="8988" y="2241"/>
                      <a:pt x="8988" y="2241"/>
                      <a:pt x="8988" y="2241"/>
                    </a:cubicBezTo>
                    <a:cubicBezTo>
                      <a:pt x="8478" y="2241"/>
                      <a:pt x="8478" y="2241"/>
                      <a:pt x="8478" y="2241"/>
                    </a:cubicBezTo>
                    <a:cubicBezTo>
                      <a:pt x="8478" y="896"/>
                      <a:pt x="8478" y="896"/>
                      <a:pt x="8478" y="896"/>
                    </a:cubicBezTo>
                    <a:cubicBezTo>
                      <a:pt x="10815" y="896"/>
                      <a:pt x="10815" y="896"/>
                      <a:pt x="10815" y="896"/>
                    </a:cubicBezTo>
                    <a:cubicBezTo>
                      <a:pt x="13122" y="896"/>
                      <a:pt x="13122" y="896"/>
                      <a:pt x="13122" y="896"/>
                    </a:cubicBezTo>
                    <a:cubicBezTo>
                      <a:pt x="13122" y="2241"/>
                      <a:pt x="13122" y="2241"/>
                      <a:pt x="13122" y="2241"/>
                    </a:cubicBezTo>
                    <a:cubicBezTo>
                      <a:pt x="12642" y="2241"/>
                      <a:pt x="12642" y="2241"/>
                      <a:pt x="12642" y="2241"/>
                    </a:cubicBezTo>
                    <a:cubicBezTo>
                      <a:pt x="12642" y="5507"/>
                      <a:pt x="12642" y="5507"/>
                      <a:pt x="12642" y="5507"/>
                    </a:cubicBezTo>
                    <a:cubicBezTo>
                      <a:pt x="12642" y="8794"/>
                      <a:pt x="12642" y="8794"/>
                      <a:pt x="12642" y="8794"/>
                    </a:cubicBezTo>
                    <a:cubicBezTo>
                      <a:pt x="13122" y="8879"/>
                      <a:pt x="13122" y="8879"/>
                      <a:pt x="13122" y="8879"/>
                    </a:cubicBezTo>
                    <a:cubicBezTo>
                      <a:pt x="17376" y="9626"/>
                      <a:pt x="20342" y="12273"/>
                      <a:pt x="20342" y="15346"/>
                    </a:cubicBezTo>
                    <a:cubicBezTo>
                      <a:pt x="20342" y="17459"/>
                      <a:pt x="18904" y="19444"/>
                      <a:pt x="16447" y="20704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  <p:grpSp>
          <p:nvGrpSpPr>
            <p:cNvPr id="316" name="Group 79"/>
            <p:cNvGrpSpPr/>
            <p:nvPr/>
          </p:nvGrpSpPr>
          <p:grpSpPr>
            <a:xfrm>
              <a:off x="398648" y="865188"/>
              <a:ext cx="319089" cy="413148"/>
              <a:chOff x="0" y="0"/>
              <a:chExt cx="319088" cy="413147"/>
            </a:xfrm>
          </p:grpSpPr>
          <p:sp>
            <p:nvSpPr>
              <p:cNvPr id="314" name="Freeform 394"/>
              <p:cNvSpPr/>
              <p:nvPr/>
            </p:nvSpPr>
            <p:spPr>
              <a:xfrm>
                <a:off x="148828" y="0"/>
                <a:ext cx="170261" cy="413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20" y="9819"/>
                    </a:moveTo>
                    <a:cubicBezTo>
                      <a:pt x="20011" y="7773"/>
                      <a:pt x="19550" y="6064"/>
                      <a:pt x="17936" y="4736"/>
                    </a:cubicBezTo>
                    <a:cubicBezTo>
                      <a:pt x="16578" y="3618"/>
                      <a:pt x="14451" y="2837"/>
                      <a:pt x="11761" y="2447"/>
                    </a:cubicBezTo>
                    <a:cubicBezTo>
                      <a:pt x="11761" y="844"/>
                      <a:pt x="11761" y="844"/>
                      <a:pt x="11761" y="844"/>
                    </a:cubicBezTo>
                    <a:cubicBezTo>
                      <a:pt x="11761" y="380"/>
                      <a:pt x="10864" y="0"/>
                      <a:pt x="9711" y="0"/>
                    </a:cubicBezTo>
                    <a:cubicBezTo>
                      <a:pt x="6201" y="0"/>
                      <a:pt x="6201" y="0"/>
                      <a:pt x="6201" y="0"/>
                    </a:cubicBezTo>
                    <a:cubicBezTo>
                      <a:pt x="5073" y="0"/>
                      <a:pt x="4151" y="380"/>
                      <a:pt x="4151" y="844"/>
                    </a:cubicBezTo>
                    <a:cubicBezTo>
                      <a:pt x="4151" y="2837"/>
                      <a:pt x="4151" y="2837"/>
                      <a:pt x="4151" y="2837"/>
                    </a:cubicBezTo>
                    <a:cubicBezTo>
                      <a:pt x="3459" y="3111"/>
                      <a:pt x="2767" y="3502"/>
                      <a:pt x="2178" y="4029"/>
                    </a:cubicBezTo>
                    <a:cubicBezTo>
                      <a:pt x="717" y="5326"/>
                      <a:pt x="0" y="7267"/>
                      <a:pt x="0" y="9809"/>
                    </a:cubicBezTo>
                    <a:cubicBezTo>
                      <a:pt x="0" y="12403"/>
                      <a:pt x="743" y="14850"/>
                      <a:pt x="2127" y="16696"/>
                    </a:cubicBezTo>
                    <a:cubicBezTo>
                      <a:pt x="3100" y="18004"/>
                      <a:pt x="4305" y="18900"/>
                      <a:pt x="5663" y="19364"/>
                    </a:cubicBezTo>
                    <a:cubicBezTo>
                      <a:pt x="5663" y="20651"/>
                      <a:pt x="5663" y="20651"/>
                      <a:pt x="5663" y="20651"/>
                    </a:cubicBezTo>
                    <a:cubicBezTo>
                      <a:pt x="5663" y="21178"/>
                      <a:pt x="6688" y="21600"/>
                      <a:pt x="7969" y="21600"/>
                    </a:cubicBezTo>
                    <a:cubicBezTo>
                      <a:pt x="9224" y="21600"/>
                      <a:pt x="10249" y="21178"/>
                      <a:pt x="10249" y="20651"/>
                    </a:cubicBezTo>
                    <a:cubicBezTo>
                      <a:pt x="10249" y="19364"/>
                      <a:pt x="10249" y="19364"/>
                      <a:pt x="10249" y="19364"/>
                    </a:cubicBezTo>
                    <a:cubicBezTo>
                      <a:pt x="11812" y="18826"/>
                      <a:pt x="13144" y="17729"/>
                      <a:pt x="14169" y="16158"/>
                    </a:cubicBezTo>
                    <a:cubicBezTo>
                      <a:pt x="14272" y="15989"/>
                      <a:pt x="14016" y="15820"/>
                      <a:pt x="13606" y="15768"/>
                    </a:cubicBezTo>
                    <a:cubicBezTo>
                      <a:pt x="13196" y="15725"/>
                      <a:pt x="12760" y="15831"/>
                      <a:pt x="12658" y="16000"/>
                    </a:cubicBezTo>
                    <a:cubicBezTo>
                      <a:pt x="11428" y="17909"/>
                      <a:pt x="9634" y="19100"/>
                      <a:pt x="7969" y="19100"/>
                    </a:cubicBezTo>
                    <a:cubicBezTo>
                      <a:pt x="4996" y="19100"/>
                      <a:pt x="1691" y="15430"/>
                      <a:pt x="1563" y="10125"/>
                    </a:cubicBezTo>
                    <a:cubicBezTo>
                      <a:pt x="14374" y="10125"/>
                      <a:pt x="14374" y="10125"/>
                      <a:pt x="14374" y="10125"/>
                    </a:cubicBezTo>
                    <a:cubicBezTo>
                      <a:pt x="14323" y="11770"/>
                      <a:pt x="13964" y="13373"/>
                      <a:pt x="13324" y="14766"/>
                    </a:cubicBezTo>
                    <a:cubicBezTo>
                      <a:pt x="13247" y="14934"/>
                      <a:pt x="13529" y="15103"/>
                      <a:pt x="13939" y="15135"/>
                    </a:cubicBezTo>
                    <a:cubicBezTo>
                      <a:pt x="14374" y="15177"/>
                      <a:pt x="14784" y="15061"/>
                      <a:pt x="14861" y="14882"/>
                    </a:cubicBezTo>
                    <a:cubicBezTo>
                      <a:pt x="15553" y="13363"/>
                      <a:pt x="15937" y="11602"/>
                      <a:pt x="15937" y="9809"/>
                    </a:cubicBezTo>
                    <a:cubicBezTo>
                      <a:pt x="15937" y="7267"/>
                      <a:pt x="15194" y="5326"/>
                      <a:pt x="13759" y="4029"/>
                    </a:cubicBezTo>
                    <a:cubicBezTo>
                      <a:pt x="13452" y="3776"/>
                      <a:pt x="13144" y="3544"/>
                      <a:pt x="12811" y="3354"/>
                    </a:cubicBezTo>
                    <a:cubicBezTo>
                      <a:pt x="14374" y="3723"/>
                      <a:pt x="15630" y="4293"/>
                      <a:pt x="16527" y="5031"/>
                    </a:cubicBezTo>
                    <a:cubicBezTo>
                      <a:pt x="18013" y="6233"/>
                      <a:pt x="18423" y="7815"/>
                      <a:pt x="17782" y="9724"/>
                    </a:cubicBezTo>
                    <a:cubicBezTo>
                      <a:pt x="17065" y="11865"/>
                      <a:pt x="17347" y="13468"/>
                      <a:pt x="18653" y="14491"/>
                    </a:cubicBezTo>
                    <a:cubicBezTo>
                      <a:pt x="19730" y="15335"/>
                      <a:pt x="21088" y="15483"/>
                      <a:pt x="21241" y="15493"/>
                    </a:cubicBezTo>
                    <a:cubicBezTo>
                      <a:pt x="21574" y="14861"/>
                      <a:pt x="21574" y="14861"/>
                      <a:pt x="21574" y="14861"/>
                    </a:cubicBezTo>
                    <a:cubicBezTo>
                      <a:pt x="21574" y="14861"/>
                      <a:pt x="21574" y="14871"/>
                      <a:pt x="21600" y="14871"/>
                    </a:cubicBezTo>
                    <a:cubicBezTo>
                      <a:pt x="21549" y="14861"/>
                      <a:pt x="17782" y="14375"/>
                      <a:pt x="19320" y="9819"/>
                    </a:cubicBezTo>
                    <a:close/>
                    <a:moveTo>
                      <a:pt x="8686" y="19702"/>
                    </a:moveTo>
                    <a:cubicBezTo>
                      <a:pt x="8686" y="20651"/>
                      <a:pt x="8686" y="20651"/>
                      <a:pt x="8686" y="20651"/>
                    </a:cubicBezTo>
                    <a:cubicBezTo>
                      <a:pt x="8686" y="20820"/>
                      <a:pt x="8379" y="20957"/>
                      <a:pt x="7969" y="20957"/>
                    </a:cubicBezTo>
                    <a:cubicBezTo>
                      <a:pt x="7559" y="20957"/>
                      <a:pt x="7226" y="20820"/>
                      <a:pt x="7226" y="20651"/>
                    </a:cubicBezTo>
                    <a:cubicBezTo>
                      <a:pt x="7226" y="19702"/>
                      <a:pt x="7226" y="19702"/>
                      <a:pt x="7226" y="19702"/>
                    </a:cubicBezTo>
                    <a:cubicBezTo>
                      <a:pt x="7456" y="19723"/>
                      <a:pt x="7712" y="19744"/>
                      <a:pt x="7969" y="19744"/>
                    </a:cubicBezTo>
                    <a:cubicBezTo>
                      <a:pt x="8199" y="19744"/>
                      <a:pt x="8456" y="19723"/>
                      <a:pt x="8686" y="19702"/>
                    </a:cubicBezTo>
                    <a:close/>
                    <a:moveTo>
                      <a:pt x="5714" y="844"/>
                    </a:moveTo>
                    <a:cubicBezTo>
                      <a:pt x="5714" y="728"/>
                      <a:pt x="5919" y="643"/>
                      <a:pt x="6201" y="643"/>
                    </a:cubicBezTo>
                    <a:cubicBezTo>
                      <a:pt x="9711" y="643"/>
                      <a:pt x="9711" y="643"/>
                      <a:pt x="9711" y="643"/>
                    </a:cubicBezTo>
                    <a:cubicBezTo>
                      <a:pt x="9993" y="643"/>
                      <a:pt x="10223" y="728"/>
                      <a:pt x="10223" y="844"/>
                    </a:cubicBezTo>
                    <a:cubicBezTo>
                      <a:pt x="10223" y="2394"/>
                      <a:pt x="10223" y="2394"/>
                      <a:pt x="10223" y="2394"/>
                    </a:cubicBezTo>
                    <a:cubicBezTo>
                      <a:pt x="9404" y="2236"/>
                      <a:pt x="8635" y="2183"/>
                      <a:pt x="7969" y="2183"/>
                    </a:cubicBezTo>
                    <a:cubicBezTo>
                      <a:pt x="7277" y="2183"/>
                      <a:pt x="6508" y="2236"/>
                      <a:pt x="5714" y="2394"/>
                    </a:cubicBezTo>
                    <a:lnTo>
                      <a:pt x="5714" y="844"/>
                    </a:lnTo>
                    <a:close/>
                    <a:moveTo>
                      <a:pt x="14374" y="9482"/>
                    </a:moveTo>
                    <a:cubicBezTo>
                      <a:pt x="1563" y="9482"/>
                      <a:pt x="1563" y="9482"/>
                      <a:pt x="1563" y="9482"/>
                    </a:cubicBezTo>
                    <a:cubicBezTo>
                      <a:pt x="1665" y="5252"/>
                      <a:pt x="3997" y="2827"/>
                      <a:pt x="7969" y="2827"/>
                    </a:cubicBezTo>
                    <a:cubicBezTo>
                      <a:pt x="11940" y="2827"/>
                      <a:pt x="14246" y="5252"/>
                      <a:pt x="14374" y="9482"/>
                    </a:cubicBezTo>
                    <a:close/>
                    <a:moveTo>
                      <a:pt x="14374" y="9482"/>
                    </a:moveTo>
                    <a:cubicBezTo>
                      <a:pt x="14374" y="9482"/>
                      <a:pt x="14374" y="9482"/>
                      <a:pt x="14374" y="948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15" name="Freeform 395"/>
              <p:cNvSpPr/>
              <p:nvPr/>
            </p:nvSpPr>
            <p:spPr>
              <a:xfrm>
                <a:off x="-1" y="0"/>
                <a:ext cx="119064" cy="413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04" y="0"/>
                    </a:moveTo>
                    <a:cubicBezTo>
                      <a:pt x="1096" y="0"/>
                      <a:pt x="1096" y="0"/>
                      <a:pt x="1096" y="0"/>
                    </a:cubicBezTo>
                    <a:cubicBezTo>
                      <a:pt x="512" y="0"/>
                      <a:pt x="0" y="148"/>
                      <a:pt x="0" y="316"/>
                    </a:cubicBezTo>
                    <a:cubicBezTo>
                      <a:pt x="0" y="16358"/>
                      <a:pt x="0" y="16358"/>
                      <a:pt x="0" y="16358"/>
                    </a:cubicBezTo>
                    <a:cubicBezTo>
                      <a:pt x="0" y="16411"/>
                      <a:pt x="37" y="16464"/>
                      <a:pt x="146" y="16516"/>
                    </a:cubicBezTo>
                    <a:cubicBezTo>
                      <a:pt x="9831" y="21442"/>
                      <a:pt x="9831" y="21442"/>
                      <a:pt x="9831" y="21442"/>
                    </a:cubicBezTo>
                    <a:cubicBezTo>
                      <a:pt x="10051" y="21537"/>
                      <a:pt x="10416" y="21600"/>
                      <a:pt x="10818" y="21600"/>
                    </a:cubicBezTo>
                    <a:cubicBezTo>
                      <a:pt x="11220" y="21600"/>
                      <a:pt x="11586" y="21537"/>
                      <a:pt x="11769" y="21442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15862" y="19354"/>
                      <a:pt x="15862" y="19354"/>
                      <a:pt x="15862" y="19354"/>
                    </a:cubicBezTo>
                    <a:cubicBezTo>
                      <a:pt x="21454" y="16516"/>
                      <a:pt x="21454" y="16516"/>
                      <a:pt x="21454" y="16516"/>
                    </a:cubicBezTo>
                    <a:cubicBezTo>
                      <a:pt x="21563" y="16464"/>
                      <a:pt x="21600" y="16411"/>
                      <a:pt x="21600" y="16358"/>
                    </a:cubicBezTo>
                    <a:cubicBezTo>
                      <a:pt x="21600" y="316"/>
                      <a:pt x="21600" y="316"/>
                      <a:pt x="21600" y="316"/>
                    </a:cubicBezTo>
                    <a:cubicBezTo>
                      <a:pt x="21600" y="148"/>
                      <a:pt x="21125" y="0"/>
                      <a:pt x="20504" y="0"/>
                    </a:cubicBezTo>
                    <a:close/>
                    <a:moveTo>
                      <a:pt x="19371" y="15567"/>
                    </a:moveTo>
                    <a:cubicBezTo>
                      <a:pt x="18420" y="15641"/>
                      <a:pt x="17543" y="15778"/>
                      <a:pt x="16812" y="15957"/>
                    </a:cubicBezTo>
                    <a:cubicBezTo>
                      <a:pt x="16812" y="643"/>
                      <a:pt x="16812" y="643"/>
                      <a:pt x="16812" y="643"/>
                    </a:cubicBezTo>
                    <a:cubicBezTo>
                      <a:pt x="19371" y="643"/>
                      <a:pt x="19371" y="643"/>
                      <a:pt x="19371" y="643"/>
                    </a:cubicBezTo>
                    <a:lnTo>
                      <a:pt x="19371" y="15567"/>
                    </a:lnTo>
                    <a:close/>
                    <a:moveTo>
                      <a:pt x="4861" y="643"/>
                    </a:moveTo>
                    <a:cubicBezTo>
                      <a:pt x="4861" y="3470"/>
                      <a:pt x="4861" y="3470"/>
                      <a:pt x="4861" y="3470"/>
                    </a:cubicBezTo>
                    <a:cubicBezTo>
                      <a:pt x="4861" y="3639"/>
                      <a:pt x="5373" y="3786"/>
                      <a:pt x="5994" y="3786"/>
                    </a:cubicBezTo>
                    <a:cubicBezTo>
                      <a:pt x="6579" y="3786"/>
                      <a:pt x="7090" y="3639"/>
                      <a:pt x="7090" y="3470"/>
                    </a:cubicBezTo>
                    <a:cubicBezTo>
                      <a:pt x="7090" y="643"/>
                      <a:pt x="7090" y="643"/>
                      <a:pt x="7090" y="643"/>
                    </a:cubicBezTo>
                    <a:cubicBezTo>
                      <a:pt x="14583" y="643"/>
                      <a:pt x="14583" y="643"/>
                      <a:pt x="14583" y="643"/>
                    </a:cubicBezTo>
                    <a:cubicBezTo>
                      <a:pt x="14583" y="15957"/>
                      <a:pt x="14583" y="15957"/>
                      <a:pt x="14583" y="15957"/>
                    </a:cubicBezTo>
                    <a:cubicBezTo>
                      <a:pt x="13596" y="15704"/>
                      <a:pt x="12280" y="15525"/>
                      <a:pt x="10855" y="15525"/>
                    </a:cubicBezTo>
                    <a:cubicBezTo>
                      <a:pt x="9393" y="15525"/>
                      <a:pt x="8114" y="15704"/>
                      <a:pt x="7090" y="15957"/>
                    </a:cubicBezTo>
                    <a:cubicBezTo>
                      <a:pt x="7090" y="4746"/>
                      <a:pt x="7090" y="4746"/>
                      <a:pt x="7090" y="4746"/>
                    </a:cubicBezTo>
                    <a:cubicBezTo>
                      <a:pt x="7090" y="4567"/>
                      <a:pt x="6579" y="4430"/>
                      <a:pt x="5994" y="4430"/>
                    </a:cubicBezTo>
                    <a:cubicBezTo>
                      <a:pt x="5373" y="4430"/>
                      <a:pt x="4861" y="4567"/>
                      <a:pt x="4861" y="4746"/>
                    </a:cubicBezTo>
                    <a:cubicBezTo>
                      <a:pt x="4861" y="15957"/>
                      <a:pt x="4861" y="15957"/>
                      <a:pt x="4861" y="15957"/>
                    </a:cubicBezTo>
                    <a:cubicBezTo>
                      <a:pt x="4130" y="15778"/>
                      <a:pt x="3216" y="15630"/>
                      <a:pt x="2229" y="15567"/>
                    </a:cubicBezTo>
                    <a:cubicBezTo>
                      <a:pt x="2229" y="643"/>
                      <a:pt x="2229" y="643"/>
                      <a:pt x="2229" y="643"/>
                    </a:cubicBezTo>
                    <a:lnTo>
                      <a:pt x="4861" y="643"/>
                    </a:lnTo>
                    <a:close/>
                    <a:moveTo>
                      <a:pt x="10818" y="20630"/>
                    </a:moveTo>
                    <a:cubicBezTo>
                      <a:pt x="8260" y="19343"/>
                      <a:pt x="8260" y="19343"/>
                      <a:pt x="8260" y="19343"/>
                    </a:cubicBezTo>
                    <a:cubicBezTo>
                      <a:pt x="9064" y="19248"/>
                      <a:pt x="9941" y="19206"/>
                      <a:pt x="10818" y="19206"/>
                    </a:cubicBezTo>
                    <a:cubicBezTo>
                      <a:pt x="11659" y="19206"/>
                      <a:pt x="12536" y="19248"/>
                      <a:pt x="13340" y="19343"/>
                    </a:cubicBezTo>
                    <a:lnTo>
                      <a:pt x="10818" y="20630"/>
                    </a:lnTo>
                    <a:close/>
                    <a:moveTo>
                      <a:pt x="14437" y="18773"/>
                    </a:moveTo>
                    <a:cubicBezTo>
                      <a:pt x="13304" y="18636"/>
                      <a:pt x="12061" y="18563"/>
                      <a:pt x="10818" y="18563"/>
                    </a:cubicBezTo>
                    <a:cubicBezTo>
                      <a:pt x="9539" y="18563"/>
                      <a:pt x="8296" y="18636"/>
                      <a:pt x="7163" y="18773"/>
                    </a:cubicBezTo>
                    <a:cubicBezTo>
                      <a:pt x="2229" y="16274"/>
                      <a:pt x="2229" y="16274"/>
                      <a:pt x="2229" y="16274"/>
                    </a:cubicBezTo>
                    <a:cubicBezTo>
                      <a:pt x="2229" y="16232"/>
                      <a:pt x="2229" y="16232"/>
                      <a:pt x="2229" y="16232"/>
                    </a:cubicBezTo>
                    <a:cubicBezTo>
                      <a:pt x="3289" y="16358"/>
                      <a:pt x="4203" y="16632"/>
                      <a:pt x="4642" y="16896"/>
                    </a:cubicBezTo>
                    <a:cubicBezTo>
                      <a:pt x="4897" y="17044"/>
                      <a:pt x="5409" y="17128"/>
                      <a:pt x="5994" y="17128"/>
                    </a:cubicBezTo>
                    <a:cubicBezTo>
                      <a:pt x="6542" y="17128"/>
                      <a:pt x="7054" y="17044"/>
                      <a:pt x="7310" y="16896"/>
                    </a:cubicBezTo>
                    <a:cubicBezTo>
                      <a:pt x="7894" y="16548"/>
                      <a:pt x="9356" y="16168"/>
                      <a:pt x="10855" y="16168"/>
                    </a:cubicBezTo>
                    <a:cubicBezTo>
                      <a:pt x="12353" y="16168"/>
                      <a:pt x="13779" y="16548"/>
                      <a:pt x="14400" y="16896"/>
                    </a:cubicBezTo>
                    <a:cubicBezTo>
                      <a:pt x="14656" y="17044"/>
                      <a:pt x="15131" y="17128"/>
                      <a:pt x="15716" y="17128"/>
                    </a:cubicBezTo>
                    <a:cubicBezTo>
                      <a:pt x="16264" y="17128"/>
                      <a:pt x="16776" y="17044"/>
                      <a:pt x="17031" y="16896"/>
                    </a:cubicBezTo>
                    <a:cubicBezTo>
                      <a:pt x="17470" y="16643"/>
                      <a:pt x="18347" y="16369"/>
                      <a:pt x="19371" y="16242"/>
                    </a:cubicBezTo>
                    <a:cubicBezTo>
                      <a:pt x="19371" y="16274"/>
                      <a:pt x="19371" y="16274"/>
                      <a:pt x="19371" y="16274"/>
                    </a:cubicBezTo>
                    <a:lnTo>
                      <a:pt x="14437" y="18773"/>
                    </a:lnTo>
                    <a:close/>
                    <a:moveTo>
                      <a:pt x="14437" y="18773"/>
                    </a:moveTo>
                    <a:cubicBezTo>
                      <a:pt x="14437" y="18773"/>
                      <a:pt x="14437" y="18773"/>
                      <a:pt x="14437" y="18773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</p:grpSp>
      </p:grpSp>
      <p:sp>
        <p:nvSpPr>
          <p:cNvPr id="318" name="Rectangle 82"/>
          <p:cNvSpPr txBox="1"/>
          <p:nvPr/>
        </p:nvSpPr>
        <p:spPr>
          <a:xfrm>
            <a:off x="1749806" y="1537358"/>
            <a:ext cx="56443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12"/>
      <p:bldP build="whole" bldLvl="1" animBg="1" rev="0" advAuto="0" spid="286" grpId="14"/>
      <p:bldP build="whole" bldLvl="1" animBg="1" rev="0" advAuto="0" spid="303" grpId="7"/>
      <p:bldP build="whole" bldLvl="1" animBg="1" rev="0" advAuto="0" spid="310" grpId="10"/>
      <p:bldP build="whole" bldLvl="1" animBg="1" rev="0" advAuto="0" spid="296" grpId="4"/>
      <p:bldP build="whole" bldLvl="1" animBg="1" rev="0" advAuto="0" spid="283" grpId="3"/>
      <p:bldP build="whole" bldLvl="1" animBg="1" rev="0" advAuto="0" spid="282" grpId="1"/>
      <p:bldP build="whole" bldLvl="1" animBg="1" rev="0" advAuto="0" spid="285" grpId="11"/>
      <p:bldP build="whole" bldLvl="1" animBg="1" rev="0" advAuto="0" spid="317" grpId="13"/>
      <p:bldP build="whole" bldLvl="1" animBg="1" rev="0" advAuto="0" spid="281" grpId="5"/>
      <p:bldP build="whole" bldLvl="1" animBg="1" rev="0" advAuto="0" spid="288" grpId="9"/>
      <p:bldP build="whole" bldLvl="1" animBg="1" rev="0" advAuto="0" spid="318" grpId="2"/>
      <p:bldP build="whole" bldLvl="1" animBg="1" rev="0" advAuto="0" spid="287" grpId="6"/>
      <p:bldP build="whole" bldLvl="1" animBg="1" rev="0" advAuto="0" spid="284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17"/>
          <p:cNvSpPr txBox="1"/>
          <p:nvPr/>
        </p:nvSpPr>
        <p:spPr>
          <a:xfrm>
            <a:off x="2059576" y="882135"/>
            <a:ext cx="502484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EDUCATION </a:t>
            </a:r>
            <a:r>
              <a:rPr>
                <a:solidFill>
                  <a:schemeClr val="accent4"/>
                </a:solidFill>
              </a:rPr>
              <a:t>INFOGRAPHIC</a:t>
            </a:r>
          </a:p>
        </p:txBody>
      </p:sp>
      <p:sp>
        <p:nvSpPr>
          <p:cNvPr id="321" name="TextBox 18"/>
          <p:cNvSpPr txBox="1"/>
          <p:nvPr/>
        </p:nvSpPr>
        <p:spPr>
          <a:xfrm>
            <a:off x="609265" y="1777876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322" name="Rectangle 19"/>
          <p:cNvSpPr txBox="1"/>
          <p:nvPr/>
        </p:nvSpPr>
        <p:spPr>
          <a:xfrm>
            <a:off x="393569" y="2071790"/>
            <a:ext cx="1790264" cy="31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grpSp>
        <p:nvGrpSpPr>
          <p:cNvPr id="326" name="Group 2"/>
          <p:cNvGrpSpPr/>
          <p:nvPr/>
        </p:nvGrpSpPr>
        <p:grpSpPr>
          <a:xfrm>
            <a:off x="866881" y="2571749"/>
            <a:ext cx="843642" cy="1537403"/>
            <a:chOff x="0" y="0"/>
            <a:chExt cx="843641" cy="1537401"/>
          </a:xfrm>
        </p:grpSpPr>
        <p:sp>
          <p:nvSpPr>
            <p:cNvPr id="323" name="Freeform 5"/>
            <p:cNvSpPr/>
            <p:nvPr/>
          </p:nvSpPr>
          <p:spPr>
            <a:xfrm>
              <a:off x="-1" y="-1"/>
              <a:ext cx="843643" cy="153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08" y="0"/>
                  </a:moveTo>
                  <a:lnTo>
                    <a:pt x="0" y="1334"/>
                  </a:lnTo>
                  <a:lnTo>
                    <a:pt x="0" y="1939"/>
                  </a:lnTo>
                  <a:lnTo>
                    <a:pt x="38" y="1939"/>
                  </a:lnTo>
                  <a:lnTo>
                    <a:pt x="38" y="16137"/>
                  </a:lnTo>
                  <a:lnTo>
                    <a:pt x="16642" y="21454"/>
                  </a:lnTo>
                  <a:lnTo>
                    <a:pt x="17136" y="21600"/>
                  </a:lnTo>
                  <a:lnTo>
                    <a:pt x="17611" y="21600"/>
                  </a:lnTo>
                  <a:lnTo>
                    <a:pt x="17611" y="6953"/>
                  </a:lnTo>
                  <a:lnTo>
                    <a:pt x="969" y="1637"/>
                  </a:lnTo>
                  <a:lnTo>
                    <a:pt x="4027" y="605"/>
                  </a:lnTo>
                  <a:lnTo>
                    <a:pt x="20650" y="5848"/>
                  </a:lnTo>
                  <a:lnTo>
                    <a:pt x="20650" y="20172"/>
                  </a:lnTo>
                  <a:lnTo>
                    <a:pt x="21600" y="20172"/>
                  </a:lnTo>
                  <a:lnTo>
                    <a:pt x="21600" y="5546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4" name="Freeform 6"/>
            <p:cNvSpPr/>
            <p:nvPr/>
          </p:nvSpPr>
          <p:spPr>
            <a:xfrm>
              <a:off x="37841" y="43035"/>
              <a:ext cx="768701" cy="45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840"/>
                  </a:moveTo>
                  <a:lnTo>
                    <a:pt x="3357" y="0"/>
                  </a:lnTo>
                  <a:lnTo>
                    <a:pt x="0" y="3511"/>
                  </a:lnTo>
                  <a:lnTo>
                    <a:pt x="18264" y="21600"/>
                  </a:lnTo>
                  <a:lnTo>
                    <a:pt x="21600" y="17947"/>
                  </a:lnTo>
                  <a:lnTo>
                    <a:pt x="21600" y="17840"/>
                  </a:ln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5" name="Freeform 7"/>
            <p:cNvSpPr/>
            <p:nvPr/>
          </p:nvSpPr>
          <p:spPr>
            <a:xfrm>
              <a:off x="687824" y="418481"/>
              <a:ext cx="118719" cy="109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05"/>
                  </a:moveTo>
                  <a:lnTo>
                    <a:pt x="0" y="21600"/>
                  </a:lnTo>
                  <a:lnTo>
                    <a:pt x="21600" y="19744"/>
                  </a:lnTo>
                  <a:lnTo>
                    <a:pt x="21600" y="0"/>
                  </a:lnTo>
                  <a:lnTo>
                    <a:pt x="0" y="1505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330" name="Group 3"/>
          <p:cNvGrpSpPr/>
          <p:nvPr/>
        </p:nvGrpSpPr>
        <p:grpSpPr>
          <a:xfrm>
            <a:off x="2934668" y="2571749"/>
            <a:ext cx="842901" cy="1537403"/>
            <a:chOff x="0" y="0"/>
            <a:chExt cx="842900" cy="1537401"/>
          </a:xfrm>
        </p:grpSpPr>
        <p:sp>
          <p:nvSpPr>
            <p:cNvPr id="327" name="Freeform 8"/>
            <p:cNvSpPr/>
            <p:nvPr/>
          </p:nvSpPr>
          <p:spPr>
            <a:xfrm>
              <a:off x="0" y="-1"/>
              <a:ext cx="842901" cy="153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93" y="0"/>
                  </a:moveTo>
                  <a:lnTo>
                    <a:pt x="0" y="1334"/>
                  </a:lnTo>
                  <a:lnTo>
                    <a:pt x="0" y="16137"/>
                  </a:lnTo>
                  <a:lnTo>
                    <a:pt x="16656" y="21454"/>
                  </a:lnTo>
                  <a:lnTo>
                    <a:pt x="17113" y="21600"/>
                  </a:lnTo>
                  <a:lnTo>
                    <a:pt x="17607" y="21600"/>
                  </a:lnTo>
                  <a:lnTo>
                    <a:pt x="17607" y="6953"/>
                  </a:lnTo>
                  <a:lnTo>
                    <a:pt x="913" y="1626"/>
                  </a:lnTo>
                  <a:lnTo>
                    <a:pt x="3993" y="605"/>
                  </a:lnTo>
                  <a:lnTo>
                    <a:pt x="20649" y="5838"/>
                  </a:lnTo>
                  <a:lnTo>
                    <a:pt x="20649" y="20172"/>
                  </a:lnTo>
                  <a:lnTo>
                    <a:pt x="21600" y="20172"/>
                  </a:lnTo>
                  <a:lnTo>
                    <a:pt x="21600" y="5546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8" name="Freeform 9"/>
            <p:cNvSpPr/>
            <p:nvPr/>
          </p:nvSpPr>
          <p:spPr>
            <a:xfrm>
              <a:off x="35615" y="43035"/>
              <a:ext cx="770186" cy="45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805"/>
                  </a:moveTo>
                  <a:lnTo>
                    <a:pt x="3371" y="0"/>
                  </a:lnTo>
                  <a:lnTo>
                    <a:pt x="0" y="3476"/>
                  </a:lnTo>
                  <a:lnTo>
                    <a:pt x="18229" y="21600"/>
                  </a:lnTo>
                  <a:lnTo>
                    <a:pt x="21600" y="17911"/>
                  </a:lnTo>
                  <a:lnTo>
                    <a:pt x="21600" y="17805"/>
                  </a:ln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9" name="Freeform 10"/>
            <p:cNvSpPr/>
            <p:nvPr/>
          </p:nvSpPr>
          <p:spPr>
            <a:xfrm>
              <a:off x="685598" y="417739"/>
              <a:ext cx="120203" cy="109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20"/>
                  </a:moveTo>
                  <a:lnTo>
                    <a:pt x="267" y="1520"/>
                  </a:lnTo>
                  <a:lnTo>
                    <a:pt x="267" y="21600"/>
                  </a:lnTo>
                  <a:lnTo>
                    <a:pt x="21600" y="19759"/>
                  </a:lnTo>
                  <a:lnTo>
                    <a:pt x="21600" y="0"/>
                  </a:lnTo>
                  <a:lnTo>
                    <a:pt x="0" y="1520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334" name="Group 20"/>
          <p:cNvGrpSpPr/>
          <p:nvPr/>
        </p:nvGrpSpPr>
        <p:grpSpPr>
          <a:xfrm>
            <a:off x="5028555" y="2571749"/>
            <a:ext cx="842158" cy="1537403"/>
            <a:chOff x="0" y="0"/>
            <a:chExt cx="842157" cy="1537401"/>
          </a:xfrm>
        </p:grpSpPr>
        <p:sp>
          <p:nvSpPr>
            <p:cNvPr id="331" name="Freeform 11"/>
            <p:cNvSpPr/>
            <p:nvPr/>
          </p:nvSpPr>
          <p:spPr>
            <a:xfrm>
              <a:off x="-1" y="-1"/>
              <a:ext cx="842159" cy="153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58" y="0"/>
                  </a:moveTo>
                  <a:lnTo>
                    <a:pt x="0" y="1334"/>
                  </a:lnTo>
                  <a:lnTo>
                    <a:pt x="0" y="16137"/>
                  </a:lnTo>
                  <a:lnTo>
                    <a:pt x="16671" y="21454"/>
                  </a:lnTo>
                  <a:lnTo>
                    <a:pt x="17128" y="21600"/>
                  </a:lnTo>
                  <a:lnTo>
                    <a:pt x="17604" y="21600"/>
                  </a:lnTo>
                  <a:lnTo>
                    <a:pt x="17604" y="6953"/>
                  </a:lnTo>
                  <a:lnTo>
                    <a:pt x="933" y="1626"/>
                  </a:lnTo>
                  <a:lnTo>
                    <a:pt x="3996" y="605"/>
                  </a:lnTo>
                  <a:lnTo>
                    <a:pt x="20629" y="5838"/>
                  </a:lnTo>
                  <a:lnTo>
                    <a:pt x="20629" y="20172"/>
                  </a:lnTo>
                  <a:lnTo>
                    <a:pt x="21600" y="20172"/>
                  </a:lnTo>
                  <a:lnTo>
                    <a:pt x="21600" y="554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2" name="Freeform 12"/>
            <p:cNvSpPr/>
            <p:nvPr/>
          </p:nvSpPr>
          <p:spPr>
            <a:xfrm>
              <a:off x="36357" y="43035"/>
              <a:ext cx="767959" cy="45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805"/>
                  </a:moveTo>
                  <a:lnTo>
                    <a:pt x="3360" y="0"/>
                  </a:lnTo>
                  <a:lnTo>
                    <a:pt x="0" y="3476"/>
                  </a:lnTo>
                  <a:lnTo>
                    <a:pt x="18282" y="21600"/>
                  </a:lnTo>
                  <a:lnTo>
                    <a:pt x="21600" y="17911"/>
                  </a:lnTo>
                  <a:lnTo>
                    <a:pt x="21600" y="17805"/>
                  </a:ln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3" name="Freeform 13"/>
            <p:cNvSpPr/>
            <p:nvPr/>
          </p:nvSpPr>
          <p:spPr>
            <a:xfrm>
              <a:off x="686339" y="417739"/>
              <a:ext cx="117977" cy="109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20"/>
                  </a:moveTo>
                  <a:lnTo>
                    <a:pt x="0" y="21600"/>
                  </a:lnTo>
                  <a:lnTo>
                    <a:pt x="21600" y="19759"/>
                  </a:lnTo>
                  <a:lnTo>
                    <a:pt x="21600" y="0"/>
                  </a:lnTo>
                  <a:lnTo>
                    <a:pt x="0" y="1520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grpSp>
        <p:nvGrpSpPr>
          <p:cNvPr id="338" name="Group 21"/>
          <p:cNvGrpSpPr/>
          <p:nvPr/>
        </p:nvGrpSpPr>
        <p:grpSpPr>
          <a:xfrm>
            <a:off x="7163228" y="2571749"/>
            <a:ext cx="842901" cy="1537403"/>
            <a:chOff x="0" y="0"/>
            <a:chExt cx="842900" cy="1537401"/>
          </a:xfrm>
        </p:grpSpPr>
        <p:sp>
          <p:nvSpPr>
            <p:cNvPr id="335" name="Freeform 14"/>
            <p:cNvSpPr/>
            <p:nvPr/>
          </p:nvSpPr>
          <p:spPr>
            <a:xfrm>
              <a:off x="0" y="-1"/>
              <a:ext cx="842901" cy="153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93" y="0"/>
                  </a:moveTo>
                  <a:lnTo>
                    <a:pt x="0" y="1314"/>
                  </a:lnTo>
                  <a:lnTo>
                    <a:pt x="0" y="16117"/>
                  </a:lnTo>
                  <a:lnTo>
                    <a:pt x="16656" y="21433"/>
                  </a:lnTo>
                  <a:lnTo>
                    <a:pt x="17113" y="21600"/>
                  </a:lnTo>
                  <a:lnTo>
                    <a:pt x="17607" y="21600"/>
                  </a:lnTo>
                  <a:lnTo>
                    <a:pt x="17607" y="6932"/>
                  </a:lnTo>
                  <a:lnTo>
                    <a:pt x="932" y="1616"/>
                  </a:lnTo>
                  <a:lnTo>
                    <a:pt x="3993" y="605"/>
                  </a:lnTo>
                  <a:lnTo>
                    <a:pt x="20649" y="5827"/>
                  </a:lnTo>
                  <a:lnTo>
                    <a:pt x="20649" y="20151"/>
                  </a:lnTo>
                  <a:lnTo>
                    <a:pt x="21600" y="20151"/>
                  </a:lnTo>
                  <a:lnTo>
                    <a:pt x="21600" y="5525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6" name="Freeform 15"/>
            <p:cNvSpPr/>
            <p:nvPr/>
          </p:nvSpPr>
          <p:spPr>
            <a:xfrm>
              <a:off x="36357" y="43035"/>
              <a:ext cx="769444" cy="45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828"/>
                  </a:moveTo>
                  <a:lnTo>
                    <a:pt x="3354" y="0"/>
                  </a:lnTo>
                  <a:lnTo>
                    <a:pt x="0" y="3452"/>
                  </a:lnTo>
                  <a:lnTo>
                    <a:pt x="18267" y="21600"/>
                  </a:lnTo>
                  <a:lnTo>
                    <a:pt x="21600" y="17935"/>
                  </a:lnTo>
                  <a:lnTo>
                    <a:pt x="21600" y="17828"/>
                  </a:ln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7" name="Freeform 16"/>
            <p:cNvSpPr/>
            <p:nvPr/>
          </p:nvSpPr>
          <p:spPr>
            <a:xfrm>
              <a:off x="687082" y="416997"/>
              <a:ext cx="118719" cy="109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04"/>
                  </a:moveTo>
                  <a:lnTo>
                    <a:pt x="0" y="21600"/>
                  </a:lnTo>
                  <a:lnTo>
                    <a:pt x="21600" y="19731"/>
                  </a:lnTo>
                  <a:lnTo>
                    <a:pt x="21600" y="0"/>
                  </a:lnTo>
                  <a:lnTo>
                    <a:pt x="0" y="1504"/>
                  </a:lnTo>
                  <a:close/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</a:p>
          </p:txBody>
        </p:sp>
      </p:grpSp>
      <p:sp>
        <p:nvSpPr>
          <p:cNvPr id="339" name="TextBox 22"/>
          <p:cNvSpPr txBox="1"/>
          <p:nvPr/>
        </p:nvSpPr>
        <p:spPr>
          <a:xfrm>
            <a:off x="2676683" y="1777876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340" name="Rectangle 23"/>
          <p:cNvSpPr txBox="1"/>
          <p:nvPr/>
        </p:nvSpPr>
        <p:spPr>
          <a:xfrm>
            <a:off x="2460985" y="2071790"/>
            <a:ext cx="1790265" cy="31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341" name="TextBox 24"/>
          <p:cNvSpPr txBox="1"/>
          <p:nvPr/>
        </p:nvSpPr>
        <p:spPr>
          <a:xfrm>
            <a:off x="6905243" y="1777876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342" name="Rectangle 25"/>
          <p:cNvSpPr txBox="1"/>
          <p:nvPr/>
        </p:nvSpPr>
        <p:spPr>
          <a:xfrm>
            <a:off x="6689546" y="2071790"/>
            <a:ext cx="1790265" cy="31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343" name="TextBox 26"/>
          <p:cNvSpPr txBox="1"/>
          <p:nvPr/>
        </p:nvSpPr>
        <p:spPr>
          <a:xfrm>
            <a:off x="4770199" y="1777876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Subtitle Here</a:t>
            </a:r>
          </a:p>
        </p:txBody>
      </p:sp>
      <p:sp>
        <p:nvSpPr>
          <p:cNvPr id="344" name="Rectangle 27"/>
          <p:cNvSpPr txBox="1"/>
          <p:nvPr/>
        </p:nvSpPr>
        <p:spPr>
          <a:xfrm>
            <a:off x="4554502" y="2071790"/>
            <a:ext cx="1790265" cy="31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345" name="TextBox 30"/>
          <p:cNvSpPr txBox="1"/>
          <p:nvPr/>
        </p:nvSpPr>
        <p:spPr>
          <a:xfrm>
            <a:off x="609265" y="4252279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Book Language</a:t>
            </a:r>
          </a:p>
        </p:txBody>
      </p:sp>
      <p:sp>
        <p:nvSpPr>
          <p:cNvPr id="346" name="TextBox 31"/>
          <p:cNvSpPr txBox="1"/>
          <p:nvPr/>
        </p:nvSpPr>
        <p:spPr>
          <a:xfrm>
            <a:off x="2676683" y="4252279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Book Language</a:t>
            </a:r>
          </a:p>
        </p:txBody>
      </p:sp>
      <p:sp>
        <p:nvSpPr>
          <p:cNvPr id="347" name="TextBox 32"/>
          <p:cNvSpPr txBox="1"/>
          <p:nvPr/>
        </p:nvSpPr>
        <p:spPr>
          <a:xfrm>
            <a:off x="6905243" y="4252279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Book Language</a:t>
            </a:r>
          </a:p>
        </p:txBody>
      </p:sp>
      <p:sp>
        <p:nvSpPr>
          <p:cNvPr id="348" name="TextBox 33"/>
          <p:cNvSpPr txBox="1"/>
          <p:nvPr/>
        </p:nvSpPr>
        <p:spPr>
          <a:xfrm>
            <a:off x="4770199" y="4252279"/>
            <a:ext cx="135887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26262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/>
            <a:r>
              <a:t>Book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11"/>
      <p:bldP build="whole" bldLvl="1" animBg="1" rev="0" advAuto="0" spid="320" grpId="1"/>
      <p:bldP build="whole" bldLvl="1" animBg="1" rev="0" advAuto="0" spid="341" grpId="15"/>
      <p:bldP build="whole" bldLvl="1" animBg="1" rev="0" advAuto="0" spid="322" grpId="4"/>
      <p:bldP build="whole" bldLvl="1" animBg="1" rev="0" advAuto="0" spid="347" grpId="17"/>
      <p:bldP build="whole" bldLvl="1" animBg="1" rev="0" advAuto="0" spid="346" grpId="9"/>
      <p:bldP build="whole" bldLvl="1" animBg="1" rev="0" advAuto="0" spid="345" grpId="5"/>
      <p:bldP build="whole" bldLvl="1" animBg="1" rev="0" advAuto="0" spid="330" grpId="6"/>
      <p:bldP build="whole" bldLvl="1" animBg="1" rev="0" advAuto="0" spid="338" grpId="14"/>
      <p:bldP build="whole" bldLvl="1" animBg="1" rev="0" advAuto="0" spid="344" grpId="12"/>
      <p:bldP build="whole" bldLvl="1" animBg="1" rev="0" advAuto="0" spid="334" grpId="10"/>
      <p:bldP build="whole" bldLvl="1" animBg="1" rev="0" advAuto="0" spid="340" grpId="8"/>
      <p:bldP build="whole" bldLvl="1" animBg="1" rev="0" advAuto="0" spid="321" grpId="3"/>
      <p:bldP build="whole" bldLvl="1" animBg="1" rev="0" advAuto="0" spid="326" grpId="2"/>
      <p:bldP build="whole" bldLvl="1" animBg="1" rev="0" advAuto="0" spid="348" grpId="13"/>
      <p:bldP build="whole" bldLvl="1" animBg="1" rev="0" advAuto="0" spid="339" grpId="7"/>
      <p:bldP build="whole" bldLvl="1" animBg="1" rev="0" advAuto="0" spid="342" grpId="1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335"/>
      </a:accent1>
      <a:accent2>
        <a:srgbClr val="FAE667"/>
      </a:accent2>
      <a:accent3>
        <a:srgbClr val="98D09E"/>
      </a:accent3>
      <a:accent4>
        <a:srgbClr val="7FCECD"/>
      </a:accent4>
      <a:accent5>
        <a:srgbClr val="278D8E"/>
      </a:accent5>
      <a:accent6>
        <a:srgbClr val="A4BAB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335"/>
      </a:accent1>
      <a:accent2>
        <a:srgbClr val="FAE667"/>
      </a:accent2>
      <a:accent3>
        <a:srgbClr val="98D09E"/>
      </a:accent3>
      <a:accent4>
        <a:srgbClr val="7FCECD"/>
      </a:accent4>
      <a:accent5>
        <a:srgbClr val="278D8E"/>
      </a:accent5>
      <a:accent6>
        <a:srgbClr val="A4BAB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