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bbed147ef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bbed147ef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aed464ead197b4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aed464ead197b4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Work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197950" y="3141087"/>
            <a:ext cx="4748100" cy="11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707"/>
              <a:t>Martina Marrazzo			Raffaele Montella</a:t>
            </a:r>
            <a:endParaRPr sz="17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707"/>
              <a:t>              Informatica</a:t>
            </a:r>
            <a:endParaRPr sz="170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230250" y="234861"/>
            <a:ext cx="2683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0">
                <a:solidFill>
                  <a:schemeClr val="lt2"/>
                </a:solidFill>
              </a:rPr>
              <a:t>Proposta</a:t>
            </a:r>
            <a:endParaRPr b="1" sz="6000">
              <a:solidFill>
                <a:schemeClr val="lt2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441850" y="1147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Parthenope Village: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Prenotazione Piscina;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Prenotazione Spa;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Prenotazione Palestra;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Prenotazione Hotel;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Prenotazione Ristorante.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81725" y="2125200"/>
            <a:ext cx="40452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500"/>
              <a:t>Realizzazione</a:t>
            </a:r>
            <a:endParaRPr b="1" sz="5500"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it" sz="2000"/>
              <a:t>Design Pulito e Raffinato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it" sz="2000"/>
              <a:t>Attenzione elevata per l’User experience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it" sz="2000"/>
              <a:t>Web application rapida e adattabile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