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8" r:id="rId5"/>
    <p:sldId id="269" r:id="rId6"/>
    <p:sldId id="266" r:id="rId7"/>
    <p:sldId id="258" r:id="rId8"/>
    <p:sldId id="263" r:id="rId9"/>
    <p:sldId id="270" r:id="rId10"/>
    <p:sldId id="260" r:id="rId11"/>
    <p:sldId id="262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79FBB-3E73-4587-BD40-EF03F6188E68}" v="419" dt="2024-05-26T17:41:43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Oele" userId="c93323cb-61ba-4d55-a370-ab980c4c846c" providerId="ADAL" clId="{DD379FBB-3E73-4587-BD40-EF03F6188E68}"/>
    <pc:docChg chg="undo redo custSel addSld delSld modSld modMainMaster">
      <pc:chgData name="Martijn Oele" userId="c93323cb-61ba-4d55-a370-ab980c4c846c" providerId="ADAL" clId="{DD379FBB-3E73-4587-BD40-EF03F6188E68}" dt="2024-05-26T17:41:43.952" v="5935"/>
      <pc:docMkLst>
        <pc:docMk/>
      </pc:docMkLst>
      <pc:sldChg chg="modSp new mod">
        <pc:chgData name="Martijn Oele" userId="c93323cb-61ba-4d55-a370-ab980c4c846c" providerId="ADAL" clId="{DD379FBB-3E73-4587-BD40-EF03F6188E68}" dt="2024-05-26T17:01:36.713" v="4717" actId="6549"/>
        <pc:sldMkLst>
          <pc:docMk/>
          <pc:sldMk cId="1679501174" sldId="256"/>
        </pc:sldMkLst>
        <pc:spChg chg="mod">
          <ac:chgData name="Martijn Oele" userId="c93323cb-61ba-4d55-a370-ab980c4c846c" providerId="ADAL" clId="{DD379FBB-3E73-4587-BD40-EF03F6188E68}" dt="2024-05-24T10:39:33.264" v="147" actId="27636"/>
          <ac:spMkLst>
            <pc:docMk/>
            <pc:sldMk cId="1679501174" sldId="256"/>
            <ac:spMk id="2" creationId="{68510452-B7DA-D2F4-C0CB-1F7A2256D622}"/>
          </ac:spMkLst>
        </pc:spChg>
        <pc:spChg chg="mod">
          <ac:chgData name="Martijn Oele" userId="c93323cb-61ba-4d55-a370-ab980c4c846c" providerId="ADAL" clId="{DD379FBB-3E73-4587-BD40-EF03F6188E68}" dt="2024-05-26T17:01:36.713" v="4717" actId="6549"/>
          <ac:spMkLst>
            <pc:docMk/>
            <pc:sldMk cId="1679501174" sldId="256"/>
            <ac:spMk id="3" creationId="{3AFB750F-81DE-534F-8851-5EAB81EFBCA7}"/>
          </ac:spMkLst>
        </pc:spChg>
      </pc:sldChg>
      <pc:sldChg chg="addSp delSp modSp new mod">
        <pc:chgData name="Martijn Oele" userId="c93323cb-61ba-4d55-a370-ab980c4c846c" providerId="ADAL" clId="{DD379FBB-3E73-4587-BD40-EF03F6188E68}" dt="2024-05-26T17:38:28.831" v="5891" actId="1076"/>
        <pc:sldMkLst>
          <pc:docMk/>
          <pc:sldMk cId="1093126335" sldId="257"/>
        </pc:sldMkLst>
        <pc:spChg chg="mod">
          <ac:chgData name="Martijn Oele" userId="c93323cb-61ba-4d55-a370-ab980c4c846c" providerId="ADAL" clId="{DD379FBB-3E73-4587-BD40-EF03F6188E68}" dt="2024-05-26T14:12:38.517" v="3289" actId="20577"/>
          <ac:spMkLst>
            <pc:docMk/>
            <pc:sldMk cId="1093126335" sldId="257"/>
            <ac:spMk id="2" creationId="{B3907F89-3025-8C5B-549A-B4DB454F04E5}"/>
          </ac:spMkLst>
        </pc:spChg>
        <pc:spChg chg="mod">
          <ac:chgData name="Martijn Oele" userId="c93323cb-61ba-4d55-a370-ab980c4c846c" providerId="ADAL" clId="{DD379FBB-3E73-4587-BD40-EF03F6188E68}" dt="2024-05-26T15:14:40.310" v="3586" actId="14100"/>
          <ac:spMkLst>
            <pc:docMk/>
            <pc:sldMk cId="1093126335" sldId="257"/>
            <ac:spMk id="3" creationId="{396148D8-7DF1-3E9E-B780-C87B1772DE3E}"/>
          </ac:spMkLst>
        </pc:spChg>
        <pc:spChg chg="add del mod">
          <ac:chgData name="Martijn Oele" userId="c93323cb-61ba-4d55-a370-ab980c4c846c" providerId="ADAL" clId="{DD379FBB-3E73-4587-BD40-EF03F6188E68}" dt="2024-05-26T17:32:47.226" v="5816" actId="478"/>
          <ac:spMkLst>
            <pc:docMk/>
            <pc:sldMk cId="1093126335" sldId="257"/>
            <ac:spMk id="8" creationId="{543414D6-D4DC-5A45-8653-F49A6AD586A1}"/>
          </ac:spMkLst>
        </pc:spChg>
        <pc:spChg chg="add mod">
          <ac:chgData name="Martijn Oele" userId="c93323cb-61ba-4d55-a370-ab980c4c846c" providerId="ADAL" clId="{DD379FBB-3E73-4587-BD40-EF03F6188E68}" dt="2024-05-26T17:38:28.831" v="5891" actId="1076"/>
          <ac:spMkLst>
            <pc:docMk/>
            <pc:sldMk cId="1093126335" sldId="257"/>
            <ac:spMk id="10" creationId="{B63503C7-2DDC-F6B2-90D8-5D5B613C5421}"/>
          </ac:spMkLst>
        </pc:spChg>
        <pc:picChg chg="add mod">
          <ac:chgData name="Martijn Oele" userId="c93323cb-61ba-4d55-a370-ab980c4c846c" providerId="ADAL" clId="{DD379FBB-3E73-4587-BD40-EF03F6188E68}" dt="2024-05-26T15:10:00.764" v="3409" actId="1076"/>
          <ac:picMkLst>
            <pc:docMk/>
            <pc:sldMk cId="1093126335" sldId="257"/>
            <ac:picMk id="6" creationId="{5F6B589A-16EB-08C2-B180-A999E902A6F8}"/>
          </ac:picMkLst>
        </pc:picChg>
        <pc:picChg chg="add mod">
          <ac:chgData name="Martijn Oele" userId="c93323cb-61ba-4d55-a370-ab980c4c846c" providerId="ADAL" clId="{DD379FBB-3E73-4587-BD40-EF03F6188E68}" dt="2024-05-26T15:13:55.425" v="3575" actId="1076"/>
          <ac:picMkLst>
            <pc:docMk/>
            <pc:sldMk cId="1093126335" sldId="257"/>
            <ac:picMk id="1026" creationId="{45747419-47EC-BED1-D454-1D612BB25117}"/>
          </ac:picMkLst>
        </pc:picChg>
      </pc:sldChg>
      <pc:sldChg chg="addSp modSp new mod">
        <pc:chgData name="Martijn Oele" userId="c93323cb-61ba-4d55-a370-ab980c4c846c" providerId="ADAL" clId="{DD379FBB-3E73-4587-BD40-EF03F6188E68}" dt="2024-05-26T17:38:41.796" v="5895" actId="1076"/>
        <pc:sldMkLst>
          <pc:docMk/>
          <pc:sldMk cId="1203030831" sldId="258"/>
        </pc:sldMkLst>
        <pc:spChg chg="mod">
          <ac:chgData name="Martijn Oele" userId="c93323cb-61ba-4d55-a370-ab980c4c846c" providerId="ADAL" clId="{DD379FBB-3E73-4587-BD40-EF03F6188E68}" dt="2024-05-24T20:32:49.839" v="384" actId="20577"/>
          <ac:spMkLst>
            <pc:docMk/>
            <pc:sldMk cId="1203030831" sldId="258"/>
            <ac:spMk id="2" creationId="{77862718-CFD6-B214-A48D-A330FF76C39E}"/>
          </ac:spMkLst>
        </pc:spChg>
        <pc:spChg chg="mod">
          <ac:chgData name="Martijn Oele" userId="c93323cb-61ba-4d55-a370-ab980c4c846c" providerId="ADAL" clId="{DD379FBB-3E73-4587-BD40-EF03F6188E68}" dt="2024-05-26T17:24:04.862" v="5548" actId="20577"/>
          <ac:spMkLst>
            <pc:docMk/>
            <pc:sldMk cId="1203030831" sldId="258"/>
            <ac:spMk id="3" creationId="{3FA8F98C-31B4-32EF-0A13-FEE16E046836}"/>
          </ac:spMkLst>
        </pc:spChg>
        <pc:spChg chg="add mod">
          <ac:chgData name="Martijn Oele" userId="c93323cb-61ba-4d55-a370-ab980c4c846c" providerId="ADAL" clId="{DD379FBB-3E73-4587-BD40-EF03F6188E68}" dt="2024-05-26T17:38:41.796" v="5895" actId="1076"/>
          <ac:spMkLst>
            <pc:docMk/>
            <pc:sldMk cId="1203030831" sldId="258"/>
            <ac:spMk id="5" creationId="{9A6849E8-61A3-DEB8-52A0-9FAD2947038F}"/>
          </ac:spMkLst>
        </pc:spChg>
        <pc:picChg chg="add mod">
          <ac:chgData name="Martijn Oele" userId="c93323cb-61ba-4d55-a370-ab980c4c846c" providerId="ADAL" clId="{DD379FBB-3E73-4587-BD40-EF03F6188E68}" dt="2024-05-24T20:33:01.796" v="388" actId="1076"/>
          <ac:picMkLst>
            <pc:docMk/>
            <pc:sldMk cId="1203030831" sldId="258"/>
            <ac:picMk id="6" creationId="{C4E4CADF-BB5B-DA8F-2165-8AFCC2ED4398}"/>
          </ac:picMkLst>
        </pc:picChg>
      </pc:sldChg>
      <pc:sldChg chg="modSp new mod">
        <pc:chgData name="Martijn Oele" userId="c93323cb-61ba-4d55-a370-ab980c4c846c" providerId="ADAL" clId="{DD379FBB-3E73-4587-BD40-EF03F6188E68}" dt="2024-05-24T10:42:45.789" v="210" actId="313"/>
        <pc:sldMkLst>
          <pc:docMk/>
          <pc:sldMk cId="3978102911" sldId="259"/>
        </pc:sldMkLst>
        <pc:spChg chg="mod">
          <ac:chgData name="Martijn Oele" userId="c93323cb-61ba-4d55-a370-ab980c4c846c" providerId="ADAL" clId="{DD379FBB-3E73-4587-BD40-EF03F6188E68}" dt="2024-05-24T10:38:22.751" v="19" actId="20577"/>
          <ac:spMkLst>
            <pc:docMk/>
            <pc:sldMk cId="3978102911" sldId="259"/>
            <ac:spMk id="2" creationId="{5693779B-9842-854D-B01C-DF8C1E06C71D}"/>
          </ac:spMkLst>
        </pc:spChg>
        <pc:spChg chg="mod">
          <ac:chgData name="Martijn Oele" userId="c93323cb-61ba-4d55-a370-ab980c4c846c" providerId="ADAL" clId="{DD379FBB-3E73-4587-BD40-EF03F6188E68}" dt="2024-05-24T10:42:45.789" v="210" actId="313"/>
          <ac:spMkLst>
            <pc:docMk/>
            <pc:sldMk cId="3978102911" sldId="259"/>
            <ac:spMk id="3" creationId="{B40921B2-A015-FB9F-B995-AA18A4519E3A}"/>
          </ac:spMkLst>
        </pc:spChg>
      </pc:sldChg>
      <pc:sldChg chg="addSp delSp modSp new mod">
        <pc:chgData name="Martijn Oele" userId="c93323cb-61ba-4d55-a370-ab980c4c846c" providerId="ADAL" clId="{DD379FBB-3E73-4587-BD40-EF03F6188E68}" dt="2024-05-25T23:50:15.553" v="3176" actId="14100"/>
        <pc:sldMkLst>
          <pc:docMk/>
          <pc:sldMk cId="250914193" sldId="260"/>
        </pc:sldMkLst>
        <pc:spChg chg="mod">
          <ac:chgData name="Martijn Oele" userId="c93323cb-61ba-4d55-a370-ab980c4c846c" providerId="ADAL" clId="{DD379FBB-3E73-4587-BD40-EF03F6188E68}" dt="2024-05-24T20:25:12.757" v="225" actId="20577"/>
          <ac:spMkLst>
            <pc:docMk/>
            <pc:sldMk cId="250914193" sldId="260"/>
            <ac:spMk id="2" creationId="{77070BD0-642F-6077-FE6D-BFF56BDB09D0}"/>
          </ac:spMkLst>
        </pc:spChg>
        <pc:spChg chg="mod ord">
          <ac:chgData name="Martijn Oele" userId="c93323cb-61ba-4d55-a370-ab980c4c846c" providerId="ADAL" clId="{DD379FBB-3E73-4587-BD40-EF03F6188E68}" dt="2024-05-24T20:54:34.525" v="807" actId="14100"/>
          <ac:spMkLst>
            <pc:docMk/>
            <pc:sldMk cId="250914193" sldId="260"/>
            <ac:spMk id="3" creationId="{74F18580-2DE9-5712-8526-63A502CE31D1}"/>
          </ac:spMkLst>
        </pc:spChg>
        <pc:spChg chg="add del mod">
          <ac:chgData name="Martijn Oele" userId="c93323cb-61ba-4d55-a370-ab980c4c846c" providerId="ADAL" clId="{DD379FBB-3E73-4587-BD40-EF03F6188E68}" dt="2024-05-24T20:51:17.412" v="756" actId="21"/>
          <ac:spMkLst>
            <pc:docMk/>
            <pc:sldMk cId="250914193" sldId="260"/>
            <ac:spMk id="9" creationId="{73A8D156-9604-9266-0249-73E6AA58B9C3}"/>
          </ac:spMkLst>
        </pc:spChg>
        <pc:spChg chg="add del mod">
          <ac:chgData name="Martijn Oele" userId="c93323cb-61ba-4d55-a370-ab980c4c846c" providerId="ADAL" clId="{DD379FBB-3E73-4587-BD40-EF03F6188E68}" dt="2024-05-24T20:51:17.412" v="756" actId="21"/>
          <ac:spMkLst>
            <pc:docMk/>
            <pc:sldMk cId="250914193" sldId="260"/>
            <ac:spMk id="16" creationId="{26120E49-8C87-09EC-F91E-E70707D83B28}"/>
          </ac:spMkLst>
        </pc:spChg>
        <pc:picChg chg="add del mod modCrop">
          <ac:chgData name="Martijn Oele" userId="c93323cb-61ba-4d55-a370-ab980c4c846c" providerId="ADAL" clId="{DD379FBB-3E73-4587-BD40-EF03F6188E68}" dt="2024-05-24T20:32:33.277" v="369" actId="21"/>
          <ac:picMkLst>
            <pc:docMk/>
            <pc:sldMk cId="250914193" sldId="260"/>
            <ac:picMk id="6" creationId="{C4E4CADF-BB5B-DA8F-2165-8AFCC2ED4398}"/>
          </ac:picMkLst>
        </pc:picChg>
        <pc:picChg chg="add del mod">
          <ac:chgData name="Martijn Oele" userId="c93323cb-61ba-4d55-a370-ab980c4c846c" providerId="ADAL" clId="{DD379FBB-3E73-4587-BD40-EF03F6188E68}" dt="2024-05-24T20:51:17.412" v="756" actId="21"/>
          <ac:picMkLst>
            <pc:docMk/>
            <pc:sldMk cId="250914193" sldId="260"/>
            <ac:picMk id="8" creationId="{2399AEDC-8E01-1B29-9E4C-BC9921001BA6}"/>
          </ac:picMkLst>
        </pc:picChg>
        <pc:picChg chg="add mod">
          <ac:chgData name="Martijn Oele" userId="c93323cb-61ba-4d55-a370-ab980c4c846c" providerId="ADAL" clId="{DD379FBB-3E73-4587-BD40-EF03F6188E68}" dt="2024-05-25T23:50:12.822" v="3175" actId="1076"/>
          <ac:picMkLst>
            <pc:docMk/>
            <pc:sldMk cId="250914193" sldId="260"/>
            <ac:picMk id="18" creationId="{2FD5667D-3993-25B7-36CF-40512CD69AB8}"/>
          </ac:picMkLst>
        </pc:picChg>
        <pc:picChg chg="add mod">
          <ac:chgData name="Martijn Oele" userId="c93323cb-61ba-4d55-a370-ab980c4c846c" providerId="ADAL" clId="{DD379FBB-3E73-4587-BD40-EF03F6188E68}" dt="2024-05-25T23:50:15.553" v="3176" actId="14100"/>
          <ac:picMkLst>
            <pc:docMk/>
            <pc:sldMk cId="250914193" sldId="260"/>
            <ac:picMk id="20" creationId="{37792C86-731B-9943-9274-1510A3360B4E}"/>
          </ac:picMkLst>
        </pc:picChg>
        <pc:cxnChg chg="add del">
          <ac:chgData name="Martijn Oele" userId="c93323cb-61ba-4d55-a370-ab980c4c846c" providerId="ADAL" clId="{DD379FBB-3E73-4587-BD40-EF03F6188E68}" dt="2024-05-24T20:45:13.357" v="675" actId="11529"/>
          <ac:cxnSpMkLst>
            <pc:docMk/>
            <pc:sldMk cId="250914193" sldId="260"/>
            <ac:cxnSpMk id="11" creationId="{C7622337-4590-8239-BD8C-E6792CE60501}"/>
          </ac:cxnSpMkLst>
        </pc:cxnChg>
        <pc:cxnChg chg="add del mod">
          <ac:chgData name="Martijn Oele" userId="c93323cb-61ba-4d55-a370-ab980c4c846c" providerId="ADAL" clId="{DD379FBB-3E73-4587-BD40-EF03F6188E68}" dt="2024-05-24T20:51:17.412" v="756" actId="21"/>
          <ac:cxnSpMkLst>
            <pc:docMk/>
            <pc:sldMk cId="250914193" sldId="260"/>
            <ac:cxnSpMk id="13" creationId="{E5688140-A4B0-7907-30A9-22F5523C94D9}"/>
          </ac:cxnSpMkLst>
        </pc:cxnChg>
      </pc:sldChg>
      <pc:sldChg chg="new del">
        <pc:chgData name="Martijn Oele" userId="c93323cb-61ba-4d55-a370-ab980c4c846c" providerId="ADAL" clId="{DD379FBB-3E73-4587-BD40-EF03F6188E68}" dt="2024-05-24T10:38:15.246" v="9" actId="680"/>
        <pc:sldMkLst>
          <pc:docMk/>
          <pc:sldMk cId="2615344821" sldId="260"/>
        </pc:sldMkLst>
      </pc:sldChg>
      <pc:sldChg chg="modSp new mod">
        <pc:chgData name="Martijn Oele" userId="c93323cb-61ba-4d55-a370-ab980c4c846c" providerId="ADAL" clId="{DD379FBB-3E73-4587-BD40-EF03F6188E68}" dt="2024-05-26T17:30:17.907" v="5807" actId="313"/>
        <pc:sldMkLst>
          <pc:docMk/>
          <pc:sldMk cId="45723674" sldId="261"/>
        </pc:sldMkLst>
        <pc:spChg chg="mod">
          <ac:chgData name="Martijn Oele" userId="c93323cb-61ba-4d55-a370-ab980c4c846c" providerId="ADAL" clId="{DD379FBB-3E73-4587-BD40-EF03F6188E68}" dt="2024-05-24T10:39:13.525" v="145" actId="20577"/>
          <ac:spMkLst>
            <pc:docMk/>
            <pc:sldMk cId="45723674" sldId="261"/>
            <ac:spMk id="2" creationId="{6E0B2BAC-183F-FDEA-4F6B-83CA3DD18F7E}"/>
          </ac:spMkLst>
        </pc:spChg>
        <pc:spChg chg="mod">
          <ac:chgData name="Martijn Oele" userId="c93323cb-61ba-4d55-a370-ab980c4c846c" providerId="ADAL" clId="{DD379FBB-3E73-4587-BD40-EF03F6188E68}" dt="2024-05-26T17:30:17.907" v="5807" actId="313"/>
          <ac:spMkLst>
            <pc:docMk/>
            <pc:sldMk cId="45723674" sldId="261"/>
            <ac:spMk id="3" creationId="{C2C18175-CCF2-1CF8-6CE8-DB1DC03B0095}"/>
          </ac:spMkLst>
        </pc:spChg>
      </pc:sldChg>
      <pc:sldChg chg="new del">
        <pc:chgData name="Martijn Oele" userId="c93323cb-61ba-4d55-a370-ab980c4c846c" providerId="ADAL" clId="{DD379FBB-3E73-4587-BD40-EF03F6188E68}" dt="2024-05-24T10:38:14.914" v="8" actId="680"/>
        <pc:sldMkLst>
          <pc:docMk/>
          <pc:sldMk cId="1667060888" sldId="261"/>
        </pc:sldMkLst>
      </pc:sldChg>
      <pc:sldChg chg="new del">
        <pc:chgData name="Martijn Oele" userId="c93323cb-61ba-4d55-a370-ab980c4c846c" providerId="ADAL" clId="{DD379FBB-3E73-4587-BD40-EF03F6188E68}" dt="2024-05-24T10:38:14.250" v="7" actId="680"/>
        <pc:sldMkLst>
          <pc:docMk/>
          <pc:sldMk cId="2946605803" sldId="262"/>
        </pc:sldMkLst>
      </pc:sldChg>
      <pc:sldChg chg="addSp delSp modSp new mod">
        <pc:chgData name="Martijn Oele" userId="c93323cb-61ba-4d55-a370-ab980c4c846c" providerId="ADAL" clId="{DD379FBB-3E73-4587-BD40-EF03F6188E68}" dt="2024-05-26T17:29:10.608" v="5760" actId="20577"/>
        <pc:sldMkLst>
          <pc:docMk/>
          <pc:sldMk cId="3543060941" sldId="262"/>
        </pc:sldMkLst>
        <pc:spChg chg="mod">
          <ac:chgData name="Martijn Oele" userId="c93323cb-61ba-4d55-a370-ab980c4c846c" providerId="ADAL" clId="{DD379FBB-3E73-4587-BD40-EF03F6188E68}" dt="2024-05-24T20:49:41.063" v="713" actId="20577"/>
          <ac:spMkLst>
            <pc:docMk/>
            <pc:sldMk cId="3543060941" sldId="262"/>
            <ac:spMk id="2" creationId="{706E3454-06B8-EF39-E069-ABCCBDD771CD}"/>
          </ac:spMkLst>
        </pc:spChg>
        <pc:spChg chg="add del mod">
          <ac:chgData name="Martijn Oele" userId="c93323cb-61ba-4d55-a370-ab980c4c846c" providerId="ADAL" clId="{DD379FBB-3E73-4587-BD40-EF03F6188E68}" dt="2024-05-26T17:29:10.608" v="5760" actId="20577"/>
          <ac:spMkLst>
            <pc:docMk/>
            <pc:sldMk cId="3543060941" sldId="262"/>
            <ac:spMk id="3" creationId="{46221F79-A9B0-92AE-4CB6-81272F8DF4AC}"/>
          </ac:spMkLst>
        </pc:spChg>
        <pc:picChg chg="add mod">
          <ac:chgData name="Martijn Oele" userId="c93323cb-61ba-4d55-a370-ab980c4c846c" providerId="ADAL" clId="{DD379FBB-3E73-4587-BD40-EF03F6188E68}" dt="2024-05-24T20:49:58.464" v="719"/>
          <ac:picMkLst>
            <pc:docMk/>
            <pc:sldMk cId="3543060941" sldId="262"/>
            <ac:picMk id="6" creationId="{4AB63D8F-F6FE-681E-077C-5C0D214D8A88}"/>
          </ac:picMkLst>
        </pc:picChg>
        <pc:picChg chg="add mod modCrop">
          <ac:chgData name="Martijn Oele" userId="c93323cb-61ba-4d55-a370-ab980c4c846c" providerId="ADAL" clId="{DD379FBB-3E73-4587-BD40-EF03F6188E68}" dt="2024-05-25T22:22:27.058" v="2484" actId="1076"/>
          <ac:picMkLst>
            <pc:docMk/>
            <pc:sldMk cId="3543060941" sldId="262"/>
            <ac:picMk id="8" creationId="{D22E9930-E1D4-9B06-BADF-FAEAD17E8A1C}"/>
          </ac:picMkLst>
        </pc:picChg>
      </pc:sldChg>
      <pc:sldChg chg="addSp modSp new mod">
        <pc:chgData name="Martijn Oele" userId="c93323cb-61ba-4d55-a370-ab980c4c846c" providerId="ADAL" clId="{DD379FBB-3E73-4587-BD40-EF03F6188E68}" dt="2024-05-26T17:41:29.567" v="5934"/>
        <pc:sldMkLst>
          <pc:docMk/>
          <pc:sldMk cId="2695715349" sldId="263"/>
        </pc:sldMkLst>
        <pc:spChg chg="mod">
          <ac:chgData name="Martijn Oele" userId="c93323cb-61ba-4d55-a370-ab980c4c846c" providerId="ADAL" clId="{DD379FBB-3E73-4587-BD40-EF03F6188E68}" dt="2024-05-24T20:51:00.139" v="753" actId="20577"/>
          <ac:spMkLst>
            <pc:docMk/>
            <pc:sldMk cId="2695715349" sldId="263"/>
            <ac:spMk id="2" creationId="{5F5652CC-4442-A12C-0590-C548B4A0D171}"/>
          </ac:spMkLst>
        </pc:spChg>
        <pc:spChg chg="mod">
          <ac:chgData name="Martijn Oele" userId="c93323cb-61ba-4d55-a370-ab980c4c846c" providerId="ADAL" clId="{DD379FBB-3E73-4587-BD40-EF03F6188E68}" dt="2024-05-24T20:51:05.144" v="755" actId="14100"/>
          <ac:spMkLst>
            <pc:docMk/>
            <pc:sldMk cId="2695715349" sldId="263"/>
            <ac:spMk id="3" creationId="{938DD596-FF1C-BA97-B446-E0DCB7CF7EDC}"/>
          </ac:spMkLst>
        </pc:spChg>
        <pc:spChg chg="add mod">
          <ac:chgData name="Martijn Oele" userId="c93323cb-61ba-4d55-a370-ab980c4c846c" providerId="ADAL" clId="{DD379FBB-3E73-4587-BD40-EF03F6188E68}" dt="2024-05-26T17:41:29.567" v="5934"/>
          <ac:spMkLst>
            <pc:docMk/>
            <pc:sldMk cId="2695715349" sldId="263"/>
            <ac:spMk id="5" creationId="{D575FACD-DA5E-0BF0-CC24-F8FBEB4C66E1}"/>
          </ac:spMkLst>
        </pc:spChg>
        <pc:spChg chg="add mod">
          <ac:chgData name="Martijn Oele" userId="c93323cb-61ba-4d55-a370-ab980c4c846c" providerId="ADAL" clId="{DD379FBB-3E73-4587-BD40-EF03F6188E68}" dt="2024-05-24T20:51:19.212" v="757"/>
          <ac:spMkLst>
            <pc:docMk/>
            <pc:sldMk cId="2695715349" sldId="263"/>
            <ac:spMk id="9" creationId="{73A8D156-9604-9266-0249-73E6AA58B9C3}"/>
          </ac:spMkLst>
        </pc:spChg>
        <pc:spChg chg="add mod">
          <ac:chgData name="Martijn Oele" userId="c93323cb-61ba-4d55-a370-ab980c4c846c" providerId="ADAL" clId="{DD379FBB-3E73-4587-BD40-EF03F6188E68}" dt="2024-05-26T14:10:26.925" v="3222" actId="20577"/>
          <ac:spMkLst>
            <pc:docMk/>
            <pc:sldMk cId="2695715349" sldId="263"/>
            <ac:spMk id="16" creationId="{26120E49-8C87-09EC-F91E-E70707D83B28}"/>
          </ac:spMkLst>
        </pc:spChg>
        <pc:picChg chg="add mod">
          <ac:chgData name="Martijn Oele" userId="c93323cb-61ba-4d55-a370-ab980c4c846c" providerId="ADAL" clId="{DD379FBB-3E73-4587-BD40-EF03F6188E68}" dt="2024-05-24T20:51:19.212" v="757"/>
          <ac:picMkLst>
            <pc:docMk/>
            <pc:sldMk cId="2695715349" sldId="263"/>
            <ac:picMk id="8" creationId="{2399AEDC-8E01-1B29-9E4C-BC9921001BA6}"/>
          </ac:picMkLst>
        </pc:picChg>
        <pc:cxnChg chg="add mod">
          <ac:chgData name="Martijn Oele" userId="c93323cb-61ba-4d55-a370-ab980c4c846c" providerId="ADAL" clId="{DD379FBB-3E73-4587-BD40-EF03F6188E68}" dt="2024-05-24T20:51:19.212" v="757"/>
          <ac:cxnSpMkLst>
            <pc:docMk/>
            <pc:sldMk cId="2695715349" sldId="263"/>
            <ac:cxnSpMk id="13" creationId="{E5688140-A4B0-7907-30A9-22F5523C94D9}"/>
          </ac:cxnSpMkLst>
        </pc:cxnChg>
      </pc:sldChg>
      <pc:sldChg chg="addSp delSp modSp new mod setBg delAnim modAnim">
        <pc:chgData name="Martijn Oele" userId="c93323cb-61ba-4d55-a370-ab980c4c846c" providerId="ADAL" clId="{DD379FBB-3E73-4587-BD40-EF03F6188E68}" dt="2024-05-25T23:56:58.162" v="3219" actId="1076"/>
        <pc:sldMkLst>
          <pc:docMk/>
          <pc:sldMk cId="3345334393" sldId="264"/>
        </pc:sldMkLst>
        <pc:spChg chg="mod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2" creationId="{BA058534-D929-6E9C-B1E2-E15412974D8A}"/>
          </ac:spMkLst>
        </pc:spChg>
        <pc:spChg chg="mod">
          <ac:chgData name="Martijn Oele" userId="c93323cb-61ba-4d55-a370-ab980c4c846c" providerId="ADAL" clId="{DD379FBB-3E73-4587-BD40-EF03F6188E68}" dt="2024-05-25T23:56:55.306" v="3217" actId="313"/>
          <ac:spMkLst>
            <pc:docMk/>
            <pc:sldMk cId="3345334393" sldId="264"/>
            <ac:spMk id="3" creationId="{74E82A4A-73A6-0849-212A-A00E87AE047B}"/>
          </ac:spMkLst>
        </pc:spChg>
        <pc:spChg chg="mod ord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4" creationId="{84CAAB2D-6EFC-359E-72C7-792E371BB203}"/>
          </ac:spMkLst>
        </pc:spChg>
        <pc:spChg chg="add del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17" creationId="{E817EB35-4D5C-493B-8459-98C99FD1667F}"/>
          </ac:spMkLst>
        </pc:spChg>
        <pc:spChg chg="add del">
          <ac:chgData name="Martijn Oele" userId="c93323cb-61ba-4d55-a370-ab980c4c846c" providerId="ADAL" clId="{DD379FBB-3E73-4587-BD40-EF03F6188E68}" dt="2024-05-24T21:39:28.935" v="1245" actId="26606"/>
          <ac:spMkLst>
            <pc:docMk/>
            <pc:sldMk cId="3345334393" sldId="264"/>
            <ac:spMk id="19" creationId="{70BEB1E7-2F88-40BC-B73D-42E5B6F80BFC}"/>
          </ac:spMkLst>
        </pc:spChg>
        <pc:picChg chg="add mod">
          <ac:chgData name="Martijn Oele" userId="c93323cb-61ba-4d55-a370-ab980c4c846c" providerId="ADAL" clId="{DD379FBB-3E73-4587-BD40-EF03F6188E68}" dt="2024-05-25T22:27:14.330" v="2687" actId="1076"/>
          <ac:picMkLst>
            <pc:docMk/>
            <pc:sldMk cId="3345334393" sldId="264"/>
            <ac:picMk id="6" creationId="{DAAB3AF9-E852-0FF6-D484-AFA23A85D285}"/>
          </ac:picMkLst>
        </pc:picChg>
        <pc:picChg chg="add mod">
          <ac:chgData name="Martijn Oele" userId="c93323cb-61ba-4d55-a370-ab980c4c846c" providerId="ADAL" clId="{DD379FBB-3E73-4587-BD40-EF03F6188E68}" dt="2024-05-25T22:27:22.685" v="2688" actId="1076"/>
          <ac:picMkLst>
            <pc:docMk/>
            <pc:sldMk cId="3345334393" sldId="264"/>
            <ac:picMk id="7" creationId="{421352FA-7DDB-6923-01C3-D0E7CDDDA941}"/>
          </ac:picMkLst>
        </pc:picChg>
        <pc:picChg chg="add mod">
          <ac:chgData name="Martijn Oele" userId="c93323cb-61ba-4d55-a370-ab980c4c846c" providerId="ADAL" clId="{DD379FBB-3E73-4587-BD40-EF03F6188E68}" dt="2024-05-25T22:27:14.330" v="2687" actId="1076"/>
          <ac:picMkLst>
            <pc:docMk/>
            <pc:sldMk cId="3345334393" sldId="264"/>
            <ac:picMk id="8" creationId="{06B46E5F-93CC-C14C-7D77-ACE8C7D5CEAB}"/>
          </ac:picMkLst>
        </pc:picChg>
        <pc:picChg chg="add del mod">
          <ac:chgData name="Martijn Oele" userId="c93323cb-61ba-4d55-a370-ab980c4c846c" providerId="ADAL" clId="{DD379FBB-3E73-4587-BD40-EF03F6188E68}" dt="2024-05-25T22:23:10.119" v="2488" actId="478"/>
          <ac:picMkLst>
            <pc:docMk/>
            <pc:sldMk cId="3345334393" sldId="264"/>
            <ac:picMk id="10" creationId="{9767C2D6-53DD-3944-80A6-624E83449516}"/>
          </ac:picMkLst>
        </pc:picChg>
        <pc:picChg chg="add mod modCrop">
          <ac:chgData name="Martijn Oele" userId="c93323cb-61ba-4d55-a370-ab980c4c846c" providerId="ADAL" clId="{DD379FBB-3E73-4587-BD40-EF03F6188E68}" dt="2024-05-25T23:56:58.162" v="3219" actId="1076"/>
          <ac:picMkLst>
            <pc:docMk/>
            <pc:sldMk cId="3345334393" sldId="264"/>
            <ac:picMk id="11" creationId="{8D57E7C5-FF27-AFC8-31FC-5114B9EE3FE7}"/>
          </ac:picMkLst>
        </pc:picChg>
        <pc:picChg chg="add del mod ord modCrop">
          <ac:chgData name="Martijn Oele" userId="c93323cb-61ba-4d55-a370-ab980c4c846c" providerId="ADAL" clId="{DD379FBB-3E73-4587-BD40-EF03F6188E68}" dt="2024-05-25T22:25:32.382" v="2635" actId="478"/>
          <ac:picMkLst>
            <pc:docMk/>
            <pc:sldMk cId="3345334393" sldId="264"/>
            <ac:picMk id="12" creationId="{E1F66EDE-669A-04C0-2E31-58221A75CE4A}"/>
          </ac:picMkLst>
        </pc:picChg>
        <pc:picChg chg="add del mod">
          <ac:chgData name="Martijn Oele" userId="c93323cb-61ba-4d55-a370-ab980c4c846c" providerId="ADAL" clId="{DD379FBB-3E73-4587-BD40-EF03F6188E68}" dt="2024-05-25T22:23:08.589" v="2487" actId="478"/>
          <ac:picMkLst>
            <pc:docMk/>
            <pc:sldMk cId="3345334393" sldId="264"/>
            <ac:picMk id="14" creationId="{8E963F1B-75B1-4E74-B2B5-35FE939E2D93}"/>
          </ac:picMkLst>
        </pc:picChg>
      </pc:sldChg>
      <pc:sldChg chg="addSp delSp modSp new mod delAnim modAnim">
        <pc:chgData name="Martijn Oele" userId="c93323cb-61ba-4d55-a370-ab980c4c846c" providerId="ADAL" clId="{DD379FBB-3E73-4587-BD40-EF03F6188E68}" dt="2024-05-25T23:49:15.578" v="3162" actId="732"/>
        <pc:sldMkLst>
          <pc:docMk/>
          <pc:sldMk cId="1890579209" sldId="265"/>
        </pc:sldMkLst>
        <pc:spChg chg="mod">
          <ac:chgData name="Martijn Oele" userId="c93323cb-61ba-4d55-a370-ab980c4c846c" providerId="ADAL" clId="{DD379FBB-3E73-4587-BD40-EF03F6188E68}" dt="2024-05-25T22:48:47.113" v="2824" actId="20577"/>
          <ac:spMkLst>
            <pc:docMk/>
            <pc:sldMk cId="1890579209" sldId="265"/>
            <ac:spMk id="2" creationId="{004B78E0-34CA-A2B0-8ADD-6B617507CE62}"/>
          </ac:spMkLst>
        </pc:spChg>
        <pc:spChg chg="add del mod">
          <ac:chgData name="Martijn Oele" userId="c93323cb-61ba-4d55-a370-ab980c4c846c" providerId="ADAL" clId="{DD379FBB-3E73-4587-BD40-EF03F6188E68}" dt="2024-05-25T23:48:10.332" v="3159" actId="20577"/>
          <ac:spMkLst>
            <pc:docMk/>
            <pc:sldMk cId="1890579209" sldId="265"/>
            <ac:spMk id="3" creationId="{C9F76B53-57E9-249C-8608-F3C120DEB857}"/>
          </ac:spMkLst>
        </pc:spChg>
        <pc:spChg chg="add del mod">
          <ac:chgData name="Martijn Oele" userId="c93323cb-61ba-4d55-a370-ab980c4c846c" providerId="ADAL" clId="{DD379FBB-3E73-4587-BD40-EF03F6188E68}" dt="2024-05-25T22:55:42.371" v="2906" actId="478"/>
          <ac:spMkLst>
            <pc:docMk/>
            <pc:sldMk cId="1890579209" sldId="265"/>
            <ac:spMk id="7" creationId="{548CEECF-E1B3-681E-3409-A71CBF13ADE4}"/>
          </ac:spMkLst>
        </pc:spChg>
        <pc:spChg chg="add mod">
          <ac:chgData name="Martijn Oele" userId="c93323cb-61ba-4d55-a370-ab980c4c846c" providerId="ADAL" clId="{DD379FBB-3E73-4587-BD40-EF03F6188E68}" dt="2024-05-25T22:55:41.862" v="2905"/>
          <ac:spMkLst>
            <pc:docMk/>
            <pc:sldMk cId="1890579209" sldId="265"/>
            <ac:spMk id="9" creationId="{74193DF8-3FD6-56B3-266C-4289F26CA9A6}"/>
          </ac:spMkLst>
        </pc:spChg>
        <pc:spChg chg="add mod">
          <ac:chgData name="Martijn Oele" userId="c93323cb-61ba-4d55-a370-ab980c4c846c" providerId="ADAL" clId="{DD379FBB-3E73-4587-BD40-EF03F6188E68}" dt="2024-05-25T22:56:10.888" v="2925"/>
          <ac:spMkLst>
            <pc:docMk/>
            <pc:sldMk cId="1890579209" sldId="265"/>
            <ac:spMk id="11" creationId="{ECDD3FBC-F87A-8B38-48EC-8C81F7068AD9}"/>
          </ac:spMkLst>
        </pc:spChg>
        <pc:spChg chg="add mod ord">
          <ac:chgData name="Martijn Oele" userId="c93323cb-61ba-4d55-a370-ab980c4c846c" providerId="ADAL" clId="{DD379FBB-3E73-4587-BD40-EF03F6188E68}" dt="2024-05-25T23:36:21.673" v="3084" actId="20577"/>
          <ac:spMkLst>
            <pc:docMk/>
            <pc:sldMk cId="1890579209" sldId="265"/>
            <ac:spMk id="14" creationId="{51B29492-7268-981A-21FB-702E4FB4D7EF}"/>
          </ac:spMkLst>
        </pc:spChg>
        <pc:picChg chg="add del mod">
          <ac:chgData name="Martijn Oele" userId="c93323cb-61ba-4d55-a370-ab980c4c846c" providerId="ADAL" clId="{DD379FBB-3E73-4587-BD40-EF03F6188E68}" dt="2024-05-25T23:45:15.119" v="3120" actId="478"/>
          <ac:picMkLst>
            <pc:docMk/>
            <pc:sldMk cId="1890579209" sldId="265"/>
            <ac:picMk id="6" creationId="{7D1038F7-6E0D-7FE2-8754-6528D3B32DE2}"/>
          </ac:picMkLst>
        </pc:picChg>
        <pc:picChg chg="add mod ord modCrop">
          <ac:chgData name="Martijn Oele" userId="c93323cb-61ba-4d55-a370-ab980c4c846c" providerId="ADAL" clId="{DD379FBB-3E73-4587-BD40-EF03F6188E68}" dt="2024-05-25T23:48:37.103" v="3160" actId="167"/>
          <ac:picMkLst>
            <pc:docMk/>
            <pc:sldMk cId="1890579209" sldId="265"/>
            <ac:picMk id="8" creationId="{7D372F08-DCBC-ABDA-5A49-F8CEB6268298}"/>
          </ac:picMkLst>
        </pc:picChg>
        <pc:picChg chg="add del mod">
          <ac:chgData name="Martijn Oele" userId="c93323cb-61ba-4d55-a370-ab980c4c846c" providerId="ADAL" clId="{DD379FBB-3E73-4587-BD40-EF03F6188E68}" dt="2024-05-25T22:49:10.142" v="2830" actId="478"/>
          <ac:picMkLst>
            <pc:docMk/>
            <pc:sldMk cId="1890579209" sldId="265"/>
            <ac:picMk id="10" creationId="{0BF97109-0E63-88B9-A3AE-09F1A823786C}"/>
          </ac:picMkLst>
        </pc:picChg>
        <pc:picChg chg="add del mod">
          <ac:chgData name="Martijn Oele" userId="c93323cb-61ba-4d55-a370-ab980c4c846c" providerId="ADAL" clId="{DD379FBB-3E73-4587-BD40-EF03F6188E68}" dt="2024-05-25T22:49:07.620" v="2829" actId="478"/>
          <ac:picMkLst>
            <pc:docMk/>
            <pc:sldMk cId="1890579209" sldId="265"/>
            <ac:picMk id="12" creationId="{165E40AA-CE2E-DA1E-FF28-A21E008D61C0}"/>
          </ac:picMkLst>
        </pc:picChg>
        <pc:picChg chg="add mod">
          <ac:chgData name="Martijn Oele" userId="c93323cb-61ba-4d55-a370-ab980c4c846c" providerId="ADAL" clId="{DD379FBB-3E73-4587-BD40-EF03F6188E68}" dt="2024-05-25T23:34:04.093" v="3066" actId="1076"/>
          <ac:picMkLst>
            <pc:docMk/>
            <pc:sldMk cId="1890579209" sldId="265"/>
            <ac:picMk id="16" creationId="{2813DE9F-8D64-E0A3-46AE-F0F810183748}"/>
          </ac:picMkLst>
        </pc:picChg>
        <pc:picChg chg="add del mod ord">
          <ac:chgData name="Martijn Oele" userId="c93323cb-61ba-4d55-a370-ab980c4c846c" providerId="ADAL" clId="{DD379FBB-3E73-4587-BD40-EF03F6188E68}" dt="2024-05-25T23:45:16.065" v="3121" actId="478"/>
          <ac:picMkLst>
            <pc:docMk/>
            <pc:sldMk cId="1890579209" sldId="265"/>
            <ac:picMk id="18" creationId="{9CF8DA2C-FA0A-1543-ADC3-1AA2CFBB1F04}"/>
          </ac:picMkLst>
        </pc:picChg>
        <pc:picChg chg="add del mod ord">
          <ac:chgData name="Martijn Oele" userId="c93323cb-61ba-4d55-a370-ab980c4c846c" providerId="ADAL" clId="{DD379FBB-3E73-4587-BD40-EF03F6188E68}" dt="2024-05-25T23:45:16.555" v="3122" actId="478"/>
          <ac:picMkLst>
            <pc:docMk/>
            <pc:sldMk cId="1890579209" sldId="265"/>
            <ac:picMk id="20" creationId="{C360CC13-6278-5B73-DC12-3CC90499D583}"/>
          </ac:picMkLst>
        </pc:picChg>
        <pc:picChg chg="add mod ord">
          <ac:chgData name="Martijn Oele" userId="c93323cb-61ba-4d55-a370-ab980c4c846c" providerId="ADAL" clId="{DD379FBB-3E73-4587-BD40-EF03F6188E68}" dt="2024-05-25T23:45:53.538" v="3132" actId="167"/>
          <ac:picMkLst>
            <pc:docMk/>
            <pc:sldMk cId="1890579209" sldId="265"/>
            <ac:picMk id="22" creationId="{D6123BE2-E721-A2DB-B0D5-2E3B53FA1649}"/>
          </ac:picMkLst>
        </pc:picChg>
        <pc:picChg chg="add mod ord modCrop">
          <ac:chgData name="Martijn Oele" userId="c93323cb-61ba-4d55-a370-ab980c4c846c" providerId="ADAL" clId="{DD379FBB-3E73-4587-BD40-EF03F6188E68}" dt="2024-05-25T23:49:15.578" v="3162" actId="732"/>
          <ac:picMkLst>
            <pc:docMk/>
            <pc:sldMk cId="1890579209" sldId="265"/>
            <ac:picMk id="24" creationId="{CA214FB3-A57E-7A1F-7B04-820FB9EBAC72}"/>
          </ac:picMkLst>
        </pc:picChg>
        <pc:picChg chg="add mod ord">
          <ac:chgData name="Martijn Oele" userId="c93323cb-61ba-4d55-a370-ab980c4c846c" providerId="ADAL" clId="{DD379FBB-3E73-4587-BD40-EF03F6188E68}" dt="2024-05-25T23:46:42.884" v="3141" actId="1076"/>
          <ac:picMkLst>
            <pc:docMk/>
            <pc:sldMk cId="1890579209" sldId="265"/>
            <ac:picMk id="26" creationId="{F262362F-06AE-D19B-28FB-E6045B54B15B}"/>
          </ac:picMkLst>
        </pc:picChg>
        <pc:picChg chg="add del mod">
          <ac:chgData name="Martijn Oele" userId="c93323cb-61ba-4d55-a370-ab980c4c846c" providerId="ADAL" clId="{DD379FBB-3E73-4587-BD40-EF03F6188E68}" dt="2024-05-24T21:51:11.123" v="1269" actId="478"/>
          <ac:picMkLst>
            <pc:docMk/>
            <pc:sldMk cId="1890579209" sldId="265"/>
            <ac:picMk id="1026" creationId="{691E4F1F-65F1-52D3-9B45-BA45B49E7FF5}"/>
          </ac:picMkLst>
        </pc:picChg>
      </pc:sldChg>
      <pc:sldChg chg="addSp delSp modSp new mod">
        <pc:chgData name="Martijn Oele" userId="c93323cb-61ba-4d55-a370-ab980c4c846c" providerId="ADAL" clId="{DD379FBB-3E73-4587-BD40-EF03F6188E68}" dt="2024-05-26T17:39:01.786" v="5900"/>
        <pc:sldMkLst>
          <pc:docMk/>
          <pc:sldMk cId="1621567964" sldId="266"/>
        </pc:sldMkLst>
        <pc:spChg chg="mod">
          <ac:chgData name="Martijn Oele" userId="c93323cb-61ba-4d55-a370-ab980c4c846c" providerId="ADAL" clId="{DD379FBB-3E73-4587-BD40-EF03F6188E68}" dt="2024-05-25T22:11:15.405" v="2370" actId="1076"/>
          <ac:spMkLst>
            <pc:docMk/>
            <pc:sldMk cId="1621567964" sldId="266"/>
            <ac:spMk id="2" creationId="{A42DF64A-4B85-8C85-1DEF-8488280452E6}"/>
          </ac:spMkLst>
        </pc:spChg>
        <pc:spChg chg="mod">
          <ac:chgData name="Martijn Oele" userId="c93323cb-61ba-4d55-a370-ab980c4c846c" providerId="ADAL" clId="{DD379FBB-3E73-4587-BD40-EF03F6188E68}" dt="2024-05-25T22:13:36.623" v="2411" actId="20577"/>
          <ac:spMkLst>
            <pc:docMk/>
            <pc:sldMk cId="1621567964" sldId="266"/>
            <ac:spMk id="3" creationId="{6F989400-F9B2-82C0-1534-24CDEA9BC325}"/>
          </ac:spMkLst>
        </pc:spChg>
        <pc:spChg chg="add mod">
          <ac:chgData name="Martijn Oele" userId="c93323cb-61ba-4d55-a370-ab980c4c846c" providerId="ADAL" clId="{DD379FBB-3E73-4587-BD40-EF03F6188E68}" dt="2024-05-25T22:12:37.706" v="2387" actId="1076"/>
          <ac:spMkLst>
            <pc:docMk/>
            <pc:sldMk cId="1621567964" sldId="266"/>
            <ac:spMk id="5" creationId="{685ADFFB-61F0-8684-11E8-148B6547615E}"/>
          </ac:spMkLst>
        </pc:spChg>
        <pc:spChg chg="add del mod">
          <ac:chgData name="Martijn Oele" userId="c93323cb-61ba-4d55-a370-ab980c4c846c" providerId="ADAL" clId="{DD379FBB-3E73-4587-BD40-EF03F6188E68}" dt="2024-05-25T22:10:11.788" v="2318" actId="478"/>
          <ac:spMkLst>
            <pc:docMk/>
            <pc:sldMk cId="1621567964" sldId="266"/>
            <ac:spMk id="6" creationId="{D060FCA0-33E5-36CD-6119-A31819948D2D}"/>
          </ac:spMkLst>
        </pc:spChg>
        <pc:spChg chg="add mod">
          <ac:chgData name="Martijn Oele" userId="c93323cb-61ba-4d55-a370-ab980c4c846c" providerId="ADAL" clId="{DD379FBB-3E73-4587-BD40-EF03F6188E68}" dt="2024-05-25T22:13:01.240" v="2390" actId="1076"/>
          <ac:spMkLst>
            <pc:docMk/>
            <pc:sldMk cId="1621567964" sldId="266"/>
            <ac:spMk id="7" creationId="{516F216A-8FCC-D041-0A06-2C3E2A3E8CF9}"/>
          </ac:spMkLst>
        </pc:spChg>
        <pc:spChg chg="add del">
          <ac:chgData name="Martijn Oele" userId="c93323cb-61ba-4d55-a370-ab980c4c846c" providerId="ADAL" clId="{DD379FBB-3E73-4587-BD40-EF03F6188E68}" dt="2024-05-25T22:10:41.940" v="2341" actId="11529"/>
          <ac:spMkLst>
            <pc:docMk/>
            <pc:sldMk cId="1621567964" sldId="266"/>
            <ac:spMk id="8" creationId="{1CC862AA-CA1A-AF13-4FDD-399C8E5707C2}"/>
          </ac:spMkLst>
        </pc:spChg>
        <pc:spChg chg="add del">
          <ac:chgData name="Martijn Oele" userId="c93323cb-61ba-4d55-a370-ab980c4c846c" providerId="ADAL" clId="{DD379FBB-3E73-4587-BD40-EF03F6188E68}" dt="2024-05-26T17:38:53.692" v="5897" actId="22"/>
          <ac:spMkLst>
            <pc:docMk/>
            <pc:sldMk cId="1621567964" sldId="266"/>
            <ac:spMk id="8" creationId="{F129FC18-3034-E463-2329-3BE382DCE9C8}"/>
          </ac:spMkLst>
        </pc:spChg>
        <pc:spChg chg="add mod">
          <ac:chgData name="Martijn Oele" userId="c93323cb-61ba-4d55-a370-ab980c4c846c" providerId="ADAL" clId="{DD379FBB-3E73-4587-BD40-EF03F6188E68}" dt="2024-05-25T22:12:47.666" v="2389" actId="1076"/>
          <ac:spMkLst>
            <pc:docMk/>
            <pc:sldMk cId="1621567964" sldId="266"/>
            <ac:spMk id="9" creationId="{37BDA8E6-9FF4-2FA3-7855-FBA8D6202E9D}"/>
          </ac:spMkLst>
        </pc:spChg>
        <pc:spChg chg="add mod">
          <ac:chgData name="Martijn Oele" userId="c93323cb-61ba-4d55-a370-ab980c4c846c" providerId="ADAL" clId="{DD379FBB-3E73-4587-BD40-EF03F6188E68}" dt="2024-05-25T22:13:05.070" v="2391" actId="1076"/>
          <ac:spMkLst>
            <pc:docMk/>
            <pc:sldMk cId="1621567964" sldId="266"/>
            <ac:spMk id="10" creationId="{C99C7C58-CF5E-2561-A0A0-23F2A00CA430}"/>
          </ac:spMkLst>
        </pc:spChg>
        <pc:spChg chg="add mod">
          <ac:chgData name="Martijn Oele" userId="c93323cb-61ba-4d55-a370-ab980c4c846c" providerId="ADAL" clId="{DD379FBB-3E73-4587-BD40-EF03F6188E68}" dt="2024-05-25T22:13:09.469" v="2392" actId="1076"/>
          <ac:spMkLst>
            <pc:docMk/>
            <pc:sldMk cId="1621567964" sldId="266"/>
            <ac:spMk id="11" creationId="{C6C9AE9B-93F2-6C66-54D1-48AFFBC5414F}"/>
          </ac:spMkLst>
        </pc:spChg>
        <pc:spChg chg="add mod">
          <ac:chgData name="Martijn Oele" userId="c93323cb-61ba-4d55-a370-ab980c4c846c" providerId="ADAL" clId="{DD379FBB-3E73-4587-BD40-EF03F6188E68}" dt="2024-05-25T22:13:29.084" v="2408" actId="1076"/>
          <ac:spMkLst>
            <pc:docMk/>
            <pc:sldMk cId="1621567964" sldId="266"/>
            <ac:spMk id="12" creationId="{56EDFE54-37D6-C617-4260-09A0E59899E1}"/>
          </ac:spMkLst>
        </pc:spChg>
        <pc:spChg chg="add mod">
          <ac:chgData name="Martijn Oele" userId="c93323cb-61ba-4d55-a370-ab980c4c846c" providerId="ADAL" clId="{DD379FBB-3E73-4587-BD40-EF03F6188E68}" dt="2024-05-25T22:13:50.170" v="2417" actId="20577"/>
          <ac:spMkLst>
            <pc:docMk/>
            <pc:sldMk cId="1621567964" sldId="266"/>
            <ac:spMk id="13" creationId="{19F22CEF-AA00-70AA-8481-FDFEC540B69C}"/>
          </ac:spMkLst>
        </pc:spChg>
        <pc:spChg chg="add mod">
          <ac:chgData name="Martijn Oele" userId="c93323cb-61ba-4d55-a370-ab980c4c846c" providerId="ADAL" clId="{DD379FBB-3E73-4587-BD40-EF03F6188E68}" dt="2024-05-25T22:14:47.394" v="2425" actId="693"/>
          <ac:spMkLst>
            <pc:docMk/>
            <pc:sldMk cId="1621567964" sldId="266"/>
            <ac:spMk id="14" creationId="{57E207E8-5C6F-E078-4D70-B5E62D087D4E}"/>
          </ac:spMkLst>
        </pc:spChg>
        <pc:spChg chg="add mod">
          <ac:chgData name="Martijn Oele" userId="c93323cb-61ba-4d55-a370-ab980c4c846c" providerId="ADAL" clId="{DD379FBB-3E73-4587-BD40-EF03F6188E68}" dt="2024-05-25T22:15:18.347" v="2448" actId="1076"/>
          <ac:spMkLst>
            <pc:docMk/>
            <pc:sldMk cId="1621567964" sldId="266"/>
            <ac:spMk id="16" creationId="{77A24422-D497-47A8-B8C3-D6EBDA22EB3A}"/>
          </ac:spMkLst>
        </pc:spChg>
        <pc:spChg chg="add del">
          <ac:chgData name="Martijn Oele" userId="c93323cb-61ba-4d55-a370-ab980c4c846c" providerId="ADAL" clId="{DD379FBB-3E73-4587-BD40-EF03F6188E68}" dt="2024-05-26T17:38:55.653" v="5899" actId="22"/>
          <ac:spMkLst>
            <pc:docMk/>
            <pc:sldMk cId="1621567964" sldId="266"/>
            <ac:spMk id="17" creationId="{A35D8EC0-09D3-21D3-847C-EB6E65D23CAD}"/>
          </ac:spMkLst>
        </pc:spChg>
        <pc:spChg chg="add mod">
          <ac:chgData name="Martijn Oele" userId="c93323cb-61ba-4d55-a370-ab980c4c846c" providerId="ADAL" clId="{DD379FBB-3E73-4587-BD40-EF03F6188E68}" dt="2024-05-26T17:39:01.786" v="5900"/>
          <ac:spMkLst>
            <pc:docMk/>
            <pc:sldMk cId="1621567964" sldId="266"/>
            <ac:spMk id="18" creationId="{26130208-D2CE-2969-3A48-FB44BB46EA3B}"/>
          </ac:spMkLst>
        </pc:spChg>
      </pc:sldChg>
      <pc:sldChg chg="modSp new del mod">
        <pc:chgData name="Martijn Oele" userId="c93323cb-61ba-4d55-a370-ab980c4c846c" providerId="ADAL" clId="{DD379FBB-3E73-4587-BD40-EF03F6188E68}" dt="2024-05-24T22:41:19.544" v="1804" actId="47"/>
        <pc:sldMkLst>
          <pc:docMk/>
          <pc:sldMk cId="4256118888" sldId="266"/>
        </pc:sldMkLst>
        <pc:spChg chg="mod">
          <ac:chgData name="Martijn Oele" userId="c93323cb-61ba-4d55-a370-ab980c4c846c" providerId="ADAL" clId="{DD379FBB-3E73-4587-BD40-EF03F6188E68}" dt="2024-05-24T22:40:47.297" v="1759" actId="20577"/>
          <ac:spMkLst>
            <pc:docMk/>
            <pc:sldMk cId="4256118888" sldId="266"/>
            <ac:spMk id="2" creationId="{2DF803C3-B06E-2A9B-273B-221E7EE1D046}"/>
          </ac:spMkLst>
        </pc:spChg>
        <pc:spChg chg="mod">
          <ac:chgData name="Martijn Oele" userId="c93323cb-61ba-4d55-a370-ab980c4c846c" providerId="ADAL" clId="{DD379FBB-3E73-4587-BD40-EF03F6188E68}" dt="2024-05-24T22:41:13.811" v="1803" actId="20577"/>
          <ac:spMkLst>
            <pc:docMk/>
            <pc:sldMk cId="4256118888" sldId="266"/>
            <ac:spMk id="3" creationId="{AA8964A1-7E1D-F2C0-195B-F61B224BBE91}"/>
          </ac:spMkLst>
        </pc:spChg>
      </pc:sldChg>
      <pc:sldChg chg="modSp new del mod">
        <pc:chgData name="Martijn Oele" userId="c93323cb-61ba-4d55-a370-ab980c4c846c" providerId="ADAL" clId="{DD379FBB-3E73-4587-BD40-EF03F6188E68}" dt="2024-05-26T15:11:08.646" v="3478" actId="47"/>
        <pc:sldMkLst>
          <pc:docMk/>
          <pc:sldMk cId="314554355" sldId="267"/>
        </pc:sldMkLst>
        <pc:spChg chg="mod">
          <ac:chgData name="Martijn Oele" userId="c93323cb-61ba-4d55-a370-ab980c4c846c" providerId="ADAL" clId="{DD379FBB-3E73-4587-BD40-EF03F6188E68}" dt="2024-05-26T14:12:47.753" v="3295" actId="20577"/>
          <ac:spMkLst>
            <pc:docMk/>
            <pc:sldMk cId="314554355" sldId="267"/>
            <ac:spMk id="2" creationId="{EC3E49E3-7508-A597-DEED-514DA4207951}"/>
          </ac:spMkLst>
        </pc:spChg>
      </pc:sldChg>
      <pc:sldChg chg="addSp modSp new mod">
        <pc:chgData name="Martijn Oele" userId="c93323cb-61ba-4d55-a370-ab980c4c846c" providerId="ADAL" clId="{DD379FBB-3E73-4587-BD40-EF03F6188E68}" dt="2024-05-26T17:37:21.070" v="5860" actId="1076"/>
        <pc:sldMkLst>
          <pc:docMk/>
          <pc:sldMk cId="2730127437" sldId="268"/>
        </pc:sldMkLst>
        <pc:spChg chg="mod">
          <ac:chgData name="Martijn Oele" userId="c93323cb-61ba-4d55-a370-ab980c4c846c" providerId="ADAL" clId="{DD379FBB-3E73-4587-BD40-EF03F6188E68}" dt="2024-05-26T14:13:09.851" v="3332" actId="20577"/>
          <ac:spMkLst>
            <pc:docMk/>
            <pc:sldMk cId="2730127437" sldId="268"/>
            <ac:spMk id="2" creationId="{299CCBCB-C31E-32E7-5757-48BE33D99C87}"/>
          </ac:spMkLst>
        </pc:spChg>
        <pc:spChg chg="mod">
          <ac:chgData name="Martijn Oele" userId="c93323cb-61ba-4d55-a370-ab980c4c846c" providerId="ADAL" clId="{DD379FBB-3E73-4587-BD40-EF03F6188E68}" dt="2024-05-26T17:02:44.681" v="4731" actId="20577"/>
          <ac:spMkLst>
            <pc:docMk/>
            <pc:sldMk cId="2730127437" sldId="268"/>
            <ac:spMk id="3" creationId="{F09399BC-C5D0-0AD9-8133-6F4F4AE2DC3A}"/>
          </ac:spMkLst>
        </pc:spChg>
        <pc:spChg chg="add mod">
          <ac:chgData name="Martijn Oele" userId="c93323cb-61ba-4d55-a370-ab980c4c846c" providerId="ADAL" clId="{DD379FBB-3E73-4587-BD40-EF03F6188E68}" dt="2024-05-26T15:23:38.361" v="3996" actId="20577"/>
          <ac:spMkLst>
            <pc:docMk/>
            <pc:sldMk cId="2730127437" sldId="268"/>
            <ac:spMk id="6" creationId="{00E93C21-AA7A-3B23-453E-72FB239C47E1}"/>
          </ac:spMkLst>
        </pc:spChg>
        <pc:spChg chg="add mod">
          <ac:chgData name="Martijn Oele" userId="c93323cb-61ba-4d55-a370-ab980c4c846c" providerId="ADAL" clId="{DD379FBB-3E73-4587-BD40-EF03F6188E68}" dt="2024-05-26T15:32:44.312" v="4082" actId="1076"/>
          <ac:spMkLst>
            <pc:docMk/>
            <pc:sldMk cId="2730127437" sldId="268"/>
            <ac:spMk id="7" creationId="{B9A28EF1-BF48-9B47-824F-2AE291ED8219}"/>
          </ac:spMkLst>
        </pc:spChg>
        <pc:spChg chg="add mod">
          <ac:chgData name="Martijn Oele" userId="c93323cb-61ba-4d55-a370-ab980c4c846c" providerId="ADAL" clId="{DD379FBB-3E73-4587-BD40-EF03F6188E68}" dt="2024-05-26T15:34:38.937" v="4097" actId="1076"/>
          <ac:spMkLst>
            <pc:docMk/>
            <pc:sldMk cId="2730127437" sldId="268"/>
            <ac:spMk id="8" creationId="{F89EF46D-A2AD-99EA-518A-041F4BCC2DF5}"/>
          </ac:spMkLst>
        </pc:spChg>
        <pc:spChg chg="add mod">
          <ac:chgData name="Martijn Oele" userId="c93323cb-61ba-4d55-a370-ab980c4c846c" providerId="ADAL" clId="{DD379FBB-3E73-4587-BD40-EF03F6188E68}" dt="2024-05-26T15:35:26.880" v="4106" actId="1076"/>
          <ac:spMkLst>
            <pc:docMk/>
            <pc:sldMk cId="2730127437" sldId="268"/>
            <ac:spMk id="9" creationId="{FB9F1F0F-324C-78C9-C1F9-B665E68BBE25}"/>
          </ac:spMkLst>
        </pc:spChg>
        <pc:spChg chg="add mod">
          <ac:chgData name="Martijn Oele" userId="c93323cb-61ba-4d55-a370-ab980c4c846c" providerId="ADAL" clId="{DD379FBB-3E73-4587-BD40-EF03F6188E68}" dt="2024-05-26T15:35:32.279" v="4107" actId="1076"/>
          <ac:spMkLst>
            <pc:docMk/>
            <pc:sldMk cId="2730127437" sldId="268"/>
            <ac:spMk id="10" creationId="{F3D1536F-D69D-C316-05D6-5086791915D6}"/>
          </ac:spMkLst>
        </pc:spChg>
        <pc:spChg chg="add mod">
          <ac:chgData name="Martijn Oele" userId="c93323cb-61ba-4d55-a370-ab980c4c846c" providerId="ADAL" clId="{DD379FBB-3E73-4587-BD40-EF03F6188E68}" dt="2024-05-26T15:36:50.001" v="4170" actId="1076"/>
          <ac:spMkLst>
            <pc:docMk/>
            <pc:sldMk cId="2730127437" sldId="268"/>
            <ac:spMk id="12" creationId="{6C7BAB5E-23BF-33D3-ECB3-F353356F9F42}"/>
          </ac:spMkLst>
        </pc:spChg>
        <pc:spChg chg="add mod">
          <ac:chgData name="Martijn Oele" userId="c93323cb-61ba-4d55-a370-ab980c4c846c" providerId="ADAL" clId="{DD379FBB-3E73-4587-BD40-EF03F6188E68}" dt="2024-05-26T15:36:43.117" v="4168" actId="1076"/>
          <ac:spMkLst>
            <pc:docMk/>
            <pc:sldMk cId="2730127437" sldId="268"/>
            <ac:spMk id="13" creationId="{B54CCEC4-E101-DF99-EA6A-645FEB47A4D3}"/>
          </ac:spMkLst>
        </pc:spChg>
        <pc:spChg chg="add mod">
          <ac:chgData name="Martijn Oele" userId="c93323cb-61ba-4d55-a370-ab980c4c846c" providerId="ADAL" clId="{DD379FBB-3E73-4587-BD40-EF03F6188E68}" dt="2024-05-26T17:37:21.070" v="5860" actId="1076"/>
          <ac:spMkLst>
            <pc:docMk/>
            <pc:sldMk cId="2730127437" sldId="268"/>
            <ac:spMk id="15" creationId="{6402F173-A876-825F-A063-1F2D392A4773}"/>
          </ac:spMkLst>
        </pc:spChg>
        <pc:picChg chg="add mod">
          <ac:chgData name="Martijn Oele" userId="c93323cb-61ba-4d55-a370-ab980c4c846c" providerId="ADAL" clId="{DD379FBB-3E73-4587-BD40-EF03F6188E68}" dt="2024-05-26T15:23:24.067" v="3979" actId="1076"/>
          <ac:picMkLst>
            <pc:docMk/>
            <pc:sldMk cId="2730127437" sldId="268"/>
            <ac:picMk id="2050" creationId="{7E102288-5687-1CB6-AEE2-39F11BBD1FA8}"/>
          </ac:picMkLst>
        </pc:picChg>
        <pc:picChg chg="add mod">
          <ac:chgData name="Martijn Oele" userId="c93323cb-61ba-4d55-a370-ab980c4c846c" providerId="ADAL" clId="{DD379FBB-3E73-4587-BD40-EF03F6188E68}" dt="2024-05-26T15:21:57.620" v="3906" actId="1076"/>
          <ac:picMkLst>
            <pc:docMk/>
            <pc:sldMk cId="2730127437" sldId="268"/>
            <ac:picMk id="2052" creationId="{986DA139-E74B-A15C-52C9-4A0EE53D61DF}"/>
          </ac:picMkLst>
        </pc:picChg>
      </pc:sldChg>
      <pc:sldChg chg="addSp delSp modSp new mod">
        <pc:chgData name="Martijn Oele" userId="c93323cb-61ba-4d55-a370-ab980c4c846c" providerId="ADAL" clId="{DD379FBB-3E73-4587-BD40-EF03F6188E68}" dt="2024-05-26T17:41:13.325" v="5933" actId="1076"/>
        <pc:sldMkLst>
          <pc:docMk/>
          <pc:sldMk cId="3322853809" sldId="269"/>
        </pc:sldMkLst>
        <pc:spChg chg="mod">
          <ac:chgData name="Martijn Oele" userId="c93323cb-61ba-4d55-a370-ab980c4c846c" providerId="ADAL" clId="{DD379FBB-3E73-4587-BD40-EF03F6188E68}" dt="2024-05-26T15:05:35.010" v="3369" actId="20577"/>
          <ac:spMkLst>
            <pc:docMk/>
            <pc:sldMk cId="3322853809" sldId="269"/>
            <ac:spMk id="2" creationId="{5728056E-A2E9-352C-4E5E-D5D90A044C11}"/>
          </ac:spMkLst>
        </pc:spChg>
        <pc:spChg chg="mod">
          <ac:chgData name="Martijn Oele" userId="c93323cb-61ba-4d55-a370-ab980c4c846c" providerId="ADAL" clId="{DD379FBB-3E73-4587-BD40-EF03F6188E68}" dt="2024-05-26T17:11:45.474" v="5330" actId="313"/>
          <ac:spMkLst>
            <pc:docMk/>
            <pc:sldMk cId="3322853809" sldId="269"/>
            <ac:spMk id="3" creationId="{B6708399-0A8E-80DE-2B1D-80AFC9D3D22B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5" creationId="{9A186B3E-3404-24D8-0794-DCDDA744F16D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6" creationId="{FD21EFC5-1620-11E5-551C-B8FF00A926EA}"/>
          </ac:spMkLst>
        </pc:spChg>
        <pc:spChg chg="add del mod">
          <ac:chgData name="Martijn Oele" userId="c93323cb-61ba-4d55-a370-ab980c4c846c" providerId="ADAL" clId="{DD379FBB-3E73-4587-BD40-EF03F6188E68}" dt="2024-05-26T17:04:14.541" v="4758" actId="21"/>
          <ac:spMkLst>
            <pc:docMk/>
            <pc:sldMk cId="3322853809" sldId="269"/>
            <ac:spMk id="7" creationId="{E655285F-2EF8-6CCB-0989-17D8FEC12057}"/>
          </ac:spMkLst>
        </pc:spChg>
        <pc:spChg chg="add mod">
          <ac:chgData name="Martijn Oele" userId="c93323cb-61ba-4d55-a370-ab980c4c846c" providerId="ADAL" clId="{DD379FBB-3E73-4587-BD40-EF03F6188E68}" dt="2024-05-26T15:42:37.496" v="4461" actId="571"/>
          <ac:spMkLst>
            <pc:docMk/>
            <pc:sldMk cId="3322853809" sldId="269"/>
            <ac:spMk id="8" creationId="{CCF1CC25-FEB3-AE4C-6498-96669BFFE0CC}"/>
          </ac:spMkLst>
        </pc:spChg>
        <pc:spChg chg="add mod">
          <ac:chgData name="Martijn Oele" userId="c93323cb-61ba-4d55-a370-ab980c4c846c" providerId="ADAL" clId="{DD379FBB-3E73-4587-BD40-EF03F6188E68}" dt="2024-05-26T17:13:27.414" v="5360" actId="14100"/>
          <ac:spMkLst>
            <pc:docMk/>
            <pc:sldMk cId="3322853809" sldId="269"/>
            <ac:spMk id="9" creationId="{E4CE42C4-545F-D4F9-5F45-A23D03BA6056}"/>
          </ac:spMkLst>
        </pc:spChg>
        <pc:spChg chg="add mod">
          <ac:chgData name="Martijn Oele" userId="c93323cb-61ba-4d55-a370-ab980c4c846c" providerId="ADAL" clId="{DD379FBB-3E73-4587-BD40-EF03F6188E68}" dt="2024-05-26T17:13:23.424" v="5359" actId="571"/>
          <ac:spMkLst>
            <pc:docMk/>
            <pc:sldMk cId="3322853809" sldId="269"/>
            <ac:spMk id="10" creationId="{2FF5EC32-280A-EE66-DEA6-231292F610B7}"/>
          </ac:spMkLst>
        </pc:spChg>
        <pc:spChg chg="add mod">
          <ac:chgData name="Martijn Oele" userId="c93323cb-61ba-4d55-a370-ab980c4c846c" providerId="ADAL" clId="{DD379FBB-3E73-4587-BD40-EF03F6188E68}" dt="2024-05-26T17:13:52.561" v="5388" actId="20577"/>
          <ac:spMkLst>
            <pc:docMk/>
            <pc:sldMk cId="3322853809" sldId="269"/>
            <ac:spMk id="11" creationId="{B0F4BA92-DB93-2D7F-2C93-A8E274F73978}"/>
          </ac:spMkLst>
        </pc:spChg>
        <pc:spChg chg="add mod">
          <ac:chgData name="Martijn Oele" userId="c93323cb-61ba-4d55-a370-ab980c4c846c" providerId="ADAL" clId="{DD379FBB-3E73-4587-BD40-EF03F6188E68}" dt="2024-05-26T17:14:01.167" v="5389" actId="1076"/>
          <ac:spMkLst>
            <pc:docMk/>
            <pc:sldMk cId="3322853809" sldId="269"/>
            <ac:spMk id="12" creationId="{EC83B11D-6193-8AC6-5158-C064E967B226}"/>
          </ac:spMkLst>
        </pc:spChg>
        <pc:spChg chg="add mod">
          <ac:chgData name="Martijn Oele" userId="c93323cb-61ba-4d55-a370-ab980c4c846c" providerId="ADAL" clId="{DD379FBB-3E73-4587-BD40-EF03F6188E68}" dt="2024-05-26T17:18:35.690" v="5433" actId="14100"/>
          <ac:spMkLst>
            <pc:docMk/>
            <pc:sldMk cId="3322853809" sldId="269"/>
            <ac:spMk id="13" creationId="{C82A913D-33A5-B8D5-83FF-BA09FD9424AC}"/>
          </ac:spMkLst>
        </pc:spChg>
        <pc:spChg chg="add del mod">
          <ac:chgData name="Martijn Oele" userId="c93323cb-61ba-4d55-a370-ab980c4c846c" providerId="ADAL" clId="{DD379FBB-3E73-4587-BD40-EF03F6188E68}" dt="2024-05-26T17:15:06.825" v="5409" actId="478"/>
          <ac:spMkLst>
            <pc:docMk/>
            <pc:sldMk cId="3322853809" sldId="269"/>
            <ac:spMk id="14" creationId="{FE74B5C9-77A6-C547-CFCC-652F41720084}"/>
          </ac:spMkLst>
        </pc:spChg>
        <pc:spChg chg="add mod">
          <ac:chgData name="Martijn Oele" userId="c93323cb-61ba-4d55-a370-ab980c4c846c" providerId="ADAL" clId="{DD379FBB-3E73-4587-BD40-EF03F6188E68}" dt="2024-05-26T17:41:13.325" v="5933" actId="1076"/>
          <ac:spMkLst>
            <pc:docMk/>
            <pc:sldMk cId="3322853809" sldId="269"/>
            <ac:spMk id="35" creationId="{1872839A-0B90-1F7B-23E9-DB896C195A8B}"/>
          </ac:spMkLst>
        </pc:spChg>
        <pc:cxnChg chg="add del mod">
          <ac:chgData name="Martijn Oele" userId="c93323cb-61ba-4d55-a370-ab980c4c846c" providerId="ADAL" clId="{DD379FBB-3E73-4587-BD40-EF03F6188E68}" dt="2024-05-26T17:16:30.427" v="5419" actId="478"/>
          <ac:cxnSpMkLst>
            <pc:docMk/>
            <pc:sldMk cId="3322853809" sldId="269"/>
            <ac:cxnSpMk id="16" creationId="{8E683951-72E0-34DD-C58A-D57D2B665F7E}"/>
          </ac:cxnSpMkLst>
        </pc:cxnChg>
        <pc:cxnChg chg="add mod">
          <ac:chgData name="Martijn Oele" userId="c93323cb-61ba-4d55-a370-ab980c4c846c" providerId="ADAL" clId="{DD379FBB-3E73-4587-BD40-EF03F6188E68}" dt="2024-05-26T17:16:52.835" v="5424" actId="14100"/>
          <ac:cxnSpMkLst>
            <pc:docMk/>
            <pc:sldMk cId="3322853809" sldId="269"/>
            <ac:cxnSpMk id="18" creationId="{89C03ABF-7DC4-431E-38B4-9368D6DE6419}"/>
          </ac:cxnSpMkLst>
        </pc:cxnChg>
        <pc:cxnChg chg="add mod">
          <ac:chgData name="Martijn Oele" userId="c93323cb-61ba-4d55-a370-ab980c4c846c" providerId="ADAL" clId="{DD379FBB-3E73-4587-BD40-EF03F6188E68}" dt="2024-05-26T17:16:56.210" v="5425" actId="14100"/>
          <ac:cxnSpMkLst>
            <pc:docMk/>
            <pc:sldMk cId="3322853809" sldId="269"/>
            <ac:cxnSpMk id="22" creationId="{9A136E59-2B1C-7AE7-9C2E-9F343EE72E5D}"/>
          </ac:cxnSpMkLst>
        </pc:cxnChg>
        <pc:cxnChg chg="add mod">
          <ac:chgData name="Martijn Oele" userId="c93323cb-61ba-4d55-a370-ab980c4c846c" providerId="ADAL" clId="{DD379FBB-3E73-4587-BD40-EF03F6188E68}" dt="2024-05-26T17:18:37.807" v="5434" actId="14100"/>
          <ac:cxnSpMkLst>
            <pc:docMk/>
            <pc:sldMk cId="3322853809" sldId="269"/>
            <ac:cxnSpMk id="24" creationId="{D53A84EB-E411-70A9-C633-8BFC900CA355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29" creationId="{B201033C-66E2-95FF-7AAC-6EAD08237A4F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31" creationId="{A18EDAF2-C2C8-6A17-E591-6E3E919D5BF0}"/>
          </ac:cxnSpMkLst>
        </pc:cxnChg>
        <pc:cxnChg chg="add mod">
          <ac:chgData name="Martijn Oele" userId="c93323cb-61ba-4d55-a370-ab980c4c846c" providerId="ADAL" clId="{DD379FBB-3E73-4587-BD40-EF03F6188E68}" dt="2024-05-26T17:18:14.948" v="5432" actId="208"/>
          <ac:cxnSpMkLst>
            <pc:docMk/>
            <pc:sldMk cId="3322853809" sldId="269"/>
            <ac:cxnSpMk id="33" creationId="{F9A9BD26-DC5A-3D1A-5CD3-A79EBE0E43E0}"/>
          </ac:cxnSpMkLst>
        </pc:cxnChg>
      </pc:sldChg>
      <pc:sldChg chg="addSp modSp new mod">
        <pc:chgData name="Martijn Oele" userId="c93323cb-61ba-4d55-a370-ab980c4c846c" providerId="ADAL" clId="{DD379FBB-3E73-4587-BD40-EF03F6188E68}" dt="2024-05-26T17:41:43.952" v="5935"/>
        <pc:sldMkLst>
          <pc:docMk/>
          <pc:sldMk cId="2212627288" sldId="270"/>
        </pc:sldMkLst>
        <pc:spChg chg="mod">
          <ac:chgData name="Martijn Oele" userId="c93323cb-61ba-4d55-a370-ab980c4c846c" providerId="ADAL" clId="{DD379FBB-3E73-4587-BD40-EF03F6188E68}" dt="2024-05-26T17:03:54.176" v="4755" actId="20577"/>
          <ac:spMkLst>
            <pc:docMk/>
            <pc:sldMk cId="2212627288" sldId="270"/>
            <ac:spMk id="2" creationId="{9C11D0AD-B29B-1C99-247A-B9993E2EF9AC}"/>
          </ac:spMkLst>
        </pc:spChg>
        <pc:spChg chg="mod">
          <ac:chgData name="Martijn Oele" userId="c93323cb-61ba-4d55-a370-ab980c4c846c" providerId="ADAL" clId="{DD379FBB-3E73-4587-BD40-EF03F6188E68}" dt="2024-05-26T17:07:42.036" v="5008" actId="14100"/>
          <ac:spMkLst>
            <pc:docMk/>
            <pc:sldMk cId="2212627288" sldId="270"/>
            <ac:spMk id="3" creationId="{49A4B823-E3A4-D394-5B0D-429CD2F0EF38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5" creationId="{9A186B3E-3404-24D8-0794-DCDDA744F16D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6" creationId="{FD21EFC5-1620-11E5-551C-B8FF00A926EA}"/>
          </ac:spMkLst>
        </pc:spChg>
        <pc:spChg chg="add mod">
          <ac:chgData name="Martijn Oele" userId="c93323cb-61ba-4d55-a370-ab980c4c846c" providerId="ADAL" clId="{DD379FBB-3E73-4587-BD40-EF03F6188E68}" dt="2024-05-26T17:04:16.447" v="4759"/>
          <ac:spMkLst>
            <pc:docMk/>
            <pc:sldMk cId="2212627288" sldId="270"/>
            <ac:spMk id="7" creationId="{E655285F-2EF8-6CCB-0989-17D8FEC12057}"/>
          </ac:spMkLst>
        </pc:spChg>
        <pc:spChg chg="add mod">
          <ac:chgData name="Martijn Oele" userId="c93323cb-61ba-4d55-a370-ab980c4c846c" providerId="ADAL" clId="{DD379FBB-3E73-4587-BD40-EF03F6188E68}" dt="2024-05-26T17:41:43.952" v="5935"/>
          <ac:spMkLst>
            <pc:docMk/>
            <pc:sldMk cId="2212627288" sldId="270"/>
            <ac:spMk id="8" creationId="{868D163C-60F0-07CF-90B9-8C15A9BE270D}"/>
          </ac:spMkLst>
        </pc:spChg>
      </pc:sldChg>
      <pc:sldMasterChg chg="addSp delSp modSp mod modSldLayout">
        <pc:chgData name="Martijn Oele" userId="c93323cb-61ba-4d55-a370-ab980c4c846c" providerId="ADAL" clId="{DD379FBB-3E73-4587-BD40-EF03F6188E68}" dt="2024-05-25T22:22:09.567" v="2483" actId="207"/>
        <pc:sldMasterMkLst>
          <pc:docMk/>
          <pc:sldMasterMk cId="1461877949" sldId="2147483648"/>
        </pc:sldMasterMkLst>
        <pc:spChg chg="mod">
          <ac:chgData name="Martijn Oele" userId="c93323cb-61ba-4d55-a370-ab980c4c846c" providerId="ADAL" clId="{DD379FBB-3E73-4587-BD40-EF03F6188E68}" dt="2024-05-25T22:22:09.567" v="2483" actId="207"/>
          <ac:spMkLst>
            <pc:docMk/>
            <pc:sldMasterMk cId="1461877949" sldId="2147483648"/>
            <ac:spMk id="6" creationId="{44BAB8EE-AFC4-8BE7-BD17-E52BDE1F4785}"/>
          </ac:spMkLst>
        </pc:spChg>
        <pc:spChg chg="add mod ord">
          <ac:chgData name="Martijn Oele" userId="c93323cb-61ba-4d55-a370-ab980c4c846c" providerId="ADAL" clId="{DD379FBB-3E73-4587-BD40-EF03F6188E68}" dt="2024-05-25T22:21:56.073" v="2481" actId="167"/>
          <ac:spMkLst>
            <pc:docMk/>
            <pc:sldMasterMk cId="1461877949" sldId="2147483648"/>
            <ac:spMk id="7" creationId="{64F1DF5C-7BEB-DD67-8B60-379FD6ECE4B2}"/>
          </ac:spMkLst>
        </pc:spChg>
        <pc:picChg chg="add del mod">
          <ac:chgData name="Martijn Oele" userId="c93323cb-61ba-4d55-a370-ab980c4c846c" providerId="ADAL" clId="{DD379FBB-3E73-4587-BD40-EF03F6188E68}" dt="2024-05-25T22:20:38.394" v="2465" actId="478"/>
          <ac:picMkLst>
            <pc:docMk/>
            <pc:sldMasterMk cId="1461877949" sldId="2147483648"/>
            <ac:picMk id="1026" creationId="{7BFF6B57-D8CA-A393-4F9A-6880AABBA70F}"/>
          </ac:picMkLst>
        </pc:picChg>
        <pc:picChg chg="add mod">
          <ac:chgData name="Martijn Oele" userId="c93323cb-61ba-4d55-a370-ab980c4c846c" providerId="ADAL" clId="{DD379FBB-3E73-4587-BD40-EF03F6188E68}" dt="2024-05-25T22:21:38.546" v="2478" actId="14100"/>
          <ac:picMkLst>
            <pc:docMk/>
            <pc:sldMasterMk cId="1461877949" sldId="2147483648"/>
            <ac:picMk id="1028" creationId="{E20ED37F-24D6-F00C-65E8-2502BFA794F4}"/>
          </ac:picMkLst>
        </pc:picChg>
        <pc:sldLayoutChg chg="addSp delSp modSp mod">
          <pc:chgData name="Martijn Oele" userId="c93323cb-61ba-4d55-a370-ab980c4c846c" providerId="ADAL" clId="{DD379FBB-3E73-4587-BD40-EF03F6188E68}" dt="2024-05-25T22:21:33.489" v="2476" actId="21"/>
          <pc:sldLayoutMkLst>
            <pc:docMk/>
            <pc:sldMasterMk cId="1461877949" sldId="2147483648"/>
            <pc:sldLayoutMk cId="3596488046" sldId="2147483650"/>
          </pc:sldLayoutMkLst>
          <pc:spChg chg="add del mod">
            <ac:chgData name="Martijn Oele" userId="c93323cb-61ba-4d55-a370-ab980c4c846c" providerId="ADAL" clId="{DD379FBB-3E73-4587-BD40-EF03F6188E68}" dt="2024-05-25T22:21:33.489" v="2476" actId="21"/>
            <ac:spMkLst>
              <pc:docMk/>
              <pc:sldMasterMk cId="1461877949" sldId="2147483648"/>
              <pc:sldLayoutMk cId="3596488046" sldId="2147483650"/>
              <ac:spMk id="7" creationId="{64F1DF5C-7BEB-DD67-8B60-379FD6ECE4B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F7FD-4557-48C6-9510-D3EF284F0BFE}" type="datetimeFigureOut">
              <a:rPr lang="en-NL" smtClean="0"/>
              <a:t>26/05/2024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66E3-4CA2-40AB-9E3E-E1AEDE2EF5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31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66E3-4CA2-40AB-9E3E-E1AEDE2EF58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54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710-5B7A-4237-5276-33DD22332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0A71-4F2E-40AB-9AC1-210476D7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12FE-5060-129B-BAAC-60EA31C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5A03-41AD-4B62-AC5C-7465C7882560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2874-7A79-EE99-7D20-518A342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85DF-FF67-E0B3-CEF3-B87285D1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9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FCA1-15A8-DE18-C48F-95C37823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1B87D-3A0B-CF82-DDD1-BAC72235F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917F-B634-A95C-52CB-D2D1F204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5D1E-AB27-49F4-A71C-FEC85572B4DB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8946-70D0-782B-E04C-E921FC4E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7A57-5E70-AADF-9152-4A68F63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15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6C6FA-A5C8-52D4-21F4-CA6851BA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5486-059B-CFEF-0BE4-F195E120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F901-BA83-7F26-7C54-8F3F5C22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EAB2-EE27-46BB-BE28-C77B15B51583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F9B1-6090-1BBA-072C-3EF1EE3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6711-F8D2-2403-6CA2-A6C8ED9C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71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A9A-A1D4-0EC4-DA49-8F41431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8432-0C10-A67F-D85E-DF350D7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E1FE-CC26-12C9-36BB-1BD55360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EA89-3441-4AD8-B0E2-81E7F841C0C8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C54-17C7-44A8-B758-75E5EB3E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93C8-C6C5-D668-6D7B-658268AD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4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F23F-15A1-1288-D45C-14C708AB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603D-D453-3B4B-C846-2895291E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0411-7DA3-21C7-188F-D843E68C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98DE-9D4F-44F0-9753-6EACE41055FB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73A7-6137-72C6-BFEB-0E7C517C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AB24-71D7-4E0F-E8D9-2670655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5C3-4CE1-0BF8-2291-D1CA278D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9B1-72F9-3D81-90AA-E1A225052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D468-5A08-652A-D113-969D2EFE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C737-3DF5-97F8-536E-A868252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F520-AB7E-4799-BAAF-3B4F86507ACA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E7084-51F1-BD13-416E-AE46BB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A6E9-BD12-1A51-2417-198C56BE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78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63E-8470-1CE5-36E7-AB62DD2A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D429-3CE4-861F-60FE-8A64CFCF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0E8F-DFCC-30EB-4FFA-E606C6FC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99403-A720-1486-F55E-8665DB9C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82F4-5802-6106-A951-BAE22FA25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178F9-8C4E-A1CB-754F-2C8D3DA7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0F38-53A5-4861-9820-92EC3D8B540C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DDEF8-EC76-FF1B-1798-374C766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C87A0-D353-C8F5-6D09-14325031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98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D2AA-97DB-6D68-E1B4-69A2898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C019-71B0-3115-3002-63DF7A0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EB54-7389-4689-8909-B219C709D18C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66CF-C32A-3221-0CCF-929F4303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2240D-F08B-1817-5281-163C3055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84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846-0B3B-13BC-2717-08AE22CA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500C-CAFF-4824-8F4D-B0F9FD41FD6D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3C63C-811E-A8F5-A03A-26EC345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CD141-5183-395A-CA23-D5319A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975-0CD0-F878-BA67-ABE99878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F011-6CBA-4BC7-B501-EA239FD1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3B37-1BF2-9FBA-1E3F-B1E0AAB2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670E-01F4-4A66-8CAE-A2EC3BDE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484-8842-4F97-AC0D-29DD15A18A58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A7ED-14C0-BE3B-33B5-251514D9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92C9-91AA-28F2-EF1E-924479B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72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B2BF-8F42-42A7-A3B1-5973A99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4ED4-647A-C592-0646-8CE1DB41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137D-3F34-86B7-8268-9DA76ED0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8410-4CFA-06AE-0366-2D32B7F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F83A-E09F-4A05-9B53-A5A1F2928E17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021E-C803-5C5E-E203-4D2D1FCF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0AED-8D01-9175-E7AE-929FCA60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7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F1DF5C-7BEB-DD67-8B60-379FD6ECE4B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0B5D-02DC-5710-E880-C6F7BA12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342DB-65AF-2AB7-54AC-03C282F2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609C-768F-F256-12AC-1771B2018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F415E-FDEA-4A00-88C3-DBF74FF60C54}" type="datetime8">
              <a:rPr lang="en-NL" smtClean="0"/>
              <a:t>26/05/2024 16:28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FEBE-A236-B0D8-9F45-1434BEEBE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B8EE-AFC4-8BE7-BD17-E52BDE1F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5866" y="6424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6D8AD5B3-FCFD-4636-963F-AB3B51592AB9}" type="slidenum">
              <a:rPr lang="en-NL" smtClean="0"/>
              <a:pPr/>
              <a:t>‹#›</a:t>
            </a:fld>
            <a:endParaRPr lang="en-NL" dirty="0"/>
          </a:p>
        </p:txBody>
      </p:sp>
      <p:pic>
        <p:nvPicPr>
          <p:cNvPr id="1028" name="Picture 4" descr="Universiteit van Amsterdam - Wikipedia">
            <a:extLst>
              <a:ext uri="{FF2B5EF4-FFF2-40B4-BE49-F238E27FC236}">
                <a16:creationId xmlns:a16="http://schemas.microsoft.com/office/drawing/2014/main" id="{E20ED37F-24D6-F00C-65E8-2502BFA79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0452-B7DA-D2F4-C0CB-1F7A2256D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molecules with interesting properties from SMILES strings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750F-81DE-534F-8851-5EAB81EFB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Martijn Oele</a:t>
            </a:r>
          </a:p>
          <a:p>
            <a:r>
              <a:rPr lang="en-US" dirty="0"/>
              <a:t>Dr. </a:t>
            </a:r>
            <a:r>
              <a:rPr lang="en-US" dirty="0" err="1"/>
              <a:t>ir.</a:t>
            </a:r>
            <a:r>
              <a:rPr lang="en-US" dirty="0"/>
              <a:t> B. </a:t>
            </a:r>
            <a:r>
              <a:rPr lang="en-US" dirty="0" err="1"/>
              <a:t>Ensing</a:t>
            </a:r>
            <a:endParaRPr lang="en-US" dirty="0"/>
          </a:p>
          <a:p>
            <a:r>
              <a:rPr lang="en-US" dirty="0"/>
              <a:t>Y.A. Ran MSc</a:t>
            </a:r>
          </a:p>
          <a:p>
            <a:r>
              <a:rPr lang="en-US" dirty="0"/>
              <a:t>Machine Learning in Chemistry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2C8E-FD0F-77C8-7D16-AABA950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5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0BD0-642F-6077-FE6D-BFF56BD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– Training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AD25B-AA33-A060-C45E-A55780D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10</a:t>
            </a:fld>
            <a:endParaRPr lang="en-NL"/>
          </a:p>
        </p:txBody>
      </p:sp>
      <p:pic>
        <p:nvPicPr>
          <p:cNvPr id="18" name="Picture 17" descr="A graph of loss of training&#10;&#10;Description automatically generated">
            <a:extLst>
              <a:ext uri="{FF2B5EF4-FFF2-40B4-BE49-F238E27FC236}">
                <a16:creationId xmlns:a16="http://schemas.microsoft.com/office/drawing/2014/main" id="{2FD5667D-3993-25B7-36CF-40512CD6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5" y="2699543"/>
            <a:ext cx="4799999" cy="360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580-2DE9-5712-8526-63A502C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8076" cy="2327276"/>
          </a:xfrm>
        </p:spPr>
        <p:txBody>
          <a:bodyPr numCol="2">
            <a:normAutofit/>
          </a:bodyPr>
          <a:lstStyle/>
          <a:p>
            <a:r>
              <a:rPr lang="en-US" dirty="0"/>
              <a:t>50 epochs</a:t>
            </a:r>
          </a:p>
          <a:p>
            <a:r>
              <a:rPr lang="en-US" dirty="0"/>
              <a:t>Batch size of 1536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rate of 0,001</a:t>
            </a:r>
          </a:p>
          <a:p>
            <a:r>
              <a:rPr lang="en-US" dirty="0"/>
              <a:t>Approximately 2.5 hours (CUDA)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NL" dirty="0"/>
          </a:p>
        </p:txBody>
      </p:sp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37792C86-731B-9943-9274-1510A336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2699543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454-06B8-EF39-E069-ABCCBDD7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– Sampling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1F79-A9B0-92AE-4CB6-81272F8D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7371" cy="4351338"/>
          </a:xfrm>
        </p:spPr>
        <p:txBody>
          <a:bodyPr/>
          <a:lstStyle/>
          <a:p>
            <a:r>
              <a:rPr lang="en-US" dirty="0"/>
              <a:t>~85% valid smiles (n=10 000)</a:t>
            </a:r>
          </a:p>
          <a:p>
            <a:pPr lvl="1"/>
            <a:r>
              <a:rPr lang="en-US" dirty="0"/>
              <a:t>Temperature</a:t>
            </a:r>
          </a:p>
          <a:p>
            <a:pPr lvl="2"/>
            <a:r>
              <a:rPr lang="en-US" dirty="0"/>
              <a:t>Higher less valid smiles</a:t>
            </a:r>
          </a:p>
          <a:p>
            <a:pPr lvl="2"/>
            <a:r>
              <a:rPr lang="en-US" dirty="0"/>
              <a:t>Lower less more smiles</a:t>
            </a:r>
          </a:p>
          <a:p>
            <a:pPr lvl="2"/>
            <a:r>
              <a:rPr lang="en-US" dirty="0"/>
              <a:t>Temperature of 1 used</a:t>
            </a:r>
          </a:p>
          <a:p>
            <a:r>
              <a:rPr lang="en-US" dirty="0"/>
              <a:t>2 sec to sample 1 000 smiles</a:t>
            </a:r>
          </a:p>
          <a:p>
            <a:r>
              <a:rPr lang="en-US" dirty="0"/>
              <a:t>Hidden and cell state (h and C)</a:t>
            </a:r>
          </a:p>
          <a:p>
            <a:pPr lvl="1"/>
            <a:r>
              <a:rPr lang="en-US" dirty="0"/>
              <a:t>Passed during the sequencing</a:t>
            </a:r>
          </a:p>
          <a:p>
            <a:pPr lvl="1"/>
            <a:r>
              <a:rPr lang="en-US" dirty="0"/>
              <a:t>Passing between sequences gave empty string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3C22-37D4-E198-A863-68F60B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11</a:t>
            </a:fld>
            <a:endParaRPr lang="en-NL"/>
          </a:p>
        </p:txBody>
      </p:sp>
      <p:pic>
        <p:nvPicPr>
          <p:cNvPr id="8" name="Picture 7" descr="A group of black hexagons&#10;&#10;Description automatically generated">
            <a:extLst>
              <a:ext uri="{FF2B5EF4-FFF2-40B4-BE49-F238E27FC236}">
                <a16:creationId xmlns:a16="http://schemas.microsoft.com/office/drawing/2014/main" id="{D22E9930-E1D4-9B06-BADF-FAEAD17E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779"/>
          <a:stretch/>
        </p:blipFill>
        <p:spPr>
          <a:xfrm>
            <a:off x="5995571" y="1369905"/>
            <a:ext cx="5998452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8534-D929-6E9C-B1E2-E1541297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br>
              <a:rPr lang="en-US" dirty="0"/>
            </a:br>
            <a:r>
              <a:rPr lang="en-US" dirty="0"/>
              <a:t>RL </a:t>
            </a:r>
            <a:r>
              <a:rPr lang="en-US" dirty="0" err="1"/>
              <a:t>logp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2A4A-73A6-0849-212A-A00E87AE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Reinforced learning</a:t>
            </a:r>
          </a:p>
          <a:p>
            <a:pPr lvl="1"/>
            <a:r>
              <a:rPr lang="en-US" dirty="0"/>
              <a:t>Target </a:t>
            </a:r>
            <a:r>
              <a:rPr lang="en-US" dirty="0" err="1"/>
              <a:t>logp</a:t>
            </a:r>
            <a:r>
              <a:rPr lang="en-US" dirty="0"/>
              <a:t> = 6</a:t>
            </a:r>
          </a:p>
          <a:p>
            <a:pPr lvl="1"/>
            <a:r>
              <a:rPr lang="en-US" dirty="0"/>
              <a:t>20 iterations</a:t>
            </a:r>
          </a:p>
          <a:p>
            <a:pPr lvl="2"/>
            <a:r>
              <a:rPr lang="en-US" dirty="0"/>
              <a:t>Learning rate: 0,000 01</a:t>
            </a:r>
          </a:p>
          <a:p>
            <a:pPr lvl="2"/>
            <a:r>
              <a:rPr lang="en-US" dirty="0"/>
              <a:t>Generate 1 000 smiles</a:t>
            </a:r>
          </a:p>
          <a:p>
            <a:pPr lvl="2"/>
            <a:r>
              <a:rPr lang="en-US" dirty="0"/>
              <a:t>10 epochs</a:t>
            </a:r>
          </a:p>
          <a:p>
            <a:pPr lvl="1"/>
            <a:r>
              <a:rPr lang="en-US" dirty="0"/>
              <a:t>Multiply loss times a penalty</a:t>
            </a:r>
          </a:p>
          <a:p>
            <a:pPr lvl="2"/>
            <a:r>
              <a:rPr lang="en-US" dirty="0"/>
              <a:t>Between 0,5 and 1,5</a:t>
            </a:r>
          </a:p>
          <a:p>
            <a:pPr lvl="2"/>
            <a:r>
              <a:rPr lang="en-US" dirty="0"/>
              <a:t>Scaled</a:t>
            </a:r>
          </a:p>
          <a:p>
            <a:r>
              <a:rPr lang="en-US" dirty="0"/>
              <a:t>Valid smiles drops ~30%</a:t>
            </a:r>
          </a:p>
          <a:p>
            <a:pPr lvl="1"/>
            <a:r>
              <a:rPr lang="en-US" dirty="0"/>
              <a:t>Sensitive to learning rate</a:t>
            </a:r>
          </a:p>
          <a:p>
            <a:pPr lvl="1"/>
            <a:r>
              <a:rPr lang="en-US" dirty="0"/>
              <a:t>Can be further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AB2D-6EFC-359E-72C7-792E371B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12</a:t>
            </a:fld>
            <a:endParaRPr lang="en-NL"/>
          </a:p>
        </p:txBody>
      </p:sp>
      <p:pic>
        <p:nvPicPr>
          <p:cNvPr id="6" name="Picture 5" descr="A graph of a blue line&#10;&#10;Description automatically generated with medium confidence">
            <a:extLst>
              <a:ext uri="{FF2B5EF4-FFF2-40B4-BE49-F238E27FC236}">
                <a16:creationId xmlns:a16="http://schemas.microsoft.com/office/drawing/2014/main" id="{DAAB3AF9-E852-0FF6-D484-AFA23A85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61" y="341798"/>
            <a:ext cx="3840000" cy="2880000"/>
          </a:xfrm>
          <a:prstGeom prst="rect">
            <a:avLst/>
          </a:prstGeom>
        </p:spPr>
      </p:pic>
      <p:pic>
        <p:nvPicPr>
          <p:cNvPr id="8" name="Picture 7" descr="A graph of a training set&#10;&#10;Description automatically generated">
            <a:extLst>
              <a:ext uri="{FF2B5EF4-FFF2-40B4-BE49-F238E27FC236}">
                <a16:creationId xmlns:a16="http://schemas.microsoft.com/office/drawing/2014/main" id="{06B46E5F-93CC-C14C-7D77-ACE8C7D5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61" y="3221798"/>
            <a:ext cx="3840000" cy="28800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421352FA-7DDB-6923-01C3-D0E7CDDDA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61" y="1916735"/>
            <a:ext cx="3840000" cy="2880000"/>
          </a:xfrm>
          <a:prstGeom prst="rect">
            <a:avLst/>
          </a:prstGeom>
        </p:spPr>
      </p:pic>
      <p:pic>
        <p:nvPicPr>
          <p:cNvPr id="11" name="Picture 10" descr="A group of black and red molecules&#10;&#10;Description automatically generated with medium confidence">
            <a:extLst>
              <a:ext uri="{FF2B5EF4-FFF2-40B4-BE49-F238E27FC236}">
                <a16:creationId xmlns:a16="http://schemas.microsoft.com/office/drawing/2014/main" id="{8D57E7C5-FF27-AFC8-31FC-5114B9EE3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9" b="7782"/>
          <a:stretch/>
        </p:blipFill>
        <p:spPr>
          <a:xfrm>
            <a:off x="5638800" y="1146644"/>
            <a:ext cx="5715000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7D372F08-DCBC-ABDA-5A49-F8CEB626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0" b="29968"/>
          <a:stretch/>
        </p:blipFill>
        <p:spPr>
          <a:xfrm>
            <a:off x="4004504" y="1515270"/>
            <a:ext cx="3009900" cy="1211262"/>
          </a:xfrm>
          <a:prstGeom prst="rect">
            <a:avLst/>
          </a:prstGeom>
        </p:spPr>
      </p:pic>
      <p:pic>
        <p:nvPicPr>
          <p:cNvPr id="26" name="Picture 25" descr="A molecule of a substance&#10;&#10;Description automatically generated with medium confidence">
            <a:extLst>
              <a:ext uri="{FF2B5EF4-FFF2-40B4-BE49-F238E27FC236}">
                <a16:creationId xmlns:a16="http://schemas.microsoft.com/office/drawing/2014/main" id="{F262362F-06AE-D19B-28FB-E6045B54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1" y="4390230"/>
            <a:ext cx="5715000" cy="1905000"/>
          </a:xfrm>
          <a:prstGeom prst="rect">
            <a:avLst/>
          </a:prstGeom>
        </p:spPr>
      </p:pic>
      <p:pic>
        <p:nvPicPr>
          <p:cNvPr id="24" name="Picture 23" descr="A black and red chemical structure&#10;&#10;Description automatically generated">
            <a:extLst>
              <a:ext uri="{FF2B5EF4-FFF2-40B4-BE49-F238E27FC236}">
                <a16:creationId xmlns:a16="http://schemas.microsoft.com/office/drawing/2014/main" id="{CA214FB3-A57E-7A1F-7B04-820FB9EBAC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8798"/>
          <a:stretch/>
        </p:blipFill>
        <p:spPr>
          <a:xfrm>
            <a:off x="6676008" y="2201661"/>
            <a:ext cx="5515992" cy="1546901"/>
          </a:xfrm>
          <a:prstGeom prst="rect">
            <a:avLst/>
          </a:prstGeom>
        </p:spPr>
      </p:pic>
      <p:pic>
        <p:nvPicPr>
          <p:cNvPr id="22" name="Picture 21" descr="A graph with blue squares&#10;&#10;Description automatically generated">
            <a:extLst>
              <a:ext uri="{FF2B5EF4-FFF2-40B4-BE49-F238E27FC236}">
                <a16:creationId xmlns:a16="http://schemas.microsoft.com/office/drawing/2014/main" id="{D6123BE2-E721-A2DB-B0D5-2E3B53FA1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7" y="250688"/>
            <a:ext cx="3840000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B78E0-34CA-A2B0-8ADD-6B617507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br>
              <a:rPr lang="en-US" dirty="0"/>
            </a:br>
            <a:r>
              <a:rPr lang="en-US" dirty="0"/>
              <a:t>RL MACCS / </a:t>
            </a:r>
            <a:r>
              <a:rPr lang="en-US" dirty="0" err="1"/>
              <a:t>Tanimoto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6B53-57E9-249C-8608-F3C120DE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Curcumin</a:t>
            </a:r>
          </a:p>
          <a:p>
            <a:r>
              <a:rPr lang="en-US" dirty="0"/>
              <a:t>50 iterations</a:t>
            </a:r>
          </a:p>
          <a:p>
            <a:pPr lvl="1"/>
            <a:r>
              <a:rPr lang="en-US" dirty="0"/>
              <a:t>Learning rate: 0,000 001</a:t>
            </a:r>
          </a:p>
          <a:p>
            <a:pPr lvl="1"/>
            <a:r>
              <a:rPr lang="en-US" dirty="0"/>
              <a:t>Generate 1 000</a:t>
            </a:r>
          </a:p>
          <a:p>
            <a:pPr lvl="1"/>
            <a:r>
              <a:rPr lang="en-US" dirty="0"/>
              <a:t>10 epochs</a:t>
            </a:r>
          </a:p>
          <a:p>
            <a:r>
              <a:rPr lang="en-US" dirty="0" err="1"/>
              <a:t>Tanimoto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between 0.5 and 1.5</a:t>
            </a:r>
          </a:p>
          <a:p>
            <a:pPr lvl="2"/>
            <a:r>
              <a:rPr lang="en-US" dirty="0"/>
              <a:t>1 – score + 0,5</a:t>
            </a:r>
          </a:p>
          <a:p>
            <a:r>
              <a:rPr lang="en-US" dirty="0"/>
              <a:t>Valid smiles stable ~75%</a:t>
            </a:r>
          </a:p>
          <a:p>
            <a:pPr lvl="1"/>
            <a:r>
              <a:rPr lang="en-US" dirty="0"/>
              <a:t>Sensitive to learning rate</a:t>
            </a:r>
          </a:p>
          <a:p>
            <a:pPr lvl="1"/>
            <a:r>
              <a:rPr lang="en-US" dirty="0"/>
              <a:t>Can be further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B070-6375-0B2C-9C4A-A57A198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13</a:t>
            </a:fld>
            <a:endParaRPr lang="en-NL"/>
          </a:p>
        </p:txBody>
      </p:sp>
      <p:pic>
        <p:nvPicPr>
          <p:cNvPr id="16" name="Picture 15" descr="A graph of a number of smiles&#10;&#10;Description automatically generated">
            <a:extLst>
              <a:ext uri="{FF2B5EF4-FFF2-40B4-BE49-F238E27FC236}">
                <a16:creationId xmlns:a16="http://schemas.microsoft.com/office/drawing/2014/main" id="{2813DE9F-8D64-E0A3-46AE-F0F810183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7" y="3202600"/>
            <a:ext cx="3840000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B29492-7268-981A-21FB-702E4FB4D7EF}"/>
              </a:ext>
            </a:extLst>
          </p:cNvPr>
          <p:cNvSpPr txBox="1"/>
          <p:nvPr/>
        </p:nvSpPr>
        <p:spPr>
          <a:xfrm>
            <a:off x="7255866" y="1272007"/>
            <a:ext cx="384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Nearest neighbor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Furthest neighbor</a:t>
            </a:r>
          </a:p>
        </p:txBody>
      </p:sp>
    </p:spTree>
    <p:extLst>
      <p:ext uri="{BB962C8B-B14F-4D97-AF65-F5344CB8AC3E}">
        <p14:creationId xmlns:p14="http://schemas.microsoft.com/office/powerpoint/2010/main" val="18905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BAC-183F-FDEA-4F6B-83CA3DD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175-CCF2-1CF8-6CE8-DB1DC03B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987"/>
          </a:xfrm>
        </p:spPr>
        <p:txBody>
          <a:bodyPr>
            <a:normAutofit/>
          </a:bodyPr>
          <a:lstStyle/>
          <a:p>
            <a:r>
              <a:rPr lang="en-US" dirty="0"/>
              <a:t>LSTM RNN can be used to sample (valid) smiles</a:t>
            </a:r>
          </a:p>
          <a:p>
            <a:pPr lvl="1"/>
            <a:r>
              <a:rPr lang="en-US" dirty="0"/>
              <a:t>Training with (new) target data has been used</a:t>
            </a:r>
          </a:p>
          <a:p>
            <a:pPr lvl="1"/>
            <a:r>
              <a:rPr lang="en-US" dirty="0"/>
              <a:t>Drug discovery</a:t>
            </a:r>
          </a:p>
          <a:p>
            <a:r>
              <a:rPr lang="en-US" dirty="0"/>
              <a:t>Reinforced learning</a:t>
            </a:r>
          </a:p>
          <a:p>
            <a:pPr lvl="1"/>
            <a:r>
              <a:rPr lang="en-US" dirty="0"/>
              <a:t>Our implementation didn’t work as expected</a:t>
            </a:r>
          </a:p>
          <a:p>
            <a:pPr lvl="1"/>
            <a:r>
              <a:rPr lang="en-US" dirty="0"/>
              <a:t>Unclear in article how the rewards were calculated {0,1}?</a:t>
            </a:r>
          </a:p>
          <a:p>
            <a:r>
              <a:rPr lang="en-US" dirty="0"/>
              <a:t>  Other reward system</a:t>
            </a:r>
          </a:p>
          <a:p>
            <a:pPr lvl="1"/>
            <a:r>
              <a:rPr lang="en-US" dirty="0"/>
              <a:t>Add penalty</a:t>
            </a:r>
          </a:p>
          <a:p>
            <a:pPr lvl="1"/>
            <a:r>
              <a:rPr lang="en-US" dirty="0"/>
              <a:t>Larger range of the penalty/reward</a:t>
            </a:r>
          </a:p>
          <a:p>
            <a:r>
              <a:rPr lang="en-US" dirty="0"/>
              <a:t>Not possible without CUDA acceleration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29927-FBE5-9905-AD59-EE895756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72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779B-9842-854D-B01C-DF8C1E06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21B2-A015-FB9F-B995-AA18A451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3539-B7A5-7A58-003F-45ABE5F5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81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7F89-3025-8C5B-549A-B4DB454F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RNN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48D8-7DF1-3E9E-B780-C87B1772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29022" cy="4265687"/>
          </a:xfrm>
        </p:spPr>
        <p:txBody>
          <a:bodyPr/>
          <a:lstStyle/>
          <a:p>
            <a:r>
              <a:rPr lang="en-US" dirty="0"/>
              <a:t>Retention of past information</a:t>
            </a:r>
          </a:p>
          <a:p>
            <a:pPr lvl="1"/>
            <a:r>
              <a:rPr lang="en-US" dirty="0"/>
              <a:t>Natural language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Music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 in 1997</a:t>
            </a:r>
          </a:p>
          <a:p>
            <a:pPr lvl="1"/>
            <a:r>
              <a:rPr lang="en-US" dirty="0"/>
              <a:t>Long term memory (cell state c)</a:t>
            </a:r>
          </a:p>
          <a:p>
            <a:pPr lvl="1"/>
            <a:r>
              <a:rPr lang="en-US" dirty="0"/>
              <a:t>Short term memory (hidden state h)</a:t>
            </a:r>
          </a:p>
          <a:p>
            <a:pPr marL="457200" lvl="1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ABCA-7CD1-CA65-9333-02F30C3B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3</a:t>
            </a:fld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B589A-16EB-08C2-B180-A999E902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03" y="68263"/>
            <a:ext cx="3011463" cy="27790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747419-47EC-BED1-D454-1D612BB2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3" y="2847298"/>
            <a:ext cx="4747338" cy="32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503C7-2DDC-F6B2-90D8-5D5B613C5421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CBCB-C31E-32E7-5757-48BE33D9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Properties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99BC-C5D0-0AD9-8133-6F4F4AE2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804" cy="4351338"/>
          </a:xfrm>
        </p:spPr>
        <p:txBody>
          <a:bodyPr/>
          <a:lstStyle/>
          <a:p>
            <a:r>
              <a:rPr lang="en-US" dirty="0"/>
              <a:t>Proof of concept via </a:t>
            </a:r>
            <a:r>
              <a:rPr lang="en-US" dirty="0" err="1"/>
              <a:t>RDKit</a:t>
            </a:r>
            <a:endParaRPr lang="en-US" dirty="0"/>
          </a:p>
          <a:p>
            <a:pPr lvl="1"/>
            <a:r>
              <a:rPr lang="en-US" dirty="0" err="1"/>
              <a:t>Logp</a:t>
            </a:r>
            <a:r>
              <a:rPr lang="en-US" dirty="0"/>
              <a:t> (partition coefficient)</a:t>
            </a:r>
          </a:p>
          <a:p>
            <a:pPr lvl="1"/>
            <a:r>
              <a:rPr lang="en-US" dirty="0"/>
              <a:t>MACCS fingerprint</a:t>
            </a:r>
          </a:p>
          <a:p>
            <a:pPr lvl="2"/>
            <a:r>
              <a:rPr lang="en-US" dirty="0" err="1"/>
              <a:t>Tanimoto</a:t>
            </a:r>
            <a:r>
              <a:rPr lang="en-US" dirty="0"/>
              <a:t> similarity score</a:t>
            </a:r>
          </a:p>
          <a:p>
            <a:r>
              <a:rPr lang="en-US" dirty="0"/>
              <a:t>Using neural networks to assign properties</a:t>
            </a:r>
          </a:p>
          <a:p>
            <a:pPr lvl="1"/>
            <a:r>
              <a:rPr lang="en-US" dirty="0"/>
              <a:t>Bioactivity</a:t>
            </a:r>
          </a:p>
          <a:p>
            <a:pPr lvl="1"/>
            <a:r>
              <a:rPr lang="en-US" dirty="0"/>
              <a:t>Solubility</a:t>
            </a:r>
          </a:p>
          <a:p>
            <a:r>
              <a:rPr lang="en-US" dirty="0"/>
              <a:t>Using actual (quantum) calculations</a:t>
            </a:r>
          </a:p>
          <a:p>
            <a:pPr lvl="1"/>
            <a:r>
              <a:rPr lang="en-US" dirty="0"/>
              <a:t>Not enough information in SMILES</a:t>
            </a:r>
          </a:p>
          <a:p>
            <a:pPr lvl="2"/>
            <a:r>
              <a:rPr lang="en-US" dirty="0"/>
              <a:t>Conformation of molecule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94DA6-EDEB-8C4F-1949-13BBA5F6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4</a:t>
            </a:fld>
            <a:endParaRPr lang="en-NL"/>
          </a:p>
        </p:txBody>
      </p:sp>
      <p:pic>
        <p:nvPicPr>
          <p:cNvPr id="2050" name="Picture 2" descr="Space filling model of methanol">
            <a:extLst>
              <a:ext uri="{FF2B5EF4-FFF2-40B4-BE49-F238E27FC236}">
                <a16:creationId xmlns:a16="http://schemas.microsoft.com/office/drawing/2014/main" id="{7E102288-5687-1CB6-AEE2-39F11BBD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46" y="365125"/>
            <a:ext cx="168510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uctural formula of hexamethylbenzene">
            <a:extLst>
              <a:ext uri="{FF2B5EF4-FFF2-40B4-BE49-F238E27FC236}">
                <a16:creationId xmlns:a16="http://schemas.microsoft.com/office/drawing/2014/main" id="{986DA139-E74B-A15C-52C9-4A0EE53D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005" y="365125"/>
            <a:ext cx="162782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93C21-AA7A-3B23-453E-72FB239C47E1}"/>
              </a:ext>
            </a:extLst>
          </p:cNvPr>
          <p:cNvSpPr txBox="1"/>
          <p:nvPr/>
        </p:nvSpPr>
        <p:spPr>
          <a:xfrm>
            <a:off x="6533224" y="1744284"/>
            <a:ext cx="5256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 err="1"/>
              <a:t>Logp</a:t>
            </a:r>
            <a:r>
              <a:rPr lang="en-US" b="1" dirty="0"/>
              <a:t> = -0,81	             </a:t>
            </a:r>
            <a:r>
              <a:rPr lang="en-US" b="1" dirty="0" err="1"/>
              <a:t>logp</a:t>
            </a:r>
            <a:r>
              <a:rPr lang="en-US" b="1" dirty="0"/>
              <a:t> = 4,61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8EF1-BF48-9B47-824F-2AE291ED8219}"/>
                  </a:ext>
                </a:extLst>
              </p:cNvPr>
              <p:cNvSpPr txBox="1"/>
              <p:nvPr/>
            </p:nvSpPr>
            <p:spPr>
              <a:xfrm>
                <a:off x="7910004" y="2591690"/>
                <a:ext cx="357835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𝐴𝑁𝐷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L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8EF1-BF48-9B47-824F-2AE291ED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04" y="2591690"/>
                <a:ext cx="3578352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EF46D-A2AD-99EA-518A-041F4BCC2DF5}"/>
              </a:ext>
            </a:extLst>
          </p:cNvPr>
          <p:cNvSpPr/>
          <p:nvPr/>
        </p:nvSpPr>
        <p:spPr>
          <a:xfrm>
            <a:off x="9286043" y="4578283"/>
            <a:ext cx="1793289" cy="77235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NN</a:t>
            </a:r>
            <a:endParaRPr lang="en-NL" sz="3600" b="1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9F1F0F-324C-78C9-C1F9-B665E68BBE25}"/>
              </a:ext>
            </a:extLst>
          </p:cNvPr>
          <p:cNvSpPr/>
          <p:nvPr/>
        </p:nvSpPr>
        <p:spPr>
          <a:xfrm>
            <a:off x="9783452" y="4276668"/>
            <a:ext cx="798470" cy="284085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3D1536F-D69D-C316-05D6-5086791915D6}"/>
              </a:ext>
            </a:extLst>
          </p:cNvPr>
          <p:cNvSpPr/>
          <p:nvPr/>
        </p:nvSpPr>
        <p:spPr>
          <a:xfrm>
            <a:off x="9783452" y="5350640"/>
            <a:ext cx="798470" cy="284085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BAB5E-23BF-33D3-ECB3-F353356F9F42}"/>
              </a:ext>
            </a:extLst>
          </p:cNvPr>
          <p:cNvSpPr txBox="1"/>
          <p:nvPr/>
        </p:nvSpPr>
        <p:spPr>
          <a:xfrm>
            <a:off x="9574111" y="3761750"/>
            <a:ext cx="121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SMILES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CCEC4-E101-DF99-EA6A-645FEB47A4D3}"/>
              </a:ext>
            </a:extLst>
          </p:cNvPr>
          <p:cNvSpPr txBox="1"/>
          <p:nvPr/>
        </p:nvSpPr>
        <p:spPr>
          <a:xfrm>
            <a:off x="8660341" y="5693784"/>
            <a:ext cx="304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Prediction of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2F173-A876-825F-A063-1F2D392A4773}"/>
              </a:ext>
            </a:extLst>
          </p:cNvPr>
          <p:cNvSpPr txBox="1"/>
          <p:nvPr/>
        </p:nvSpPr>
        <p:spPr>
          <a:xfrm>
            <a:off x="2375931" y="6416237"/>
            <a:ext cx="744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2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56E-A2E9-352C-4E5E-D5D90A04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Reinforced learning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8399-0A8E-80DE-2B1D-80AFC9D3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97753" cy="4351338"/>
          </a:xfrm>
        </p:spPr>
        <p:txBody>
          <a:bodyPr/>
          <a:lstStyle/>
          <a:p>
            <a:r>
              <a:rPr lang="en-US" dirty="0"/>
              <a:t>Scoring of generated SMILES</a:t>
            </a:r>
          </a:p>
          <a:p>
            <a:pPr lvl="1"/>
            <a:r>
              <a:rPr lang="en-US" dirty="0"/>
              <a:t>Reward/penalty used to teach the model</a:t>
            </a:r>
          </a:p>
          <a:p>
            <a:pPr lvl="1"/>
            <a:r>
              <a:rPr lang="en-US" dirty="0"/>
              <a:t>Many ways to score</a:t>
            </a:r>
          </a:p>
          <a:p>
            <a:r>
              <a:rPr lang="en-US" dirty="0"/>
              <a:t>Used to generate SMILES with preferred properties</a:t>
            </a:r>
          </a:p>
          <a:p>
            <a:pPr lvl="1"/>
            <a:r>
              <a:rPr lang="en-US" dirty="0"/>
              <a:t>Bioactivity</a:t>
            </a:r>
          </a:p>
          <a:p>
            <a:pPr lvl="1"/>
            <a:r>
              <a:rPr lang="en-US" dirty="0"/>
              <a:t>Low sulfur content</a:t>
            </a:r>
          </a:p>
          <a:p>
            <a:r>
              <a:rPr lang="en-US" dirty="0"/>
              <a:t>Alternative to bias during training</a:t>
            </a:r>
          </a:p>
          <a:p>
            <a:pPr lvl="1"/>
            <a:r>
              <a:rPr lang="en-US" dirty="0"/>
              <a:t>Similar molecules / properties</a:t>
            </a:r>
          </a:p>
          <a:p>
            <a:r>
              <a:rPr lang="en-US" dirty="0"/>
              <a:t>Balance  between exploration and exploitation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7F9E-725D-41D0-9DCE-F5C8275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5</a:t>
            </a:fld>
            <a:endParaRPr lang="en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CE42C4-545F-D4F9-5F45-A23D03BA6056}"/>
              </a:ext>
            </a:extLst>
          </p:cNvPr>
          <p:cNvSpPr/>
          <p:nvPr/>
        </p:nvSpPr>
        <p:spPr>
          <a:xfrm>
            <a:off x="9886080" y="1594096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RNN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4BA92-DB93-2D7F-2C93-A8E274F73978}"/>
              </a:ext>
            </a:extLst>
          </p:cNvPr>
          <p:cNvSpPr/>
          <p:nvPr/>
        </p:nvSpPr>
        <p:spPr>
          <a:xfrm>
            <a:off x="9886080" y="2530227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Sample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83B11D-6193-8AC6-5158-C064E967B226}"/>
              </a:ext>
            </a:extLst>
          </p:cNvPr>
          <p:cNvSpPr/>
          <p:nvPr/>
        </p:nvSpPr>
        <p:spPr>
          <a:xfrm>
            <a:off x="9886080" y="3466358"/>
            <a:ext cx="1583870" cy="6884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Scoring</a:t>
            </a:r>
            <a:endParaRPr lang="en-NL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2A913D-33A5-B8D5-83FF-BA09FD9424AC}"/>
              </a:ext>
            </a:extLst>
          </p:cNvPr>
          <p:cNvSpPr/>
          <p:nvPr/>
        </p:nvSpPr>
        <p:spPr>
          <a:xfrm>
            <a:off x="7860147" y="1599089"/>
            <a:ext cx="1583870" cy="103834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RL training</a:t>
            </a:r>
            <a:endParaRPr lang="en-NL" sz="2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C03ABF-7DC4-431E-38B4-9368D6DE641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42392" y="3810599"/>
            <a:ext cx="74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136E59-2B1C-7AE7-9C2E-9F343EE72E5D}"/>
              </a:ext>
            </a:extLst>
          </p:cNvPr>
          <p:cNvCxnSpPr>
            <a:cxnSpLocks/>
          </p:cNvCxnSpPr>
          <p:nvPr/>
        </p:nvCxnSpPr>
        <p:spPr>
          <a:xfrm flipH="1">
            <a:off x="9142392" y="2886673"/>
            <a:ext cx="74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A84EB-E411-70A9-C633-8BFC900CA355}"/>
              </a:ext>
            </a:extLst>
          </p:cNvPr>
          <p:cNvCxnSpPr>
            <a:cxnSpLocks/>
          </p:cNvCxnSpPr>
          <p:nvPr/>
        </p:nvCxnSpPr>
        <p:spPr>
          <a:xfrm flipV="1">
            <a:off x="9142392" y="2637434"/>
            <a:ext cx="0" cy="120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01033C-66E2-95FF-7AAC-6EAD08237A4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0678015" y="2282578"/>
            <a:ext cx="0" cy="24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8EDAF2-C2C8-6A17-E591-6E3E919D5BF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78015" y="3218709"/>
            <a:ext cx="0" cy="24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A9BD26-DC5A-3D1A-5CD3-A79EBE0E43E0}"/>
              </a:ext>
            </a:extLst>
          </p:cNvPr>
          <p:cNvCxnSpPr>
            <a:cxnSpLocks/>
          </p:cNvCxnSpPr>
          <p:nvPr/>
        </p:nvCxnSpPr>
        <p:spPr>
          <a:xfrm>
            <a:off x="9444017" y="1938337"/>
            <a:ext cx="442063" cy="1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72839A-0B90-1F7B-23E9-DB896C195A8B}"/>
              </a:ext>
            </a:extLst>
          </p:cNvPr>
          <p:cNvSpPr txBox="1"/>
          <p:nvPr/>
        </p:nvSpPr>
        <p:spPr>
          <a:xfrm>
            <a:off x="2338387" y="6284008"/>
            <a:ext cx="7515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 &amp; </a:t>
            </a:r>
            <a:r>
              <a:rPr lang="en-US" dirty="0" err="1">
                <a:solidFill>
                  <a:schemeClr val="bg1"/>
                </a:solidFill>
              </a:rPr>
              <a:t>Gebauer</a:t>
            </a:r>
            <a:r>
              <a:rPr lang="en-US" dirty="0">
                <a:solidFill>
                  <a:schemeClr val="bg1"/>
                </a:solidFill>
              </a:rPr>
              <a:t> et al. N communications (2022)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5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F64A-4B85-8C85-1DEF-84882804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9400-F9B2-82C0-1534-24CDEA9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LSTM</a:t>
            </a:r>
          </a:p>
          <a:p>
            <a:pPr lvl="1"/>
            <a:r>
              <a:rPr lang="en-US" dirty="0"/>
              <a:t>Two layers</a:t>
            </a:r>
          </a:p>
          <a:p>
            <a:pPr lvl="1"/>
            <a:r>
              <a:rPr lang="en-US" dirty="0"/>
              <a:t>256 hidden features (h)</a:t>
            </a:r>
          </a:p>
          <a:p>
            <a:pPr lvl="1"/>
            <a:r>
              <a:rPr lang="en-US" dirty="0"/>
              <a:t>First layer 0.5 dropout second 0.3</a:t>
            </a:r>
          </a:p>
          <a:p>
            <a:r>
              <a:rPr lang="en-US" dirty="0"/>
              <a:t>Linear</a:t>
            </a:r>
          </a:p>
          <a:p>
            <a:pPr lvl="1"/>
            <a:r>
              <a:rPr lang="en-US" dirty="0"/>
              <a:t>Input size of 256 (hidden LSTM)</a:t>
            </a:r>
          </a:p>
          <a:p>
            <a:pPr lvl="1"/>
            <a:r>
              <a:rPr lang="en-US" dirty="0"/>
              <a:t>Output number of unique tokens</a:t>
            </a:r>
          </a:p>
          <a:p>
            <a:r>
              <a:rPr lang="en-US" dirty="0"/>
              <a:t>SoftMax (only sampling)</a:t>
            </a:r>
          </a:p>
          <a:p>
            <a:pPr lvl="1"/>
            <a:r>
              <a:rPr lang="en-US" dirty="0"/>
              <a:t>	Multinomial 	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F05E3-FD2E-6CA4-EBEF-B204CF91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6</a:t>
            </a:fld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5ADFFB-61F0-8684-11E8-148B6547615E}"/>
              </a:ext>
            </a:extLst>
          </p:cNvPr>
          <p:cNvSpPr/>
          <p:nvPr/>
        </p:nvSpPr>
        <p:spPr>
          <a:xfrm>
            <a:off x="7874122" y="186809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n unique tokens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256 hidden features (h)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6F216A-8FCC-D041-0A06-2C3E2A3E8CF9}"/>
              </a:ext>
            </a:extLst>
          </p:cNvPr>
          <p:cNvSpPr/>
          <p:nvPr/>
        </p:nvSpPr>
        <p:spPr>
          <a:xfrm>
            <a:off x="7874122" y="2088974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256 hidden features (h)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256 hidden features (h)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BDA8E6-9FF4-2FA3-7855-FBA8D6202E9D}"/>
              </a:ext>
            </a:extLst>
          </p:cNvPr>
          <p:cNvSpPr/>
          <p:nvPr/>
        </p:nvSpPr>
        <p:spPr>
          <a:xfrm>
            <a:off x="7874122" y="1386910"/>
            <a:ext cx="3169329" cy="54952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0,5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9C7C58-CF5E-2561-A0A0-23F2A00CA430}"/>
              </a:ext>
            </a:extLst>
          </p:cNvPr>
          <p:cNvSpPr/>
          <p:nvPr/>
        </p:nvSpPr>
        <p:spPr>
          <a:xfrm>
            <a:off x="7874122" y="3289075"/>
            <a:ext cx="3169329" cy="54952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C9AE9B-93F2-6C66-54D1-48AFFBC5414F}"/>
              </a:ext>
            </a:extLst>
          </p:cNvPr>
          <p:cNvSpPr/>
          <p:nvPr/>
        </p:nvSpPr>
        <p:spPr>
          <a:xfrm>
            <a:off x="7874121" y="3991139"/>
            <a:ext cx="3169329" cy="1047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In: 256 hidden features (h)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Out: n unique tokens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EDFE54-37D6-C617-4260-09A0E59899E1}"/>
              </a:ext>
            </a:extLst>
          </p:cNvPr>
          <p:cNvSpPr/>
          <p:nvPr/>
        </p:nvSpPr>
        <p:spPr>
          <a:xfrm>
            <a:off x="7874121" y="5191240"/>
            <a:ext cx="3169329" cy="36512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22CEF-AA00-70AA-8481-FDFEC540B69C}"/>
              </a:ext>
            </a:extLst>
          </p:cNvPr>
          <p:cNvSpPr/>
          <p:nvPr/>
        </p:nvSpPr>
        <p:spPr>
          <a:xfrm>
            <a:off x="7874121" y="5729651"/>
            <a:ext cx="3169329" cy="36512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Multinomial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7E207E8-5C6F-E078-4D70-B5E62D087D4E}"/>
              </a:ext>
            </a:extLst>
          </p:cNvPr>
          <p:cNvSpPr/>
          <p:nvPr/>
        </p:nvSpPr>
        <p:spPr>
          <a:xfrm>
            <a:off x="6471821" y="736337"/>
            <a:ext cx="1251752" cy="3844541"/>
          </a:xfrm>
          <a:prstGeom prst="leftBrace">
            <a:avLst>
              <a:gd name="adj1" fmla="val 8333"/>
              <a:gd name="adj2" fmla="val 24599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24422-D497-47A8-B8C3-D6EBDA22EB3A}"/>
              </a:ext>
            </a:extLst>
          </p:cNvPr>
          <p:cNvSpPr txBox="1"/>
          <p:nvPr/>
        </p:nvSpPr>
        <p:spPr>
          <a:xfrm>
            <a:off x="5006540" y="1429078"/>
            <a:ext cx="1914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30208-D2CE-2969-3A48-FB44BB46EA3B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718-CFD6-B214-A48D-A330FF76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F98C-31B4-32EF-0A13-FEE16E04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ChEMBL</a:t>
            </a:r>
            <a:r>
              <a:rPr lang="en-US" dirty="0"/>
              <a:t> 22 (2016)</a:t>
            </a:r>
          </a:p>
          <a:p>
            <a:pPr lvl="1"/>
            <a:r>
              <a:rPr lang="en-US" dirty="0"/>
              <a:t>Open access</a:t>
            </a:r>
          </a:p>
          <a:p>
            <a:pPr lvl="1"/>
            <a:r>
              <a:rPr lang="en-US" dirty="0"/>
              <a:t>542 673 (canonical) smiles</a:t>
            </a:r>
          </a:p>
          <a:p>
            <a:pPr lvl="2"/>
            <a:r>
              <a:rPr lang="en-US" dirty="0"/>
              <a:t>34 – 74 characters </a:t>
            </a:r>
          </a:p>
          <a:p>
            <a:pPr lvl="2"/>
            <a:r>
              <a:rPr lang="en-US" dirty="0"/>
              <a:t>No salts</a:t>
            </a:r>
          </a:p>
          <a:p>
            <a:pPr lvl="2"/>
            <a:r>
              <a:rPr lang="en-US" dirty="0"/>
              <a:t>IC/EC50 and </a:t>
            </a:r>
            <a:r>
              <a:rPr lang="en-US" dirty="0" err="1"/>
              <a:t>kd</a:t>
            </a:r>
            <a:r>
              <a:rPr lang="en-US" dirty="0"/>
              <a:t>/ki/b</a:t>
            </a:r>
          </a:p>
          <a:p>
            <a:r>
              <a:rPr lang="en-US" dirty="0"/>
              <a:t>Bioactive molecules</a:t>
            </a:r>
          </a:p>
          <a:p>
            <a:pPr lvl="1"/>
            <a:r>
              <a:rPr lang="en-US" dirty="0"/>
              <a:t>Used in drug discovery</a:t>
            </a:r>
          </a:p>
          <a:p>
            <a:pPr lvl="1"/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66F5-52A3-1E08-8CB1-EBCD309C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7</a:t>
            </a:fld>
            <a:endParaRPr lang="en-NL"/>
          </a:p>
        </p:txBody>
      </p:sp>
      <p:pic>
        <p:nvPicPr>
          <p:cNvPr id="6" name="Picture 5" descr="A group of black and red hexagons&#10;&#10;Description automatically generated">
            <a:extLst>
              <a:ext uri="{FF2B5EF4-FFF2-40B4-BE49-F238E27FC236}">
                <a16:creationId xmlns:a16="http://schemas.microsoft.com/office/drawing/2014/main" id="{C4E4CADF-BB5B-DA8F-2165-8AFCC2ED4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9329" b="6530"/>
          <a:stretch/>
        </p:blipFill>
        <p:spPr>
          <a:xfrm>
            <a:off x="5784202" y="1368263"/>
            <a:ext cx="5652796" cy="480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849E8-61A3-DEB8-52A0-9FAD2947038F}"/>
              </a:ext>
            </a:extLst>
          </p:cNvPr>
          <p:cNvSpPr txBox="1"/>
          <p:nvPr/>
        </p:nvSpPr>
        <p:spPr>
          <a:xfrm>
            <a:off x="4455935" y="6424612"/>
            <a:ext cx="328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https://www.ebi.ac.uk/chembl/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3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2CC-4442-A12C-0590-C548B4A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D596-FF1C-BA97-B446-E0DCB7CF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100" cy="4351338"/>
          </a:xfrm>
        </p:spPr>
        <p:txBody>
          <a:bodyPr/>
          <a:lstStyle/>
          <a:p>
            <a:r>
              <a:rPr lang="en-US" dirty="0"/>
              <a:t>Adam optimizer 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Adaptive learning rate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2"/>
            <a:r>
              <a:rPr lang="en-US" dirty="0"/>
              <a:t>Stabilizes learning rate</a:t>
            </a:r>
          </a:p>
          <a:p>
            <a:r>
              <a:rPr lang="en-US" dirty="0" err="1"/>
              <a:t>CrossEntropyLoss</a:t>
            </a:r>
            <a:r>
              <a:rPr lang="en-US" dirty="0"/>
              <a:t>  loss function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314D-43F9-338E-31ED-7B6C6B94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8</a:t>
            </a:fld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9AEDC-8E01-1B29-9E4C-BC992100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46" y="1727673"/>
            <a:ext cx="3820058" cy="229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D156-9604-9266-0249-73E6AA58B9C3}"/>
                  </a:ext>
                </a:extLst>
              </p:cNvPr>
              <p:cNvSpPr txBox="1"/>
              <p:nvPr/>
            </p:nvSpPr>
            <p:spPr>
              <a:xfrm>
                <a:off x="6096000" y="4795538"/>
                <a:ext cx="5488747" cy="1560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8D156-9604-9266-0249-73E6AA58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95538"/>
                <a:ext cx="5488747" cy="1560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688140-A4B0-7907-30A9-22F5523C94D9}"/>
              </a:ext>
            </a:extLst>
          </p:cNvPr>
          <p:cNvCxnSpPr>
            <a:cxnSpLocks/>
          </p:cNvCxnSpPr>
          <p:nvPr/>
        </p:nvCxnSpPr>
        <p:spPr>
          <a:xfrm>
            <a:off x="9058275" y="4546477"/>
            <a:ext cx="838200" cy="377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120E49-8C87-09EC-F91E-E70707D83B28}"/>
              </a:ext>
            </a:extLst>
          </p:cNvPr>
          <p:cNvSpPr txBox="1"/>
          <p:nvPr/>
        </p:nvSpPr>
        <p:spPr>
          <a:xfrm>
            <a:off x="6429375" y="41842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SoftMax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FACD-DA5E-0BF0-CC24-F8FBEB4C66E1}"/>
              </a:ext>
            </a:extLst>
          </p:cNvPr>
          <p:cNvSpPr txBox="1"/>
          <p:nvPr/>
        </p:nvSpPr>
        <p:spPr>
          <a:xfrm>
            <a:off x="4674393" y="6420405"/>
            <a:ext cx="28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Gupta</a:t>
            </a:r>
            <a:r>
              <a:rPr lang="nl-NL" dirty="0">
                <a:solidFill>
                  <a:schemeClr val="bg1"/>
                </a:solidFill>
              </a:rPr>
              <a:t> et al. Mol. Inf. (2018)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1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D0AD-B29B-1C99-247A-B9993E2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Reinforced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823-E3A4-D394-5B0D-429CD2F0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5462" cy="4351338"/>
          </a:xfrm>
        </p:spPr>
        <p:txBody>
          <a:bodyPr/>
          <a:lstStyle/>
          <a:p>
            <a:r>
              <a:rPr lang="en-US" dirty="0"/>
              <a:t>Rewarded preferred properties</a:t>
            </a:r>
          </a:p>
          <a:p>
            <a:pPr lvl="1"/>
            <a:r>
              <a:rPr lang="en-US" dirty="0"/>
              <a:t>Punished for large loss</a:t>
            </a:r>
          </a:p>
          <a:p>
            <a:r>
              <a:rPr lang="en-US" dirty="0"/>
              <a:t>Generate SMILES</a:t>
            </a:r>
          </a:p>
          <a:p>
            <a:pPr lvl="1"/>
            <a:r>
              <a:rPr lang="en-US" dirty="0"/>
              <a:t>Score the smiles based on property </a:t>
            </a:r>
          </a:p>
          <a:p>
            <a:pPr lvl="1"/>
            <a:r>
              <a:rPr lang="en-US" dirty="0"/>
              <a:t>Calculate reward/penalty</a:t>
            </a:r>
          </a:p>
          <a:p>
            <a:r>
              <a:rPr lang="en-US" dirty="0"/>
              <a:t>Based on complete (valid) SMILES</a:t>
            </a:r>
          </a:p>
          <a:p>
            <a:pPr lvl="1"/>
            <a:r>
              <a:rPr lang="en-US" dirty="0"/>
              <a:t>Not rewarded on a token level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15E6-EF24-FDEE-767A-8995352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B3-FCFD-4636-963F-AB3B51592AB9}" type="slidenum">
              <a:rPr lang="en-NL" smtClean="0"/>
              <a:t>9</a:t>
            </a:fld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86B3E-3404-24D8-0794-DCDDA744F16D}"/>
                  </a:ext>
                </a:extLst>
              </p:cNvPr>
              <p:cNvSpPr txBox="1"/>
              <p:nvPr/>
            </p:nvSpPr>
            <p:spPr>
              <a:xfrm>
                <a:off x="6587231" y="1825625"/>
                <a:ext cx="522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Cost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NL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86B3E-3404-24D8-0794-DCDDA744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1" y="1825625"/>
                <a:ext cx="5226174" cy="430887"/>
              </a:xfrm>
              <a:prstGeom prst="rect">
                <a:avLst/>
              </a:prstGeom>
              <a:blipFill>
                <a:blip r:embed="rId2"/>
                <a:stretch>
                  <a:fillRect l="-4201" t="-25352" b="-4929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21EFC5-1620-11E5-551C-B8FF00A926EA}"/>
              </a:ext>
            </a:extLst>
          </p:cNvPr>
          <p:cNvSpPr txBox="1"/>
          <p:nvPr/>
        </p:nvSpPr>
        <p:spPr>
          <a:xfrm>
            <a:off x="6588761" y="2397739"/>
            <a:ext cx="5434436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err="1"/>
              <a:t>Logp</a:t>
            </a:r>
            <a:r>
              <a:rPr lang="en-US" sz="2800" dirty="0"/>
              <a:t> {0,5 : 1,5}</a:t>
            </a:r>
          </a:p>
          <a:p>
            <a:r>
              <a:rPr lang="en-US" sz="2800" dirty="0"/>
              <a:t>S = Scaled(target – prediction) + 0,5</a:t>
            </a:r>
            <a:endParaRPr lang="en-N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5285F-2EF8-6CCB-0989-17D8FEC12057}"/>
              </a:ext>
            </a:extLst>
          </p:cNvPr>
          <p:cNvSpPr txBox="1"/>
          <p:nvPr/>
        </p:nvSpPr>
        <p:spPr>
          <a:xfrm>
            <a:off x="6692892" y="3400740"/>
            <a:ext cx="4176656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MACCs </a:t>
            </a:r>
            <a:r>
              <a:rPr lang="en-US" sz="2800" dirty="0" err="1"/>
              <a:t>Tanimoto</a:t>
            </a:r>
            <a:r>
              <a:rPr lang="en-US" sz="2800" dirty="0"/>
              <a:t> {0,5 : 1,5}</a:t>
            </a:r>
          </a:p>
          <a:p>
            <a:r>
              <a:rPr lang="en-US" sz="2800" dirty="0"/>
              <a:t>S = 1 - </a:t>
            </a:r>
            <a:r>
              <a:rPr lang="en-US" sz="2800" dirty="0" err="1"/>
              <a:t>Tanimoto</a:t>
            </a:r>
            <a:r>
              <a:rPr lang="en-US" sz="2800" dirty="0"/>
              <a:t> + 0,5</a:t>
            </a:r>
            <a:endParaRPr lang="en-N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D163C-60F0-07CF-90B9-8C15A9BE270D}"/>
              </a:ext>
            </a:extLst>
          </p:cNvPr>
          <p:cNvSpPr txBox="1"/>
          <p:nvPr/>
        </p:nvSpPr>
        <p:spPr>
          <a:xfrm>
            <a:off x="2375931" y="6416237"/>
            <a:ext cx="744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Olivecrona</a:t>
            </a:r>
            <a:r>
              <a:rPr lang="en-US" dirty="0">
                <a:solidFill>
                  <a:schemeClr val="bg1"/>
                </a:solidFill>
              </a:rPr>
              <a:t>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(2017) &amp; Pereira et al. J </a:t>
            </a:r>
            <a:r>
              <a:rPr lang="en-US" dirty="0" err="1">
                <a:solidFill>
                  <a:schemeClr val="bg1"/>
                </a:solidFill>
              </a:rPr>
              <a:t>Cheminform</a:t>
            </a:r>
            <a:r>
              <a:rPr lang="en-US" dirty="0">
                <a:solidFill>
                  <a:schemeClr val="bg1"/>
                </a:solidFill>
              </a:rPr>
              <a:t> (2021)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2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15143-1F62-44EC-8F58-85A67667747D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765</Words>
  <Application>Microsoft Office PowerPoint</Application>
  <PresentationFormat>Widescreen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Generating molecules with interesting properties from SMILES strings</vt:lpstr>
      <vt:lpstr>Content</vt:lpstr>
      <vt:lpstr>Introduction - RNN</vt:lpstr>
      <vt:lpstr>Introduction – Properties</vt:lpstr>
      <vt:lpstr>Introduction – Reinforced learning</vt:lpstr>
      <vt:lpstr>Method – Model</vt:lpstr>
      <vt:lpstr>Method – Dataset</vt:lpstr>
      <vt:lpstr>Method – Training</vt:lpstr>
      <vt:lpstr>Method – Reinforced training</vt:lpstr>
      <vt:lpstr>Results and Discussion – Training</vt:lpstr>
      <vt:lpstr>Results and Discussion – Sampling</vt:lpstr>
      <vt:lpstr>Results and Discussion RL logp</vt:lpstr>
      <vt:lpstr>Results and Discussion RL MACCS / Tanimoto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molecules with interesting properties from SMILES strings</dc:title>
  <dc:creator>Martijn Oele</dc:creator>
  <cp:lastModifiedBy>Martijn Oele</cp:lastModifiedBy>
  <cp:revision>1</cp:revision>
  <dcterms:created xsi:type="dcterms:W3CDTF">2024-05-24T10:38:07Z</dcterms:created>
  <dcterms:modified xsi:type="dcterms:W3CDTF">2024-05-26T17:41:52Z</dcterms:modified>
</cp:coreProperties>
</file>