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8" r:id="rId2"/>
    <p:sldId id="271" r:id="rId3"/>
    <p:sldId id="272" r:id="rId4"/>
    <p:sldId id="273" r:id="rId5"/>
    <p:sldId id="274" r:id="rId6"/>
    <p:sldId id="275" r:id="rId7"/>
    <p:sldId id="276" r:id="rId8"/>
    <p:sldId id="288" r:id="rId9"/>
    <p:sldId id="296" r:id="rId10"/>
    <p:sldId id="280" r:id="rId11"/>
    <p:sldId id="290" r:id="rId12"/>
    <p:sldId id="289" r:id="rId13"/>
    <p:sldId id="282" r:id="rId14"/>
    <p:sldId id="281" r:id="rId15"/>
    <p:sldId id="287" r:id="rId16"/>
    <p:sldId id="294" r:id="rId17"/>
    <p:sldId id="295" r:id="rId18"/>
    <p:sldId id="292" r:id="rId19"/>
    <p:sldId id="283" r:id="rId20"/>
    <p:sldId id="284"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4.svg"/><Relationship Id="rId1"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53.png"/><Relationship Id="rId7" Type="http://schemas.openxmlformats.org/officeDocument/2006/relationships/image" Target="../media/image55.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52.png"/><Relationship Id="rId6" Type="http://schemas.openxmlformats.org/officeDocument/2006/relationships/image" Target="../media/image45.svg"/><Relationship Id="rId11" Type="http://schemas.openxmlformats.org/officeDocument/2006/relationships/image" Target="../media/image57.png"/><Relationship Id="rId5" Type="http://schemas.openxmlformats.org/officeDocument/2006/relationships/image" Target="../media/image5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5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FA4D8-D3E0-4763-BDC8-BBF5DA4E15FD}"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054F5C4D-1173-41A6-9D24-221A1D0BA908}">
      <dgm:prSet/>
      <dgm:spPr/>
      <dgm:t>
        <a:bodyPr/>
        <a:lstStyle/>
        <a:p>
          <a:pPr>
            <a:lnSpc>
              <a:spcPct val="100000"/>
            </a:lnSpc>
          </a:pPr>
          <a:r>
            <a:rPr lang="en-AU"/>
            <a:t>The Android application</a:t>
          </a:r>
          <a:endParaRPr lang="en-US"/>
        </a:p>
      </dgm:t>
    </dgm:pt>
    <dgm:pt modelId="{84C6F7CC-2F5E-4AF5-BF90-35E13E582FE1}" type="parTrans" cxnId="{5B45B9BA-47AD-4734-8491-385505F2E542}">
      <dgm:prSet/>
      <dgm:spPr/>
      <dgm:t>
        <a:bodyPr/>
        <a:lstStyle/>
        <a:p>
          <a:endParaRPr lang="en-US"/>
        </a:p>
      </dgm:t>
    </dgm:pt>
    <dgm:pt modelId="{1C38BB99-D59C-49D7-BAC0-DDAE930285A8}" type="sibTrans" cxnId="{5B45B9BA-47AD-4734-8491-385505F2E542}">
      <dgm:prSet/>
      <dgm:spPr/>
      <dgm:t>
        <a:bodyPr/>
        <a:lstStyle/>
        <a:p>
          <a:pPr>
            <a:lnSpc>
              <a:spcPct val="100000"/>
            </a:lnSpc>
          </a:pPr>
          <a:endParaRPr lang="en-US"/>
        </a:p>
      </dgm:t>
    </dgm:pt>
    <dgm:pt modelId="{913821BF-83DF-4ADF-8614-D2034099EC48}">
      <dgm:prSet/>
      <dgm:spPr/>
      <dgm:t>
        <a:bodyPr/>
        <a:lstStyle/>
        <a:p>
          <a:pPr>
            <a:lnSpc>
              <a:spcPct val="100000"/>
            </a:lnSpc>
          </a:pPr>
          <a:r>
            <a:rPr lang="en-AU"/>
            <a:t>The database</a:t>
          </a:r>
          <a:endParaRPr lang="en-US"/>
        </a:p>
      </dgm:t>
    </dgm:pt>
    <dgm:pt modelId="{EA0EC60A-9911-4305-9EA8-5F2C53DB0466}" type="parTrans" cxnId="{7C74E582-2BE5-4584-9795-8F909FACEDF9}">
      <dgm:prSet/>
      <dgm:spPr/>
      <dgm:t>
        <a:bodyPr/>
        <a:lstStyle/>
        <a:p>
          <a:endParaRPr lang="en-US"/>
        </a:p>
      </dgm:t>
    </dgm:pt>
    <dgm:pt modelId="{5CB2C19F-275A-46B2-B811-30DEDACDFA5F}" type="sibTrans" cxnId="{7C74E582-2BE5-4584-9795-8F909FACEDF9}">
      <dgm:prSet/>
      <dgm:spPr/>
      <dgm:t>
        <a:bodyPr/>
        <a:lstStyle/>
        <a:p>
          <a:pPr>
            <a:lnSpc>
              <a:spcPct val="100000"/>
            </a:lnSpc>
          </a:pPr>
          <a:endParaRPr lang="en-US"/>
        </a:p>
      </dgm:t>
    </dgm:pt>
    <dgm:pt modelId="{578D5210-8CF0-4E65-952D-216F3F978865}">
      <dgm:prSet/>
      <dgm:spPr/>
      <dgm:t>
        <a:bodyPr/>
        <a:lstStyle/>
        <a:p>
          <a:pPr>
            <a:lnSpc>
              <a:spcPct val="100000"/>
            </a:lnSpc>
          </a:pPr>
          <a:r>
            <a:rPr lang="en-AU"/>
            <a:t>The web application</a:t>
          </a:r>
          <a:endParaRPr lang="en-US"/>
        </a:p>
      </dgm:t>
    </dgm:pt>
    <dgm:pt modelId="{B8C8D5C8-F32C-4AD9-A5CC-F3F4165D13BF}" type="parTrans" cxnId="{028A94A1-A9FA-4D39-97C0-5E8535969F6D}">
      <dgm:prSet/>
      <dgm:spPr/>
      <dgm:t>
        <a:bodyPr/>
        <a:lstStyle/>
        <a:p>
          <a:endParaRPr lang="en-US"/>
        </a:p>
      </dgm:t>
    </dgm:pt>
    <dgm:pt modelId="{4ADAAE05-E032-48BF-A8A4-E3B14E7511DA}" type="sibTrans" cxnId="{028A94A1-A9FA-4D39-97C0-5E8535969F6D}">
      <dgm:prSet/>
      <dgm:spPr/>
      <dgm:t>
        <a:bodyPr/>
        <a:lstStyle/>
        <a:p>
          <a:pPr>
            <a:lnSpc>
              <a:spcPct val="100000"/>
            </a:lnSpc>
          </a:pPr>
          <a:endParaRPr lang="en-US"/>
        </a:p>
      </dgm:t>
    </dgm:pt>
    <dgm:pt modelId="{3A1B893E-878B-4373-B173-0ECA00C7603B}">
      <dgm:prSet/>
      <dgm:spPr/>
      <dgm:t>
        <a:bodyPr/>
        <a:lstStyle/>
        <a:p>
          <a:pPr>
            <a:lnSpc>
              <a:spcPct val="100000"/>
            </a:lnSpc>
          </a:pPr>
          <a:r>
            <a:rPr lang="en-AU" dirty="0"/>
            <a:t>Security, ethical considerations &amp; ideas for future work</a:t>
          </a:r>
          <a:endParaRPr lang="en-US" dirty="0"/>
        </a:p>
      </dgm:t>
    </dgm:pt>
    <dgm:pt modelId="{07ACBA3D-96C7-476A-AAA0-F310DE4BC3CB}" type="parTrans" cxnId="{A7E0027C-63AA-47E6-8932-7CA6CEB5E410}">
      <dgm:prSet/>
      <dgm:spPr/>
      <dgm:t>
        <a:bodyPr/>
        <a:lstStyle/>
        <a:p>
          <a:endParaRPr lang="en-US"/>
        </a:p>
      </dgm:t>
    </dgm:pt>
    <dgm:pt modelId="{52680353-187F-4FD3-87F5-616B3DD8C651}" type="sibTrans" cxnId="{A7E0027C-63AA-47E6-8932-7CA6CEB5E410}">
      <dgm:prSet/>
      <dgm:spPr/>
      <dgm:t>
        <a:bodyPr/>
        <a:lstStyle/>
        <a:p>
          <a:pPr>
            <a:lnSpc>
              <a:spcPct val="100000"/>
            </a:lnSpc>
          </a:pPr>
          <a:endParaRPr lang="en-US"/>
        </a:p>
      </dgm:t>
    </dgm:pt>
    <dgm:pt modelId="{467AC474-3749-4D6D-9F98-22D74ADE2E07}">
      <dgm:prSet/>
      <dgm:spPr/>
      <dgm:t>
        <a:bodyPr/>
        <a:lstStyle/>
        <a:p>
          <a:pPr>
            <a:lnSpc>
              <a:spcPct val="100000"/>
            </a:lnSpc>
          </a:pPr>
          <a:r>
            <a:rPr lang="en-AU"/>
            <a:t>A demonstration</a:t>
          </a:r>
          <a:endParaRPr lang="en-US"/>
        </a:p>
      </dgm:t>
    </dgm:pt>
    <dgm:pt modelId="{60C76AAD-0011-47C1-84EF-4F381781AD32}" type="parTrans" cxnId="{CDA88C3C-55B8-4462-A3D6-8AC4DF4B46BA}">
      <dgm:prSet/>
      <dgm:spPr/>
      <dgm:t>
        <a:bodyPr/>
        <a:lstStyle/>
        <a:p>
          <a:endParaRPr lang="en-US"/>
        </a:p>
      </dgm:t>
    </dgm:pt>
    <dgm:pt modelId="{992915F8-5A37-49C4-8896-3B01CA2166EB}" type="sibTrans" cxnId="{CDA88C3C-55B8-4462-A3D6-8AC4DF4B46BA}">
      <dgm:prSet/>
      <dgm:spPr/>
      <dgm:t>
        <a:bodyPr/>
        <a:lstStyle/>
        <a:p>
          <a:endParaRPr lang="en-US"/>
        </a:p>
      </dgm:t>
    </dgm:pt>
    <dgm:pt modelId="{9658A8FC-7F3C-40B5-9BDC-DCB18E19E0CB}" type="pres">
      <dgm:prSet presAssocID="{F13FA4D8-D3E0-4763-BDC8-BBF5DA4E15FD}" presName="root" presStyleCnt="0">
        <dgm:presLayoutVars>
          <dgm:dir/>
          <dgm:resizeHandles val="exact"/>
        </dgm:presLayoutVars>
      </dgm:prSet>
      <dgm:spPr/>
    </dgm:pt>
    <dgm:pt modelId="{913DA140-E60F-4C8B-B128-E0EA706D821F}" type="pres">
      <dgm:prSet presAssocID="{054F5C4D-1173-41A6-9D24-221A1D0BA908}" presName="compNode" presStyleCnt="0"/>
      <dgm:spPr/>
    </dgm:pt>
    <dgm:pt modelId="{7053E9A6-3722-4829-A177-CEA2C6E8D9AB}" type="pres">
      <dgm:prSet presAssocID="{054F5C4D-1173-41A6-9D24-221A1D0BA908}" presName="bgRect" presStyleLbl="bgShp" presStyleIdx="0" presStyleCnt="5"/>
      <dgm:spPr/>
    </dgm:pt>
    <dgm:pt modelId="{7803480E-D620-409E-AE59-FA7C5B587EFA}" type="pres">
      <dgm:prSet presAssocID="{054F5C4D-1173-41A6-9D24-221A1D0BA908}"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B188E71E-6DD7-48CA-BB12-E58434766FCE}" type="pres">
      <dgm:prSet presAssocID="{054F5C4D-1173-41A6-9D24-221A1D0BA908}" presName="spaceRect" presStyleCnt="0"/>
      <dgm:spPr/>
    </dgm:pt>
    <dgm:pt modelId="{53930A77-536D-48A0-8438-CD35F0094834}" type="pres">
      <dgm:prSet presAssocID="{054F5C4D-1173-41A6-9D24-221A1D0BA908}" presName="parTx" presStyleLbl="revTx" presStyleIdx="0" presStyleCnt="5">
        <dgm:presLayoutVars>
          <dgm:chMax val="0"/>
          <dgm:chPref val="0"/>
        </dgm:presLayoutVars>
      </dgm:prSet>
      <dgm:spPr/>
    </dgm:pt>
    <dgm:pt modelId="{2160C897-BFE0-4F94-9DB3-FCC78EF28790}" type="pres">
      <dgm:prSet presAssocID="{1C38BB99-D59C-49D7-BAC0-DDAE930285A8}" presName="sibTrans" presStyleCnt="0"/>
      <dgm:spPr/>
    </dgm:pt>
    <dgm:pt modelId="{45FC273D-65BE-4D49-BDE1-723B710CD10E}" type="pres">
      <dgm:prSet presAssocID="{913821BF-83DF-4ADF-8614-D2034099EC48}" presName="compNode" presStyleCnt="0"/>
      <dgm:spPr/>
    </dgm:pt>
    <dgm:pt modelId="{69C0B91E-5AFC-4B94-AFE0-EF0A4E5D3567}" type="pres">
      <dgm:prSet presAssocID="{913821BF-83DF-4ADF-8614-D2034099EC48}" presName="bgRect" presStyleLbl="bgShp" presStyleIdx="1" presStyleCnt="5"/>
      <dgm:spPr/>
    </dgm:pt>
    <dgm:pt modelId="{E23C1CEE-2B78-4833-94DE-DDDC74B9A911}" type="pres">
      <dgm:prSet presAssocID="{913821BF-83DF-4ADF-8614-D2034099EC48}"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0F62BF3-D9F7-48A0-8FEF-C8D85782CCCE}" type="pres">
      <dgm:prSet presAssocID="{913821BF-83DF-4ADF-8614-D2034099EC48}" presName="spaceRect" presStyleCnt="0"/>
      <dgm:spPr/>
    </dgm:pt>
    <dgm:pt modelId="{F71722F2-3EDD-4442-89BB-1D62CEC05E31}" type="pres">
      <dgm:prSet presAssocID="{913821BF-83DF-4ADF-8614-D2034099EC48}" presName="parTx" presStyleLbl="revTx" presStyleIdx="1" presStyleCnt="5">
        <dgm:presLayoutVars>
          <dgm:chMax val="0"/>
          <dgm:chPref val="0"/>
        </dgm:presLayoutVars>
      </dgm:prSet>
      <dgm:spPr/>
    </dgm:pt>
    <dgm:pt modelId="{90217310-C8B1-45B4-9C58-B59EA5871909}" type="pres">
      <dgm:prSet presAssocID="{5CB2C19F-275A-46B2-B811-30DEDACDFA5F}" presName="sibTrans" presStyleCnt="0"/>
      <dgm:spPr/>
    </dgm:pt>
    <dgm:pt modelId="{4BB3CC9D-0FAE-4DF9-ABF4-EDAF79F1B6C6}" type="pres">
      <dgm:prSet presAssocID="{578D5210-8CF0-4E65-952D-216F3F978865}" presName="compNode" presStyleCnt="0"/>
      <dgm:spPr/>
    </dgm:pt>
    <dgm:pt modelId="{D33F33EB-5DD7-40E6-ADAA-987CA89C6E15}" type="pres">
      <dgm:prSet presAssocID="{578D5210-8CF0-4E65-952D-216F3F978865}" presName="bgRect" presStyleLbl="bgShp" presStyleIdx="2" presStyleCnt="5"/>
      <dgm:spPr/>
    </dgm:pt>
    <dgm:pt modelId="{E717936D-A763-42BE-9295-C98AE5E32818}" type="pres">
      <dgm:prSet presAssocID="{578D5210-8CF0-4E65-952D-216F3F978865}"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3C599B1-CF32-4F1A-B1F4-EE15821F2B0F}" type="pres">
      <dgm:prSet presAssocID="{578D5210-8CF0-4E65-952D-216F3F978865}" presName="spaceRect" presStyleCnt="0"/>
      <dgm:spPr/>
    </dgm:pt>
    <dgm:pt modelId="{425987ED-4CAE-4001-BA0F-3081353FDA03}" type="pres">
      <dgm:prSet presAssocID="{578D5210-8CF0-4E65-952D-216F3F978865}" presName="parTx" presStyleLbl="revTx" presStyleIdx="2" presStyleCnt="5">
        <dgm:presLayoutVars>
          <dgm:chMax val="0"/>
          <dgm:chPref val="0"/>
        </dgm:presLayoutVars>
      </dgm:prSet>
      <dgm:spPr/>
    </dgm:pt>
    <dgm:pt modelId="{E2A69B44-F58C-43C8-834D-B6A120A230FB}" type="pres">
      <dgm:prSet presAssocID="{4ADAAE05-E032-48BF-A8A4-E3B14E7511DA}" presName="sibTrans" presStyleCnt="0"/>
      <dgm:spPr/>
    </dgm:pt>
    <dgm:pt modelId="{5667CFB8-614D-4007-8CE1-BB291A3505E5}" type="pres">
      <dgm:prSet presAssocID="{3A1B893E-878B-4373-B173-0ECA00C7603B}" presName="compNode" presStyleCnt="0"/>
      <dgm:spPr/>
    </dgm:pt>
    <dgm:pt modelId="{C33657BA-A626-4583-8AA2-9F86C8C29F3E}" type="pres">
      <dgm:prSet presAssocID="{3A1B893E-878B-4373-B173-0ECA00C7603B}" presName="bgRect" presStyleLbl="bgShp" presStyleIdx="3" presStyleCnt="5"/>
      <dgm:spPr/>
    </dgm:pt>
    <dgm:pt modelId="{2C3E9ACB-8D95-4DD5-88D3-CF96D68250A3}" type="pres">
      <dgm:prSet presAssocID="{3A1B893E-878B-4373-B173-0ECA00C7603B}"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2D891A6E-5E6A-4B8D-95F1-7F7724A09E03}" type="pres">
      <dgm:prSet presAssocID="{3A1B893E-878B-4373-B173-0ECA00C7603B}" presName="spaceRect" presStyleCnt="0"/>
      <dgm:spPr/>
    </dgm:pt>
    <dgm:pt modelId="{1FAF8FA4-3E2C-4736-AA37-83C756A0A49C}" type="pres">
      <dgm:prSet presAssocID="{3A1B893E-878B-4373-B173-0ECA00C7603B}" presName="parTx" presStyleLbl="revTx" presStyleIdx="3" presStyleCnt="5">
        <dgm:presLayoutVars>
          <dgm:chMax val="0"/>
          <dgm:chPref val="0"/>
        </dgm:presLayoutVars>
      </dgm:prSet>
      <dgm:spPr/>
    </dgm:pt>
    <dgm:pt modelId="{8BE0407C-C589-4A5C-8E0E-695C08495CC1}" type="pres">
      <dgm:prSet presAssocID="{52680353-187F-4FD3-87F5-616B3DD8C651}" presName="sibTrans" presStyleCnt="0"/>
      <dgm:spPr/>
    </dgm:pt>
    <dgm:pt modelId="{476B3DFF-0CAB-456B-867D-A6DF5470617D}" type="pres">
      <dgm:prSet presAssocID="{467AC474-3749-4D6D-9F98-22D74ADE2E07}" presName="compNode" presStyleCnt="0"/>
      <dgm:spPr/>
    </dgm:pt>
    <dgm:pt modelId="{F8C8C7E6-DF6D-4EB1-A585-5F31C5472C96}" type="pres">
      <dgm:prSet presAssocID="{467AC474-3749-4D6D-9F98-22D74ADE2E07}" presName="bgRect" presStyleLbl="bgShp" presStyleIdx="4" presStyleCnt="5"/>
      <dgm:spPr/>
    </dgm:pt>
    <dgm:pt modelId="{9432E9DF-3324-4D4E-BCC6-B6C3ACDCB752}" type="pres">
      <dgm:prSet presAssocID="{467AC474-3749-4D6D-9F98-22D74ADE2E07}"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ACDBA855-1271-4C04-B3F1-17461C47CF18}" type="pres">
      <dgm:prSet presAssocID="{467AC474-3749-4D6D-9F98-22D74ADE2E07}" presName="spaceRect" presStyleCnt="0"/>
      <dgm:spPr/>
    </dgm:pt>
    <dgm:pt modelId="{F208BB87-6071-4A2D-BB07-D8992B0B366A}" type="pres">
      <dgm:prSet presAssocID="{467AC474-3749-4D6D-9F98-22D74ADE2E07}" presName="parTx" presStyleLbl="revTx" presStyleIdx="4" presStyleCnt="5">
        <dgm:presLayoutVars>
          <dgm:chMax val="0"/>
          <dgm:chPref val="0"/>
        </dgm:presLayoutVars>
      </dgm:prSet>
      <dgm:spPr/>
    </dgm:pt>
  </dgm:ptLst>
  <dgm:cxnLst>
    <dgm:cxn modelId="{CDA88C3C-55B8-4462-A3D6-8AC4DF4B46BA}" srcId="{F13FA4D8-D3E0-4763-BDC8-BBF5DA4E15FD}" destId="{467AC474-3749-4D6D-9F98-22D74ADE2E07}" srcOrd="4" destOrd="0" parTransId="{60C76AAD-0011-47C1-84EF-4F381781AD32}" sibTransId="{992915F8-5A37-49C4-8896-3B01CA2166EB}"/>
    <dgm:cxn modelId="{60C8F147-635B-421A-B908-01C90779D6EA}" type="presOf" srcId="{578D5210-8CF0-4E65-952D-216F3F978865}" destId="{425987ED-4CAE-4001-BA0F-3081353FDA03}" srcOrd="0" destOrd="0" presId="urn:microsoft.com/office/officeart/2018/2/layout/IconVerticalSolidList"/>
    <dgm:cxn modelId="{A7E0027C-63AA-47E6-8932-7CA6CEB5E410}" srcId="{F13FA4D8-D3E0-4763-BDC8-BBF5DA4E15FD}" destId="{3A1B893E-878B-4373-B173-0ECA00C7603B}" srcOrd="3" destOrd="0" parTransId="{07ACBA3D-96C7-476A-AAA0-F310DE4BC3CB}" sibTransId="{52680353-187F-4FD3-87F5-616B3DD8C651}"/>
    <dgm:cxn modelId="{E216D482-1F7F-458D-A685-CFD6DF6322C9}" type="presOf" srcId="{913821BF-83DF-4ADF-8614-D2034099EC48}" destId="{F71722F2-3EDD-4442-89BB-1D62CEC05E31}" srcOrd="0" destOrd="0" presId="urn:microsoft.com/office/officeart/2018/2/layout/IconVerticalSolidList"/>
    <dgm:cxn modelId="{7C74E582-2BE5-4584-9795-8F909FACEDF9}" srcId="{F13FA4D8-D3E0-4763-BDC8-BBF5DA4E15FD}" destId="{913821BF-83DF-4ADF-8614-D2034099EC48}" srcOrd="1" destOrd="0" parTransId="{EA0EC60A-9911-4305-9EA8-5F2C53DB0466}" sibTransId="{5CB2C19F-275A-46B2-B811-30DEDACDFA5F}"/>
    <dgm:cxn modelId="{96BFAF8B-3BD8-49F8-AF0D-B8B294147E50}" type="presOf" srcId="{054F5C4D-1173-41A6-9D24-221A1D0BA908}" destId="{53930A77-536D-48A0-8438-CD35F0094834}" srcOrd="0" destOrd="0" presId="urn:microsoft.com/office/officeart/2018/2/layout/IconVerticalSolidList"/>
    <dgm:cxn modelId="{028A94A1-A9FA-4D39-97C0-5E8535969F6D}" srcId="{F13FA4D8-D3E0-4763-BDC8-BBF5DA4E15FD}" destId="{578D5210-8CF0-4E65-952D-216F3F978865}" srcOrd="2" destOrd="0" parTransId="{B8C8D5C8-F32C-4AD9-A5CC-F3F4165D13BF}" sibTransId="{4ADAAE05-E032-48BF-A8A4-E3B14E7511DA}"/>
    <dgm:cxn modelId="{DC997CB8-9A96-4357-A7B3-A75A866C48B3}" type="presOf" srcId="{467AC474-3749-4D6D-9F98-22D74ADE2E07}" destId="{F208BB87-6071-4A2D-BB07-D8992B0B366A}" srcOrd="0" destOrd="0" presId="urn:microsoft.com/office/officeart/2018/2/layout/IconVerticalSolidList"/>
    <dgm:cxn modelId="{5B45B9BA-47AD-4734-8491-385505F2E542}" srcId="{F13FA4D8-D3E0-4763-BDC8-BBF5DA4E15FD}" destId="{054F5C4D-1173-41A6-9D24-221A1D0BA908}" srcOrd="0" destOrd="0" parTransId="{84C6F7CC-2F5E-4AF5-BF90-35E13E582FE1}" sibTransId="{1C38BB99-D59C-49D7-BAC0-DDAE930285A8}"/>
    <dgm:cxn modelId="{9C3C3FD1-F06B-4B32-A31B-35BED6167B44}" type="presOf" srcId="{3A1B893E-878B-4373-B173-0ECA00C7603B}" destId="{1FAF8FA4-3E2C-4736-AA37-83C756A0A49C}" srcOrd="0" destOrd="0" presId="urn:microsoft.com/office/officeart/2018/2/layout/IconVerticalSolidList"/>
    <dgm:cxn modelId="{47F5C5EA-8611-41B2-9C16-17177B9BC425}" type="presOf" srcId="{F13FA4D8-D3E0-4763-BDC8-BBF5DA4E15FD}" destId="{9658A8FC-7F3C-40B5-9BDC-DCB18E19E0CB}" srcOrd="0" destOrd="0" presId="urn:microsoft.com/office/officeart/2018/2/layout/IconVerticalSolidList"/>
    <dgm:cxn modelId="{8F91EE61-7498-40A8-9AE1-F4C6E016B141}" type="presParOf" srcId="{9658A8FC-7F3C-40B5-9BDC-DCB18E19E0CB}" destId="{913DA140-E60F-4C8B-B128-E0EA706D821F}" srcOrd="0" destOrd="0" presId="urn:microsoft.com/office/officeart/2018/2/layout/IconVerticalSolidList"/>
    <dgm:cxn modelId="{E3A7102B-D8B2-4891-91B4-8021222005A8}" type="presParOf" srcId="{913DA140-E60F-4C8B-B128-E0EA706D821F}" destId="{7053E9A6-3722-4829-A177-CEA2C6E8D9AB}" srcOrd="0" destOrd="0" presId="urn:microsoft.com/office/officeart/2018/2/layout/IconVerticalSolidList"/>
    <dgm:cxn modelId="{C98DC374-A648-4095-ACC6-81725E9AEAAD}" type="presParOf" srcId="{913DA140-E60F-4C8B-B128-E0EA706D821F}" destId="{7803480E-D620-409E-AE59-FA7C5B587EFA}" srcOrd="1" destOrd="0" presId="urn:microsoft.com/office/officeart/2018/2/layout/IconVerticalSolidList"/>
    <dgm:cxn modelId="{117EB4ED-C76A-4D8C-974A-496D3CDD80E6}" type="presParOf" srcId="{913DA140-E60F-4C8B-B128-E0EA706D821F}" destId="{B188E71E-6DD7-48CA-BB12-E58434766FCE}" srcOrd="2" destOrd="0" presId="urn:microsoft.com/office/officeart/2018/2/layout/IconVerticalSolidList"/>
    <dgm:cxn modelId="{92AED354-563D-424D-BF3B-41D9D732AA23}" type="presParOf" srcId="{913DA140-E60F-4C8B-B128-E0EA706D821F}" destId="{53930A77-536D-48A0-8438-CD35F0094834}" srcOrd="3" destOrd="0" presId="urn:microsoft.com/office/officeart/2018/2/layout/IconVerticalSolidList"/>
    <dgm:cxn modelId="{3E189C06-E9B4-4B54-8FAB-E56D1696AD22}" type="presParOf" srcId="{9658A8FC-7F3C-40B5-9BDC-DCB18E19E0CB}" destId="{2160C897-BFE0-4F94-9DB3-FCC78EF28790}" srcOrd="1" destOrd="0" presId="urn:microsoft.com/office/officeart/2018/2/layout/IconVerticalSolidList"/>
    <dgm:cxn modelId="{109F21E9-C67A-4B25-A82B-855CF70E705A}" type="presParOf" srcId="{9658A8FC-7F3C-40B5-9BDC-DCB18E19E0CB}" destId="{45FC273D-65BE-4D49-BDE1-723B710CD10E}" srcOrd="2" destOrd="0" presId="urn:microsoft.com/office/officeart/2018/2/layout/IconVerticalSolidList"/>
    <dgm:cxn modelId="{BA4B47C9-76F9-4009-8932-B6CCEC5EBFE6}" type="presParOf" srcId="{45FC273D-65BE-4D49-BDE1-723B710CD10E}" destId="{69C0B91E-5AFC-4B94-AFE0-EF0A4E5D3567}" srcOrd="0" destOrd="0" presId="urn:microsoft.com/office/officeart/2018/2/layout/IconVerticalSolidList"/>
    <dgm:cxn modelId="{F8695DAC-3D29-4C37-8D9A-B01E6F7359D1}" type="presParOf" srcId="{45FC273D-65BE-4D49-BDE1-723B710CD10E}" destId="{E23C1CEE-2B78-4833-94DE-DDDC74B9A911}" srcOrd="1" destOrd="0" presId="urn:microsoft.com/office/officeart/2018/2/layout/IconVerticalSolidList"/>
    <dgm:cxn modelId="{B919A2E7-B323-4B1A-B735-F0A5CCD1C28F}" type="presParOf" srcId="{45FC273D-65BE-4D49-BDE1-723B710CD10E}" destId="{50F62BF3-D9F7-48A0-8FEF-C8D85782CCCE}" srcOrd="2" destOrd="0" presId="urn:microsoft.com/office/officeart/2018/2/layout/IconVerticalSolidList"/>
    <dgm:cxn modelId="{8C31E836-D1B2-4AAC-ABCF-B7C1E4C06F05}" type="presParOf" srcId="{45FC273D-65BE-4D49-BDE1-723B710CD10E}" destId="{F71722F2-3EDD-4442-89BB-1D62CEC05E31}" srcOrd="3" destOrd="0" presId="urn:microsoft.com/office/officeart/2018/2/layout/IconVerticalSolidList"/>
    <dgm:cxn modelId="{3EC990FE-553E-484B-9BB0-6440DB96B20D}" type="presParOf" srcId="{9658A8FC-7F3C-40B5-9BDC-DCB18E19E0CB}" destId="{90217310-C8B1-45B4-9C58-B59EA5871909}" srcOrd="3" destOrd="0" presId="urn:microsoft.com/office/officeart/2018/2/layout/IconVerticalSolidList"/>
    <dgm:cxn modelId="{CEB520F3-72C9-45CD-AB0A-5FFD38373A76}" type="presParOf" srcId="{9658A8FC-7F3C-40B5-9BDC-DCB18E19E0CB}" destId="{4BB3CC9D-0FAE-4DF9-ABF4-EDAF79F1B6C6}" srcOrd="4" destOrd="0" presId="urn:microsoft.com/office/officeart/2018/2/layout/IconVerticalSolidList"/>
    <dgm:cxn modelId="{25287E24-F24F-49DE-9EEF-31375EDCDB52}" type="presParOf" srcId="{4BB3CC9D-0FAE-4DF9-ABF4-EDAF79F1B6C6}" destId="{D33F33EB-5DD7-40E6-ADAA-987CA89C6E15}" srcOrd="0" destOrd="0" presId="urn:microsoft.com/office/officeart/2018/2/layout/IconVerticalSolidList"/>
    <dgm:cxn modelId="{1DCB60A5-B483-4F3B-89F6-EED423E1D801}" type="presParOf" srcId="{4BB3CC9D-0FAE-4DF9-ABF4-EDAF79F1B6C6}" destId="{E717936D-A763-42BE-9295-C98AE5E32818}" srcOrd="1" destOrd="0" presId="urn:microsoft.com/office/officeart/2018/2/layout/IconVerticalSolidList"/>
    <dgm:cxn modelId="{4394128C-1F1D-43E0-BE92-5046BD3A012D}" type="presParOf" srcId="{4BB3CC9D-0FAE-4DF9-ABF4-EDAF79F1B6C6}" destId="{B3C599B1-CF32-4F1A-B1F4-EE15821F2B0F}" srcOrd="2" destOrd="0" presId="urn:microsoft.com/office/officeart/2018/2/layout/IconVerticalSolidList"/>
    <dgm:cxn modelId="{1AA1BCB8-3895-4CA7-B39E-C957AA902127}" type="presParOf" srcId="{4BB3CC9D-0FAE-4DF9-ABF4-EDAF79F1B6C6}" destId="{425987ED-4CAE-4001-BA0F-3081353FDA03}" srcOrd="3" destOrd="0" presId="urn:microsoft.com/office/officeart/2018/2/layout/IconVerticalSolidList"/>
    <dgm:cxn modelId="{FEA2E52E-68E1-4E67-A1E4-AE3DCDA7ADD0}" type="presParOf" srcId="{9658A8FC-7F3C-40B5-9BDC-DCB18E19E0CB}" destId="{E2A69B44-F58C-43C8-834D-B6A120A230FB}" srcOrd="5" destOrd="0" presId="urn:microsoft.com/office/officeart/2018/2/layout/IconVerticalSolidList"/>
    <dgm:cxn modelId="{FA312F32-409A-403F-B25E-89D8EF519E88}" type="presParOf" srcId="{9658A8FC-7F3C-40B5-9BDC-DCB18E19E0CB}" destId="{5667CFB8-614D-4007-8CE1-BB291A3505E5}" srcOrd="6" destOrd="0" presId="urn:microsoft.com/office/officeart/2018/2/layout/IconVerticalSolidList"/>
    <dgm:cxn modelId="{1D61C75A-B940-4859-AA09-491C1E7432C9}" type="presParOf" srcId="{5667CFB8-614D-4007-8CE1-BB291A3505E5}" destId="{C33657BA-A626-4583-8AA2-9F86C8C29F3E}" srcOrd="0" destOrd="0" presId="urn:microsoft.com/office/officeart/2018/2/layout/IconVerticalSolidList"/>
    <dgm:cxn modelId="{D3793594-F48A-41D0-A771-5ED8874D582C}" type="presParOf" srcId="{5667CFB8-614D-4007-8CE1-BB291A3505E5}" destId="{2C3E9ACB-8D95-4DD5-88D3-CF96D68250A3}" srcOrd="1" destOrd="0" presId="urn:microsoft.com/office/officeart/2018/2/layout/IconVerticalSolidList"/>
    <dgm:cxn modelId="{57A13821-3D01-4F31-8E03-F310FD702207}" type="presParOf" srcId="{5667CFB8-614D-4007-8CE1-BB291A3505E5}" destId="{2D891A6E-5E6A-4B8D-95F1-7F7724A09E03}" srcOrd="2" destOrd="0" presId="urn:microsoft.com/office/officeart/2018/2/layout/IconVerticalSolidList"/>
    <dgm:cxn modelId="{65129EB0-0CAF-42CE-BFC1-50C62B221BF4}" type="presParOf" srcId="{5667CFB8-614D-4007-8CE1-BB291A3505E5}" destId="{1FAF8FA4-3E2C-4736-AA37-83C756A0A49C}" srcOrd="3" destOrd="0" presId="urn:microsoft.com/office/officeart/2018/2/layout/IconVerticalSolidList"/>
    <dgm:cxn modelId="{D65F0342-6CC2-4127-AD88-3AAF9C18B55C}" type="presParOf" srcId="{9658A8FC-7F3C-40B5-9BDC-DCB18E19E0CB}" destId="{8BE0407C-C589-4A5C-8E0E-695C08495CC1}" srcOrd="7" destOrd="0" presId="urn:microsoft.com/office/officeart/2018/2/layout/IconVerticalSolidList"/>
    <dgm:cxn modelId="{5860D31E-7691-4F0B-AB3F-B7B1DB67AAD6}" type="presParOf" srcId="{9658A8FC-7F3C-40B5-9BDC-DCB18E19E0CB}" destId="{476B3DFF-0CAB-456B-867D-A6DF5470617D}" srcOrd="8" destOrd="0" presId="urn:microsoft.com/office/officeart/2018/2/layout/IconVerticalSolidList"/>
    <dgm:cxn modelId="{7445F31E-5975-4ECD-8D3D-45BBEC4ACF61}" type="presParOf" srcId="{476B3DFF-0CAB-456B-867D-A6DF5470617D}" destId="{F8C8C7E6-DF6D-4EB1-A585-5F31C5472C96}" srcOrd="0" destOrd="0" presId="urn:microsoft.com/office/officeart/2018/2/layout/IconVerticalSolidList"/>
    <dgm:cxn modelId="{3C61A90A-75DD-4041-871F-E2E21A11B33B}" type="presParOf" srcId="{476B3DFF-0CAB-456B-867D-A6DF5470617D}" destId="{9432E9DF-3324-4D4E-BCC6-B6C3ACDCB752}" srcOrd="1" destOrd="0" presId="urn:microsoft.com/office/officeart/2018/2/layout/IconVerticalSolidList"/>
    <dgm:cxn modelId="{CEC09E1E-5AA7-417E-A29A-A4613FADF53B}" type="presParOf" srcId="{476B3DFF-0CAB-456B-867D-A6DF5470617D}" destId="{ACDBA855-1271-4C04-B3F1-17461C47CF18}" srcOrd="2" destOrd="0" presId="urn:microsoft.com/office/officeart/2018/2/layout/IconVerticalSolidList"/>
    <dgm:cxn modelId="{327BCB76-00EA-4431-B30C-D03C0F83FC39}" type="presParOf" srcId="{476B3DFF-0CAB-456B-867D-A6DF5470617D}" destId="{F208BB87-6071-4A2D-BB07-D8992B0B36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88F5DC-5919-4170-B130-76132F8691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C97795-9F88-4C90-946D-717FAE4B21E4}">
      <dgm:prSet/>
      <dgm:spPr/>
      <dgm:t>
        <a:bodyPr/>
        <a:lstStyle/>
        <a:p>
          <a:r>
            <a:rPr lang="en-AU"/>
            <a:t>More feature-complete user interface in Android and web applications</a:t>
          </a:r>
          <a:endParaRPr lang="en-US"/>
        </a:p>
      </dgm:t>
    </dgm:pt>
    <dgm:pt modelId="{3DA5B875-DBB5-4FD9-A5B9-459302A94ED7}" type="parTrans" cxnId="{9B282797-4E54-498B-BCC9-84CA498F532B}">
      <dgm:prSet/>
      <dgm:spPr/>
      <dgm:t>
        <a:bodyPr/>
        <a:lstStyle/>
        <a:p>
          <a:endParaRPr lang="en-US"/>
        </a:p>
      </dgm:t>
    </dgm:pt>
    <dgm:pt modelId="{B975B152-9237-471B-9D33-792BE3C5961E}" type="sibTrans" cxnId="{9B282797-4E54-498B-BCC9-84CA498F532B}">
      <dgm:prSet/>
      <dgm:spPr/>
      <dgm:t>
        <a:bodyPr/>
        <a:lstStyle/>
        <a:p>
          <a:endParaRPr lang="en-US"/>
        </a:p>
      </dgm:t>
    </dgm:pt>
    <dgm:pt modelId="{882E7E24-6325-4FBF-A922-8E8F86407993}">
      <dgm:prSet/>
      <dgm:spPr/>
      <dgm:t>
        <a:bodyPr/>
        <a:lstStyle/>
        <a:p>
          <a:r>
            <a:rPr lang="en-AU"/>
            <a:t>Android application records the distance travelled while on hunts</a:t>
          </a:r>
          <a:endParaRPr lang="en-US"/>
        </a:p>
      </dgm:t>
    </dgm:pt>
    <dgm:pt modelId="{FD8D5FFA-1C82-455A-AA6B-561F553D45E6}" type="parTrans" cxnId="{2E307C1E-4781-4463-923D-16BC347ED155}">
      <dgm:prSet/>
      <dgm:spPr/>
      <dgm:t>
        <a:bodyPr/>
        <a:lstStyle/>
        <a:p>
          <a:endParaRPr lang="en-US"/>
        </a:p>
      </dgm:t>
    </dgm:pt>
    <dgm:pt modelId="{8D4652F5-6F21-4F80-A648-5565959B5032}" type="sibTrans" cxnId="{2E307C1E-4781-4463-923D-16BC347ED155}">
      <dgm:prSet/>
      <dgm:spPr/>
      <dgm:t>
        <a:bodyPr/>
        <a:lstStyle/>
        <a:p>
          <a:endParaRPr lang="en-US"/>
        </a:p>
      </dgm:t>
    </dgm:pt>
    <dgm:pt modelId="{2B11A346-8C39-43B1-9509-030255D63F15}">
      <dgm:prSet/>
      <dgm:spPr/>
      <dgm:t>
        <a:bodyPr/>
        <a:lstStyle/>
        <a:p>
          <a:r>
            <a:rPr lang="en-AU"/>
            <a:t>Implement user reward system for creating and participating in/winning hunts</a:t>
          </a:r>
          <a:endParaRPr lang="en-US"/>
        </a:p>
      </dgm:t>
    </dgm:pt>
    <dgm:pt modelId="{66AB8D97-DFD0-4000-A8C2-B1EED5EBF74E}" type="parTrans" cxnId="{4126CD67-F5AC-4233-B6D2-F1671D73A32C}">
      <dgm:prSet/>
      <dgm:spPr/>
      <dgm:t>
        <a:bodyPr/>
        <a:lstStyle/>
        <a:p>
          <a:endParaRPr lang="en-US"/>
        </a:p>
      </dgm:t>
    </dgm:pt>
    <dgm:pt modelId="{55CEA6C5-2B17-437C-8232-D4AD8515F5F6}" type="sibTrans" cxnId="{4126CD67-F5AC-4233-B6D2-F1671D73A32C}">
      <dgm:prSet/>
      <dgm:spPr/>
      <dgm:t>
        <a:bodyPr/>
        <a:lstStyle/>
        <a:p>
          <a:endParaRPr lang="en-US"/>
        </a:p>
      </dgm:t>
    </dgm:pt>
    <dgm:pt modelId="{B1CB1B3E-A546-496C-95A3-305E109AABAE}">
      <dgm:prSet/>
      <dgm:spPr/>
      <dgm:t>
        <a:bodyPr/>
        <a:lstStyle/>
        <a:p>
          <a:r>
            <a:rPr lang="en-AU"/>
            <a:t>More sophisticated hint system</a:t>
          </a:r>
          <a:endParaRPr lang="en-US"/>
        </a:p>
      </dgm:t>
    </dgm:pt>
    <dgm:pt modelId="{D77249BD-416B-450F-914A-023C89CBD29A}" type="parTrans" cxnId="{E57F162D-81B0-43C3-B783-5FF5F31F8775}">
      <dgm:prSet/>
      <dgm:spPr/>
      <dgm:t>
        <a:bodyPr/>
        <a:lstStyle/>
        <a:p>
          <a:endParaRPr lang="en-US"/>
        </a:p>
      </dgm:t>
    </dgm:pt>
    <dgm:pt modelId="{DAD92414-6842-4C32-AA41-D32AEF732749}" type="sibTrans" cxnId="{E57F162D-81B0-43C3-B783-5FF5F31F8775}">
      <dgm:prSet/>
      <dgm:spPr/>
      <dgm:t>
        <a:bodyPr/>
        <a:lstStyle/>
        <a:p>
          <a:endParaRPr lang="en-US"/>
        </a:p>
      </dgm:t>
    </dgm:pt>
    <dgm:pt modelId="{DDE9762E-6E26-41A7-A562-88EFE58C7143}">
      <dgm:prSet/>
      <dgm:spPr/>
      <dgm:t>
        <a:bodyPr/>
        <a:lstStyle/>
        <a:p>
          <a:r>
            <a:rPr lang="en-AU"/>
            <a:t>Collaboration with local government/tourism agencies</a:t>
          </a:r>
          <a:endParaRPr lang="en-US"/>
        </a:p>
      </dgm:t>
    </dgm:pt>
    <dgm:pt modelId="{F4921550-0679-4978-B7ED-2B597135265E}" type="parTrans" cxnId="{B36CE45D-FC2E-4B83-BCAB-A341BC6A6743}">
      <dgm:prSet/>
      <dgm:spPr/>
      <dgm:t>
        <a:bodyPr/>
        <a:lstStyle/>
        <a:p>
          <a:endParaRPr lang="en-US"/>
        </a:p>
      </dgm:t>
    </dgm:pt>
    <dgm:pt modelId="{6E6DAB41-44E4-4623-B2B7-B0E3D8A6F558}" type="sibTrans" cxnId="{B36CE45D-FC2E-4B83-BCAB-A341BC6A6743}">
      <dgm:prSet/>
      <dgm:spPr/>
      <dgm:t>
        <a:bodyPr/>
        <a:lstStyle/>
        <a:p>
          <a:endParaRPr lang="en-US"/>
        </a:p>
      </dgm:t>
    </dgm:pt>
    <dgm:pt modelId="{62C5DF51-6008-49C2-8556-390523F27240}">
      <dgm:prSet/>
      <dgm:spPr/>
      <dgm:t>
        <a:bodyPr/>
        <a:lstStyle/>
        <a:p>
          <a:r>
            <a:rPr lang="en-AU"/>
            <a:t>Commitment to being completely carbon neutral/renewable</a:t>
          </a:r>
          <a:endParaRPr lang="en-US"/>
        </a:p>
      </dgm:t>
    </dgm:pt>
    <dgm:pt modelId="{872E6F8A-E04E-4E29-AB24-CB71EC7426BB}" type="parTrans" cxnId="{FB06CB29-F0ED-40B0-A7D8-186A88D1280C}">
      <dgm:prSet/>
      <dgm:spPr/>
      <dgm:t>
        <a:bodyPr/>
        <a:lstStyle/>
        <a:p>
          <a:endParaRPr lang="en-US"/>
        </a:p>
      </dgm:t>
    </dgm:pt>
    <dgm:pt modelId="{58340B6A-C27E-408E-826B-6E7FFC886531}" type="sibTrans" cxnId="{FB06CB29-F0ED-40B0-A7D8-186A88D1280C}">
      <dgm:prSet/>
      <dgm:spPr/>
      <dgm:t>
        <a:bodyPr/>
        <a:lstStyle/>
        <a:p>
          <a:endParaRPr lang="en-US"/>
        </a:p>
      </dgm:t>
    </dgm:pt>
    <dgm:pt modelId="{06669935-9971-4CF2-A0F7-51867D892268}" type="pres">
      <dgm:prSet presAssocID="{5888F5DC-5919-4170-B130-76132F8691E4}" presName="root" presStyleCnt="0">
        <dgm:presLayoutVars>
          <dgm:dir/>
          <dgm:resizeHandles val="exact"/>
        </dgm:presLayoutVars>
      </dgm:prSet>
      <dgm:spPr/>
    </dgm:pt>
    <dgm:pt modelId="{E7ACCACA-1982-42F7-B06C-23B0CFF114F1}" type="pres">
      <dgm:prSet presAssocID="{0AC97795-9F88-4C90-946D-717FAE4B21E4}" presName="compNode" presStyleCnt="0"/>
      <dgm:spPr/>
    </dgm:pt>
    <dgm:pt modelId="{768CA6C3-23EC-4558-863B-0885841C1A9F}" type="pres">
      <dgm:prSet presAssocID="{0AC97795-9F88-4C90-946D-717FAE4B21E4}" presName="bgRect" presStyleLbl="bgShp" presStyleIdx="0" presStyleCnt="6"/>
      <dgm:spPr/>
    </dgm:pt>
    <dgm:pt modelId="{29F3B48D-C0A3-4593-86FB-33590354086B}" type="pres">
      <dgm:prSet presAssocID="{0AC97795-9F88-4C90-946D-717FAE4B21E4}"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B1372A3-1AC3-4527-ACE1-4278D962FB28}" type="pres">
      <dgm:prSet presAssocID="{0AC97795-9F88-4C90-946D-717FAE4B21E4}" presName="spaceRect" presStyleCnt="0"/>
      <dgm:spPr/>
    </dgm:pt>
    <dgm:pt modelId="{E87E3EB7-A136-476D-9886-6D815E43CC51}" type="pres">
      <dgm:prSet presAssocID="{0AC97795-9F88-4C90-946D-717FAE4B21E4}" presName="parTx" presStyleLbl="revTx" presStyleIdx="0" presStyleCnt="6">
        <dgm:presLayoutVars>
          <dgm:chMax val="0"/>
          <dgm:chPref val="0"/>
        </dgm:presLayoutVars>
      </dgm:prSet>
      <dgm:spPr/>
    </dgm:pt>
    <dgm:pt modelId="{8A75B01B-E8E2-4723-9638-120AF6453A4A}" type="pres">
      <dgm:prSet presAssocID="{B975B152-9237-471B-9D33-792BE3C5961E}" presName="sibTrans" presStyleCnt="0"/>
      <dgm:spPr/>
    </dgm:pt>
    <dgm:pt modelId="{596F0154-D1DC-4A54-9115-EA284A8B289C}" type="pres">
      <dgm:prSet presAssocID="{882E7E24-6325-4FBF-A922-8E8F86407993}" presName="compNode" presStyleCnt="0"/>
      <dgm:spPr/>
    </dgm:pt>
    <dgm:pt modelId="{E8DF8355-A624-4939-BBF5-B758F4B00826}" type="pres">
      <dgm:prSet presAssocID="{882E7E24-6325-4FBF-A922-8E8F86407993}" presName="bgRect" presStyleLbl="bgShp" presStyleIdx="1" presStyleCnt="6"/>
      <dgm:spPr/>
    </dgm:pt>
    <dgm:pt modelId="{DB2D3368-3A9A-4EEA-AFBC-FF3CAAB335BA}" type="pres">
      <dgm:prSet presAssocID="{882E7E24-6325-4FBF-A922-8E8F86407993}"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w Prints"/>
        </a:ext>
      </dgm:extLst>
    </dgm:pt>
    <dgm:pt modelId="{658D084C-B116-4D03-804F-0319914B8C9A}" type="pres">
      <dgm:prSet presAssocID="{882E7E24-6325-4FBF-A922-8E8F86407993}" presName="spaceRect" presStyleCnt="0"/>
      <dgm:spPr/>
    </dgm:pt>
    <dgm:pt modelId="{796B1E68-D3A2-4952-A878-CC8F401396D2}" type="pres">
      <dgm:prSet presAssocID="{882E7E24-6325-4FBF-A922-8E8F86407993}" presName="parTx" presStyleLbl="revTx" presStyleIdx="1" presStyleCnt="6">
        <dgm:presLayoutVars>
          <dgm:chMax val="0"/>
          <dgm:chPref val="0"/>
        </dgm:presLayoutVars>
      </dgm:prSet>
      <dgm:spPr/>
    </dgm:pt>
    <dgm:pt modelId="{205D16AE-062F-4E5F-9183-17F5DBB03B69}" type="pres">
      <dgm:prSet presAssocID="{8D4652F5-6F21-4F80-A648-5565959B5032}" presName="sibTrans" presStyleCnt="0"/>
      <dgm:spPr/>
    </dgm:pt>
    <dgm:pt modelId="{7EB79BE9-2653-4A42-8DFC-51914A066FC3}" type="pres">
      <dgm:prSet presAssocID="{2B11A346-8C39-43B1-9509-030255D63F15}" presName="compNode" presStyleCnt="0"/>
      <dgm:spPr/>
    </dgm:pt>
    <dgm:pt modelId="{8DF23660-9AEC-4498-A0C5-7B109E6927DB}" type="pres">
      <dgm:prSet presAssocID="{2B11A346-8C39-43B1-9509-030255D63F15}" presName="bgRect" presStyleLbl="bgShp" presStyleIdx="2" presStyleCnt="6"/>
      <dgm:spPr/>
    </dgm:pt>
    <dgm:pt modelId="{3D86E528-6CA0-4317-9E66-FCA27DA125F7}" type="pres">
      <dgm:prSet presAssocID="{2B11A346-8C39-43B1-9509-030255D63F15}"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rseshoe"/>
        </a:ext>
      </dgm:extLst>
    </dgm:pt>
    <dgm:pt modelId="{79DA10B1-24CB-4E2C-9C1B-D88F6F5E0C2F}" type="pres">
      <dgm:prSet presAssocID="{2B11A346-8C39-43B1-9509-030255D63F15}" presName="spaceRect" presStyleCnt="0"/>
      <dgm:spPr/>
    </dgm:pt>
    <dgm:pt modelId="{799C91B8-0190-4939-A91D-4ED14020DFAD}" type="pres">
      <dgm:prSet presAssocID="{2B11A346-8C39-43B1-9509-030255D63F15}" presName="parTx" presStyleLbl="revTx" presStyleIdx="2" presStyleCnt="6">
        <dgm:presLayoutVars>
          <dgm:chMax val="0"/>
          <dgm:chPref val="0"/>
        </dgm:presLayoutVars>
      </dgm:prSet>
      <dgm:spPr/>
    </dgm:pt>
    <dgm:pt modelId="{BE5977D7-57EA-4EF9-95BE-4DC30D5FFA8A}" type="pres">
      <dgm:prSet presAssocID="{55CEA6C5-2B17-437C-8232-D4AD8515F5F6}" presName="sibTrans" presStyleCnt="0"/>
      <dgm:spPr/>
    </dgm:pt>
    <dgm:pt modelId="{DB861230-0801-4AB1-A8FE-67BCFDA8D6BC}" type="pres">
      <dgm:prSet presAssocID="{B1CB1B3E-A546-496C-95A3-305E109AABAE}" presName="compNode" presStyleCnt="0"/>
      <dgm:spPr/>
    </dgm:pt>
    <dgm:pt modelId="{A589B2CE-BC4F-40B7-A3FF-32EA92856E83}" type="pres">
      <dgm:prSet presAssocID="{B1CB1B3E-A546-496C-95A3-305E109AABAE}" presName="bgRect" presStyleLbl="bgShp" presStyleIdx="3" presStyleCnt="6"/>
      <dgm:spPr/>
    </dgm:pt>
    <dgm:pt modelId="{5424B999-3CD0-4013-B41E-E1C124C7913F}" type="pres">
      <dgm:prSet presAssocID="{B1CB1B3E-A546-496C-95A3-305E109AABAE}"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0482241-5913-4D26-9443-C680D2C6CD2D}" type="pres">
      <dgm:prSet presAssocID="{B1CB1B3E-A546-496C-95A3-305E109AABAE}" presName="spaceRect" presStyleCnt="0"/>
      <dgm:spPr/>
    </dgm:pt>
    <dgm:pt modelId="{45AFF79C-D8B4-4870-ABB6-F1D9ED545015}" type="pres">
      <dgm:prSet presAssocID="{B1CB1B3E-A546-496C-95A3-305E109AABAE}" presName="parTx" presStyleLbl="revTx" presStyleIdx="3" presStyleCnt="6">
        <dgm:presLayoutVars>
          <dgm:chMax val="0"/>
          <dgm:chPref val="0"/>
        </dgm:presLayoutVars>
      </dgm:prSet>
      <dgm:spPr/>
    </dgm:pt>
    <dgm:pt modelId="{CCD475D2-65F9-4912-AED3-63D56AAB63A4}" type="pres">
      <dgm:prSet presAssocID="{DAD92414-6842-4C32-AA41-D32AEF732749}" presName="sibTrans" presStyleCnt="0"/>
      <dgm:spPr/>
    </dgm:pt>
    <dgm:pt modelId="{D65AA017-5CA4-4A38-A05E-3EF9C097C307}" type="pres">
      <dgm:prSet presAssocID="{DDE9762E-6E26-41A7-A562-88EFE58C7143}" presName="compNode" presStyleCnt="0"/>
      <dgm:spPr/>
    </dgm:pt>
    <dgm:pt modelId="{E4866AA7-2A01-4A36-9D22-12BA026BCD70}" type="pres">
      <dgm:prSet presAssocID="{DDE9762E-6E26-41A7-A562-88EFE58C7143}" presName="bgRect" presStyleLbl="bgShp" presStyleIdx="4" presStyleCnt="6"/>
      <dgm:spPr/>
    </dgm:pt>
    <dgm:pt modelId="{DCE84900-AC13-4B93-81F4-43F4B55B91EF}" type="pres">
      <dgm:prSet presAssocID="{DDE9762E-6E26-41A7-A562-88EFE58C7143}"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6D0FB05D-83E1-46A3-9766-73400E6552AE}" type="pres">
      <dgm:prSet presAssocID="{DDE9762E-6E26-41A7-A562-88EFE58C7143}" presName="spaceRect" presStyleCnt="0"/>
      <dgm:spPr/>
    </dgm:pt>
    <dgm:pt modelId="{73AD4C8A-0286-42AD-8E61-6A444D7D5703}" type="pres">
      <dgm:prSet presAssocID="{DDE9762E-6E26-41A7-A562-88EFE58C7143}" presName="parTx" presStyleLbl="revTx" presStyleIdx="4" presStyleCnt="6">
        <dgm:presLayoutVars>
          <dgm:chMax val="0"/>
          <dgm:chPref val="0"/>
        </dgm:presLayoutVars>
      </dgm:prSet>
      <dgm:spPr/>
    </dgm:pt>
    <dgm:pt modelId="{D6EAADD6-8821-412C-9010-D06FC364CD93}" type="pres">
      <dgm:prSet presAssocID="{6E6DAB41-44E4-4623-B2B7-B0E3D8A6F558}" presName="sibTrans" presStyleCnt="0"/>
      <dgm:spPr/>
    </dgm:pt>
    <dgm:pt modelId="{C9A58035-6810-43E4-8261-AA00545E1A14}" type="pres">
      <dgm:prSet presAssocID="{62C5DF51-6008-49C2-8556-390523F27240}" presName="compNode" presStyleCnt="0"/>
      <dgm:spPr/>
    </dgm:pt>
    <dgm:pt modelId="{F5359FEC-5D22-482C-BB29-BFB54D76687F}" type="pres">
      <dgm:prSet presAssocID="{62C5DF51-6008-49C2-8556-390523F27240}" presName="bgRect" presStyleLbl="bgShp" presStyleIdx="5" presStyleCnt="6"/>
      <dgm:spPr/>
    </dgm:pt>
    <dgm:pt modelId="{23064D41-2542-4903-AA37-B1FC15DF7F18}" type="pres">
      <dgm:prSet presAssocID="{62C5DF51-6008-49C2-8556-390523F27240}"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lectric Car"/>
        </a:ext>
      </dgm:extLst>
    </dgm:pt>
    <dgm:pt modelId="{AA552463-3A97-4337-9FC8-50051F8642C6}" type="pres">
      <dgm:prSet presAssocID="{62C5DF51-6008-49C2-8556-390523F27240}" presName="spaceRect" presStyleCnt="0"/>
      <dgm:spPr/>
    </dgm:pt>
    <dgm:pt modelId="{98F8D2E0-ED0A-4E8E-9A54-03B7003F359A}" type="pres">
      <dgm:prSet presAssocID="{62C5DF51-6008-49C2-8556-390523F27240}" presName="parTx" presStyleLbl="revTx" presStyleIdx="5" presStyleCnt="6">
        <dgm:presLayoutVars>
          <dgm:chMax val="0"/>
          <dgm:chPref val="0"/>
        </dgm:presLayoutVars>
      </dgm:prSet>
      <dgm:spPr/>
    </dgm:pt>
  </dgm:ptLst>
  <dgm:cxnLst>
    <dgm:cxn modelId="{EFA7F206-98CB-4B73-93EF-038A6B636967}" type="presOf" srcId="{5888F5DC-5919-4170-B130-76132F8691E4}" destId="{06669935-9971-4CF2-A0F7-51867D892268}" srcOrd="0" destOrd="0" presId="urn:microsoft.com/office/officeart/2018/2/layout/IconVerticalSolidList"/>
    <dgm:cxn modelId="{2E307C1E-4781-4463-923D-16BC347ED155}" srcId="{5888F5DC-5919-4170-B130-76132F8691E4}" destId="{882E7E24-6325-4FBF-A922-8E8F86407993}" srcOrd="1" destOrd="0" parTransId="{FD8D5FFA-1C82-455A-AA6B-561F553D45E6}" sibTransId="{8D4652F5-6F21-4F80-A648-5565959B5032}"/>
    <dgm:cxn modelId="{FB06CB29-F0ED-40B0-A7D8-186A88D1280C}" srcId="{5888F5DC-5919-4170-B130-76132F8691E4}" destId="{62C5DF51-6008-49C2-8556-390523F27240}" srcOrd="5" destOrd="0" parTransId="{872E6F8A-E04E-4E29-AB24-CB71EC7426BB}" sibTransId="{58340B6A-C27E-408E-826B-6E7FFC886531}"/>
    <dgm:cxn modelId="{E57F162D-81B0-43C3-B783-5FF5F31F8775}" srcId="{5888F5DC-5919-4170-B130-76132F8691E4}" destId="{B1CB1B3E-A546-496C-95A3-305E109AABAE}" srcOrd="3" destOrd="0" parTransId="{D77249BD-416B-450F-914A-023C89CBD29A}" sibTransId="{DAD92414-6842-4C32-AA41-D32AEF732749}"/>
    <dgm:cxn modelId="{18DE2B34-D3C0-45FD-AFFF-EDD396E5C50F}" type="presOf" srcId="{882E7E24-6325-4FBF-A922-8E8F86407993}" destId="{796B1E68-D3A2-4952-A878-CC8F401396D2}" srcOrd="0" destOrd="0" presId="urn:microsoft.com/office/officeart/2018/2/layout/IconVerticalSolidList"/>
    <dgm:cxn modelId="{B36CE45D-FC2E-4B83-BCAB-A341BC6A6743}" srcId="{5888F5DC-5919-4170-B130-76132F8691E4}" destId="{DDE9762E-6E26-41A7-A562-88EFE58C7143}" srcOrd="4" destOrd="0" parTransId="{F4921550-0679-4978-B7ED-2B597135265E}" sibTransId="{6E6DAB41-44E4-4623-B2B7-B0E3D8A6F558}"/>
    <dgm:cxn modelId="{4126CD67-F5AC-4233-B6D2-F1671D73A32C}" srcId="{5888F5DC-5919-4170-B130-76132F8691E4}" destId="{2B11A346-8C39-43B1-9509-030255D63F15}" srcOrd="2" destOrd="0" parTransId="{66AB8D97-DFD0-4000-A8C2-B1EED5EBF74E}" sibTransId="{55CEA6C5-2B17-437C-8232-D4AD8515F5F6}"/>
    <dgm:cxn modelId="{5DD0AE69-603B-40E7-B32C-F54AE441D4CE}" type="presOf" srcId="{B1CB1B3E-A546-496C-95A3-305E109AABAE}" destId="{45AFF79C-D8B4-4870-ABB6-F1D9ED545015}" srcOrd="0" destOrd="0" presId="urn:microsoft.com/office/officeart/2018/2/layout/IconVerticalSolidList"/>
    <dgm:cxn modelId="{9B282797-4E54-498B-BCC9-84CA498F532B}" srcId="{5888F5DC-5919-4170-B130-76132F8691E4}" destId="{0AC97795-9F88-4C90-946D-717FAE4B21E4}" srcOrd="0" destOrd="0" parTransId="{3DA5B875-DBB5-4FD9-A5B9-459302A94ED7}" sibTransId="{B975B152-9237-471B-9D33-792BE3C5961E}"/>
    <dgm:cxn modelId="{A36764A5-3D18-4EE2-854A-F73B22CE6333}" type="presOf" srcId="{0AC97795-9F88-4C90-946D-717FAE4B21E4}" destId="{E87E3EB7-A136-476D-9886-6D815E43CC51}" srcOrd="0" destOrd="0" presId="urn:microsoft.com/office/officeart/2018/2/layout/IconVerticalSolidList"/>
    <dgm:cxn modelId="{CC0217B0-B2EF-4C03-9189-89441BBAB49D}" type="presOf" srcId="{62C5DF51-6008-49C2-8556-390523F27240}" destId="{98F8D2E0-ED0A-4E8E-9A54-03B7003F359A}" srcOrd="0" destOrd="0" presId="urn:microsoft.com/office/officeart/2018/2/layout/IconVerticalSolidList"/>
    <dgm:cxn modelId="{4DD260D1-9CB0-4A1D-90CA-626088A2C63D}" type="presOf" srcId="{2B11A346-8C39-43B1-9509-030255D63F15}" destId="{799C91B8-0190-4939-A91D-4ED14020DFAD}" srcOrd="0" destOrd="0" presId="urn:microsoft.com/office/officeart/2018/2/layout/IconVerticalSolidList"/>
    <dgm:cxn modelId="{D72DE6F5-5EF6-4F0A-B8B8-E0F87A761707}" type="presOf" srcId="{DDE9762E-6E26-41A7-A562-88EFE58C7143}" destId="{73AD4C8A-0286-42AD-8E61-6A444D7D5703}" srcOrd="0" destOrd="0" presId="urn:microsoft.com/office/officeart/2018/2/layout/IconVerticalSolidList"/>
    <dgm:cxn modelId="{5A95AFF0-23A5-4EA0-A997-F97B59B1002C}" type="presParOf" srcId="{06669935-9971-4CF2-A0F7-51867D892268}" destId="{E7ACCACA-1982-42F7-B06C-23B0CFF114F1}" srcOrd="0" destOrd="0" presId="urn:microsoft.com/office/officeart/2018/2/layout/IconVerticalSolidList"/>
    <dgm:cxn modelId="{FDDA52C6-A4C9-43C1-A639-BFD4C33AE7EF}" type="presParOf" srcId="{E7ACCACA-1982-42F7-B06C-23B0CFF114F1}" destId="{768CA6C3-23EC-4558-863B-0885841C1A9F}" srcOrd="0" destOrd="0" presId="urn:microsoft.com/office/officeart/2018/2/layout/IconVerticalSolidList"/>
    <dgm:cxn modelId="{34E5CD42-60CA-4B19-831D-1FD6CE3F9D63}" type="presParOf" srcId="{E7ACCACA-1982-42F7-B06C-23B0CFF114F1}" destId="{29F3B48D-C0A3-4593-86FB-33590354086B}" srcOrd="1" destOrd="0" presId="urn:microsoft.com/office/officeart/2018/2/layout/IconVerticalSolidList"/>
    <dgm:cxn modelId="{B9250E19-7496-4DA5-8B3B-98F0C568F846}" type="presParOf" srcId="{E7ACCACA-1982-42F7-B06C-23B0CFF114F1}" destId="{CB1372A3-1AC3-4527-ACE1-4278D962FB28}" srcOrd="2" destOrd="0" presId="urn:microsoft.com/office/officeart/2018/2/layout/IconVerticalSolidList"/>
    <dgm:cxn modelId="{EB3DEC47-D5C4-4AB1-8543-51ED2FDE5AA7}" type="presParOf" srcId="{E7ACCACA-1982-42F7-B06C-23B0CFF114F1}" destId="{E87E3EB7-A136-476D-9886-6D815E43CC51}" srcOrd="3" destOrd="0" presId="urn:microsoft.com/office/officeart/2018/2/layout/IconVerticalSolidList"/>
    <dgm:cxn modelId="{4C84349A-C8C9-4378-A9C9-AF38D39BC8EE}" type="presParOf" srcId="{06669935-9971-4CF2-A0F7-51867D892268}" destId="{8A75B01B-E8E2-4723-9638-120AF6453A4A}" srcOrd="1" destOrd="0" presId="urn:microsoft.com/office/officeart/2018/2/layout/IconVerticalSolidList"/>
    <dgm:cxn modelId="{B453E249-6F8D-41E0-B30D-CB24DE2F5448}" type="presParOf" srcId="{06669935-9971-4CF2-A0F7-51867D892268}" destId="{596F0154-D1DC-4A54-9115-EA284A8B289C}" srcOrd="2" destOrd="0" presId="urn:microsoft.com/office/officeart/2018/2/layout/IconVerticalSolidList"/>
    <dgm:cxn modelId="{DDAE3890-684A-4B68-B468-813CFBF0AD18}" type="presParOf" srcId="{596F0154-D1DC-4A54-9115-EA284A8B289C}" destId="{E8DF8355-A624-4939-BBF5-B758F4B00826}" srcOrd="0" destOrd="0" presId="urn:microsoft.com/office/officeart/2018/2/layout/IconVerticalSolidList"/>
    <dgm:cxn modelId="{27468687-16EF-472D-86A8-C19DF578421B}" type="presParOf" srcId="{596F0154-D1DC-4A54-9115-EA284A8B289C}" destId="{DB2D3368-3A9A-4EEA-AFBC-FF3CAAB335BA}" srcOrd="1" destOrd="0" presId="urn:microsoft.com/office/officeart/2018/2/layout/IconVerticalSolidList"/>
    <dgm:cxn modelId="{E8797521-4293-4CD3-8345-B140635AA0D5}" type="presParOf" srcId="{596F0154-D1DC-4A54-9115-EA284A8B289C}" destId="{658D084C-B116-4D03-804F-0319914B8C9A}" srcOrd="2" destOrd="0" presId="urn:microsoft.com/office/officeart/2018/2/layout/IconVerticalSolidList"/>
    <dgm:cxn modelId="{02487A02-014D-4E7C-A505-379F265EAF6B}" type="presParOf" srcId="{596F0154-D1DC-4A54-9115-EA284A8B289C}" destId="{796B1E68-D3A2-4952-A878-CC8F401396D2}" srcOrd="3" destOrd="0" presId="urn:microsoft.com/office/officeart/2018/2/layout/IconVerticalSolidList"/>
    <dgm:cxn modelId="{3F87310C-B3BD-4813-AF1B-1E868FFD64BC}" type="presParOf" srcId="{06669935-9971-4CF2-A0F7-51867D892268}" destId="{205D16AE-062F-4E5F-9183-17F5DBB03B69}" srcOrd="3" destOrd="0" presId="urn:microsoft.com/office/officeart/2018/2/layout/IconVerticalSolidList"/>
    <dgm:cxn modelId="{FCC957D3-D20A-490B-9224-59C76258245A}" type="presParOf" srcId="{06669935-9971-4CF2-A0F7-51867D892268}" destId="{7EB79BE9-2653-4A42-8DFC-51914A066FC3}" srcOrd="4" destOrd="0" presId="urn:microsoft.com/office/officeart/2018/2/layout/IconVerticalSolidList"/>
    <dgm:cxn modelId="{C55461E8-28F4-42B3-8C26-EBE5566804FB}" type="presParOf" srcId="{7EB79BE9-2653-4A42-8DFC-51914A066FC3}" destId="{8DF23660-9AEC-4498-A0C5-7B109E6927DB}" srcOrd="0" destOrd="0" presId="urn:microsoft.com/office/officeart/2018/2/layout/IconVerticalSolidList"/>
    <dgm:cxn modelId="{BE8A5130-F19D-4454-85E0-75061B949D78}" type="presParOf" srcId="{7EB79BE9-2653-4A42-8DFC-51914A066FC3}" destId="{3D86E528-6CA0-4317-9E66-FCA27DA125F7}" srcOrd="1" destOrd="0" presId="urn:microsoft.com/office/officeart/2018/2/layout/IconVerticalSolidList"/>
    <dgm:cxn modelId="{E74B35DC-53C4-400C-9B6E-90B8C4DE8950}" type="presParOf" srcId="{7EB79BE9-2653-4A42-8DFC-51914A066FC3}" destId="{79DA10B1-24CB-4E2C-9C1B-D88F6F5E0C2F}" srcOrd="2" destOrd="0" presId="urn:microsoft.com/office/officeart/2018/2/layout/IconVerticalSolidList"/>
    <dgm:cxn modelId="{84DDB23A-120F-4914-8227-5AA96798739A}" type="presParOf" srcId="{7EB79BE9-2653-4A42-8DFC-51914A066FC3}" destId="{799C91B8-0190-4939-A91D-4ED14020DFAD}" srcOrd="3" destOrd="0" presId="urn:microsoft.com/office/officeart/2018/2/layout/IconVerticalSolidList"/>
    <dgm:cxn modelId="{F7793FC2-00B2-45DC-8D8C-3F9C9A1EA32F}" type="presParOf" srcId="{06669935-9971-4CF2-A0F7-51867D892268}" destId="{BE5977D7-57EA-4EF9-95BE-4DC30D5FFA8A}" srcOrd="5" destOrd="0" presId="urn:microsoft.com/office/officeart/2018/2/layout/IconVerticalSolidList"/>
    <dgm:cxn modelId="{67B6E9C3-243F-4917-A45D-19DDC50C4C21}" type="presParOf" srcId="{06669935-9971-4CF2-A0F7-51867D892268}" destId="{DB861230-0801-4AB1-A8FE-67BCFDA8D6BC}" srcOrd="6" destOrd="0" presId="urn:microsoft.com/office/officeart/2018/2/layout/IconVerticalSolidList"/>
    <dgm:cxn modelId="{0F3DEC85-01A5-45FD-9F92-2941E7CA76F9}" type="presParOf" srcId="{DB861230-0801-4AB1-A8FE-67BCFDA8D6BC}" destId="{A589B2CE-BC4F-40B7-A3FF-32EA92856E83}" srcOrd="0" destOrd="0" presId="urn:microsoft.com/office/officeart/2018/2/layout/IconVerticalSolidList"/>
    <dgm:cxn modelId="{55A1A28D-D411-4110-8D51-C6523917AB42}" type="presParOf" srcId="{DB861230-0801-4AB1-A8FE-67BCFDA8D6BC}" destId="{5424B999-3CD0-4013-B41E-E1C124C7913F}" srcOrd="1" destOrd="0" presId="urn:microsoft.com/office/officeart/2018/2/layout/IconVerticalSolidList"/>
    <dgm:cxn modelId="{51B66408-53F9-4E88-A532-4092DB5AC745}" type="presParOf" srcId="{DB861230-0801-4AB1-A8FE-67BCFDA8D6BC}" destId="{A0482241-5913-4D26-9443-C680D2C6CD2D}" srcOrd="2" destOrd="0" presId="urn:microsoft.com/office/officeart/2018/2/layout/IconVerticalSolidList"/>
    <dgm:cxn modelId="{43D10032-39B6-47F5-907A-D3D281FD6302}" type="presParOf" srcId="{DB861230-0801-4AB1-A8FE-67BCFDA8D6BC}" destId="{45AFF79C-D8B4-4870-ABB6-F1D9ED545015}" srcOrd="3" destOrd="0" presId="urn:microsoft.com/office/officeart/2018/2/layout/IconVerticalSolidList"/>
    <dgm:cxn modelId="{45374605-69F6-4BA6-B7C1-A00A8CA5340C}" type="presParOf" srcId="{06669935-9971-4CF2-A0F7-51867D892268}" destId="{CCD475D2-65F9-4912-AED3-63D56AAB63A4}" srcOrd="7" destOrd="0" presId="urn:microsoft.com/office/officeart/2018/2/layout/IconVerticalSolidList"/>
    <dgm:cxn modelId="{0E0E18EB-576D-4EEE-B740-1661294DF1D6}" type="presParOf" srcId="{06669935-9971-4CF2-A0F7-51867D892268}" destId="{D65AA017-5CA4-4A38-A05E-3EF9C097C307}" srcOrd="8" destOrd="0" presId="urn:microsoft.com/office/officeart/2018/2/layout/IconVerticalSolidList"/>
    <dgm:cxn modelId="{8D3B3583-5FE8-4539-8684-7004BCC3C869}" type="presParOf" srcId="{D65AA017-5CA4-4A38-A05E-3EF9C097C307}" destId="{E4866AA7-2A01-4A36-9D22-12BA026BCD70}" srcOrd="0" destOrd="0" presId="urn:microsoft.com/office/officeart/2018/2/layout/IconVerticalSolidList"/>
    <dgm:cxn modelId="{7D72C009-FABB-4D01-A911-CB1B283534E8}" type="presParOf" srcId="{D65AA017-5CA4-4A38-A05E-3EF9C097C307}" destId="{DCE84900-AC13-4B93-81F4-43F4B55B91EF}" srcOrd="1" destOrd="0" presId="urn:microsoft.com/office/officeart/2018/2/layout/IconVerticalSolidList"/>
    <dgm:cxn modelId="{FBA7C6E9-E495-4A1F-AF29-E45809CABD6A}" type="presParOf" srcId="{D65AA017-5CA4-4A38-A05E-3EF9C097C307}" destId="{6D0FB05D-83E1-46A3-9766-73400E6552AE}" srcOrd="2" destOrd="0" presId="urn:microsoft.com/office/officeart/2018/2/layout/IconVerticalSolidList"/>
    <dgm:cxn modelId="{C4C4E730-0E14-40B7-916F-F347207694E8}" type="presParOf" srcId="{D65AA017-5CA4-4A38-A05E-3EF9C097C307}" destId="{73AD4C8A-0286-42AD-8E61-6A444D7D5703}" srcOrd="3" destOrd="0" presId="urn:microsoft.com/office/officeart/2018/2/layout/IconVerticalSolidList"/>
    <dgm:cxn modelId="{C4DA3C34-8CF7-483A-8800-8DABDE183B79}" type="presParOf" srcId="{06669935-9971-4CF2-A0F7-51867D892268}" destId="{D6EAADD6-8821-412C-9010-D06FC364CD93}" srcOrd="9" destOrd="0" presId="urn:microsoft.com/office/officeart/2018/2/layout/IconVerticalSolidList"/>
    <dgm:cxn modelId="{A436A5D1-7D4A-4131-9239-3275DF2FBB42}" type="presParOf" srcId="{06669935-9971-4CF2-A0F7-51867D892268}" destId="{C9A58035-6810-43E4-8261-AA00545E1A14}" srcOrd="10" destOrd="0" presId="urn:microsoft.com/office/officeart/2018/2/layout/IconVerticalSolidList"/>
    <dgm:cxn modelId="{5AD9D954-0127-4F19-BEB2-B6AE1BA02B9C}" type="presParOf" srcId="{C9A58035-6810-43E4-8261-AA00545E1A14}" destId="{F5359FEC-5D22-482C-BB29-BFB54D76687F}" srcOrd="0" destOrd="0" presId="urn:microsoft.com/office/officeart/2018/2/layout/IconVerticalSolidList"/>
    <dgm:cxn modelId="{71399A53-31AF-47A6-B8EE-24F0CCD2B609}" type="presParOf" srcId="{C9A58035-6810-43E4-8261-AA00545E1A14}" destId="{23064D41-2542-4903-AA37-B1FC15DF7F18}" srcOrd="1" destOrd="0" presId="urn:microsoft.com/office/officeart/2018/2/layout/IconVerticalSolidList"/>
    <dgm:cxn modelId="{442FD708-311B-41E6-A8F1-05EC342F53A3}" type="presParOf" srcId="{C9A58035-6810-43E4-8261-AA00545E1A14}" destId="{AA552463-3A97-4337-9FC8-50051F8642C6}" srcOrd="2" destOrd="0" presId="urn:microsoft.com/office/officeart/2018/2/layout/IconVerticalSolidList"/>
    <dgm:cxn modelId="{A32F013F-0F8B-472B-AE21-FCD847664F69}" type="presParOf" srcId="{C9A58035-6810-43E4-8261-AA00545E1A14}" destId="{98F8D2E0-ED0A-4E8E-9A54-03B7003F35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3E9A6-3722-4829-A177-CEA2C6E8D9AB}">
      <dsp:nvSpPr>
        <dsp:cNvPr id="0" name=""/>
        <dsp:cNvSpPr/>
      </dsp:nvSpPr>
      <dsp:spPr>
        <a:xfrm>
          <a:off x="0" y="3032"/>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3480E-D620-409E-AE59-FA7C5B587EFA}">
      <dsp:nvSpPr>
        <dsp:cNvPr id="0" name=""/>
        <dsp:cNvSpPr/>
      </dsp:nvSpPr>
      <dsp:spPr>
        <a:xfrm>
          <a:off x="195383" y="148358"/>
          <a:ext cx="355242" cy="35524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930A77-536D-48A0-8438-CD35F0094834}">
      <dsp:nvSpPr>
        <dsp:cNvPr id="0" name=""/>
        <dsp:cNvSpPr/>
      </dsp:nvSpPr>
      <dsp:spPr>
        <a:xfrm>
          <a:off x="746009" y="3032"/>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Android application</a:t>
          </a:r>
          <a:endParaRPr lang="en-US" sz="1900" kern="1200"/>
        </a:p>
      </dsp:txBody>
      <dsp:txXfrm>
        <a:off x="746009" y="3032"/>
        <a:ext cx="7850302" cy="645895"/>
      </dsp:txXfrm>
    </dsp:sp>
    <dsp:sp modelId="{69C0B91E-5AFC-4B94-AFE0-EF0A4E5D3567}">
      <dsp:nvSpPr>
        <dsp:cNvPr id="0" name=""/>
        <dsp:cNvSpPr/>
      </dsp:nvSpPr>
      <dsp:spPr>
        <a:xfrm>
          <a:off x="0" y="810401"/>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C1CEE-2B78-4833-94DE-DDDC74B9A911}">
      <dsp:nvSpPr>
        <dsp:cNvPr id="0" name=""/>
        <dsp:cNvSpPr/>
      </dsp:nvSpPr>
      <dsp:spPr>
        <a:xfrm>
          <a:off x="195383" y="955728"/>
          <a:ext cx="355242" cy="35524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722F2-3EDD-4442-89BB-1D62CEC05E31}">
      <dsp:nvSpPr>
        <dsp:cNvPr id="0" name=""/>
        <dsp:cNvSpPr/>
      </dsp:nvSpPr>
      <dsp:spPr>
        <a:xfrm>
          <a:off x="746009" y="810401"/>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database</a:t>
          </a:r>
          <a:endParaRPr lang="en-US" sz="1900" kern="1200"/>
        </a:p>
      </dsp:txBody>
      <dsp:txXfrm>
        <a:off x="746009" y="810401"/>
        <a:ext cx="7850302" cy="645895"/>
      </dsp:txXfrm>
    </dsp:sp>
    <dsp:sp modelId="{D33F33EB-5DD7-40E6-ADAA-987CA89C6E15}">
      <dsp:nvSpPr>
        <dsp:cNvPr id="0" name=""/>
        <dsp:cNvSpPr/>
      </dsp:nvSpPr>
      <dsp:spPr>
        <a:xfrm>
          <a:off x="0" y="161777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7936D-A763-42BE-9295-C98AE5E32818}">
      <dsp:nvSpPr>
        <dsp:cNvPr id="0" name=""/>
        <dsp:cNvSpPr/>
      </dsp:nvSpPr>
      <dsp:spPr>
        <a:xfrm>
          <a:off x="195383" y="1763097"/>
          <a:ext cx="355242" cy="35524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5987ED-4CAE-4001-BA0F-3081353FDA03}">
      <dsp:nvSpPr>
        <dsp:cNvPr id="0" name=""/>
        <dsp:cNvSpPr/>
      </dsp:nvSpPr>
      <dsp:spPr>
        <a:xfrm>
          <a:off x="746009" y="161777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web application</a:t>
          </a:r>
          <a:endParaRPr lang="en-US" sz="1900" kern="1200"/>
        </a:p>
      </dsp:txBody>
      <dsp:txXfrm>
        <a:off x="746009" y="1617770"/>
        <a:ext cx="7850302" cy="645895"/>
      </dsp:txXfrm>
    </dsp:sp>
    <dsp:sp modelId="{C33657BA-A626-4583-8AA2-9F86C8C29F3E}">
      <dsp:nvSpPr>
        <dsp:cNvPr id="0" name=""/>
        <dsp:cNvSpPr/>
      </dsp:nvSpPr>
      <dsp:spPr>
        <a:xfrm>
          <a:off x="0" y="242514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E9ACB-8D95-4DD5-88D3-CF96D68250A3}">
      <dsp:nvSpPr>
        <dsp:cNvPr id="0" name=""/>
        <dsp:cNvSpPr/>
      </dsp:nvSpPr>
      <dsp:spPr>
        <a:xfrm>
          <a:off x="195383" y="2570466"/>
          <a:ext cx="355242" cy="35524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AF8FA4-3E2C-4736-AA37-83C756A0A49C}">
      <dsp:nvSpPr>
        <dsp:cNvPr id="0" name=""/>
        <dsp:cNvSpPr/>
      </dsp:nvSpPr>
      <dsp:spPr>
        <a:xfrm>
          <a:off x="746009" y="242514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dirty="0"/>
            <a:t>Security, ethical considerations &amp; ideas for future work</a:t>
          </a:r>
          <a:endParaRPr lang="en-US" sz="1900" kern="1200" dirty="0"/>
        </a:p>
      </dsp:txBody>
      <dsp:txXfrm>
        <a:off x="746009" y="2425140"/>
        <a:ext cx="7850302" cy="645895"/>
      </dsp:txXfrm>
    </dsp:sp>
    <dsp:sp modelId="{F8C8C7E6-DF6D-4EB1-A585-5F31C5472C96}">
      <dsp:nvSpPr>
        <dsp:cNvPr id="0" name=""/>
        <dsp:cNvSpPr/>
      </dsp:nvSpPr>
      <dsp:spPr>
        <a:xfrm>
          <a:off x="0" y="3232509"/>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2E9DF-3324-4D4E-BCC6-B6C3ACDCB752}">
      <dsp:nvSpPr>
        <dsp:cNvPr id="0" name=""/>
        <dsp:cNvSpPr/>
      </dsp:nvSpPr>
      <dsp:spPr>
        <a:xfrm>
          <a:off x="195383" y="3377835"/>
          <a:ext cx="355242" cy="35524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8BB87-6071-4A2D-BB07-D8992B0B366A}">
      <dsp:nvSpPr>
        <dsp:cNvPr id="0" name=""/>
        <dsp:cNvSpPr/>
      </dsp:nvSpPr>
      <dsp:spPr>
        <a:xfrm>
          <a:off x="746009" y="3232509"/>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A demonstration</a:t>
          </a:r>
          <a:endParaRPr lang="en-US" sz="1900" kern="1200"/>
        </a:p>
      </dsp:txBody>
      <dsp:txXfrm>
        <a:off x="746009" y="3232509"/>
        <a:ext cx="7850302" cy="645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CA6C3-23EC-4558-863B-0885841C1A9F}">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F3B48D-C0A3-4593-86FB-33590354086B}">
      <dsp:nvSpPr>
        <dsp:cNvPr id="0" name=""/>
        <dsp:cNvSpPr/>
      </dsp:nvSpPr>
      <dsp:spPr>
        <a:xfrm>
          <a:off x="207634" y="156049"/>
          <a:ext cx="377516" cy="37751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E3EB7-A136-476D-9886-6D815E43CC51}">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More feature-complete user interface in Android and web applications</a:t>
          </a:r>
          <a:endParaRPr lang="en-US" sz="1900" kern="1200"/>
        </a:p>
      </dsp:txBody>
      <dsp:txXfrm>
        <a:off x="792785" y="1610"/>
        <a:ext cx="5836018" cy="686394"/>
      </dsp:txXfrm>
    </dsp:sp>
    <dsp:sp modelId="{E8DF8355-A624-4939-BBF5-B758F4B00826}">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D3368-3A9A-4EEA-AFBC-FF3CAAB335BA}">
      <dsp:nvSpPr>
        <dsp:cNvPr id="0" name=""/>
        <dsp:cNvSpPr/>
      </dsp:nvSpPr>
      <dsp:spPr>
        <a:xfrm>
          <a:off x="207634" y="1014042"/>
          <a:ext cx="377516" cy="37751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6B1E68-D3A2-4952-A878-CC8F401396D2}">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Android application records the distance travelled while on hunts</a:t>
          </a:r>
          <a:endParaRPr lang="en-US" sz="1900" kern="1200"/>
        </a:p>
      </dsp:txBody>
      <dsp:txXfrm>
        <a:off x="792785" y="859603"/>
        <a:ext cx="5836018" cy="686394"/>
      </dsp:txXfrm>
    </dsp:sp>
    <dsp:sp modelId="{8DF23660-9AEC-4498-A0C5-7B109E6927DB}">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6E528-6CA0-4317-9E66-FCA27DA125F7}">
      <dsp:nvSpPr>
        <dsp:cNvPr id="0" name=""/>
        <dsp:cNvSpPr/>
      </dsp:nvSpPr>
      <dsp:spPr>
        <a:xfrm>
          <a:off x="207634" y="1872035"/>
          <a:ext cx="377516" cy="37751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9C91B8-0190-4939-A91D-4ED14020DFAD}">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Implement user reward system for creating and participating in/winning hunts</a:t>
          </a:r>
          <a:endParaRPr lang="en-US" sz="1900" kern="1200"/>
        </a:p>
      </dsp:txBody>
      <dsp:txXfrm>
        <a:off x="792785" y="1717596"/>
        <a:ext cx="5836018" cy="686394"/>
      </dsp:txXfrm>
    </dsp:sp>
    <dsp:sp modelId="{A589B2CE-BC4F-40B7-A3FF-32EA92856E83}">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4B999-3CD0-4013-B41E-E1C124C7913F}">
      <dsp:nvSpPr>
        <dsp:cNvPr id="0" name=""/>
        <dsp:cNvSpPr/>
      </dsp:nvSpPr>
      <dsp:spPr>
        <a:xfrm>
          <a:off x="207634" y="2730028"/>
          <a:ext cx="377516" cy="37751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AFF79C-D8B4-4870-ABB6-F1D9ED545015}">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More sophisticated hint system</a:t>
          </a:r>
          <a:endParaRPr lang="en-US" sz="1900" kern="1200"/>
        </a:p>
      </dsp:txBody>
      <dsp:txXfrm>
        <a:off x="792785" y="2575589"/>
        <a:ext cx="5836018" cy="686394"/>
      </dsp:txXfrm>
    </dsp:sp>
    <dsp:sp modelId="{E4866AA7-2A01-4A36-9D22-12BA026BCD70}">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84900-AC13-4B93-81F4-43F4B55B91EF}">
      <dsp:nvSpPr>
        <dsp:cNvPr id="0" name=""/>
        <dsp:cNvSpPr/>
      </dsp:nvSpPr>
      <dsp:spPr>
        <a:xfrm>
          <a:off x="207634" y="3588021"/>
          <a:ext cx="377516" cy="37751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D4C8A-0286-42AD-8E61-6A444D7D5703}">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Collaboration with local government/tourism agencies</a:t>
          </a:r>
          <a:endParaRPr lang="en-US" sz="1900" kern="1200"/>
        </a:p>
      </dsp:txBody>
      <dsp:txXfrm>
        <a:off x="792785" y="3433582"/>
        <a:ext cx="5836018" cy="686394"/>
      </dsp:txXfrm>
    </dsp:sp>
    <dsp:sp modelId="{F5359FEC-5D22-482C-BB29-BFB54D76687F}">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64D41-2542-4903-AA37-B1FC15DF7F18}">
      <dsp:nvSpPr>
        <dsp:cNvPr id="0" name=""/>
        <dsp:cNvSpPr/>
      </dsp:nvSpPr>
      <dsp:spPr>
        <a:xfrm>
          <a:off x="207634" y="4446014"/>
          <a:ext cx="377516" cy="37751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F8D2E0-ED0A-4E8E-9A54-03B7003F359A}">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Commitment to being completely carbon neutral/renewable</a:t>
          </a:r>
          <a:endParaRPr lang="en-US" sz="1900" kern="1200"/>
        </a:p>
      </dsp:txBody>
      <dsp:txXfrm>
        <a:off x="792785" y="4291575"/>
        <a:ext cx="5836018" cy="6863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16266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32534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3936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02178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411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73948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99476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95724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80603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25955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01490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9943A-C746-4BCE-9F86-929CEC97D476}"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09294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9943A-C746-4BCE-9F86-929CEC97D476}"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73868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9943A-C746-4BCE-9F86-929CEC97D476}"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412942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30882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44065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C9943A-C746-4BCE-9F86-929CEC97D476}" type="datetimeFigureOut">
              <a:rPr lang="en-US" smtClean="0"/>
              <a:t>6/8/2020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B00F60-8E1D-4DF8-83E6-BB601543CFCD}" type="slidenum">
              <a:rPr lang="en-US" smtClean="0"/>
              <a:t>‹#›</a:t>
            </a:fld>
            <a:endParaRPr lang="en-US"/>
          </a:p>
        </p:txBody>
      </p:sp>
    </p:spTree>
    <p:extLst>
      <p:ext uri="{BB962C8B-B14F-4D97-AF65-F5344CB8AC3E}">
        <p14:creationId xmlns:p14="http://schemas.microsoft.com/office/powerpoint/2010/main" val="25179362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B33E-B3BF-474C-807F-94DF0F1895DE}"/>
              </a:ext>
            </a:extLst>
          </p:cNvPr>
          <p:cNvSpPr>
            <a:spLocks noGrp="1"/>
          </p:cNvSpPr>
          <p:nvPr>
            <p:ph type="title"/>
          </p:nvPr>
        </p:nvSpPr>
        <p:spPr>
          <a:xfrm>
            <a:off x="677334" y="1095238"/>
            <a:ext cx="8596668" cy="1320800"/>
          </a:xfrm>
        </p:spPr>
        <p:txBody>
          <a:bodyPr/>
          <a:lstStyle/>
          <a:p>
            <a:pPr algn="ctr"/>
            <a:r>
              <a:rPr lang="en-GB" b="1" dirty="0"/>
              <a:t>DA376C Software Development for the Cloud</a:t>
            </a:r>
          </a:p>
        </p:txBody>
      </p:sp>
      <p:sp>
        <p:nvSpPr>
          <p:cNvPr id="3" name="Content Placeholder 2">
            <a:extLst>
              <a:ext uri="{FF2B5EF4-FFF2-40B4-BE49-F238E27FC236}">
                <a16:creationId xmlns:a16="http://schemas.microsoft.com/office/drawing/2014/main" id="{C699AC10-99B5-4F0F-9ACA-55BF432FE23C}"/>
              </a:ext>
            </a:extLst>
          </p:cNvPr>
          <p:cNvSpPr>
            <a:spLocks noGrp="1"/>
          </p:cNvSpPr>
          <p:nvPr>
            <p:ph idx="1"/>
          </p:nvPr>
        </p:nvSpPr>
        <p:spPr>
          <a:xfrm>
            <a:off x="677334" y="2183575"/>
            <a:ext cx="8596668" cy="4478750"/>
          </a:xfrm>
        </p:spPr>
        <p:txBody>
          <a:bodyPr>
            <a:normAutofit/>
          </a:bodyPr>
          <a:lstStyle/>
          <a:p>
            <a:pPr marL="0" indent="0" algn="ctr">
              <a:buNone/>
            </a:pPr>
            <a:endParaRPr lang="en-AU" sz="2000" dirty="0"/>
          </a:p>
          <a:p>
            <a:pPr marL="0" indent="0" algn="ctr">
              <a:buNone/>
            </a:pPr>
            <a:r>
              <a:rPr lang="en-AU" sz="5400" dirty="0" err="1"/>
              <a:t>TreasureHunt</a:t>
            </a:r>
            <a:endParaRPr lang="en-AU" sz="5400" dirty="0"/>
          </a:p>
          <a:p>
            <a:pPr marL="0" indent="0" algn="ctr">
              <a:buNone/>
            </a:pPr>
            <a:endParaRPr lang="en-AU" sz="2000" dirty="0"/>
          </a:p>
          <a:p>
            <a:pPr marL="0" indent="0" algn="ctr">
              <a:buNone/>
            </a:pPr>
            <a:r>
              <a:rPr lang="en-AU" sz="2000" dirty="0"/>
              <a:t>Jonathon Bisiach</a:t>
            </a:r>
          </a:p>
          <a:p>
            <a:pPr marL="0" indent="0" algn="ctr">
              <a:buNone/>
            </a:pPr>
            <a:r>
              <a:rPr lang="nl-NL" sz="2000" dirty="0"/>
              <a:t>Kristian Kokoneshi</a:t>
            </a:r>
          </a:p>
          <a:p>
            <a:pPr marL="0" indent="0" algn="ctr">
              <a:buNone/>
            </a:pPr>
            <a:r>
              <a:rPr lang="nl-NL" sz="2000" dirty="0"/>
              <a:t>Martijn de Redelijkheid</a:t>
            </a:r>
            <a:endParaRPr lang="en-AU" sz="2000" dirty="0"/>
          </a:p>
        </p:txBody>
      </p:sp>
      <p:pic>
        <p:nvPicPr>
          <p:cNvPr id="5" name="Picture 4">
            <a:extLst>
              <a:ext uri="{FF2B5EF4-FFF2-40B4-BE49-F238E27FC236}">
                <a16:creationId xmlns:a16="http://schemas.microsoft.com/office/drawing/2014/main" id="{5E128515-F1C3-4C1D-B4F3-EB6AA3C7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7619" cy="1095238"/>
          </a:xfrm>
          <a:prstGeom prst="rect">
            <a:avLst/>
          </a:prstGeom>
        </p:spPr>
      </p:pic>
    </p:spTree>
    <p:extLst>
      <p:ext uri="{BB962C8B-B14F-4D97-AF65-F5344CB8AC3E}">
        <p14:creationId xmlns:p14="http://schemas.microsoft.com/office/powerpoint/2010/main" val="142812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The </a:t>
            </a:r>
            <a:r>
              <a:rPr lang="en-GB" dirty="0" err="1"/>
              <a:t>FireStore</a:t>
            </a:r>
            <a:r>
              <a:rPr lang="en-GB" dirty="0"/>
              <a:t> database contains a hierarchical folder structure that contains user information, login details and the details of their hunts.</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ACB32C2-7CCE-4FD3-812C-B84323E7F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666" y="2716058"/>
            <a:ext cx="8596668" cy="3990454"/>
          </a:xfrm>
          <a:prstGeom prst="rect">
            <a:avLst/>
          </a:prstGeom>
        </p:spPr>
      </p:pic>
    </p:spTree>
    <p:extLst>
      <p:ext uri="{BB962C8B-B14F-4D97-AF65-F5344CB8AC3E}">
        <p14:creationId xmlns:p14="http://schemas.microsoft.com/office/powerpoint/2010/main" val="267861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Hunts stored in the database contain the hunt name, a short description and the locations in order.</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E9D95E2F-00C9-4B02-BF8E-2ED05256D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359" y="2684263"/>
            <a:ext cx="8469281" cy="3973925"/>
          </a:xfrm>
          <a:prstGeom prst="rect">
            <a:avLst/>
          </a:prstGeom>
        </p:spPr>
      </p:pic>
    </p:spTree>
    <p:extLst>
      <p:ext uri="{BB962C8B-B14F-4D97-AF65-F5344CB8AC3E}">
        <p14:creationId xmlns:p14="http://schemas.microsoft.com/office/powerpoint/2010/main" val="227005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Each hunt location has contains a link to its corresponding photo in the Cloud Storage</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6098B94-8E34-469A-8557-8DB12079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290" y="2614863"/>
            <a:ext cx="8629420" cy="4021166"/>
          </a:xfrm>
          <a:prstGeom prst="rect">
            <a:avLst/>
          </a:prstGeom>
        </p:spPr>
      </p:pic>
      <p:sp>
        <p:nvSpPr>
          <p:cNvPr id="7" name="Oval 6">
            <a:extLst>
              <a:ext uri="{FF2B5EF4-FFF2-40B4-BE49-F238E27FC236}">
                <a16:creationId xmlns:a16="http://schemas.microsoft.com/office/drawing/2014/main" id="{BA05BEA6-C46A-4857-85A2-49E837075043}"/>
              </a:ext>
            </a:extLst>
          </p:cNvPr>
          <p:cNvSpPr/>
          <p:nvPr/>
        </p:nvSpPr>
        <p:spPr>
          <a:xfrm>
            <a:off x="7021210" y="4915744"/>
            <a:ext cx="2597426" cy="609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837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Photos are store in Google Cloud storage</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descr="A close up of a logo&#10;&#10;Description automatically generated">
            <a:extLst>
              <a:ext uri="{FF2B5EF4-FFF2-40B4-BE49-F238E27FC236}">
                <a16:creationId xmlns:a16="http://schemas.microsoft.com/office/drawing/2014/main" id="{DE6C59C6-5B8F-4A5E-A22C-A5B023133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79824"/>
            <a:ext cx="2571750" cy="1914525"/>
          </a:xfrm>
          <a:prstGeom prst="rect">
            <a:avLst/>
          </a:prstGeom>
        </p:spPr>
      </p:pic>
      <p:pic>
        <p:nvPicPr>
          <p:cNvPr id="14" name="Picture 13">
            <a:extLst>
              <a:ext uri="{FF2B5EF4-FFF2-40B4-BE49-F238E27FC236}">
                <a16:creationId xmlns:a16="http://schemas.microsoft.com/office/drawing/2014/main" id="{6F06B49C-37F7-4181-93B8-4BE1C1195DEF}"/>
              </a:ext>
            </a:extLst>
          </p:cNvPr>
          <p:cNvPicPr>
            <a:picLocks noChangeAspect="1"/>
          </p:cNvPicPr>
          <p:nvPr/>
        </p:nvPicPr>
        <p:blipFill>
          <a:blip r:embed="rId3"/>
          <a:stretch>
            <a:fillRect/>
          </a:stretch>
        </p:blipFill>
        <p:spPr>
          <a:xfrm>
            <a:off x="1632471" y="2463062"/>
            <a:ext cx="8927058" cy="4173131"/>
          </a:xfrm>
          <a:prstGeom prst="rect">
            <a:avLst/>
          </a:prstGeom>
        </p:spPr>
      </p:pic>
    </p:spTree>
    <p:extLst>
      <p:ext uri="{BB962C8B-B14F-4D97-AF65-F5344CB8AC3E}">
        <p14:creationId xmlns:p14="http://schemas.microsoft.com/office/powerpoint/2010/main" val="22672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0E14-6CFA-48EA-A6B2-30AEA2385516}"/>
              </a:ext>
            </a:extLst>
          </p:cNvPr>
          <p:cNvSpPr>
            <a:spLocks noGrp="1"/>
          </p:cNvSpPr>
          <p:nvPr>
            <p:ph type="title"/>
          </p:nvPr>
        </p:nvSpPr>
        <p:spPr>
          <a:xfrm>
            <a:off x="5536734" y="609600"/>
            <a:ext cx="3737268" cy="1320800"/>
          </a:xfrm>
        </p:spPr>
        <p:txBody>
          <a:bodyPr>
            <a:normAutofit/>
          </a:bodyPr>
          <a:lstStyle/>
          <a:p>
            <a:r>
              <a:rPr lang="en-AU" dirty="0" err="1"/>
              <a:t>TreasureHunt</a:t>
            </a:r>
            <a:r>
              <a:rPr lang="en-AU" dirty="0"/>
              <a:t> web application</a:t>
            </a:r>
          </a:p>
        </p:txBody>
      </p:sp>
      <p:sp>
        <p:nvSpPr>
          <p:cNvPr id="3" name="Content Placeholder 2">
            <a:extLst>
              <a:ext uri="{FF2B5EF4-FFF2-40B4-BE49-F238E27FC236}">
                <a16:creationId xmlns:a16="http://schemas.microsoft.com/office/drawing/2014/main" id="{4BB484F6-3CF2-4D4D-BD30-4A320D2AECFD}"/>
              </a:ext>
            </a:extLst>
          </p:cNvPr>
          <p:cNvSpPr>
            <a:spLocks noGrp="1"/>
          </p:cNvSpPr>
          <p:nvPr>
            <p:ph idx="1"/>
          </p:nvPr>
        </p:nvSpPr>
        <p:spPr>
          <a:xfrm>
            <a:off x="5209563" y="2160589"/>
            <a:ext cx="4064439" cy="3880773"/>
          </a:xfrm>
        </p:spPr>
        <p:txBody>
          <a:bodyPr>
            <a:normAutofit/>
          </a:bodyPr>
          <a:lstStyle/>
          <a:p>
            <a:r>
              <a:rPr lang="en-GB" dirty="0"/>
              <a:t>Users can:</a:t>
            </a:r>
          </a:p>
          <a:p>
            <a:pPr lvl="1"/>
            <a:r>
              <a:rPr lang="en-GB" dirty="0"/>
              <a:t>Register and login</a:t>
            </a:r>
          </a:p>
          <a:p>
            <a:pPr lvl="1"/>
            <a:r>
              <a:rPr lang="en-GB" dirty="0"/>
              <a:t>Create hunts</a:t>
            </a:r>
          </a:p>
          <a:p>
            <a:pPr lvl="1"/>
            <a:r>
              <a:rPr lang="en-GB" dirty="0"/>
              <a:t>Browse existing hunts</a:t>
            </a:r>
          </a:p>
          <a:p>
            <a:r>
              <a:rPr lang="en-GB" dirty="0"/>
              <a:t>Administrators can edit and delete inappropriate content</a:t>
            </a:r>
          </a:p>
        </p:txBody>
      </p:sp>
      <p:pic>
        <p:nvPicPr>
          <p:cNvPr id="7" name="Picture 6" descr="A close up of text on a white background&#10;&#10;Description automatically generated">
            <a:extLst>
              <a:ext uri="{FF2B5EF4-FFF2-40B4-BE49-F238E27FC236}">
                <a16:creationId xmlns:a16="http://schemas.microsoft.com/office/drawing/2014/main" id="{18D94CD8-ABCA-4CC0-BA76-7EE7852EB6B6}"/>
              </a:ext>
            </a:extLst>
          </p:cNvPr>
          <p:cNvPicPr>
            <a:picLocks noChangeAspect="1"/>
          </p:cNvPicPr>
          <p:nvPr/>
        </p:nvPicPr>
        <p:blipFill rotWithShape="1">
          <a:blip r:embed="rId2">
            <a:extLst>
              <a:ext uri="{28A0092B-C50C-407E-A947-70E740481C1C}">
                <a14:useLocalDpi xmlns:a14="http://schemas.microsoft.com/office/drawing/2010/main" val="0"/>
              </a:ext>
            </a:extLst>
          </a:blip>
          <a:srcRect l="22846" r="25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4"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14317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4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902266-A915-4455-8C89-5B7FFA7742B5}"/>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web application</a:t>
            </a:r>
          </a:p>
        </p:txBody>
      </p:sp>
      <p:pic>
        <p:nvPicPr>
          <p:cNvPr id="21" name="Picture 20" descr="A screenshot of a cell phone&#10;&#10;Description automatically generated">
            <a:extLst>
              <a:ext uri="{FF2B5EF4-FFF2-40B4-BE49-F238E27FC236}">
                <a16:creationId xmlns:a16="http://schemas.microsoft.com/office/drawing/2014/main" id="{9D98D639-AB34-45F0-9D12-6DC287752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37" y="1930898"/>
            <a:ext cx="6319883" cy="3317938"/>
          </a:xfrm>
          <a:prstGeom prst="rect">
            <a:avLst/>
          </a:prstGeom>
        </p:spPr>
      </p:pic>
      <p:sp>
        <p:nvSpPr>
          <p:cNvPr id="3" name="Content Placeholder 2">
            <a:extLst>
              <a:ext uri="{FF2B5EF4-FFF2-40B4-BE49-F238E27FC236}">
                <a16:creationId xmlns:a16="http://schemas.microsoft.com/office/drawing/2014/main" id="{1E72A3C1-A192-419B-B0D1-D21CAACDDACE}"/>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Created in Visual Studio Code &amp; Atom using HTML and JavaScript</a:t>
            </a:r>
          </a:p>
          <a:p>
            <a:r>
              <a:rPr lang="en-AU" dirty="0">
                <a:solidFill>
                  <a:srgbClr val="FFFFFF"/>
                </a:solidFill>
              </a:rPr>
              <a:t>Hosted in Google Firebase</a:t>
            </a:r>
          </a:p>
          <a:p>
            <a:r>
              <a:rPr lang="en-AU" dirty="0">
                <a:solidFill>
                  <a:srgbClr val="FFFFFF"/>
                </a:solidFill>
              </a:rPr>
              <a:t>Firebase easy to run, directly connected to </a:t>
            </a:r>
            <a:r>
              <a:rPr lang="en-AU" dirty="0" err="1">
                <a:solidFill>
                  <a:srgbClr val="FFFFFF"/>
                </a:solidFill>
              </a:rPr>
              <a:t>Firestore</a:t>
            </a:r>
            <a:endParaRPr lang="en-AU" dirty="0">
              <a:solidFill>
                <a:srgbClr val="FFFFFF"/>
              </a:solidFill>
            </a:endParaRPr>
          </a:p>
          <a:p>
            <a:endParaRPr lang="en-AU" dirty="0">
              <a:solidFill>
                <a:srgbClr val="FFFFFF"/>
              </a:solidFill>
            </a:endParaRPr>
          </a:p>
        </p:txBody>
      </p:sp>
      <p:pic>
        <p:nvPicPr>
          <p:cNvPr id="5" name="Picture 4" descr="A close up of a sign&#10;&#10;Description automatically generated">
            <a:extLst>
              <a:ext uri="{FF2B5EF4-FFF2-40B4-BE49-F238E27FC236}">
                <a16:creationId xmlns:a16="http://schemas.microsoft.com/office/drawing/2014/main" id="{09C67F5F-F5A6-46A9-AB19-FFA534C6B9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2132" y="4953000"/>
            <a:ext cx="4763558" cy="1804378"/>
          </a:xfrm>
          <a:prstGeom prst="rect">
            <a:avLst/>
          </a:prstGeom>
        </p:spPr>
      </p:pic>
    </p:spTree>
    <p:extLst>
      <p:ext uri="{BB962C8B-B14F-4D97-AF65-F5344CB8AC3E}">
        <p14:creationId xmlns:p14="http://schemas.microsoft.com/office/powerpoint/2010/main" val="253655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AA746351-EAA2-4E3F-B9C4-5C5B36A9CC06}"/>
              </a:ext>
            </a:extLst>
          </p:cNvPr>
          <p:cNvSpPr>
            <a:spLocks noGrp="1"/>
          </p:cNvSpPr>
          <p:nvPr>
            <p:ph type="title"/>
          </p:nvPr>
        </p:nvSpPr>
        <p:spPr>
          <a:xfrm>
            <a:off x="1333502" y="246075"/>
            <a:ext cx="8596668" cy="1320800"/>
          </a:xfrm>
        </p:spPr>
        <p:txBody>
          <a:bodyPr>
            <a:normAutofit/>
          </a:bodyPr>
          <a:lstStyle/>
          <a:p>
            <a:r>
              <a:rPr lang="en-US" dirty="0" err="1"/>
              <a:t>TreasureHunt</a:t>
            </a:r>
            <a:r>
              <a:rPr lang="en-US" dirty="0"/>
              <a:t> web application</a:t>
            </a:r>
            <a:endParaRPr lang="en-AU" dirty="0"/>
          </a:p>
        </p:txBody>
      </p:sp>
      <p:sp>
        <p:nvSpPr>
          <p:cNvPr id="71" name="Isosceles Triangle 6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id="{96C3A22E-CF60-4733-8E86-48B15246AE95}"/>
              </a:ext>
            </a:extLst>
          </p:cNvPr>
          <p:cNvSpPr>
            <a:spLocks noGrp="1"/>
          </p:cNvSpPr>
          <p:nvPr>
            <p:ph idx="1"/>
          </p:nvPr>
        </p:nvSpPr>
        <p:spPr>
          <a:xfrm>
            <a:off x="1333502" y="1036841"/>
            <a:ext cx="8596668" cy="3880773"/>
          </a:xfrm>
        </p:spPr>
        <p:txBody>
          <a:bodyPr>
            <a:normAutofit/>
          </a:bodyPr>
          <a:lstStyle/>
          <a:p>
            <a:r>
              <a:rPr lang="en-GB" dirty="0"/>
              <a:t>Browsing hunts works functionally the same as in the Android </a:t>
            </a:r>
          </a:p>
          <a:p>
            <a:r>
              <a:rPr lang="en-GB" dirty="0"/>
              <a:t>The web application also allows for creating new hunts</a:t>
            </a:r>
          </a:p>
        </p:txBody>
      </p:sp>
      <p:sp>
        <p:nvSpPr>
          <p:cNvPr id="72" name="Isosceles Triangle 6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close up of a map&#10;&#10;Description automatically generated">
            <a:extLst>
              <a:ext uri="{FF2B5EF4-FFF2-40B4-BE49-F238E27FC236}">
                <a16:creationId xmlns:a16="http://schemas.microsoft.com/office/drawing/2014/main" id="{48277436-64EA-4043-9FE5-7EEEC43B4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 y="2198117"/>
            <a:ext cx="7813889" cy="3630166"/>
          </a:xfrm>
          <a:prstGeom prst="rect">
            <a:avLst/>
          </a:prstGeom>
        </p:spPr>
      </p:pic>
      <p:pic>
        <p:nvPicPr>
          <p:cNvPr id="7" name="Picture 6" descr="A picture containing monitor, black, sitting, sign&#10;&#10;Description automatically generated">
            <a:extLst>
              <a:ext uri="{FF2B5EF4-FFF2-40B4-BE49-F238E27FC236}">
                <a16:creationId xmlns:a16="http://schemas.microsoft.com/office/drawing/2014/main" id="{2E05299F-3CDB-4B79-BB47-27FBBA6B6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340" y="2198117"/>
            <a:ext cx="2983050" cy="3630166"/>
          </a:xfrm>
          <a:prstGeom prst="rect">
            <a:avLst/>
          </a:prstGeom>
        </p:spPr>
      </p:pic>
    </p:spTree>
    <p:extLst>
      <p:ext uri="{BB962C8B-B14F-4D97-AF65-F5344CB8AC3E}">
        <p14:creationId xmlns:p14="http://schemas.microsoft.com/office/powerpoint/2010/main" val="428227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90D6050-4D76-47F6-81E5-DCEDCF21FE39}"/>
              </a:ext>
            </a:extLst>
          </p:cNvPr>
          <p:cNvSpPr>
            <a:spLocks noGrp="1"/>
          </p:cNvSpPr>
          <p:nvPr>
            <p:ph type="title"/>
          </p:nvPr>
        </p:nvSpPr>
        <p:spPr>
          <a:xfrm>
            <a:off x="673754" y="643467"/>
            <a:ext cx="4203045" cy="1375608"/>
          </a:xfrm>
        </p:spPr>
        <p:txBody>
          <a:bodyPr anchor="ctr">
            <a:normAutofit/>
          </a:bodyPr>
          <a:lstStyle/>
          <a:p>
            <a:r>
              <a:rPr lang="en-AU">
                <a:solidFill>
                  <a:schemeClr val="bg1"/>
                </a:solidFill>
              </a:rPr>
              <a:t>TreasureHunt web application</a:t>
            </a:r>
          </a:p>
        </p:txBody>
      </p:sp>
      <p:sp>
        <p:nvSpPr>
          <p:cNvPr id="3" name="Content Placeholder 2">
            <a:extLst>
              <a:ext uri="{FF2B5EF4-FFF2-40B4-BE49-F238E27FC236}">
                <a16:creationId xmlns:a16="http://schemas.microsoft.com/office/drawing/2014/main" id="{CBD0E891-0091-4D1F-AF79-3AE0FFBDAD6B}"/>
              </a:ext>
            </a:extLst>
          </p:cNvPr>
          <p:cNvSpPr>
            <a:spLocks noGrp="1"/>
          </p:cNvSpPr>
          <p:nvPr>
            <p:ph idx="1"/>
          </p:nvPr>
        </p:nvSpPr>
        <p:spPr>
          <a:xfrm>
            <a:off x="673754" y="2160590"/>
            <a:ext cx="3973943" cy="3440110"/>
          </a:xfrm>
        </p:spPr>
        <p:txBody>
          <a:bodyPr>
            <a:normAutofit/>
          </a:bodyPr>
          <a:lstStyle/>
          <a:p>
            <a:r>
              <a:rPr lang="en-AU" dirty="0">
                <a:solidFill>
                  <a:schemeClr val="bg1"/>
                </a:solidFill>
              </a:rPr>
              <a:t>Administrators can edit hunts and remove inappropriate content</a:t>
            </a:r>
          </a:p>
        </p:txBody>
      </p:sp>
      <p:pic>
        <p:nvPicPr>
          <p:cNvPr id="5" name="Picture 4" descr="A screenshot of a social media post&#10;&#10;Description automatically generated">
            <a:extLst>
              <a:ext uri="{FF2B5EF4-FFF2-40B4-BE49-F238E27FC236}">
                <a16:creationId xmlns:a16="http://schemas.microsoft.com/office/drawing/2014/main" id="{A08708E9-2007-4090-8B16-ECB3820F3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70" y="3590007"/>
            <a:ext cx="10195259" cy="2497838"/>
          </a:xfrm>
          <a:prstGeom prst="rect">
            <a:avLst/>
          </a:prstGeom>
        </p:spPr>
      </p:pic>
      <p:sp>
        <p:nvSpPr>
          <p:cNvPr id="30"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23D71502-3EBE-443B-9243-25709E5EB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7063" y="544541"/>
            <a:ext cx="5376566" cy="2497838"/>
          </a:xfrm>
          <a:prstGeom prst="rect">
            <a:avLst/>
          </a:prstGeom>
        </p:spPr>
      </p:pic>
      <p:sp>
        <p:nvSpPr>
          <p:cNvPr id="8" name="Oval 7">
            <a:extLst>
              <a:ext uri="{FF2B5EF4-FFF2-40B4-BE49-F238E27FC236}">
                <a16:creationId xmlns:a16="http://schemas.microsoft.com/office/drawing/2014/main" id="{85EA628D-E867-4182-B5C1-BE2D7CE33D8B}"/>
              </a:ext>
            </a:extLst>
          </p:cNvPr>
          <p:cNvSpPr/>
          <p:nvPr/>
        </p:nvSpPr>
        <p:spPr>
          <a:xfrm>
            <a:off x="7861692" y="378660"/>
            <a:ext cx="593558" cy="5296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902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AA746351-EAA2-4E3F-B9C4-5C5B36A9CC06}"/>
              </a:ext>
            </a:extLst>
          </p:cNvPr>
          <p:cNvSpPr>
            <a:spLocks noGrp="1"/>
          </p:cNvSpPr>
          <p:nvPr>
            <p:ph type="title"/>
          </p:nvPr>
        </p:nvSpPr>
        <p:spPr>
          <a:xfrm>
            <a:off x="1333502" y="246075"/>
            <a:ext cx="8596668" cy="1320800"/>
          </a:xfrm>
        </p:spPr>
        <p:txBody>
          <a:bodyPr>
            <a:normAutofit/>
          </a:bodyPr>
          <a:lstStyle/>
          <a:p>
            <a:r>
              <a:rPr lang="en-US" dirty="0" err="1"/>
              <a:t>TreasureHunt</a:t>
            </a:r>
            <a:r>
              <a:rPr lang="en-US" dirty="0"/>
              <a:t> web application</a:t>
            </a:r>
            <a:endParaRPr lang="en-AU" dirty="0"/>
          </a:p>
        </p:txBody>
      </p:sp>
      <p:sp>
        <p:nvSpPr>
          <p:cNvPr id="71" name="Isosceles Triangle 6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id="{96C3A22E-CF60-4733-8E86-48B15246AE95}"/>
              </a:ext>
            </a:extLst>
          </p:cNvPr>
          <p:cNvSpPr>
            <a:spLocks noGrp="1"/>
          </p:cNvSpPr>
          <p:nvPr>
            <p:ph idx="1"/>
          </p:nvPr>
        </p:nvSpPr>
        <p:spPr>
          <a:xfrm>
            <a:off x="1333502" y="1036841"/>
            <a:ext cx="8596668" cy="3880773"/>
          </a:xfrm>
        </p:spPr>
        <p:txBody>
          <a:bodyPr>
            <a:normAutofit/>
          </a:bodyPr>
          <a:lstStyle/>
          <a:p>
            <a:r>
              <a:rPr lang="en-GB" dirty="0"/>
              <a:t>All calls to the database made using a single class in JavaScript</a:t>
            </a:r>
          </a:p>
          <a:p>
            <a:r>
              <a:rPr lang="en-GB" dirty="0"/>
              <a:t>Once configured, database initialisation and login are all handled by Firebase</a:t>
            </a:r>
          </a:p>
          <a:p>
            <a:r>
              <a:rPr lang="en-GB" dirty="0"/>
              <a:t>Methods for registering a new user, storing a new hunt and editing a hunt is all contained in this class. </a:t>
            </a:r>
          </a:p>
        </p:txBody>
      </p:sp>
      <p:sp>
        <p:nvSpPr>
          <p:cNvPr id="72" name="Isosceles Triangle 6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id="{EBFC3AA2-D50E-4F3B-8E35-1D230508B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326" y="2586881"/>
            <a:ext cx="7839348" cy="4069280"/>
          </a:xfrm>
          <a:prstGeom prst="rect">
            <a:avLst/>
          </a:prstGeom>
        </p:spPr>
      </p:pic>
    </p:spTree>
    <p:extLst>
      <p:ext uri="{BB962C8B-B14F-4D97-AF65-F5344CB8AC3E}">
        <p14:creationId xmlns:p14="http://schemas.microsoft.com/office/powerpoint/2010/main" val="358525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C164-CDFE-4433-AF71-ED503FE105EE}"/>
              </a:ext>
            </a:extLst>
          </p:cNvPr>
          <p:cNvSpPr>
            <a:spLocks noGrp="1"/>
          </p:cNvSpPr>
          <p:nvPr>
            <p:ph type="title"/>
          </p:nvPr>
        </p:nvSpPr>
        <p:spPr>
          <a:xfrm>
            <a:off x="5536734" y="609600"/>
            <a:ext cx="3737268" cy="1320800"/>
          </a:xfrm>
        </p:spPr>
        <p:txBody>
          <a:bodyPr>
            <a:normAutofit/>
          </a:bodyPr>
          <a:lstStyle/>
          <a:p>
            <a:r>
              <a:rPr lang="en-AU"/>
              <a:t>Security</a:t>
            </a:r>
            <a:endParaRPr lang="en-AU" dirty="0"/>
          </a:p>
        </p:txBody>
      </p:sp>
      <p:sp>
        <p:nvSpPr>
          <p:cNvPr id="3" name="Content Placeholder 2">
            <a:extLst>
              <a:ext uri="{FF2B5EF4-FFF2-40B4-BE49-F238E27FC236}">
                <a16:creationId xmlns:a16="http://schemas.microsoft.com/office/drawing/2014/main" id="{B104876E-FE03-4CB4-B424-AE1F3DB571A7}"/>
              </a:ext>
            </a:extLst>
          </p:cNvPr>
          <p:cNvSpPr>
            <a:spLocks noGrp="1"/>
          </p:cNvSpPr>
          <p:nvPr>
            <p:ph idx="1"/>
          </p:nvPr>
        </p:nvSpPr>
        <p:spPr>
          <a:xfrm>
            <a:off x="5209563" y="2160589"/>
            <a:ext cx="4064439" cy="3880773"/>
          </a:xfrm>
        </p:spPr>
        <p:txBody>
          <a:bodyPr>
            <a:normAutofit/>
          </a:bodyPr>
          <a:lstStyle/>
          <a:p>
            <a:r>
              <a:rPr lang="en-AU" dirty="0"/>
              <a:t>Login session management is handled automatically by Firebase</a:t>
            </a:r>
          </a:p>
          <a:p>
            <a:r>
              <a:rPr lang="en-AU" dirty="0"/>
              <a:t>All user and hunt data is held server-side in the cloud database</a:t>
            </a:r>
          </a:p>
          <a:p>
            <a:r>
              <a:rPr lang="en-GB" dirty="0"/>
              <a:t>Cloud </a:t>
            </a:r>
            <a:r>
              <a:rPr lang="en-GB" dirty="0" err="1"/>
              <a:t>Firestore</a:t>
            </a:r>
            <a:r>
              <a:rPr lang="en-GB" dirty="0"/>
              <a:t> automatically encrypts all data before it is written to disk</a:t>
            </a:r>
          </a:p>
          <a:p>
            <a:r>
              <a:rPr lang="en-GB" dirty="0"/>
              <a:t>The data is automatically and transparently decrypted when read by an authorised user</a:t>
            </a:r>
          </a:p>
        </p:txBody>
      </p:sp>
      <p:pic>
        <p:nvPicPr>
          <p:cNvPr id="6" name="Picture 5" descr="A picture containing light, computer&#10;&#10;Description automatically generated">
            <a:extLst>
              <a:ext uri="{FF2B5EF4-FFF2-40B4-BE49-F238E27FC236}">
                <a16:creationId xmlns:a16="http://schemas.microsoft.com/office/drawing/2014/main" id="{E144B3CA-CC86-487C-861B-49A79664BB08}"/>
              </a:ext>
            </a:extLst>
          </p:cNvPr>
          <p:cNvPicPr>
            <a:picLocks noChangeAspect="1"/>
          </p:cNvPicPr>
          <p:nvPr/>
        </p:nvPicPr>
        <p:blipFill rotWithShape="1">
          <a:blip r:embed="rId2">
            <a:extLst>
              <a:ext uri="{28A0092B-C50C-407E-A947-70E740481C1C}">
                <a14:useLocalDpi xmlns:a14="http://schemas.microsoft.com/office/drawing/2010/main" val="0"/>
              </a:ext>
            </a:extLst>
          </a:blip>
          <a:srcRect l="31035" r="2471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1" name="Isosceles Triangle 3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12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46351-EAA2-4E3F-B9C4-5C5B36A9CC06}"/>
              </a:ext>
            </a:extLst>
          </p:cNvPr>
          <p:cNvSpPr>
            <a:spLocks noGrp="1"/>
          </p:cNvSpPr>
          <p:nvPr>
            <p:ph type="title"/>
          </p:nvPr>
        </p:nvSpPr>
        <p:spPr>
          <a:xfrm>
            <a:off x="1333502" y="609600"/>
            <a:ext cx="8596668" cy="1320800"/>
          </a:xfrm>
        </p:spPr>
        <p:txBody>
          <a:bodyPr>
            <a:normAutofit/>
          </a:bodyPr>
          <a:lstStyle/>
          <a:p>
            <a:r>
              <a:rPr lang="en-AU"/>
              <a:t>TreasureHunt</a:t>
            </a:r>
            <a:endParaRPr lang="en-AU" dirty="0"/>
          </a:p>
        </p:txBody>
      </p:sp>
      <p:sp>
        <p:nvSpPr>
          <p:cNvPr id="71" name="Isosceles Triangle 6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id="{96C3A22E-CF60-4733-8E86-48B15246AE95}"/>
              </a:ext>
            </a:extLst>
          </p:cNvPr>
          <p:cNvSpPr>
            <a:spLocks noGrp="1"/>
          </p:cNvSpPr>
          <p:nvPr>
            <p:ph idx="1"/>
          </p:nvPr>
        </p:nvSpPr>
        <p:spPr>
          <a:xfrm>
            <a:off x="1333502" y="2160589"/>
            <a:ext cx="8596668" cy="3880773"/>
          </a:xfrm>
        </p:spPr>
        <p:txBody>
          <a:bodyPr>
            <a:normAutofit/>
          </a:bodyPr>
          <a:lstStyle/>
          <a:p>
            <a:r>
              <a:rPr lang="en-AU"/>
              <a:t>A cloud-based mobile and web application</a:t>
            </a:r>
          </a:p>
          <a:p>
            <a:r>
              <a:rPr lang="en-AU"/>
              <a:t>Users create and undertake ‘treasure hunts’ in their local area</a:t>
            </a:r>
          </a:p>
          <a:p>
            <a:r>
              <a:rPr lang="en-AU"/>
              <a:t>Locations on a hunt are signified by a single photo which hunters must identify and locate, whereupon they will given their next destination</a:t>
            </a:r>
          </a:p>
          <a:p>
            <a:r>
              <a:rPr lang="en-AU"/>
              <a:t>Users create accounts, all information automatically encrypted in the cloud</a:t>
            </a:r>
          </a:p>
          <a:p>
            <a:r>
              <a:rPr lang="en-AU"/>
              <a:t>Promotes teamwork, physical activity and local tourism</a:t>
            </a:r>
          </a:p>
        </p:txBody>
      </p:sp>
      <p:sp>
        <p:nvSpPr>
          <p:cNvPr id="72" name="Isosceles Triangle 6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descr="A close up of a device&#10;&#10;Description automatically generated">
            <a:extLst>
              <a:ext uri="{FF2B5EF4-FFF2-40B4-BE49-F238E27FC236}">
                <a16:creationId xmlns:a16="http://schemas.microsoft.com/office/drawing/2014/main" id="{565FD89F-E594-4DFA-A9A4-077BEE024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2" y="494505"/>
            <a:ext cx="7464138" cy="1550990"/>
          </a:xfrm>
          <a:prstGeom prst="rect">
            <a:avLst/>
          </a:prstGeom>
        </p:spPr>
      </p:pic>
    </p:spTree>
    <p:extLst>
      <p:ext uri="{BB962C8B-B14F-4D97-AF65-F5344CB8AC3E}">
        <p14:creationId xmlns:p14="http://schemas.microsoft.com/office/powerpoint/2010/main" val="19874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9">
            <a:extLst>
              <a:ext uri="{FF2B5EF4-FFF2-40B4-BE49-F238E27FC236}">
                <a16:creationId xmlns:a16="http://schemas.microsoft.com/office/drawing/2014/main" id="{B63BCFC5-0A5B-427C-B525-77A7AD9F3647}"/>
              </a:ext>
            </a:extLst>
          </p:cNvPr>
          <p:cNvPicPr>
            <a:picLocks noChangeAspect="1"/>
          </p:cNvPicPr>
          <p:nvPr/>
        </p:nvPicPr>
        <p:blipFill rotWithShape="1">
          <a:blip r:embed="rId2"/>
          <a:srcRect l="15681" r="5767"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EEF76FD-FD9E-4FFA-B9EB-DF7FB6A55AC2}"/>
              </a:ext>
            </a:extLst>
          </p:cNvPr>
          <p:cNvSpPr>
            <a:spLocks noGrp="1"/>
          </p:cNvSpPr>
          <p:nvPr>
            <p:ph type="title"/>
          </p:nvPr>
        </p:nvSpPr>
        <p:spPr>
          <a:xfrm>
            <a:off x="677333" y="609600"/>
            <a:ext cx="3851123" cy="1320800"/>
          </a:xfrm>
        </p:spPr>
        <p:txBody>
          <a:bodyPr>
            <a:normAutofit/>
          </a:bodyPr>
          <a:lstStyle/>
          <a:p>
            <a:r>
              <a:rPr lang="en-AU" dirty="0"/>
              <a:t>Ethical considerations</a:t>
            </a:r>
          </a:p>
        </p:txBody>
      </p:sp>
      <p:sp>
        <p:nvSpPr>
          <p:cNvPr id="23" name="Content Placeholder 2">
            <a:extLst>
              <a:ext uri="{FF2B5EF4-FFF2-40B4-BE49-F238E27FC236}">
                <a16:creationId xmlns:a16="http://schemas.microsoft.com/office/drawing/2014/main" id="{4D80C9DA-709E-4377-A117-81DAA4FF3850}"/>
              </a:ext>
            </a:extLst>
          </p:cNvPr>
          <p:cNvSpPr>
            <a:spLocks noGrp="1"/>
          </p:cNvSpPr>
          <p:nvPr>
            <p:ph idx="1"/>
          </p:nvPr>
        </p:nvSpPr>
        <p:spPr>
          <a:xfrm>
            <a:off x="677334" y="2160589"/>
            <a:ext cx="3851122" cy="3880773"/>
          </a:xfrm>
        </p:spPr>
        <p:txBody>
          <a:bodyPr>
            <a:normAutofit/>
          </a:bodyPr>
          <a:lstStyle/>
          <a:p>
            <a:r>
              <a:rPr lang="en-AU"/>
              <a:t>With </a:t>
            </a:r>
            <a:r>
              <a:rPr lang="en-AU" err="1"/>
              <a:t>TreasureHunt</a:t>
            </a:r>
            <a:r>
              <a:rPr lang="en-AU"/>
              <a:t> we aim to promote:</a:t>
            </a:r>
          </a:p>
          <a:p>
            <a:pPr lvl="1"/>
            <a:r>
              <a:rPr lang="en-AU"/>
              <a:t>teamwork</a:t>
            </a:r>
          </a:p>
          <a:p>
            <a:pPr lvl="1"/>
            <a:r>
              <a:rPr lang="en-AU"/>
              <a:t>physical activity</a:t>
            </a:r>
          </a:p>
          <a:p>
            <a:pPr lvl="1"/>
            <a:r>
              <a:rPr lang="en-AU"/>
              <a:t>local tourism</a:t>
            </a:r>
          </a:p>
          <a:p>
            <a:r>
              <a:rPr lang="en-AU"/>
              <a:t>Through implementation on a Cloud platform, environmental resources and energy is conserved</a:t>
            </a:r>
          </a:p>
        </p:txBody>
      </p:sp>
      <p:cxnSp>
        <p:nvCxnSpPr>
          <p:cNvPr id="30" name="Straight Connector 2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476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1BA1E-FE91-4680-8615-954B083FA398}"/>
              </a:ext>
            </a:extLst>
          </p:cNvPr>
          <p:cNvSpPr>
            <a:spLocks noGrp="1"/>
          </p:cNvSpPr>
          <p:nvPr>
            <p:ph type="title"/>
          </p:nvPr>
        </p:nvSpPr>
        <p:spPr>
          <a:xfrm>
            <a:off x="652481" y="1382486"/>
            <a:ext cx="3547581" cy="4093028"/>
          </a:xfrm>
        </p:spPr>
        <p:txBody>
          <a:bodyPr anchor="ctr">
            <a:normAutofit/>
          </a:bodyPr>
          <a:lstStyle/>
          <a:p>
            <a:r>
              <a:rPr lang="en-AU" sz="4400"/>
              <a:t>Ideas for future work</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1F9F-A585-4167-B0C6-438DDEFB1C41}"/>
              </a:ext>
            </a:extLst>
          </p:cNvPr>
          <p:cNvGraphicFramePr>
            <a:graphicFrameLocks noGrp="1"/>
          </p:cNvGraphicFramePr>
          <p:nvPr>
            <p:ph idx="1"/>
            <p:extLst>
              <p:ext uri="{D42A27DB-BD31-4B8C-83A1-F6EECF244321}">
                <p14:modId xmlns:p14="http://schemas.microsoft.com/office/powerpoint/2010/main" val="56330312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352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31">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075034A-6DCC-4B50-B96F-27AECCBEE6C5}"/>
              </a:ext>
            </a:extLst>
          </p:cNvPr>
          <p:cNvSpPr>
            <a:spLocks noGrp="1"/>
          </p:cNvSpPr>
          <p:nvPr>
            <p:ph type="title"/>
          </p:nvPr>
        </p:nvSpPr>
        <p:spPr>
          <a:xfrm>
            <a:off x="1720020" y="279864"/>
            <a:ext cx="7766936" cy="2653836"/>
          </a:xfrm>
        </p:spPr>
        <p:txBody>
          <a:bodyPr vert="horz" lIns="91440" tIns="45720" rIns="91440" bIns="45720" rtlCol="0" anchor="b">
            <a:normAutofit/>
          </a:bodyPr>
          <a:lstStyle/>
          <a:p>
            <a:pPr algn="r"/>
            <a:r>
              <a:rPr lang="en-US" sz="5400" dirty="0"/>
              <a:t>Now… a demonstration</a:t>
            </a:r>
          </a:p>
        </p:txBody>
      </p:sp>
      <p:pic>
        <p:nvPicPr>
          <p:cNvPr id="9" name="Picture 8" descr="A close up of a device&#10;&#10;Description automatically generated">
            <a:extLst>
              <a:ext uri="{FF2B5EF4-FFF2-40B4-BE49-F238E27FC236}">
                <a16:creationId xmlns:a16="http://schemas.microsoft.com/office/drawing/2014/main" id="{B0EBD32E-4949-493D-8540-22C082C41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88" y="3348092"/>
            <a:ext cx="7468953" cy="1551991"/>
          </a:xfrm>
          <a:prstGeom prst="rect">
            <a:avLst/>
          </a:prstGeom>
        </p:spPr>
      </p:pic>
    </p:spTree>
    <p:extLst>
      <p:ext uri="{BB962C8B-B14F-4D97-AF65-F5344CB8AC3E}">
        <p14:creationId xmlns:p14="http://schemas.microsoft.com/office/powerpoint/2010/main" val="38765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5FB2-E978-4BA4-9F75-5471C38516A4}"/>
              </a:ext>
            </a:extLst>
          </p:cNvPr>
          <p:cNvSpPr>
            <a:spLocks noGrp="1"/>
          </p:cNvSpPr>
          <p:nvPr>
            <p:ph type="title"/>
          </p:nvPr>
        </p:nvSpPr>
        <p:spPr>
          <a:xfrm>
            <a:off x="677334" y="609600"/>
            <a:ext cx="8596668" cy="1320800"/>
          </a:xfrm>
        </p:spPr>
        <p:txBody>
          <a:bodyPr>
            <a:normAutofit/>
          </a:bodyPr>
          <a:lstStyle/>
          <a:p>
            <a:r>
              <a:rPr lang="en-AU" dirty="0"/>
              <a:t>In this presentation</a:t>
            </a:r>
          </a:p>
        </p:txBody>
      </p:sp>
      <p:graphicFrame>
        <p:nvGraphicFramePr>
          <p:cNvPr id="5" name="Content Placeholder 2">
            <a:extLst>
              <a:ext uri="{FF2B5EF4-FFF2-40B4-BE49-F238E27FC236}">
                <a16:creationId xmlns:a16="http://schemas.microsoft.com/office/drawing/2014/main" id="{80DFF5B3-01BC-410E-AD29-59D4DFD2C07F}"/>
              </a:ext>
            </a:extLst>
          </p:cNvPr>
          <p:cNvGraphicFramePr>
            <a:graphicFrameLocks noGrp="1"/>
          </p:cNvGraphicFramePr>
          <p:nvPr>
            <p:ph idx="1"/>
            <p:extLst>
              <p:ext uri="{D42A27DB-BD31-4B8C-83A1-F6EECF244321}">
                <p14:modId xmlns:p14="http://schemas.microsoft.com/office/powerpoint/2010/main" val="20021882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28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F610D5-077C-4B8E-9993-1BC7ADB8BA0A}"/>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 shot of a computer&#10;&#10;Description automatically generated">
            <a:extLst>
              <a:ext uri="{FF2B5EF4-FFF2-40B4-BE49-F238E27FC236}">
                <a16:creationId xmlns:a16="http://schemas.microsoft.com/office/drawing/2014/main" id="{DA159562-D4C0-485C-8FC9-95A5A31F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25" y="609054"/>
            <a:ext cx="4133478" cy="5511305"/>
          </a:xfrm>
          <a:prstGeom prst="rect">
            <a:avLst/>
          </a:prstGeom>
        </p:spPr>
      </p:pic>
      <p:sp>
        <p:nvSpPr>
          <p:cNvPr id="3" name="Content Placeholder 2">
            <a:extLst>
              <a:ext uri="{FF2B5EF4-FFF2-40B4-BE49-F238E27FC236}">
                <a16:creationId xmlns:a16="http://schemas.microsoft.com/office/drawing/2014/main" id="{A674F310-E755-4621-B164-234DAB8B0A6C}"/>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Users can:</a:t>
            </a:r>
          </a:p>
          <a:p>
            <a:pPr lvl="1"/>
            <a:r>
              <a:rPr lang="en-AU" dirty="0">
                <a:solidFill>
                  <a:srgbClr val="FFFFFF"/>
                </a:solidFill>
              </a:rPr>
              <a:t>Register and login</a:t>
            </a:r>
          </a:p>
          <a:p>
            <a:pPr lvl="1"/>
            <a:r>
              <a:rPr lang="en-AU" dirty="0">
                <a:solidFill>
                  <a:srgbClr val="FFFFFF"/>
                </a:solidFill>
              </a:rPr>
              <a:t>Create locations</a:t>
            </a:r>
          </a:p>
          <a:p>
            <a:pPr lvl="1"/>
            <a:r>
              <a:rPr lang="en-AU" dirty="0">
                <a:solidFill>
                  <a:srgbClr val="FFFFFF"/>
                </a:solidFill>
              </a:rPr>
              <a:t>Browse nearby hunts</a:t>
            </a:r>
          </a:p>
          <a:p>
            <a:pPr lvl="1"/>
            <a:r>
              <a:rPr lang="en-AU" dirty="0">
                <a:solidFill>
                  <a:srgbClr val="FFFFFF"/>
                </a:solidFill>
              </a:rPr>
              <a:t>Select and perform hunts</a:t>
            </a:r>
          </a:p>
          <a:p>
            <a:r>
              <a:rPr lang="en-GB" dirty="0">
                <a:solidFill>
                  <a:srgbClr val="FFFFFF"/>
                </a:solidFill>
              </a:rPr>
              <a:t>Access to user menu features from a sliding menu drawer</a:t>
            </a:r>
          </a:p>
          <a:p>
            <a:endParaRPr lang="en-AU" dirty="0">
              <a:solidFill>
                <a:srgbClr val="FFFFFF"/>
              </a:solidFill>
            </a:endParaRPr>
          </a:p>
          <a:p>
            <a:pPr lvl="1"/>
            <a:endParaRPr lang="en-AU" dirty="0">
              <a:solidFill>
                <a:srgbClr val="FFFFFF"/>
              </a:solidFill>
            </a:endParaRPr>
          </a:p>
        </p:txBody>
      </p:sp>
    </p:spTree>
    <p:extLst>
      <p:ext uri="{BB962C8B-B14F-4D97-AF65-F5344CB8AC3E}">
        <p14:creationId xmlns:p14="http://schemas.microsoft.com/office/powerpoint/2010/main" val="328332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B55763-03D8-4A3D-A801-C102DB9495A5}"/>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shot of a cell phone&#10;&#10;Description automatically generated">
            <a:extLst>
              <a:ext uri="{FF2B5EF4-FFF2-40B4-BE49-F238E27FC236}">
                <a16:creationId xmlns:a16="http://schemas.microsoft.com/office/drawing/2014/main" id="{ED1BD8B9-9BB4-42DD-853D-854D7A697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78" y="452151"/>
            <a:ext cx="3549775" cy="5614441"/>
          </a:xfrm>
          <a:prstGeom prst="rect">
            <a:avLst/>
          </a:prstGeom>
        </p:spPr>
      </p:pic>
      <p:sp>
        <p:nvSpPr>
          <p:cNvPr id="3" name="Content Placeholder 2">
            <a:extLst>
              <a:ext uri="{FF2B5EF4-FFF2-40B4-BE49-F238E27FC236}">
                <a16:creationId xmlns:a16="http://schemas.microsoft.com/office/drawing/2014/main" id="{23794222-F3D8-4963-8BE5-62E700D4B400}"/>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 interface driven in-app by fragments</a:t>
            </a:r>
          </a:p>
        </p:txBody>
      </p:sp>
    </p:spTree>
    <p:extLst>
      <p:ext uri="{BB962C8B-B14F-4D97-AF65-F5344CB8AC3E}">
        <p14:creationId xmlns:p14="http://schemas.microsoft.com/office/powerpoint/2010/main" val="271763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FBC6-B44F-4B2C-B9EE-F2964F5A63DA}"/>
              </a:ext>
            </a:extLst>
          </p:cNvPr>
          <p:cNvSpPr>
            <a:spLocks noGrp="1"/>
          </p:cNvSpPr>
          <p:nvPr>
            <p:ph type="title"/>
          </p:nvPr>
        </p:nvSpPr>
        <p:spPr>
          <a:xfrm>
            <a:off x="2849562" y="609600"/>
            <a:ext cx="6424440" cy="1320800"/>
          </a:xfrm>
        </p:spPr>
        <p:txBody>
          <a:bodyPr>
            <a:normAutofit/>
          </a:bodyPr>
          <a:lstStyle/>
          <a:p>
            <a:r>
              <a:rPr lang="en-AU" dirty="0" err="1"/>
              <a:t>TreasureHunt</a:t>
            </a:r>
            <a:r>
              <a:rPr lang="en-AU" dirty="0"/>
              <a:t> Android application</a:t>
            </a:r>
          </a:p>
        </p:txBody>
      </p:sp>
      <p:pic>
        <p:nvPicPr>
          <p:cNvPr id="5" name="Picture 4" descr="A close up of a computer screen&#10;&#10;Description automatically generated">
            <a:extLst>
              <a:ext uri="{FF2B5EF4-FFF2-40B4-BE49-F238E27FC236}">
                <a16:creationId xmlns:a16="http://schemas.microsoft.com/office/drawing/2014/main" id="{5DAB9CB2-C404-41A8-8D7D-F305789FD315}"/>
              </a:ext>
            </a:extLst>
          </p:cNvPr>
          <p:cNvPicPr>
            <a:picLocks noChangeAspect="1"/>
          </p:cNvPicPr>
          <p:nvPr/>
        </p:nvPicPr>
        <p:blipFill rotWithShape="1">
          <a:blip r:embed="rId2">
            <a:extLst>
              <a:ext uri="{28A0092B-C50C-407E-A947-70E740481C1C}">
                <a14:useLocalDpi xmlns:a14="http://schemas.microsoft.com/office/drawing/2010/main" val="0"/>
              </a:ext>
            </a:extLst>
          </a:blip>
          <a:srcRect l="20299" r="866" b="6926"/>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1E05F7-FA0F-4836-BE38-BE7F10BA5A11}"/>
              </a:ext>
            </a:extLst>
          </p:cNvPr>
          <p:cNvSpPr>
            <a:spLocks noGrp="1"/>
          </p:cNvSpPr>
          <p:nvPr>
            <p:ph idx="1"/>
          </p:nvPr>
        </p:nvSpPr>
        <p:spPr>
          <a:xfrm>
            <a:off x="2849562" y="2160589"/>
            <a:ext cx="6424440" cy="3880773"/>
          </a:xfrm>
        </p:spPr>
        <p:txBody>
          <a:bodyPr>
            <a:normAutofit/>
          </a:bodyPr>
          <a:lstStyle/>
          <a:p>
            <a:r>
              <a:rPr lang="en-AU" dirty="0"/>
              <a:t>To create a location, users:</a:t>
            </a:r>
          </a:p>
          <a:p>
            <a:pPr marL="800100" lvl="1" indent="-342900">
              <a:buFont typeface="+mj-lt"/>
              <a:buAutoNum type="arabicPeriod"/>
            </a:pPr>
            <a:r>
              <a:rPr lang="en-AU" dirty="0"/>
              <a:t>Take a photo using the in-app camera.</a:t>
            </a:r>
          </a:p>
          <a:p>
            <a:pPr marL="800100" lvl="1" indent="-342900">
              <a:buFont typeface="+mj-lt"/>
              <a:buAutoNum type="arabicPeriod"/>
            </a:pPr>
            <a:r>
              <a:rPr lang="en-AU" dirty="0"/>
              <a:t>Enter a location name and short description.</a:t>
            </a:r>
          </a:p>
          <a:p>
            <a:r>
              <a:rPr lang="en-AU" dirty="0"/>
              <a:t>The created location and the photo are stored in the cloud database</a:t>
            </a:r>
          </a:p>
          <a:p>
            <a:pPr marL="800100" lvl="1" indent="-342900">
              <a:buFont typeface="+mj-lt"/>
              <a:buAutoNum type="arabicPeriod"/>
            </a:pPr>
            <a:endParaRPr lang="en-AU" dirty="0"/>
          </a:p>
        </p:txBody>
      </p:sp>
    </p:spTree>
    <p:extLst>
      <p:ext uri="{BB962C8B-B14F-4D97-AF65-F5344CB8AC3E}">
        <p14:creationId xmlns:p14="http://schemas.microsoft.com/office/powerpoint/2010/main" val="201021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5EAE16E-9581-4876-9B8B-F06D393B5483}"/>
              </a:ext>
            </a:extLst>
          </p:cNvPr>
          <p:cNvSpPr>
            <a:spLocks noGrp="1"/>
          </p:cNvSpPr>
          <p:nvPr>
            <p:ph type="title"/>
          </p:nvPr>
        </p:nvSpPr>
        <p:spPr>
          <a:xfrm>
            <a:off x="673754" y="643467"/>
            <a:ext cx="4203045" cy="1375608"/>
          </a:xfrm>
        </p:spPr>
        <p:txBody>
          <a:bodyPr anchor="ctr">
            <a:normAutofit/>
          </a:bodyPr>
          <a:lstStyle/>
          <a:p>
            <a:r>
              <a:rPr lang="en-AU">
                <a:solidFill>
                  <a:schemeClr val="bg1"/>
                </a:solidFill>
              </a:rPr>
              <a:t>TreasureHunt Android application</a:t>
            </a:r>
          </a:p>
        </p:txBody>
      </p:sp>
      <p:sp>
        <p:nvSpPr>
          <p:cNvPr id="3" name="Content Placeholder 2">
            <a:extLst>
              <a:ext uri="{FF2B5EF4-FFF2-40B4-BE49-F238E27FC236}">
                <a16:creationId xmlns:a16="http://schemas.microsoft.com/office/drawing/2014/main" id="{78CEA26B-1A98-4436-8B76-2D35D22AEE72}"/>
              </a:ext>
            </a:extLst>
          </p:cNvPr>
          <p:cNvSpPr>
            <a:spLocks noGrp="1"/>
          </p:cNvSpPr>
          <p:nvPr>
            <p:ph idx="1"/>
          </p:nvPr>
        </p:nvSpPr>
        <p:spPr>
          <a:xfrm>
            <a:off x="673754" y="2160590"/>
            <a:ext cx="3973943" cy="3440110"/>
          </a:xfrm>
        </p:spPr>
        <p:txBody>
          <a:bodyPr>
            <a:normAutofit fontScale="92500" lnSpcReduction="10000"/>
          </a:bodyPr>
          <a:lstStyle/>
          <a:p>
            <a:pPr>
              <a:lnSpc>
                <a:spcPct val="90000"/>
              </a:lnSpc>
            </a:pPr>
            <a:r>
              <a:rPr lang="en-AU" sz="1400" dirty="0">
                <a:solidFill>
                  <a:schemeClr val="bg1"/>
                </a:solidFill>
              </a:rPr>
              <a:t>To participate in a hunt, users:</a:t>
            </a:r>
          </a:p>
          <a:p>
            <a:pPr lvl="1">
              <a:lnSpc>
                <a:spcPct val="90000"/>
              </a:lnSpc>
            </a:pPr>
            <a:r>
              <a:rPr lang="en-AU" sz="1400" dirty="0">
                <a:solidFill>
                  <a:schemeClr val="bg1"/>
                </a:solidFill>
              </a:rPr>
              <a:t>browse hunts selected based on their geographical location (determined using GPS)</a:t>
            </a:r>
          </a:p>
          <a:p>
            <a:pPr lvl="1">
              <a:lnSpc>
                <a:spcPct val="90000"/>
              </a:lnSpc>
            </a:pPr>
            <a:r>
              <a:rPr lang="en-AU" sz="1400" dirty="0">
                <a:solidFill>
                  <a:schemeClr val="bg1"/>
                </a:solidFill>
              </a:rPr>
              <a:t>select a hunt based on the description and number of locations</a:t>
            </a:r>
          </a:p>
          <a:p>
            <a:pPr lvl="1">
              <a:lnSpc>
                <a:spcPct val="90000"/>
              </a:lnSpc>
            </a:pPr>
            <a:r>
              <a:rPr lang="en-AU" sz="1400" dirty="0">
                <a:solidFill>
                  <a:schemeClr val="bg1"/>
                </a:solidFill>
              </a:rPr>
              <a:t>find the first location based solely on the picture provided</a:t>
            </a:r>
          </a:p>
          <a:p>
            <a:pPr lvl="2">
              <a:lnSpc>
                <a:spcPct val="90000"/>
              </a:lnSpc>
            </a:pPr>
            <a:r>
              <a:rPr lang="en-AU" dirty="0">
                <a:solidFill>
                  <a:schemeClr val="bg1"/>
                </a:solidFill>
              </a:rPr>
              <a:t>users can request a hint if they are stuck, and will be provided a marker on the map</a:t>
            </a:r>
          </a:p>
          <a:p>
            <a:pPr lvl="1">
              <a:lnSpc>
                <a:spcPct val="90000"/>
              </a:lnSpc>
            </a:pPr>
            <a:r>
              <a:rPr lang="en-AU" sz="1400" dirty="0">
                <a:solidFill>
                  <a:schemeClr val="bg1"/>
                </a:solidFill>
              </a:rPr>
              <a:t>Once they proceed to the correct location, the GPS will trigger an alert telling the user they have reached their destination, and will be given the next location on the hunt, or end the hunt if it was the final location</a:t>
            </a:r>
          </a:p>
        </p:txBody>
      </p:sp>
      <p:pic>
        <p:nvPicPr>
          <p:cNvPr id="5" name="Picture 4" descr="A screenshot of a cell phone&#10;&#10;Description automatically generated">
            <a:extLst>
              <a:ext uri="{FF2B5EF4-FFF2-40B4-BE49-F238E27FC236}">
                <a16:creationId xmlns:a16="http://schemas.microsoft.com/office/drawing/2014/main" id="{7D01E313-D35C-4E7F-AD02-3290A1F1A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374" y="519591"/>
            <a:ext cx="2749390" cy="5818818"/>
          </a:xfrm>
          <a:prstGeom prst="rect">
            <a:avLst/>
          </a:prstGeom>
        </p:spPr>
      </p:pic>
      <p:sp>
        <p:nvSpPr>
          <p:cNvPr id="33"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362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8B41-4DF4-4223-A3A3-6EA3E8107337}"/>
              </a:ext>
            </a:extLst>
          </p:cNvPr>
          <p:cNvSpPr>
            <a:spLocks noGrp="1"/>
          </p:cNvSpPr>
          <p:nvPr>
            <p:ph type="title"/>
          </p:nvPr>
        </p:nvSpPr>
        <p:spPr>
          <a:xfrm>
            <a:off x="5536734" y="609600"/>
            <a:ext cx="3737268" cy="1320800"/>
          </a:xfrm>
        </p:spPr>
        <p:txBody>
          <a:bodyPr>
            <a:normAutofit/>
          </a:bodyPr>
          <a:lstStyle/>
          <a:p>
            <a:pPr>
              <a:lnSpc>
                <a:spcPct val="90000"/>
              </a:lnSpc>
            </a:pPr>
            <a:r>
              <a:rPr lang="en-AU" sz="3100"/>
              <a:t>TreasureHunt Android application</a:t>
            </a:r>
          </a:p>
        </p:txBody>
      </p:sp>
      <p:sp>
        <p:nvSpPr>
          <p:cNvPr id="3" name="Content Placeholder 2">
            <a:extLst>
              <a:ext uri="{FF2B5EF4-FFF2-40B4-BE49-F238E27FC236}">
                <a16:creationId xmlns:a16="http://schemas.microsoft.com/office/drawing/2014/main" id="{3A21B798-DBC9-436D-B33F-366B5970432A}"/>
              </a:ext>
            </a:extLst>
          </p:cNvPr>
          <p:cNvSpPr>
            <a:spLocks noGrp="1"/>
          </p:cNvSpPr>
          <p:nvPr>
            <p:ph idx="1"/>
          </p:nvPr>
        </p:nvSpPr>
        <p:spPr>
          <a:xfrm>
            <a:off x="5209563" y="2160589"/>
            <a:ext cx="4064439" cy="3880773"/>
          </a:xfrm>
        </p:spPr>
        <p:txBody>
          <a:bodyPr>
            <a:normAutofit/>
          </a:bodyPr>
          <a:lstStyle/>
          <a:p>
            <a:r>
              <a:rPr lang="en-AU" dirty="0"/>
              <a:t>A database handler utility class contains a Singleton class that is used to initiate all database calls</a:t>
            </a:r>
          </a:p>
          <a:p>
            <a:r>
              <a:rPr lang="en-AU" dirty="0"/>
              <a:t>Each fragment makes database calls separately as needed to reduce latency</a:t>
            </a:r>
          </a:p>
        </p:txBody>
      </p:sp>
      <p:pic>
        <p:nvPicPr>
          <p:cNvPr id="5" name="Picture 4" descr="A screenshot of a social media post&#10;&#10;Description automatically generated">
            <a:extLst>
              <a:ext uri="{FF2B5EF4-FFF2-40B4-BE49-F238E27FC236}">
                <a16:creationId xmlns:a16="http://schemas.microsoft.com/office/drawing/2014/main" id="{C5286A5F-1F4B-434E-A598-2EEDF7D1BDAA}"/>
              </a:ext>
            </a:extLst>
          </p:cNvPr>
          <p:cNvPicPr>
            <a:picLocks noChangeAspect="1"/>
          </p:cNvPicPr>
          <p:nvPr/>
        </p:nvPicPr>
        <p:blipFill rotWithShape="1">
          <a:blip r:embed="rId2">
            <a:extLst>
              <a:ext uri="{28A0092B-C50C-407E-A947-70E740481C1C}">
                <a14:useLocalDpi xmlns:a14="http://schemas.microsoft.com/office/drawing/2010/main" val="0"/>
              </a:ext>
            </a:extLst>
          </a:blip>
          <a:srcRect l="2407" r="48231"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1" name="Isosceles Triangle 2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74858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82EF-1B04-4272-AB0B-6D6050B3DE31}"/>
              </a:ext>
            </a:extLst>
          </p:cNvPr>
          <p:cNvSpPr>
            <a:spLocks noGrp="1"/>
          </p:cNvSpPr>
          <p:nvPr>
            <p:ph type="title"/>
          </p:nvPr>
        </p:nvSpPr>
        <p:spPr>
          <a:xfrm>
            <a:off x="4056462" y="609600"/>
            <a:ext cx="5217540" cy="1320800"/>
          </a:xfrm>
        </p:spPr>
        <p:txBody>
          <a:bodyPr>
            <a:normAutofit/>
          </a:bodyPr>
          <a:lstStyle/>
          <a:p>
            <a:r>
              <a:rPr lang="en-AU" dirty="0"/>
              <a:t>The database</a:t>
            </a:r>
          </a:p>
        </p:txBody>
      </p:sp>
      <p:pic>
        <p:nvPicPr>
          <p:cNvPr id="4" name="Picture 3">
            <a:extLst>
              <a:ext uri="{FF2B5EF4-FFF2-40B4-BE49-F238E27FC236}">
                <a16:creationId xmlns:a16="http://schemas.microsoft.com/office/drawing/2014/main" id="{DA0945E5-8C4D-43B0-9DCF-611B75A44FAB}"/>
              </a:ext>
            </a:extLst>
          </p:cNvPr>
          <p:cNvPicPr>
            <a:picLocks noChangeAspect="1"/>
          </p:cNvPicPr>
          <p:nvPr/>
        </p:nvPicPr>
        <p:blipFill>
          <a:blip r:embed="rId2"/>
          <a:stretch>
            <a:fillRect/>
          </a:stretch>
        </p:blipFill>
        <p:spPr>
          <a:xfrm>
            <a:off x="80581" y="1849120"/>
            <a:ext cx="3975881" cy="1192763"/>
          </a:xfrm>
          <a:prstGeom prst="rect">
            <a:avLst/>
          </a:prstGeom>
        </p:spPr>
      </p:pic>
      <p:sp>
        <p:nvSpPr>
          <p:cNvPr id="3" name="Content Placeholder 2">
            <a:extLst>
              <a:ext uri="{FF2B5EF4-FFF2-40B4-BE49-F238E27FC236}">
                <a16:creationId xmlns:a16="http://schemas.microsoft.com/office/drawing/2014/main" id="{7D7DE6E5-F13C-450D-A65E-F4AA91C9A460}"/>
              </a:ext>
            </a:extLst>
          </p:cNvPr>
          <p:cNvSpPr>
            <a:spLocks noGrp="1"/>
          </p:cNvSpPr>
          <p:nvPr>
            <p:ph idx="1"/>
          </p:nvPr>
        </p:nvSpPr>
        <p:spPr>
          <a:xfrm>
            <a:off x="4056462" y="2160589"/>
            <a:ext cx="5217539" cy="3880773"/>
          </a:xfrm>
        </p:spPr>
        <p:txBody>
          <a:bodyPr>
            <a:normAutofit/>
          </a:bodyPr>
          <a:lstStyle/>
          <a:p>
            <a:r>
              <a:rPr lang="en-GB" dirty="0"/>
              <a:t>Familiarity with the </a:t>
            </a:r>
            <a:r>
              <a:rPr lang="en-GB" dirty="0" err="1"/>
              <a:t>Firestore</a:t>
            </a:r>
            <a:r>
              <a:rPr lang="en-GB" dirty="0"/>
              <a:t> platform from previously using Firebase</a:t>
            </a:r>
          </a:p>
          <a:p>
            <a:r>
              <a:rPr lang="en-GB" dirty="0"/>
              <a:t>Easy scalability</a:t>
            </a:r>
          </a:p>
          <a:p>
            <a:r>
              <a:rPr lang="en-GB" dirty="0"/>
              <a:t>In-built security with automatic data encryption and decryption</a:t>
            </a:r>
          </a:p>
          <a:p>
            <a:r>
              <a:rPr lang="en-GB" dirty="0"/>
              <a:t>Support for indexed queries</a:t>
            </a:r>
          </a:p>
          <a:p>
            <a:r>
              <a:rPr lang="en-GB" dirty="0"/>
              <a:t>Reduced cost when compared with </a:t>
            </a:r>
            <a:r>
              <a:rPr lang="en-GB" dirty="0" err="1"/>
              <a:t>BigTable</a:t>
            </a:r>
            <a:r>
              <a:rPr lang="en-GB" dirty="0"/>
              <a:t> (and free trial use)</a:t>
            </a:r>
          </a:p>
          <a:p>
            <a:endParaRPr lang="en-AU" dirty="0"/>
          </a:p>
        </p:txBody>
      </p:sp>
      <p:pic>
        <p:nvPicPr>
          <p:cNvPr id="5" name="Picture 4">
            <a:extLst>
              <a:ext uri="{FF2B5EF4-FFF2-40B4-BE49-F238E27FC236}">
                <a16:creationId xmlns:a16="http://schemas.microsoft.com/office/drawing/2014/main" id="{9A0541D0-39BE-4130-91FC-E67049ABCE77}"/>
              </a:ext>
            </a:extLst>
          </p:cNvPr>
          <p:cNvPicPr>
            <a:picLocks noChangeAspect="1"/>
          </p:cNvPicPr>
          <p:nvPr/>
        </p:nvPicPr>
        <p:blipFill>
          <a:blip r:embed="rId3"/>
          <a:stretch>
            <a:fillRect/>
          </a:stretch>
        </p:blipFill>
        <p:spPr>
          <a:xfrm>
            <a:off x="493257" y="3371989"/>
            <a:ext cx="3150527" cy="2339266"/>
          </a:xfrm>
          <a:prstGeom prst="rect">
            <a:avLst/>
          </a:prstGeom>
        </p:spPr>
      </p:pic>
    </p:spTree>
    <p:extLst>
      <p:ext uri="{BB962C8B-B14F-4D97-AF65-F5344CB8AC3E}">
        <p14:creationId xmlns:p14="http://schemas.microsoft.com/office/powerpoint/2010/main" val="298246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TotalTime>
  <Words>672</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DA376C Software Development for the Cloud</vt:lpstr>
      <vt:lpstr>TreasureHunt</vt:lpstr>
      <vt:lpstr>In this presentation</vt:lpstr>
      <vt:lpstr>TreasureHunt Android application</vt:lpstr>
      <vt:lpstr>TreasureHunt Android application</vt:lpstr>
      <vt:lpstr>TreasureHunt Android application</vt:lpstr>
      <vt:lpstr>TreasureHunt Android application</vt:lpstr>
      <vt:lpstr>TreasureHunt Android application</vt:lpstr>
      <vt:lpstr>The database</vt:lpstr>
      <vt:lpstr>PowerPoint Presentation</vt:lpstr>
      <vt:lpstr>PowerPoint Presentation</vt:lpstr>
      <vt:lpstr>PowerPoint Presentation</vt:lpstr>
      <vt:lpstr>PowerPoint Presentation</vt:lpstr>
      <vt:lpstr>TreasureHunt web application</vt:lpstr>
      <vt:lpstr>TreasureHunt web application</vt:lpstr>
      <vt:lpstr>TreasureHunt web application</vt:lpstr>
      <vt:lpstr>TreasureHunt web application</vt:lpstr>
      <vt:lpstr>TreasureHunt web application</vt:lpstr>
      <vt:lpstr>Security</vt:lpstr>
      <vt:lpstr>Ethical considerations</vt:lpstr>
      <vt:lpstr>Ideas for future work</vt:lpstr>
      <vt:lpstr>Now… a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DA376C Software Development for the Cloud</dc:title>
  <dc:creator>Jonathon Bisiach</dc:creator>
  <cp:lastModifiedBy>Jonathon Bisiach</cp:lastModifiedBy>
  <cp:revision>2</cp:revision>
  <dcterms:created xsi:type="dcterms:W3CDTF">2020-06-08T21:22:57Z</dcterms:created>
  <dcterms:modified xsi:type="dcterms:W3CDTF">2020-06-08T21:26:54Z</dcterms:modified>
</cp:coreProperties>
</file>