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8" r:id="rId2"/>
    <p:sldId id="27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6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93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116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5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6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4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943A-C746-4BCE-9F86-929CEC97D47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B00F60-8E1D-4DF8-83E6-BB60154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B33E-B3BF-474C-807F-94DF0F18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95238"/>
            <a:ext cx="8596668" cy="1320800"/>
          </a:xfrm>
        </p:spPr>
        <p:txBody>
          <a:bodyPr/>
          <a:lstStyle/>
          <a:p>
            <a:pPr algn="ctr"/>
            <a:r>
              <a:rPr lang="en-GB" b="1" dirty="0"/>
              <a:t>DA376C Software Development for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AC10-99B5-4F0F-9ACA-55BF432F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3575"/>
            <a:ext cx="8596668" cy="447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000" dirty="0"/>
          </a:p>
          <a:p>
            <a:pPr marL="0" indent="0" algn="ctr">
              <a:buNone/>
            </a:pPr>
            <a:r>
              <a:rPr lang="en-AU" sz="5400" dirty="0" err="1"/>
              <a:t>TreasureHunt</a:t>
            </a:r>
            <a:endParaRPr lang="en-AU" sz="5400" dirty="0"/>
          </a:p>
          <a:p>
            <a:pPr marL="0" indent="0" algn="ctr">
              <a:buNone/>
            </a:pPr>
            <a:endParaRPr lang="en-AU" sz="2000" dirty="0"/>
          </a:p>
          <a:p>
            <a:pPr marL="0" indent="0" algn="ctr">
              <a:buNone/>
            </a:pPr>
            <a:r>
              <a:rPr lang="en-AU" sz="2000" dirty="0"/>
              <a:t>Jonathon Bisiach</a:t>
            </a:r>
          </a:p>
          <a:p>
            <a:pPr marL="0" indent="0" algn="ctr">
              <a:buNone/>
            </a:pPr>
            <a:r>
              <a:rPr lang="nl-NL" sz="2000" dirty="0"/>
              <a:t>Kristian Kokoneshi</a:t>
            </a:r>
          </a:p>
          <a:p>
            <a:pPr marL="0" indent="0" algn="ctr">
              <a:buNone/>
            </a:pPr>
            <a:r>
              <a:rPr lang="nl-NL" sz="2000" dirty="0"/>
              <a:t>Martijn de Redelijkheid</a:t>
            </a: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28515-F1C3-4C1D-B4F3-EB6AA3C7E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7619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2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6351-EAA2-4E3F-B9C4-5C5B36A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TreasureHunt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A22E-CF60-4733-8E86-48B15246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7402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DA376C Software Development for the Cloud</vt:lpstr>
      <vt:lpstr>TreasureHunt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Arduino-Controlled Fan</dc:title>
  <dc:creator>Matej Zabkar</dc:creator>
  <cp:lastModifiedBy>Jonathon Bisiach</cp:lastModifiedBy>
  <cp:revision>20</cp:revision>
  <dcterms:created xsi:type="dcterms:W3CDTF">2019-01-06T15:16:20Z</dcterms:created>
  <dcterms:modified xsi:type="dcterms:W3CDTF">2020-06-01T11:28:32Z</dcterms:modified>
</cp:coreProperties>
</file>