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81" r:id="rId3"/>
    <p:sldMasterId id="2147484738" r:id="rId4"/>
  </p:sldMasterIdLst>
  <p:notesMasterIdLst>
    <p:notesMasterId r:id="rId14"/>
  </p:notesMasterIdLst>
  <p:sldIdLst>
    <p:sldId id="365" r:id="rId5"/>
    <p:sldId id="547" r:id="rId6"/>
    <p:sldId id="548" r:id="rId7"/>
    <p:sldId id="540" r:id="rId8"/>
    <p:sldId id="542" r:id="rId9"/>
    <p:sldId id="544" r:id="rId10"/>
    <p:sldId id="545" r:id="rId11"/>
    <p:sldId id="543" r:id="rId12"/>
    <p:sldId id="118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6" d="100"/>
          <a:sy n="76" d="100"/>
        </p:scale>
        <p:origin x="69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4FEB0F-A976-4C2D-9A10-54CCFF6BD445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E7367-A123-4DD1-A124-0BA45C0AD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468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D0596E5-6523-4DD8-A9ED-0418BD42519C}" type="datetime8">
              <a:rPr lang="en-US" smtClean="0"/>
              <a:t>3/23/2020 9:14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26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3/23/2020 9:20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479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jpe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22.jpg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71DFB-E112-4583-A4F8-92368FB575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F06082-78C5-4024-8AFD-D950ECA96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2F9BA-A9A8-41AD-87F6-E67A9E3C0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D50E1-7131-44D7-92F0-A6FC3A043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A4E1C-439E-48DB-BD72-17F72F9CB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25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32AE1-22C5-4AC3-9AC5-8409D0618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0D8DB9-3ED0-41F2-BE78-8D696685A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8885B-5CB6-4039-9D3B-218A1C3B6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F5402-A893-4EF3-B7AC-1E22424AD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87288-D1AC-40AD-9047-74AD9C846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10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E324A5-8FD6-4AF5-A6B1-69ED7EEE8A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161E55-46D3-4B52-B7AD-2E90B96DB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E964B-91C0-4A90-B2C9-C900AC2E0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6A8DE-B6AC-4F52-9252-00413B81D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7F4C8-ABB6-4C22-B82B-69044949E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610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4" t="1853" r="1090"/>
          <a:stretch/>
        </p:blipFill>
        <p:spPr>
          <a:xfrm flipH="1">
            <a:off x="17888" y="1"/>
            <a:ext cx="12190264" cy="6857996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69239" y="2077800"/>
            <a:ext cx="6274974" cy="3592580"/>
          </a:xfrm>
          <a:prstGeom prst="rect">
            <a:avLst/>
          </a:prstGeom>
          <a:solidFill>
            <a:srgbClr val="0078D7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302" y="2077814"/>
            <a:ext cx="6276530" cy="1793104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3" y="3877276"/>
            <a:ext cx="6276530" cy="1793104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7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8585" y="470067"/>
            <a:ext cx="1792850" cy="384107"/>
          </a:xfrm>
          <a:prstGeom prst="rect">
            <a:avLst/>
          </a:prstGeom>
        </p:spPr>
      </p:pic>
      <p:sp>
        <p:nvSpPr>
          <p:cNvPr id="10" name="Text Placeholder 2"/>
          <p:cNvSpPr txBox="1">
            <a:spLocks/>
          </p:cNvSpPr>
          <p:nvPr userDrawn="1"/>
        </p:nvSpPr>
        <p:spPr bwMode="auto">
          <a:xfrm>
            <a:off x="273301" y="6118626"/>
            <a:ext cx="2958170" cy="537925"/>
          </a:xfrm>
          <a:prstGeom prst="rect">
            <a:avLst/>
          </a:prstGeom>
        </p:spPr>
        <p:txBody>
          <a:bodyPr vert="horz" wrap="square" lIns="143428" tIns="107571" rIns="143428" bIns="107571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4040">
                      <a:srgbClr val="525252"/>
                    </a:gs>
                    <a:gs pos="17000">
                      <a:srgbClr val="52525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53" b="1"/>
              <a:t>Microsoft Services</a:t>
            </a:r>
            <a:endParaRPr lang="en-US" sz="2353"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79965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Only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8927" y="286381"/>
            <a:ext cx="11653523" cy="927940"/>
          </a:xfrm>
          <a:prstGeom prst="rect">
            <a:avLst/>
          </a:prstGeom>
        </p:spPr>
        <p:txBody>
          <a:bodyPr lIns="146304" tIns="91440" rIns="146304" bIns="91440"/>
          <a:lstStyle>
            <a:lvl1pPr algn="l">
              <a:defRPr>
                <a:gradFill>
                  <a:gsLst>
                    <a:gs pos="2917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269239" y="2084176"/>
            <a:ext cx="9860673" cy="24348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264">
                <a:gradFill>
                  <a:gsLst>
                    <a:gs pos="2917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16071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9544" y="3029995"/>
            <a:ext cx="9401560" cy="1793104"/>
          </a:xfrm>
          <a:noFill/>
        </p:spPr>
        <p:txBody>
          <a:bodyPr lIns="0" tIns="0" rIns="0" bIns="182880" anchor="b" anchorCtr="0"/>
          <a:lstStyle>
            <a:lvl1pPr>
              <a:defRPr sz="5294" strike="noStrike" spc="-147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Microsoft Azure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26426" y="4838790"/>
            <a:ext cx="9401560" cy="945435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68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038D2D-1DAD-4635-91A4-FF50E12092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7310" y="241380"/>
            <a:ext cx="1279717" cy="57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7435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E73B716-5AC1-4E6F-99C0-F195B0C587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9544" y="3029995"/>
            <a:ext cx="9401560" cy="1793104"/>
          </a:xfrm>
          <a:noFill/>
        </p:spPr>
        <p:txBody>
          <a:bodyPr lIns="0" tIns="0" rIns="0" bIns="182880" anchor="b" anchorCtr="0"/>
          <a:lstStyle>
            <a:lvl1pPr>
              <a:defRPr sz="5294" strike="noStrike" spc="-147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Microsoft Azure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78FD896-9F6B-4251-9F12-35FEF1AF740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6426" y="4838790"/>
            <a:ext cx="9401560" cy="945435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68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0B53BF-E558-4E46-A0BB-087AC6D68C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7310" y="241380"/>
            <a:ext cx="1279717" cy="57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3782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sitting in a chair using a computer&#10;&#10;Description generated with very high confidence">
            <a:extLst>
              <a:ext uri="{FF2B5EF4-FFF2-40B4-BE49-F238E27FC236}">
                <a16:creationId xmlns:a16="http://schemas.microsoft.com/office/drawing/2014/main" id="{03D2BC42-713B-428D-8ED4-A1554F175C3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3509" y="0"/>
            <a:ext cx="12205509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918950D-BA52-4C37-9FC7-9B2441DABC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9544" y="3029995"/>
            <a:ext cx="9401560" cy="1793104"/>
          </a:xfrm>
          <a:noFill/>
        </p:spPr>
        <p:txBody>
          <a:bodyPr lIns="0" tIns="0" rIns="0" bIns="182880" anchor="b" anchorCtr="0"/>
          <a:lstStyle>
            <a:lvl1pPr>
              <a:defRPr sz="5294" strike="noStrike" spc="-147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Microsoft Azure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B7969DA-51E9-4FB3-BFCC-63C88E80862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6426" y="4838790"/>
            <a:ext cx="9401560" cy="945435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68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0D28F43-8FFF-4944-9497-29A9A4AAFE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9544" y="437137"/>
            <a:ext cx="896425" cy="19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08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6425" y="1202871"/>
            <a:ext cx="3632388" cy="1172553"/>
          </a:xfrm>
        </p:spPr>
        <p:txBody>
          <a:bodyPr lIns="0" tIns="0" rIns="0" bIns="0"/>
          <a:lstStyle>
            <a:lvl1pPr>
              <a:defRPr sz="1961" spc="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212722" y="1202872"/>
            <a:ext cx="3618382" cy="3289228"/>
          </a:xfrm>
        </p:spPr>
        <p:txBody>
          <a:bodyPr wrap="square" lIns="0" tIns="0" rIns="0" bIns="0">
            <a:noAutofit/>
          </a:bodyPr>
          <a:lstStyle>
            <a:lvl1pPr marL="0" marR="0" indent="0" algn="l" defTabSz="5073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9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961" spc="0" baseline="0">
                <a:solidFill>
                  <a:schemeClr val="tx1"/>
                </a:solidFill>
                <a:latin typeface="+mj-lt"/>
              </a:defRPr>
            </a:lvl1pPr>
            <a:lvl2pPr marL="224097" indent="0">
              <a:buNone/>
              <a:defRPr sz="1765"/>
            </a:lvl2pPr>
            <a:lvl3pPr marL="448193" indent="0">
              <a:buNone/>
              <a:defRPr sz="1765"/>
            </a:lvl3pPr>
            <a:lvl4pPr marL="672290" indent="0">
              <a:buNone/>
              <a:defRPr sz="1765"/>
            </a:lvl4pPr>
            <a:lvl5pPr marL="896386" indent="0">
              <a:buNone/>
              <a:defRPr sz="1765"/>
            </a:lvl5pPr>
          </a:lstStyle>
          <a:p>
            <a:pPr lvl="0"/>
            <a:r>
              <a:rPr lang="en-US" dirty="0"/>
              <a:t>##	Section title</a:t>
            </a:r>
          </a:p>
          <a:p>
            <a:pPr lvl="0"/>
            <a:r>
              <a:rPr lang="en-US" dirty="0"/>
              <a:t>##	Section title</a:t>
            </a:r>
          </a:p>
          <a:p>
            <a:pPr lvl="0"/>
            <a:r>
              <a:rPr lang="en-US" dirty="0"/>
              <a:t>##	Section title</a:t>
            </a:r>
          </a:p>
          <a:p>
            <a:pPr lvl="0"/>
            <a:r>
              <a:rPr lang="en-US" dirty="0"/>
              <a:t>##	Section title</a:t>
            </a:r>
          </a:p>
          <a:p>
            <a:pPr lvl="0"/>
            <a:r>
              <a:rPr lang="en-US" dirty="0"/>
              <a:t>##	Section title</a:t>
            </a:r>
          </a:p>
          <a:p>
            <a:pPr lvl="0"/>
            <a:r>
              <a:rPr lang="en-US" dirty="0"/>
              <a:t>##	Section title</a:t>
            </a:r>
          </a:p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8120752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7318" y="2139702"/>
            <a:ext cx="11339774" cy="1223171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274"/>
              </a:spcAft>
              <a:buNone/>
              <a:defRPr sz="2549" b="0" i="0">
                <a:solidFill>
                  <a:srgbClr val="000000"/>
                </a:solidFill>
                <a:latin typeface="+mn-lt"/>
              </a:defRPr>
            </a:lvl1pPr>
            <a:lvl2pPr marL="224097" indent="0">
              <a:lnSpc>
                <a:spcPct val="90000"/>
              </a:lnSpc>
              <a:spcBef>
                <a:spcPts val="0"/>
              </a:spcBef>
              <a:spcAft>
                <a:spcPts val="1274"/>
              </a:spcAft>
              <a:buNone/>
              <a:defRPr sz="1961">
                <a:solidFill>
                  <a:srgbClr val="000000"/>
                </a:solidFill>
              </a:defRPr>
            </a:lvl2pPr>
            <a:lvl3pPr marL="448193" indent="0">
              <a:spcBef>
                <a:spcPts val="0"/>
              </a:spcBef>
              <a:spcAft>
                <a:spcPts val="1274"/>
              </a:spcAft>
              <a:buNone/>
              <a:defRPr sz="1961">
                <a:solidFill>
                  <a:srgbClr val="000000"/>
                </a:solidFill>
              </a:defRPr>
            </a:lvl3pPr>
            <a:lvl4pPr marL="672290" indent="0">
              <a:spcBef>
                <a:spcPts val="0"/>
              </a:spcBef>
              <a:spcAft>
                <a:spcPts val="1274"/>
              </a:spcAft>
              <a:buNone/>
              <a:defRPr sz="1961"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First level Segoe UI 26pt</a:t>
            </a:r>
          </a:p>
          <a:p>
            <a:pPr lvl="1"/>
            <a:r>
              <a:rPr lang="en-US" dirty="0"/>
              <a:t>Second level Segoe UI 20pt</a:t>
            </a:r>
          </a:p>
          <a:p>
            <a:pPr lvl="2"/>
            <a:r>
              <a:rPr lang="en-US" dirty="0"/>
              <a:t>Third level Segoe UI 20pt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302551"/>
            <a:ext cx="11336039" cy="739343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32pt</a:t>
            </a:r>
          </a:p>
        </p:txBody>
      </p:sp>
    </p:spTree>
    <p:extLst>
      <p:ext uri="{BB962C8B-B14F-4D97-AF65-F5344CB8AC3E}">
        <p14:creationId xmlns:p14="http://schemas.microsoft.com/office/powerpoint/2010/main" val="61950866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slide (with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302551"/>
            <a:ext cx="11336039" cy="75802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32pt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F94EA65-2CBF-4A04-9D22-169D8572F34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6423" y="991608"/>
            <a:ext cx="11339774" cy="271592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274"/>
              </a:spcAft>
              <a:buNone/>
              <a:defRPr sz="1961" b="0" i="0">
                <a:solidFill>
                  <a:srgbClr val="000000"/>
                </a:solidFill>
                <a:latin typeface="+mn-lt"/>
              </a:defRPr>
            </a:lvl1pPr>
            <a:lvl2pPr marL="224097" indent="0">
              <a:lnSpc>
                <a:spcPct val="90000"/>
              </a:lnSpc>
              <a:spcBef>
                <a:spcPts val="0"/>
              </a:spcBef>
              <a:spcAft>
                <a:spcPts val="1274"/>
              </a:spcAft>
              <a:buNone/>
              <a:defRPr sz="1961">
                <a:solidFill>
                  <a:schemeClr val="tx2"/>
                </a:solidFill>
              </a:defRPr>
            </a:lvl2pPr>
            <a:lvl3pPr marL="448193" indent="0">
              <a:spcBef>
                <a:spcPts val="0"/>
              </a:spcBef>
              <a:spcAft>
                <a:spcPts val="1274"/>
              </a:spcAft>
              <a:buNone/>
              <a:defRPr sz="1961"/>
            </a:lvl3pPr>
            <a:lvl4pPr marL="672290" indent="0">
              <a:spcBef>
                <a:spcPts val="0"/>
              </a:spcBef>
              <a:spcAft>
                <a:spcPts val="1274"/>
              </a:spcAft>
              <a:buNone/>
              <a:defRPr sz="1961"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Subtitle Segoe UI</a:t>
            </a:r>
          </a:p>
        </p:txBody>
      </p:sp>
    </p:spTree>
    <p:extLst>
      <p:ext uri="{BB962C8B-B14F-4D97-AF65-F5344CB8AC3E}">
        <p14:creationId xmlns:p14="http://schemas.microsoft.com/office/powerpoint/2010/main" val="416011587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32D09-86D4-4E85-A4CE-7262404C7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6F57C-0EBC-48C1-8914-53A303E08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ABE95-2787-414A-ADDB-4905BA6A2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D0057-C1E6-4A9D-AE61-8A01DDFD3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9598F-98F5-44BC-B3EA-271D672E8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91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BDBC305C-A9C3-4278-AFC0-C99DFD80A6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302551"/>
            <a:ext cx="11336039" cy="75802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122087627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26424" y="2135537"/>
            <a:ext cx="3632388" cy="2583813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96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Drop photo here</a:t>
            </a:r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 hasCustomPrompt="1"/>
          </p:nvPr>
        </p:nvSpPr>
        <p:spPr>
          <a:xfrm>
            <a:off x="4281364" y="2135537"/>
            <a:ext cx="3623050" cy="2583813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96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Drop photo here</a:t>
            </a:r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8126963" y="2135536"/>
            <a:ext cx="3634002" cy="2583814"/>
          </a:xfr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96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Drop photo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26424" y="4927922"/>
            <a:ext cx="3630521" cy="1307666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None/>
              <a:defRPr sz="1568" b="1">
                <a:solidFill>
                  <a:schemeClr val="tx2"/>
                </a:solidFill>
                <a:latin typeface="+mj-lt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ClrTx/>
              <a:buSzPct val="90000"/>
              <a:buFont typeface="Arial" panose="020B0604020202020204" pitchFamily="34" charset="0"/>
              <a:buNone/>
              <a:tabLst/>
              <a:defRPr sz="1568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281361" y="4927922"/>
            <a:ext cx="3623050" cy="1307666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None/>
              <a:defRPr sz="1568">
                <a:solidFill>
                  <a:schemeClr val="tx2"/>
                </a:solidFill>
                <a:latin typeface="+mj-lt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ClrTx/>
              <a:buSzPct val="90000"/>
              <a:buFont typeface="Arial" panose="020B0604020202020204" pitchFamily="34" charset="0"/>
              <a:buNone/>
              <a:tabLst/>
              <a:defRPr sz="1568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126963" y="4927922"/>
            <a:ext cx="3630521" cy="1307666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None/>
              <a:defRPr sz="1568">
                <a:solidFill>
                  <a:schemeClr val="tx2"/>
                </a:solidFill>
                <a:latin typeface="+mj-lt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ClrTx/>
              <a:buSzPct val="90000"/>
              <a:buFont typeface="Arial" panose="020B0604020202020204" pitchFamily="34" charset="0"/>
              <a:buNone/>
              <a:tabLst/>
              <a:defRPr sz="1568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Paragraph title Segoe UI bold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4138D0E-FA08-493B-A3B5-1ED81872AD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440495"/>
            <a:ext cx="11336039" cy="739343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/>
            </a:lvl1pPr>
          </a:lstStyle>
          <a:p>
            <a:r>
              <a:rPr lang="en-US" dirty="0"/>
              <a:t>Photo layout 2</a:t>
            </a:r>
          </a:p>
        </p:txBody>
      </p:sp>
    </p:spTree>
    <p:extLst>
      <p:ext uri="{BB962C8B-B14F-4D97-AF65-F5344CB8AC3E}">
        <p14:creationId xmlns:p14="http://schemas.microsoft.com/office/powerpoint/2010/main" val="215040408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line Image Placeholder 2">
            <a:extLst>
              <a:ext uri="{FF2B5EF4-FFF2-40B4-BE49-F238E27FC236}">
                <a16:creationId xmlns:a16="http://schemas.microsoft.com/office/drawing/2014/main" id="{562D5679-B66F-A244-9E94-0FFE5F1B6168}"/>
              </a:ext>
            </a:extLst>
          </p:cNvPr>
          <p:cNvSpPr>
            <a:spLocks noGrp="1"/>
          </p:cNvSpPr>
          <p:nvPr>
            <p:ph type="clipArt" sz="quarter" idx="11" hasCustomPrompt="1"/>
          </p:nvPr>
        </p:nvSpPr>
        <p:spPr>
          <a:xfrm>
            <a:off x="5982391" y="2145841"/>
            <a:ext cx="5780073" cy="3756460"/>
          </a:xfrm>
        </p:spPr>
        <p:txBody>
          <a:bodyPr anchor="ctr">
            <a:noAutofit/>
          </a:bodyPr>
          <a:lstStyle>
            <a:lvl1pPr algn="ctr">
              <a:defRPr sz="1961">
                <a:latin typeface="+mj-lt"/>
              </a:defRPr>
            </a:lvl1pPr>
          </a:lstStyle>
          <a:p>
            <a:r>
              <a:rPr lang="en-US" dirty="0"/>
              <a:t>Drop photo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26424" y="2145841"/>
            <a:ext cx="5138175" cy="2573509"/>
          </a:xfrm>
        </p:spPr>
        <p:txBody>
          <a:bodyPr wrap="square" lIns="0" tIns="0" rIns="0" bIns="0">
            <a:no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549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549" b="0" i="0">
                <a:solidFill>
                  <a:srgbClr val="000000"/>
                </a:solidFill>
                <a:latin typeface="+mn-lt"/>
              </a:defRPr>
            </a:lvl1pPr>
            <a:lvl2pPr marL="224097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pt-BR" dirty="0"/>
              <a:t>Subhead Segoe UI 26pt</a:t>
            </a:r>
          </a:p>
          <a:p>
            <a:pPr lvl="0"/>
            <a:r>
              <a:rPr lang="pt-BR" dirty="0"/>
              <a:t>Subhead Segoe UI 26pt</a:t>
            </a:r>
          </a:p>
          <a:p>
            <a:pPr lvl="0"/>
            <a:r>
              <a:rPr lang="pt-BR" dirty="0"/>
              <a:t>Subhead Segoe UI 26pt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E60CBD1C-0AFE-4EB9-94D7-943981FE05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440495"/>
            <a:ext cx="11336039" cy="739343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Device layout</a:t>
            </a:r>
          </a:p>
        </p:txBody>
      </p:sp>
    </p:spTree>
    <p:extLst>
      <p:ext uri="{BB962C8B-B14F-4D97-AF65-F5344CB8AC3E}">
        <p14:creationId xmlns:p14="http://schemas.microsoft.com/office/powerpoint/2010/main" val="1429584966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layout: three columns graphic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26425" y="1599723"/>
            <a:ext cx="3632388" cy="31289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897219" y="1958468"/>
            <a:ext cx="2698612" cy="2411476"/>
          </a:xfrm>
        </p:spPr>
        <p:txBody>
          <a:bodyPr anchor="ctr">
            <a:noAutofit/>
          </a:bodyPr>
          <a:lstStyle>
            <a:lvl1pPr marL="0" indent="0" algn="ctr">
              <a:buNone/>
              <a:defRPr sz="196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281363" y="1599723"/>
            <a:ext cx="3623052" cy="31289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126965" y="1599723"/>
            <a:ext cx="3635499" cy="31289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Content Placeholder 15"/>
          <p:cNvSpPr>
            <a:spLocks noGrp="1"/>
          </p:cNvSpPr>
          <p:nvPr userDrawn="1">
            <p:ph sz="quarter" idx="18" hasCustomPrompt="1"/>
          </p:nvPr>
        </p:nvSpPr>
        <p:spPr>
          <a:xfrm>
            <a:off x="4746694" y="1958468"/>
            <a:ext cx="2698612" cy="2411476"/>
          </a:xfrm>
        </p:spPr>
        <p:txBody>
          <a:bodyPr anchor="ctr">
            <a:noAutofit/>
          </a:bodyPr>
          <a:lstStyle>
            <a:lvl1pPr marL="0" indent="0" algn="ctr">
              <a:buNone/>
              <a:defRPr sz="196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8" name="Content Placeholder 15"/>
          <p:cNvSpPr>
            <a:spLocks noGrp="1"/>
          </p:cNvSpPr>
          <p:nvPr userDrawn="1">
            <p:ph sz="quarter" idx="19" hasCustomPrompt="1"/>
          </p:nvPr>
        </p:nvSpPr>
        <p:spPr>
          <a:xfrm>
            <a:off x="8598490" y="1958468"/>
            <a:ext cx="2698612" cy="2411476"/>
          </a:xfrm>
        </p:spPr>
        <p:txBody>
          <a:bodyPr anchor="ctr">
            <a:noAutofit/>
          </a:bodyPr>
          <a:lstStyle>
            <a:lvl1pPr marL="0" indent="0" algn="ctr">
              <a:buNone/>
              <a:defRPr sz="196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FC74E6E5-9DAD-4A14-9C20-D9F9150874FE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26424" y="440495"/>
            <a:ext cx="11336039" cy="739343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Graphic layout: three columns graphic and text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FB052D15-67DF-4845-863F-FEC853640A9E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26425" y="4927922"/>
            <a:ext cx="3627659" cy="1307666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None/>
              <a:defRPr sz="1568" b="1">
                <a:solidFill>
                  <a:schemeClr val="tx2"/>
                </a:solidFill>
                <a:latin typeface="+mj-lt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ClrTx/>
              <a:buSzPct val="90000"/>
              <a:buFont typeface="Arial" panose="020B0604020202020204" pitchFamily="34" charset="0"/>
              <a:buNone/>
              <a:tabLst/>
              <a:defRPr sz="1568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A5ECD4C7-D870-4003-9FA8-85EBBED87940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281362" y="4927922"/>
            <a:ext cx="3623051" cy="1307666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None/>
              <a:defRPr sz="1568">
                <a:solidFill>
                  <a:schemeClr val="tx2"/>
                </a:solidFill>
                <a:latin typeface="+mj-lt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ClrTx/>
              <a:buSzPct val="90000"/>
              <a:buFont typeface="Arial" panose="020B0604020202020204" pitchFamily="34" charset="0"/>
              <a:buNone/>
              <a:tabLst/>
              <a:defRPr sz="1568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AA9BECBA-B2CC-4EE6-B54E-9ADB03EB2595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126963" y="4927922"/>
            <a:ext cx="3635502" cy="1307666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None/>
              <a:defRPr sz="1568">
                <a:solidFill>
                  <a:schemeClr val="tx2"/>
                </a:solidFill>
                <a:latin typeface="+mj-lt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ClrTx/>
              <a:buSzPct val="90000"/>
              <a:buFont typeface="Arial" panose="020B0604020202020204" pitchFamily="34" charset="0"/>
              <a:buNone/>
              <a:tabLst/>
              <a:defRPr sz="1568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Paragraph title Segoe UI bold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350040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layout: four columns graphic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594C393-E06E-3A4C-A658-2526A14DA5A1}"/>
              </a:ext>
            </a:extLst>
          </p:cNvPr>
          <p:cNvSpPr/>
          <p:nvPr userDrawn="1"/>
        </p:nvSpPr>
        <p:spPr bwMode="auto">
          <a:xfrm>
            <a:off x="9109046" y="1590385"/>
            <a:ext cx="2653417" cy="3128965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011C51E-94BA-C44D-ABF4-E87C4124DAF0}"/>
              </a:ext>
            </a:extLst>
          </p:cNvPr>
          <p:cNvSpPr/>
          <p:nvPr userDrawn="1"/>
        </p:nvSpPr>
        <p:spPr bwMode="auto">
          <a:xfrm>
            <a:off x="6214840" y="1590385"/>
            <a:ext cx="2653417" cy="3128965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6DDB665-2DD7-AE40-9862-C6E8E22E9215}"/>
              </a:ext>
            </a:extLst>
          </p:cNvPr>
          <p:cNvSpPr/>
          <p:nvPr userDrawn="1"/>
        </p:nvSpPr>
        <p:spPr bwMode="auto">
          <a:xfrm>
            <a:off x="3320633" y="1590385"/>
            <a:ext cx="2653417" cy="3128965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D677DE-AA2C-984C-BAE1-54D5F0B518CE}"/>
              </a:ext>
            </a:extLst>
          </p:cNvPr>
          <p:cNvSpPr/>
          <p:nvPr userDrawn="1"/>
        </p:nvSpPr>
        <p:spPr bwMode="auto">
          <a:xfrm>
            <a:off x="426426" y="1590385"/>
            <a:ext cx="2653417" cy="3128965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47712A-15EB-884C-BF95-7C690BA778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435824"/>
            <a:ext cx="11336039" cy="74401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Graphic layout: four columns graphic and text</a:t>
            </a:r>
          </a:p>
        </p:txBody>
      </p:sp>
      <p:sp>
        <p:nvSpPr>
          <p:cNvPr id="4" name="Content Placeholder 15">
            <a:extLst>
              <a:ext uri="{FF2B5EF4-FFF2-40B4-BE49-F238E27FC236}">
                <a16:creationId xmlns:a16="http://schemas.microsoft.com/office/drawing/2014/main" id="{F580A529-D3A8-5643-80BA-3E2BE1AA8D57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66751" y="2135537"/>
            <a:ext cx="1572767" cy="2038660"/>
          </a:xfrm>
        </p:spPr>
        <p:txBody>
          <a:bodyPr anchor="ctr">
            <a:noAutofit/>
          </a:bodyPr>
          <a:lstStyle>
            <a:lvl1pPr marL="0" indent="0" algn="ctr">
              <a:buNone/>
              <a:defRPr sz="196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Content Placeholder 15">
            <a:extLst>
              <a:ext uri="{FF2B5EF4-FFF2-40B4-BE49-F238E27FC236}">
                <a16:creationId xmlns:a16="http://schemas.microsoft.com/office/drawing/2014/main" id="{1F6D7A4B-5FFE-2741-8477-E0CAA019B079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849259" y="2135537"/>
            <a:ext cx="1596164" cy="2038660"/>
          </a:xfrm>
        </p:spPr>
        <p:txBody>
          <a:bodyPr anchor="ctr">
            <a:noAutofit/>
          </a:bodyPr>
          <a:lstStyle>
            <a:lvl1pPr marL="0" indent="0" algn="ctr">
              <a:buNone/>
              <a:defRPr sz="196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07CF99F6-2487-AC48-8A09-B34B72BD5F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6426" y="4927922"/>
            <a:ext cx="2653417" cy="1307666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None/>
              <a:defRPr sz="1568" b="1">
                <a:solidFill>
                  <a:schemeClr val="tx2"/>
                </a:solidFill>
                <a:latin typeface="+mj-lt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ClrTx/>
              <a:buSzPct val="90000"/>
              <a:buFont typeface="Arial" panose="020B0604020202020204" pitchFamily="34" charset="0"/>
              <a:buNone/>
              <a:tabLst/>
              <a:defRPr sz="1568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quam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.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7F7B5F75-90C0-F44E-9322-8FF1108BD34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20633" y="4927922"/>
            <a:ext cx="2653417" cy="1307666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None/>
              <a:defRPr sz="1568">
                <a:solidFill>
                  <a:schemeClr val="tx2"/>
                </a:solidFill>
                <a:latin typeface="+mj-lt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ClrTx/>
              <a:buSzPct val="90000"/>
              <a:buFont typeface="Arial" panose="020B0604020202020204" pitchFamily="34" charset="0"/>
              <a:buNone/>
              <a:tabLst/>
              <a:defRPr sz="1568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quam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.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E444E9C-8096-FE42-BE2A-094180C611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4840" y="4927922"/>
            <a:ext cx="2653417" cy="1307666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None/>
              <a:defRPr sz="1568">
                <a:solidFill>
                  <a:schemeClr val="tx2"/>
                </a:solidFill>
                <a:latin typeface="+mj-lt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ClrTx/>
              <a:buSzPct val="90000"/>
              <a:buFont typeface="Arial" panose="020B0604020202020204" pitchFamily="34" charset="0"/>
              <a:buNone/>
              <a:tabLst/>
              <a:defRPr sz="1568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Paragraph title Segoe UI bold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quam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.</a:t>
            </a:r>
          </a:p>
        </p:txBody>
      </p:sp>
      <p:sp>
        <p:nvSpPr>
          <p:cNvPr id="13" name="Content Placeholder 15">
            <a:extLst>
              <a:ext uri="{FF2B5EF4-FFF2-40B4-BE49-F238E27FC236}">
                <a16:creationId xmlns:a16="http://schemas.microsoft.com/office/drawing/2014/main" id="{30602BFF-4B8C-D046-AD65-47970BC89DF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743466" y="2135537"/>
            <a:ext cx="1596164" cy="2038660"/>
          </a:xfrm>
        </p:spPr>
        <p:txBody>
          <a:bodyPr anchor="ctr">
            <a:noAutofit/>
          </a:bodyPr>
          <a:lstStyle>
            <a:lvl1pPr marL="0" indent="0" algn="ctr">
              <a:buNone/>
              <a:defRPr sz="196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4" name="Content Placeholder 15">
            <a:extLst>
              <a:ext uri="{FF2B5EF4-FFF2-40B4-BE49-F238E27FC236}">
                <a16:creationId xmlns:a16="http://schemas.microsoft.com/office/drawing/2014/main" id="{88A8CB35-A244-544E-8BAE-53CB85074FBB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9637672" y="2135537"/>
            <a:ext cx="1596164" cy="2038660"/>
          </a:xfrm>
        </p:spPr>
        <p:txBody>
          <a:bodyPr anchor="ctr">
            <a:noAutofit/>
          </a:bodyPr>
          <a:lstStyle>
            <a:lvl1pPr marL="0" indent="0" algn="ctr">
              <a:buNone/>
              <a:defRPr sz="196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D8D35D15-66F4-4840-BA72-4B7AB5A24EF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09046" y="4927922"/>
            <a:ext cx="2653417" cy="1307666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None/>
              <a:defRPr sz="1568">
                <a:solidFill>
                  <a:schemeClr val="tx2"/>
                </a:solidFill>
                <a:latin typeface="+mj-lt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ClrTx/>
              <a:buSzPct val="90000"/>
              <a:buFont typeface="Arial" panose="020B0604020202020204" pitchFamily="34" charset="0"/>
              <a:buNone/>
              <a:tabLst/>
              <a:defRPr sz="1568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Paragraph title Segoe UI bold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quam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0534949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26424" y="2135536"/>
            <a:ext cx="11336039" cy="4288197"/>
          </a:xfrm>
        </p:spPr>
        <p:txBody>
          <a:bodyPr bIns="1737360" anchor="ctr">
            <a:noAutofit/>
          </a:bodyPr>
          <a:lstStyle>
            <a:lvl1pPr algn="ctr">
              <a:defRPr sz="1961">
                <a:solidFill>
                  <a:srgbClr val="000000"/>
                </a:solidFill>
                <a:latin typeface="+mj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4F997AC3-87B6-4E0B-88C2-A05069E413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440495"/>
            <a:ext cx="11336039" cy="739343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Table layout</a:t>
            </a:r>
          </a:p>
        </p:txBody>
      </p:sp>
    </p:spTree>
    <p:extLst>
      <p:ext uri="{BB962C8B-B14F-4D97-AF65-F5344CB8AC3E}">
        <p14:creationId xmlns:p14="http://schemas.microsoft.com/office/powerpoint/2010/main" val="1343495527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26425" y="1184319"/>
            <a:ext cx="7477989" cy="3535032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294" spc="-147" dirty="0">
                <a:solidFill>
                  <a:srgbClr val="000000"/>
                </a:solidFill>
              </a:defRPr>
            </a:lvl1pPr>
          </a:lstStyle>
          <a:p>
            <a:pPr marL="0" lvl="0">
              <a:lnSpc>
                <a:spcPts val="549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25571050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26425" y="1184319"/>
            <a:ext cx="7477989" cy="3535032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294" spc="-147" dirty="0">
                <a:solidFill>
                  <a:schemeClr val="tx1"/>
                </a:solidFill>
              </a:defRPr>
            </a:lvl1pPr>
          </a:lstStyle>
          <a:p>
            <a:pPr marL="0" lvl="0">
              <a:lnSpc>
                <a:spcPts val="549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31218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>
            <a:extLst>
              <a:ext uri="{FF2B5EF4-FFF2-40B4-BE49-F238E27FC236}">
                <a16:creationId xmlns:a16="http://schemas.microsoft.com/office/drawing/2014/main" id="{51E9DCD3-357B-4AF7-BDD2-18E09F714F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5" y="1184319"/>
            <a:ext cx="7477989" cy="3535032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294" spc="-147" dirty="0">
                <a:solidFill>
                  <a:schemeClr val="tx1"/>
                </a:solidFill>
              </a:defRPr>
            </a:lvl1pPr>
          </a:lstStyle>
          <a:p>
            <a:pPr marL="0" lvl="0">
              <a:lnSpc>
                <a:spcPts val="549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3460579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in a blue shirt&#10;&#10;Description generated with high confidence">
            <a:extLst>
              <a:ext uri="{FF2B5EF4-FFF2-40B4-BE49-F238E27FC236}">
                <a16:creationId xmlns:a16="http://schemas.microsoft.com/office/drawing/2014/main" id="{6ED214DD-0EEC-4ACC-A022-15CDD9C0AD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2190264" cy="6857996"/>
          </a:xfrm>
          <a:prstGeom prst="rect">
            <a:avLst/>
          </a:prstGeom>
        </p:spPr>
      </p:pic>
      <p:sp>
        <p:nvSpPr>
          <p:cNvPr id="5" name="Title 35">
            <a:extLst>
              <a:ext uri="{FF2B5EF4-FFF2-40B4-BE49-F238E27FC236}">
                <a16:creationId xmlns:a16="http://schemas.microsoft.com/office/drawing/2014/main" id="{8441881C-06B8-4CD2-ADC6-DFD3519E6A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5" y="1184319"/>
            <a:ext cx="7477989" cy="3535032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294" spc="-147" dirty="0">
                <a:solidFill>
                  <a:srgbClr val="000000"/>
                </a:solidFill>
              </a:defRPr>
            </a:lvl1pPr>
          </a:lstStyle>
          <a:p>
            <a:pPr marL="0" lvl="0">
              <a:lnSpc>
                <a:spcPts val="549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9884671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C19AA-0708-472B-BA80-0A1351716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E7BD8-B2AA-41DE-9C22-5FC1A67DD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A9584-B69D-489B-BDE6-FD832B3B5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3754D-1FB5-4A56-BE09-0ECDC0528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7F574-8F89-443D-80B8-EBB75747A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042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7387425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F07DE85-B70F-4309-8506-6C011BC2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1829711"/>
            <a:ext cx="7477989" cy="1473396"/>
          </a:xfrm>
          <a:noFill/>
        </p:spPr>
        <p:txBody>
          <a:bodyPr lIns="0" tIns="0" rIns="0" bIns="0" anchor="t" anchorCtr="0"/>
          <a:lstStyle>
            <a:lvl1pPr>
              <a:lnSpc>
                <a:spcPct val="100000"/>
              </a:lnSpc>
              <a:spcAft>
                <a:spcPts val="1274"/>
              </a:spcAft>
              <a:defRPr sz="2549" spc="-147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F3523A4C-09FD-49AC-AA6D-1A6E7B7893EE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28494" y="6318462"/>
            <a:ext cx="4482124" cy="10561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rgbClr val="000000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4C8B45-9D01-4389-94BD-CBAF3D8B35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9544" y="437137"/>
            <a:ext cx="896425" cy="19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50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6425" y="1829711"/>
            <a:ext cx="7477989" cy="1473396"/>
          </a:xfrm>
          <a:noFill/>
        </p:spPr>
        <p:txBody>
          <a:bodyPr lIns="0" tIns="0" rIns="0" bIns="0" anchor="t" anchorCtr="0"/>
          <a:lstStyle>
            <a:lvl1pPr>
              <a:lnSpc>
                <a:spcPct val="100000"/>
              </a:lnSpc>
              <a:spcAft>
                <a:spcPts val="1274"/>
              </a:spcAft>
              <a:defRPr sz="2549" spc="-147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1688BD8D-D2E4-4DFC-B39C-D55D8436235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28494" y="6318462"/>
            <a:ext cx="4482124" cy="10561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bg2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6BDE7C-8AED-4A87-A171-2EB14E4B98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8681" y="437140"/>
            <a:ext cx="896425" cy="19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4286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st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D0DDC16-BBB9-486F-A6F2-9C2AED9A5532}"/>
              </a:ext>
            </a:extLst>
          </p:cNvPr>
          <p:cNvSpPr/>
          <p:nvPr userDrawn="1"/>
        </p:nvSpPr>
        <p:spPr>
          <a:xfrm>
            <a:off x="-1" y="-7783"/>
            <a:ext cx="6096000" cy="6865783"/>
          </a:xfrm>
          <a:prstGeom prst="rect">
            <a:avLst/>
          </a:prstGeom>
          <a:solidFill>
            <a:schemeClr val="tx2">
              <a:alpha val="7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225">
              <a:defRPr/>
            </a:pPr>
            <a:endParaRPr lang="en-US" sz="1800" kern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3"/>
            <a:ext cx="5602653" cy="89966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38112125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with photo and t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sitting at a table using a computer&#10;&#10;Description generated with high confidence">
            <a:extLst>
              <a:ext uri="{FF2B5EF4-FFF2-40B4-BE49-F238E27FC236}">
                <a16:creationId xmlns:a16="http://schemas.microsoft.com/office/drawing/2014/main" id="{AC14534E-46CD-4303-B862-80358F1BA8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" y="0"/>
            <a:ext cx="12192000" cy="68580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 bwMode="auto">
          <a:xfrm>
            <a:off x="-2" y="-5304"/>
            <a:ext cx="4526282" cy="6863304"/>
          </a:xfrm>
          <a:prstGeom prst="rect">
            <a:avLst/>
          </a:prstGeom>
          <a:gradFill>
            <a:gsLst>
              <a:gs pos="0">
                <a:schemeClr val="bg1">
                  <a:alpha val="71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6292" y="256398"/>
            <a:ext cx="1829371" cy="673018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67682" y="2084172"/>
            <a:ext cx="8125315" cy="358620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303" y="2077814"/>
            <a:ext cx="6274911" cy="1793104"/>
          </a:xfrm>
          <a:noFill/>
        </p:spPr>
        <p:txBody>
          <a:bodyPr lIns="146304" tIns="91440" rIns="146304" bIns="91440" anchor="t" anchorCtr="0"/>
          <a:lstStyle>
            <a:lvl1pPr>
              <a:defRPr sz="4704" spc="-98" baseline="0">
                <a:gradFill>
                  <a:gsLst>
                    <a:gs pos="130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3" y="3877278"/>
            <a:ext cx="6276530" cy="651821"/>
          </a:xfrm>
        </p:spPr>
        <p:txBody>
          <a:bodyPr wrap="square" lIns="164592" tIns="109728" rIns="164592" bIns="109728">
            <a:spAutoFit/>
          </a:bodyPr>
          <a:lstStyle>
            <a:lvl1pPr marL="0" indent="0">
              <a:spcBef>
                <a:spcPts val="0"/>
              </a:spcBef>
              <a:buNone/>
              <a:defRPr sz="3136">
                <a:gradFill>
                  <a:gsLst>
                    <a:gs pos="130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01352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5649872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 algn="ctr">
              <a:defRPr kumimoji="0" lang="en-US" sz="2400" b="0" i="0" u="none" strike="noStrike" kern="1200" cap="all" spc="800" normalizeH="0" baseline="0" dirty="0">
                <a:ln w="3175"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 charset="0"/>
                <a:ea typeface="+mn-ea"/>
                <a:cs typeface="Segoe UI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0860600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st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D0DDC16-BBB9-486F-A6F2-9C2AED9A5532}"/>
              </a:ext>
            </a:extLst>
          </p:cNvPr>
          <p:cNvSpPr/>
          <p:nvPr userDrawn="1"/>
        </p:nvSpPr>
        <p:spPr>
          <a:xfrm>
            <a:off x="-1" y="-7783"/>
            <a:ext cx="6096000" cy="6865783"/>
          </a:xfrm>
          <a:prstGeom prst="rect">
            <a:avLst/>
          </a:prstGeom>
          <a:solidFill>
            <a:schemeClr val="tx2">
              <a:alpha val="7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225">
              <a:defRPr/>
            </a:pPr>
            <a:endParaRPr lang="en-US" sz="1800" kern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3"/>
            <a:ext cx="5602653" cy="89966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28307555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C1168-A0A4-46A4-9795-88987B3118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0" y="1221953"/>
            <a:ext cx="11655840" cy="1348908"/>
          </a:xfrm>
        </p:spPr>
        <p:txBody>
          <a:bodyPr vert="horz" wrap="square" lIns="146304" tIns="91440" rIns="146304" bIns="91440" rtlCol="0">
            <a:spAutoFit/>
          </a:bodyPr>
          <a:lstStyle>
            <a:lvl1pPr>
              <a:defRPr lang="en-US" sz="1961" smtClean="0"/>
            </a:lvl1pPr>
            <a:lvl2pPr>
              <a:defRPr lang="en-US" sz="1568" smtClean="0"/>
            </a:lvl2pPr>
            <a:lvl3pPr>
              <a:defRPr lang="en-US" sz="1372" smtClean="0"/>
            </a:lvl3pPr>
            <a:lvl4pPr>
              <a:defRPr lang="en-US" sz="1176" smtClean="0"/>
            </a:lvl4pPr>
            <a:lvl5pPr>
              <a:defRPr lang="en-US" sz="1176"/>
            </a:lvl5pPr>
          </a:lstStyle>
          <a:p>
            <a:pPr lvl="0">
              <a:buClr>
                <a:schemeClr val="tx2"/>
              </a:buClr>
            </a:pPr>
            <a:r>
              <a:rPr lang="en-US"/>
              <a:t>Edit Master text styles</a:t>
            </a:r>
          </a:p>
          <a:p>
            <a:pPr lvl="1">
              <a:buClr>
                <a:schemeClr val="tx2"/>
              </a:buClr>
            </a:pPr>
            <a:r>
              <a:rPr lang="en-US"/>
              <a:t>Second level</a:t>
            </a:r>
          </a:p>
          <a:p>
            <a:pPr lvl="2">
              <a:buClr>
                <a:schemeClr val="tx2"/>
              </a:buClr>
            </a:pPr>
            <a:r>
              <a:rPr lang="en-US"/>
              <a:t>Third level</a:t>
            </a:r>
          </a:p>
          <a:p>
            <a:pPr lvl="3">
              <a:buClr>
                <a:schemeClr val="tx2"/>
              </a:buClr>
            </a:pPr>
            <a:r>
              <a:rPr lang="en-US"/>
              <a:t>Fourth level</a:t>
            </a:r>
          </a:p>
          <a:p>
            <a:pPr lvl="4">
              <a:buClr>
                <a:schemeClr val="tx2"/>
              </a:buClr>
            </a:pPr>
            <a:r>
              <a:rPr lang="en-US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B3623B-BAF3-4EA6-AEDA-9BA28ACF9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14798774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51C7F-EDB0-43D4-AC00-C35AC221C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277" y="2309700"/>
            <a:ext cx="5115694" cy="1139030"/>
          </a:xfrm>
        </p:spPr>
        <p:txBody>
          <a:bodyPr wrap="square" lIns="91440" rIns="91440" anchor="b" anchorCtr="0">
            <a:spAutoFit/>
          </a:bodyPr>
          <a:lstStyle>
            <a:lvl1pPr>
              <a:defRPr lang="en-US" sz="3200" kern="0" spc="49">
                <a:solidFill>
                  <a:srgbClr val="0078D7"/>
                </a:solidFill>
                <a:latin typeface="Segoe UI Semilight" charset="0"/>
                <a:ea typeface="Segoe UI Semilight" charset="0"/>
                <a:cs typeface="Segoe UI Semilight" charset="0"/>
              </a:defRPr>
            </a:lvl1pPr>
          </a:lstStyle>
          <a:p>
            <a:pPr marL="0" lvl="0" defTabSz="913927" fontAlgn="base">
              <a:lnSpc>
                <a:spcPct val="95000"/>
              </a:lnSpc>
              <a:spcAft>
                <a:spcPct val="0"/>
              </a:spcAft>
            </a:pPr>
            <a:r>
              <a:rPr lang="en-US"/>
              <a:t>Click to edit Master title style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A778CC4-406A-442C-8E86-E42BCD000C36}"/>
              </a:ext>
            </a:extLst>
          </p:cNvPr>
          <p:cNvCxnSpPr/>
          <p:nvPr userDrawn="1"/>
        </p:nvCxnSpPr>
        <p:spPr>
          <a:xfrm flipH="1">
            <a:off x="697278" y="3510463"/>
            <a:ext cx="4314648" cy="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EC9E0D8-FE56-4E49-BC3A-B9AC9692609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16826" y="0"/>
            <a:ext cx="6075175" cy="7003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C5D8C4F-E2E3-496B-A612-EEDE8B4214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7278" y="3695664"/>
            <a:ext cx="4314649" cy="1317284"/>
          </a:xfrm>
        </p:spPr>
        <p:txBody>
          <a:bodyPr lIns="91440" rIns="91440"/>
          <a:lstStyle>
            <a:lvl1pPr>
              <a:spcBef>
                <a:spcPts val="200"/>
              </a:spcBef>
              <a:spcAft>
                <a:spcPts val="1200"/>
              </a:spcAft>
              <a:defRPr lang="en-US" sz="1200" b="1" kern="1200" spc="170" dirty="0" smtClean="0">
                <a:solidFill>
                  <a:srgbClr val="505050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>
              <a:defRPr lang="en-US" sz="1200" b="1" kern="1200" spc="170" dirty="0" smtClean="0">
                <a:solidFill>
                  <a:srgbClr val="505050"/>
                </a:solidFill>
                <a:latin typeface="Segoe UI Semibold" charset="0"/>
                <a:ea typeface="Segoe UI Semibold" charset="0"/>
                <a:cs typeface="Segoe UI Semibold" charset="0"/>
              </a:defRPr>
            </a:lvl2pPr>
            <a:lvl3pPr>
              <a:defRPr lang="en-US" sz="1200" b="1" kern="1200" spc="170" dirty="0" smtClean="0">
                <a:solidFill>
                  <a:srgbClr val="505050"/>
                </a:solidFill>
                <a:latin typeface="Segoe UI Semibold" charset="0"/>
                <a:ea typeface="Segoe UI Semibold" charset="0"/>
                <a:cs typeface="Segoe UI Semibold" charset="0"/>
              </a:defRPr>
            </a:lvl3pPr>
            <a:lvl4pPr>
              <a:defRPr lang="en-US" sz="1200" b="1" kern="1200" spc="170" dirty="0" smtClean="0">
                <a:solidFill>
                  <a:srgbClr val="505050"/>
                </a:solidFill>
                <a:latin typeface="Segoe UI Semibold" charset="0"/>
                <a:ea typeface="Segoe UI Semibold" charset="0"/>
                <a:cs typeface="Segoe UI Semibold" charset="0"/>
              </a:defRPr>
            </a:lvl4pPr>
            <a:lvl5pPr>
              <a:defRPr lang="en-US" sz="1200" b="1" kern="1200" spc="170" dirty="0">
                <a:solidFill>
                  <a:srgbClr val="505050"/>
                </a:solidFill>
                <a:latin typeface="Segoe UI Semibold" charset="0"/>
                <a:ea typeface="Segoe UI Semibold" charset="0"/>
                <a:cs typeface="Segoe UI Semibold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83132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085CB-4209-46F0-AB2B-835AD1F49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A8C26-A55F-43EC-B51F-6D09CDEDFA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AD45C4-3C58-4397-9385-21277DAA8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3F77A-B03B-486F-8DCB-D7134D962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BC2D1-62A2-4E2B-90FE-10109D6A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98C35-0CB9-4D44-B3E2-20A9EE551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1245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E9C9A30-AF21-4061-AAF7-F1550C0E212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-3821"/>
            <a:ext cx="6095999" cy="7003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2BF53E-A85C-4215-A542-5CFED282A8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34937" y="2045659"/>
            <a:ext cx="4763234" cy="142808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lang="en-US" sz="1600" b="1" kern="1200" dirty="0" smtClean="0">
                <a:ln w="3175">
                  <a:noFill/>
                </a:ln>
                <a:solidFill>
                  <a:srgbClr val="0078D7"/>
                </a:solidFill>
                <a:latin typeface="Segoe UI Semibold" charset="0"/>
                <a:ea typeface="+mn-ea"/>
                <a:cs typeface="Segoe UI Semibold" charset="0"/>
              </a:defRPr>
            </a:lvl1pPr>
            <a:lvl2pPr marL="287283" indent="-285695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  <a:defRPr lang="en-US" sz="1600" kern="1200" dirty="0" smtClean="0">
                <a:solidFill>
                  <a:srgbClr val="505050"/>
                </a:solidFill>
                <a:latin typeface="+mj-lt"/>
                <a:ea typeface="+mn-ea"/>
                <a:cs typeface="Segoe UI" panose="020B0502040204020203" pitchFamily="34" charset="0"/>
              </a:defRPr>
            </a:lvl2pPr>
            <a:lvl3pPr marL="569803" indent="-223795">
              <a:lnSpc>
                <a:spcPct val="100000"/>
              </a:lnSpc>
              <a:buClr>
                <a:schemeClr val="tx2"/>
              </a:buClr>
              <a:defRPr sz="1400"/>
            </a:lvl3pPr>
            <a:lvl4pPr marL="914225" indent="-223795">
              <a:lnSpc>
                <a:spcPct val="100000"/>
              </a:lnSpc>
              <a:buClr>
                <a:schemeClr val="tx2"/>
              </a:buClr>
              <a:defRPr sz="1200"/>
            </a:lvl4pPr>
            <a:lvl5pPr>
              <a:lnSpc>
                <a:spcPct val="100000"/>
              </a:lnSpc>
              <a:buClr>
                <a:schemeClr val="tx2"/>
              </a:buCl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FC24F05B-D917-43E9-8B6D-60449CCE9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935" y="289512"/>
            <a:ext cx="5581874" cy="899665"/>
          </a:xfrm>
        </p:spPr>
        <p:txBody>
          <a:bodyPr/>
          <a:lstStyle>
            <a:lvl1pPr>
              <a:defRPr lang="en-US" sz="3200" b="0" kern="0" cap="none" spc="49" baseline="0" dirty="0">
                <a:ln w="3175">
                  <a:noFill/>
                </a:ln>
                <a:solidFill>
                  <a:srgbClr val="0078D7"/>
                </a:solidFill>
                <a:effectLst/>
                <a:latin typeface="Segoe UI Semilight" charset="0"/>
                <a:ea typeface="Segoe UI Semilight" charset="0"/>
                <a:cs typeface="Segoe UI Semi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49654088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1068408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4780989"/>
            <a:ext cx="10682394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4FC6F59-C64A-465E-8411-D0ED37ACDAB2}"/>
              </a:ext>
            </a:extLst>
          </p:cNvPr>
          <p:cNvSpPr txBox="1">
            <a:spLocks/>
          </p:cNvSpPr>
          <p:nvPr userDrawn="1"/>
        </p:nvSpPr>
        <p:spPr>
          <a:xfrm>
            <a:off x="269240" y="-306633"/>
            <a:ext cx="11655840" cy="899665"/>
          </a:xfrm>
          <a:prstGeom prst="rect">
            <a:avLst/>
          </a:prstGeom>
        </p:spPr>
        <p:txBody>
          <a:bodyPr vert="horz" wrap="square" lIns="143428" tIns="89642" rIns="143428" bIns="89642" rtlCol="0" anchor="ctr">
            <a:noAutofit/>
          </a:bodyPr>
          <a:lstStyle>
            <a:lvl1pPr algn="ctr" defTabSz="93238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2448" b="0" i="0" u="none" strike="noStrike" kern="1200" cap="all" spc="816" normalizeH="0" baseline="0" dirty="0">
                <a:ln w="3175"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 charset="0"/>
                <a:ea typeface="+mn-ea"/>
                <a:cs typeface="Segoe UI Light" charset="0"/>
              </a:defRPr>
            </a:lvl1pPr>
          </a:lstStyle>
          <a:p>
            <a:r>
              <a:rPr lang="en-US" sz="240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21786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07160"/>
            <a:ext cx="11280010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413180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0" name="Group 1819">
            <a:extLst>
              <a:ext uri="{FF2B5EF4-FFF2-40B4-BE49-F238E27FC236}">
                <a16:creationId xmlns:a16="http://schemas.microsoft.com/office/drawing/2014/main" id="{869BE5D7-E829-4961-B1B7-41D71CE1884E}"/>
              </a:ext>
            </a:extLst>
          </p:cNvPr>
          <p:cNvGrpSpPr/>
          <p:nvPr userDrawn="1"/>
        </p:nvGrpSpPr>
        <p:grpSpPr>
          <a:xfrm>
            <a:off x="83663" y="2629144"/>
            <a:ext cx="12009863" cy="176637"/>
            <a:chOff x="83663" y="2532000"/>
            <a:chExt cx="12009863" cy="176637"/>
          </a:xfrm>
        </p:grpSpPr>
        <p:sp>
          <p:nvSpPr>
            <p:cNvPr id="95" name="Freeform 29">
              <a:extLst>
                <a:ext uri="{FF2B5EF4-FFF2-40B4-BE49-F238E27FC236}">
                  <a16:creationId xmlns:a16="http://schemas.microsoft.com/office/drawing/2014/main" id="{CCBD172E-16C3-403C-9368-0328FC2671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6" name="Freeform 30">
              <a:extLst>
                <a:ext uri="{FF2B5EF4-FFF2-40B4-BE49-F238E27FC236}">
                  <a16:creationId xmlns:a16="http://schemas.microsoft.com/office/drawing/2014/main" id="{84166227-46D8-4126-BE4E-CF716C373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7" name="Freeform 31">
              <a:extLst>
                <a:ext uri="{FF2B5EF4-FFF2-40B4-BE49-F238E27FC236}">
                  <a16:creationId xmlns:a16="http://schemas.microsoft.com/office/drawing/2014/main" id="{F496A010-B395-4C51-9623-DA6CD1623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8" name="Freeform 32">
              <a:extLst>
                <a:ext uri="{FF2B5EF4-FFF2-40B4-BE49-F238E27FC236}">
                  <a16:creationId xmlns:a16="http://schemas.microsoft.com/office/drawing/2014/main" id="{5916D425-6CDB-41B5-8E77-75822A85FD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9" name="Freeform 29">
              <a:extLst>
                <a:ext uri="{FF2B5EF4-FFF2-40B4-BE49-F238E27FC236}">
                  <a16:creationId xmlns:a16="http://schemas.microsoft.com/office/drawing/2014/main" id="{012D95EC-09AB-4721-B118-9BA4766A74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0" name="Freeform 30">
              <a:extLst>
                <a:ext uri="{FF2B5EF4-FFF2-40B4-BE49-F238E27FC236}">
                  <a16:creationId xmlns:a16="http://schemas.microsoft.com/office/drawing/2014/main" id="{60B0623A-5ABE-4597-85FE-45CE83A41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1" name="Freeform 31">
              <a:extLst>
                <a:ext uri="{FF2B5EF4-FFF2-40B4-BE49-F238E27FC236}">
                  <a16:creationId xmlns:a16="http://schemas.microsoft.com/office/drawing/2014/main" id="{291EE3F5-F099-4209-940E-84AC8C171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2" name="Freeform 32">
              <a:extLst>
                <a:ext uri="{FF2B5EF4-FFF2-40B4-BE49-F238E27FC236}">
                  <a16:creationId xmlns:a16="http://schemas.microsoft.com/office/drawing/2014/main" id="{18A93BB8-784F-40C4-939D-AFCAF7AD8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3" name="Freeform 29">
              <a:extLst>
                <a:ext uri="{FF2B5EF4-FFF2-40B4-BE49-F238E27FC236}">
                  <a16:creationId xmlns:a16="http://schemas.microsoft.com/office/drawing/2014/main" id="{108DA4D1-7460-47F0-A30E-54A8DCEC12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4" name="Freeform 30">
              <a:extLst>
                <a:ext uri="{FF2B5EF4-FFF2-40B4-BE49-F238E27FC236}">
                  <a16:creationId xmlns:a16="http://schemas.microsoft.com/office/drawing/2014/main" id="{F522BDAA-9591-4786-94F5-82E3C052D0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5" name="Freeform 31">
              <a:extLst>
                <a:ext uri="{FF2B5EF4-FFF2-40B4-BE49-F238E27FC236}">
                  <a16:creationId xmlns:a16="http://schemas.microsoft.com/office/drawing/2014/main" id="{5F9C50EC-F569-443B-85EF-7C5E1EA56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6" name="Freeform 32">
              <a:extLst>
                <a:ext uri="{FF2B5EF4-FFF2-40B4-BE49-F238E27FC236}">
                  <a16:creationId xmlns:a16="http://schemas.microsoft.com/office/drawing/2014/main" id="{11618BDE-C8F1-4FDF-BCF5-6A2DD760E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7" name="Freeform 29">
              <a:extLst>
                <a:ext uri="{FF2B5EF4-FFF2-40B4-BE49-F238E27FC236}">
                  <a16:creationId xmlns:a16="http://schemas.microsoft.com/office/drawing/2014/main" id="{0D88A09E-CACD-44DB-B6EB-EAB7D76C3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8" name="Freeform 30">
              <a:extLst>
                <a:ext uri="{FF2B5EF4-FFF2-40B4-BE49-F238E27FC236}">
                  <a16:creationId xmlns:a16="http://schemas.microsoft.com/office/drawing/2014/main" id="{7F6ACAEE-E6E1-44B7-B6F8-227B118F2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9" name="Freeform 31">
              <a:extLst>
                <a:ext uri="{FF2B5EF4-FFF2-40B4-BE49-F238E27FC236}">
                  <a16:creationId xmlns:a16="http://schemas.microsoft.com/office/drawing/2014/main" id="{65A89059-0D60-4DEE-9B08-00CDB0C3E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0" name="Freeform 32">
              <a:extLst>
                <a:ext uri="{FF2B5EF4-FFF2-40B4-BE49-F238E27FC236}">
                  <a16:creationId xmlns:a16="http://schemas.microsoft.com/office/drawing/2014/main" id="{066CF743-D39B-4687-8FC2-DF849C8553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1" name="Freeform 477">
              <a:extLst>
                <a:ext uri="{FF2B5EF4-FFF2-40B4-BE49-F238E27FC236}">
                  <a16:creationId xmlns:a16="http://schemas.microsoft.com/office/drawing/2014/main" id="{CBACD5E4-8FF3-4456-B84A-4E3D9628C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2" name="Freeform 478">
              <a:extLst>
                <a:ext uri="{FF2B5EF4-FFF2-40B4-BE49-F238E27FC236}">
                  <a16:creationId xmlns:a16="http://schemas.microsoft.com/office/drawing/2014/main" id="{E44D2C0F-4D6E-4A3B-8922-E8FBDED99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3" name="Freeform 479">
              <a:extLst>
                <a:ext uri="{FF2B5EF4-FFF2-40B4-BE49-F238E27FC236}">
                  <a16:creationId xmlns:a16="http://schemas.microsoft.com/office/drawing/2014/main" id="{93E94D2F-3E31-4530-B785-FE1E593A3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4" name="Freeform 480">
              <a:extLst>
                <a:ext uri="{FF2B5EF4-FFF2-40B4-BE49-F238E27FC236}">
                  <a16:creationId xmlns:a16="http://schemas.microsoft.com/office/drawing/2014/main" id="{E9FA8B68-98B1-4358-BBCA-6B19E7A115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5" name="Freeform 29">
              <a:extLst>
                <a:ext uri="{FF2B5EF4-FFF2-40B4-BE49-F238E27FC236}">
                  <a16:creationId xmlns:a16="http://schemas.microsoft.com/office/drawing/2014/main" id="{415C3169-48A8-4AC5-A000-A7127C39D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6" name="Freeform 31">
              <a:extLst>
                <a:ext uri="{FF2B5EF4-FFF2-40B4-BE49-F238E27FC236}">
                  <a16:creationId xmlns:a16="http://schemas.microsoft.com/office/drawing/2014/main" id="{2A4F40AE-C31A-4D77-9C89-75874B352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7" name="Freeform 29">
              <a:extLst>
                <a:ext uri="{FF2B5EF4-FFF2-40B4-BE49-F238E27FC236}">
                  <a16:creationId xmlns:a16="http://schemas.microsoft.com/office/drawing/2014/main" id="{5142232A-1C77-4605-965B-70AD28366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8" name="Freeform 30">
              <a:extLst>
                <a:ext uri="{FF2B5EF4-FFF2-40B4-BE49-F238E27FC236}">
                  <a16:creationId xmlns:a16="http://schemas.microsoft.com/office/drawing/2014/main" id="{D45B0B9A-BF71-4870-9246-CEECA898B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9" name="Freeform 31">
              <a:extLst>
                <a:ext uri="{FF2B5EF4-FFF2-40B4-BE49-F238E27FC236}">
                  <a16:creationId xmlns:a16="http://schemas.microsoft.com/office/drawing/2014/main" id="{11B583FD-5FBE-4729-9126-00D9ADCBDC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0" name="Freeform 32">
              <a:extLst>
                <a:ext uri="{FF2B5EF4-FFF2-40B4-BE49-F238E27FC236}">
                  <a16:creationId xmlns:a16="http://schemas.microsoft.com/office/drawing/2014/main" id="{024EF891-8DDC-4FA4-8A0E-75CBDF3BD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1" name="Freeform 29">
              <a:extLst>
                <a:ext uri="{FF2B5EF4-FFF2-40B4-BE49-F238E27FC236}">
                  <a16:creationId xmlns:a16="http://schemas.microsoft.com/office/drawing/2014/main" id="{ED799D22-D0AC-4014-AA84-E85E3C4A0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2" name="Freeform 30">
              <a:extLst>
                <a:ext uri="{FF2B5EF4-FFF2-40B4-BE49-F238E27FC236}">
                  <a16:creationId xmlns:a16="http://schemas.microsoft.com/office/drawing/2014/main" id="{C97C26A2-4463-4835-9537-7D2159CF7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3" name="Freeform 31">
              <a:extLst>
                <a:ext uri="{FF2B5EF4-FFF2-40B4-BE49-F238E27FC236}">
                  <a16:creationId xmlns:a16="http://schemas.microsoft.com/office/drawing/2014/main" id="{8E1EEBB4-DACF-49D9-BF85-8078CC861A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4" name="Freeform 32">
              <a:extLst>
                <a:ext uri="{FF2B5EF4-FFF2-40B4-BE49-F238E27FC236}">
                  <a16:creationId xmlns:a16="http://schemas.microsoft.com/office/drawing/2014/main" id="{06B51FDA-6279-43D8-A952-E0699AC46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5" name="Freeform 29">
              <a:extLst>
                <a:ext uri="{FF2B5EF4-FFF2-40B4-BE49-F238E27FC236}">
                  <a16:creationId xmlns:a16="http://schemas.microsoft.com/office/drawing/2014/main" id="{518708C8-E6CE-4A36-AFCA-2C25AEA5D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6" name="Freeform 30">
              <a:extLst>
                <a:ext uri="{FF2B5EF4-FFF2-40B4-BE49-F238E27FC236}">
                  <a16:creationId xmlns:a16="http://schemas.microsoft.com/office/drawing/2014/main" id="{75492816-856E-43B2-ADF9-DC9B9E29B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7" name="Freeform 31">
              <a:extLst>
                <a:ext uri="{FF2B5EF4-FFF2-40B4-BE49-F238E27FC236}">
                  <a16:creationId xmlns:a16="http://schemas.microsoft.com/office/drawing/2014/main" id="{5BF10B53-E727-48B6-BD89-92DA47E25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8" name="Freeform 32">
              <a:extLst>
                <a:ext uri="{FF2B5EF4-FFF2-40B4-BE49-F238E27FC236}">
                  <a16:creationId xmlns:a16="http://schemas.microsoft.com/office/drawing/2014/main" id="{F0D56552-E5A7-43CF-8DEA-2FCB0F109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9" name="Freeform 29">
              <a:extLst>
                <a:ext uri="{FF2B5EF4-FFF2-40B4-BE49-F238E27FC236}">
                  <a16:creationId xmlns:a16="http://schemas.microsoft.com/office/drawing/2014/main" id="{2E108B6F-B79F-4BAC-9160-22525B59FB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0" name="Freeform 30">
              <a:extLst>
                <a:ext uri="{FF2B5EF4-FFF2-40B4-BE49-F238E27FC236}">
                  <a16:creationId xmlns:a16="http://schemas.microsoft.com/office/drawing/2014/main" id="{4A741E74-F57F-438F-A7AA-9BF8056ED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1" name="Freeform 31">
              <a:extLst>
                <a:ext uri="{FF2B5EF4-FFF2-40B4-BE49-F238E27FC236}">
                  <a16:creationId xmlns:a16="http://schemas.microsoft.com/office/drawing/2014/main" id="{AF9783B9-D24A-45A6-AB36-BE5F72179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2" name="Freeform 32">
              <a:extLst>
                <a:ext uri="{FF2B5EF4-FFF2-40B4-BE49-F238E27FC236}">
                  <a16:creationId xmlns:a16="http://schemas.microsoft.com/office/drawing/2014/main" id="{4C5E6AEC-0A32-49D8-AEBD-BE7BBB7340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3" name="Freeform 499">
              <a:extLst>
                <a:ext uri="{FF2B5EF4-FFF2-40B4-BE49-F238E27FC236}">
                  <a16:creationId xmlns:a16="http://schemas.microsoft.com/office/drawing/2014/main" id="{4F350EC0-231D-425B-83BC-083222A91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4" name="Freeform 500">
              <a:extLst>
                <a:ext uri="{FF2B5EF4-FFF2-40B4-BE49-F238E27FC236}">
                  <a16:creationId xmlns:a16="http://schemas.microsoft.com/office/drawing/2014/main" id="{3CBA4DBC-2AB8-4107-84AE-839424F13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5" name="Freeform 501">
              <a:extLst>
                <a:ext uri="{FF2B5EF4-FFF2-40B4-BE49-F238E27FC236}">
                  <a16:creationId xmlns:a16="http://schemas.microsoft.com/office/drawing/2014/main" id="{E53A1FBA-56C4-4BF2-B6DA-1216FFEF7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6" name="Freeform 502">
              <a:extLst>
                <a:ext uri="{FF2B5EF4-FFF2-40B4-BE49-F238E27FC236}">
                  <a16:creationId xmlns:a16="http://schemas.microsoft.com/office/drawing/2014/main" id="{4F211093-459C-48AC-B7BB-2D49045B8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7" name="Freeform 29">
              <a:extLst>
                <a:ext uri="{FF2B5EF4-FFF2-40B4-BE49-F238E27FC236}">
                  <a16:creationId xmlns:a16="http://schemas.microsoft.com/office/drawing/2014/main" id="{39B16233-3EBE-48D1-800E-BF3CB2519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8" name="Freeform 31">
              <a:extLst>
                <a:ext uri="{FF2B5EF4-FFF2-40B4-BE49-F238E27FC236}">
                  <a16:creationId xmlns:a16="http://schemas.microsoft.com/office/drawing/2014/main" id="{7CC94C21-6884-4456-B340-96114274B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" name="Freeform 29">
              <a:extLst>
                <a:ext uri="{FF2B5EF4-FFF2-40B4-BE49-F238E27FC236}">
                  <a16:creationId xmlns:a16="http://schemas.microsoft.com/office/drawing/2014/main" id="{7F725FE8-8769-4D43-8EC0-E75FD9589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" name="Freeform 30">
              <a:extLst>
                <a:ext uri="{FF2B5EF4-FFF2-40B4-BE49-F238E27FC236}">
                  <a16:creationId xmlns:a16="http://schemas.microsoft.com/office/drawing/2014/main" id="{306A062D-B9AA-4B2F-808D-1E38DB11C51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" name="Freeform 31">
              <a:extLst>
                <a:ext uri="{FF2B5EF4-FFF2-40B4-BE49-F238E27FC236}">
                  <a16:creationId xmlns:a16="http://schemas.microsoft.com/office/drawing/2014/main" id="{9ED87787-11CD-4341-88DC-D372868B4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" name="Freeform 32">
              <a:extLst>
                <a:ext uri="{FF2B5EF4-FFF2-40B4-BE49-F238E27FC236}">
                  <a16:creationId xmlns:a16="http://schemas.microsoft.com/office/drawing/2014/main" id="{60FE8B75-05EC-45DD-B240-F50477883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" name="Freeform 29">
              <a:extLst>
                <a:ext uri="{FF2B5EF4-FFF2-40B4-BE49-F238E27FC236}">
                  <a16:creationId xmlns:a16="http://schemas.microsoft.com/office/drawing/2014/main" id="{B29EDD4B-995B-4A76-8F4F-EEFF8977D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" name="Freeform 30">
              <a:extLst>
                <a:ext uri="{FF2B5EF4-FFF2-40B4-BE49-F238E27FC236}">
                  <a16:creationId xmlns:a16="http://schemas.microsoft.com/office/drawing/2014/main" id="{D0B7A114-1E0F-42C0-A06F-002FAECA8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" name="Freeform 31">
              <a:extLst>
                <a:ext uri="{FF2B5EF4-FFF2-40B4-BE49-F238E27FC236}">
                  <a16:creationId xmlns:a16="http://schemas.microsoft.com/office/drawing/2014/main" id="{C7E21293-CF99-4DE4-BC50-8C88B2215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" name="Freeform 32">
              <a:extLst>
                <a:ext uri="{FF2B5EF4-FFF2-40B4-BE49-F238E27FC236}">
                  <a16:creationId xmlns:a16="http://schemas.microsoft.com/office/drawing/2014/main" id="{63E2689F-1B2E-407A-94DF-BCC715398F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" name="Freeform 29">
              <a:extLst>
                <a:ext uri="{FF2B5EF4-FFF2-40B4-BE49-F238E27FC236}">
                  <a16:creationId xmlns:a16="http://schemas.microsoft.com/office/drawing/2014/main" id="{ACF08AAD-25CD-4EAD-88D5-DDCA62AFB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" name="Freeform 30">
              <a:extLst>
                <a:ext uri="{FF2B5EF4-FFF2-40B4-BE49-F238E27FC236}">
                  <a16:creationId xmlns:a16="http://schemas.microsoft.com/office/drawing/2014/main" id="{53D227F5-24F5-4133-B688-1CE3CE4DC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" name="Freeform 31">
              <a:extLst>
                <a:ext uri="{FF2B5EF4-FFF2-40B4-BE49-F238E27FC236}">
                  <a16:creationId xmlns:a16="http://schemas.microsoft.com/office/drawing/2014/main" id="{8C36492D-136D-4944-8295-90556935D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" name="Freeform 32">
              <a:extLst>
                <a:ext uri="{FF2B5EF4-FFF2-40B4-BE49-F238E27FC236}">
                  <a16:creationId xmlns:a16="http://schemas.microsoft.com/office/drawing/2014/main" id="{24894DC3-ED0E-4D69-BC29-9C80D94B7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" name="Freeform 29">
              <a:extLst>
                <a:ext uri="{FF2B5EF4-FFF2-40B4-BE49-F238E27FC236}">
                  <a16:creationId xmlns:a16="http://schemas.microsoft.com/office/drawing/2014/main" id="{E9822D78-886C-45DE-964C-ED98826D0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8" name="Freeform 30">
              <a:extLst>
                <a:ext uri="{FF2B5EF4-FFF2-40B4-BE49-F238E27FC236}">
                  <a16:creationId xmlns:a16="http://schemas.microsoft.com/office/drawing/2014/main" id="{EAFDE785-1593-4030-B8A3-E28F9B7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9" name="Freeform 31">
              <a:extLst>
                <a:ext uri="{FF2B5EF4-FFF2-40B4-BE49-F238E27FC236}">
                  <a16:creationId xmlns:a16="http://schemas.microsoft.com/office/drawing/2014/main" id="{7ADB6A5E-4343-4DE6-B32F-425A4D7C2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0" name="Freeform 32">
              <a:extLst>
                <a:ext uri="{FF2B5EF4-FFF2-40B4-BE49-F238E27FC236}">
                  <a16:creationId xmlns:a16="http://schemas.microsoft.com/office/drawing/2014/main" id="{79349E14-3453-4AF4-91FF-41CBD0D17C93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1" name="Freeform 387">
              <a:extLst>
                <a:ext uri="{FF2B5EF4-FFF2-40B4-BE49-F238E27FC236}">
                  <a16:creationId xmlns:a16="http://schemas.microsoft.com/office/drawing/2014/main" id="{921140D9-4822-45E9-A60E-AED916097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2" name="Freeform 388">
              <a:extLst>
                <a:ext uri="{FF2B5EF4-FFF2-40B4-BE49-F238E27FC236}">
                  <a16:creationId xmlns:a16="http://schemas.microsoft.com/office/drawing/2014/main" id="{FE3AD08C-AD3E-436B-BB97-FB7C33DE1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3" name="Freeform 389">
              <a:extLst>
                <a:ext uri="{FF2B5EF4-FFF2-40B4-BE49-F238E27FC236}">
                  <a16:creationId xmlns:a16="http://schemas.microsoft.com/office/drawing/2014/main" id="{39C0BAE7-EBBB-4CBF-BA1D-0D9A4A186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4" name="Freeform 390">
              <a:extLst>
                <a:ext uri="{FF2B5EF4-FFF2-40B4-BE49-F238E27FC236}">
                  <a16:creationId xmlns:a16="http://schemas.microsoft.com/office/drawing/2014/main" id="{41F162C2-D61F-4066-AC29-E526004EC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D3D8F3DE-DE89-4F1C-9EEA-BEC6A0837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6" name="Freeform 31">
              <a:extLst>
                <a:ext uri="{FF2B5EF4-FFF2-40B4-BE49-F238E27FC236}">
                  <a16:creationId xmlns:a16="http://schemas.microsoft.com/office/drawing/2014/main" id="{4033DAC1-3D0E-4F6B-A5A1-4E94E4638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75C22129-CB78-47BA-BAA6-293A233B61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1A009602-8130-4467-B236-C31E56EDB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201C9EC7-5F39-4BCC-931A-C7091A16B8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9BEC48DA-611C-400E-908F-148AEBA74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1" name="Freeform 397">
              <a:extLst>
                <a:ext uri="{FF2B5EF4-FFF2-40B4-BE49-F238E27FC236}">
                  <a16:creationId xmlns:a16="http://schemas.microsoft.com/office/drawing/2014/main" id="{B6F78119-9F59-4A0C-8FB7-BC39DF0619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2" name="Freeform 398">
              <a:extLst>
                <a:ext uri="{FF2B5EF4-FFF2-40B4-BE49-F238E27FC236}">
                  <a16:creationId xmlns:a16="http://schemas.microsoft.com/office/drawing/2014/main" id="{AE8ED7F9-EF3A-4FB0-B8A9-72264EB1D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3" name="Freeform 399">
              <a:extLst>
                <a:ext uri="{FF2B5EF4-FFF2-40B4-BE49-F238E27FC236}">
                  <a16:creationId xmlns:a16="http://schemas.microsoft.com/office/drawing/2014/main" id="{4138168E-982E-4AFC-8C92-FF3DDB370B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4" name="Freeform 400">
              <a:extLst>
                <a:ext uri="{FF2B5EF4-FFF2-40B4-BE49-F238E27FC236}">
                  <a16:creationId xmlns:a16="http://schemas.microsoft.com/office/drawing/2014/main" id="{98E761A4-1830-473A-BF95-0212FD10E9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821" name="Group 1820">
            <a:extLst>
              <a:ext uri="{FF2B5EF4-FFF2-40B4-BE49-F238E27FC236}">
                <a16:creationId xmlns:a16="http://schemas.microsoft.com/office/drawing/2014/main" id="{541099ED-BB8B-4885-9A17-74E3BE69FE69}"/>
              </a:ext>
            </a:extLst>
          </p:cNvPr>
          <p:cNvGrpSpPr/>
          <p:nvPr userDrawn="1"/>
        </p:nvGrpSpPr>
        <p:grpSpPr>
          <a:xfrm>
            <a:off x="83664" y="2914178"/>
            <a:ext cx="12009864" cy="176637"/>
            <a:chOff x="83663" y="2829776"/>
            <a:chExt cx="12009864" cy="176637"/>
          </a:xfrm>
        </p:grpSpPr>
        <p:sp>
          <p:nvSpPr>
            <p:cNvPr id="139" name="Freeform 29">
              <a:extLst>
                <a:ext uri="{FF2B5EF4-FFF2-40B4-BE49-F238E27FC236}">
                  <a16:creationId xmlns:a16="http://schemas.microsoft.com/office/drawing/2014/main" id="{392D5171-716F-4E9C-BF22-4B7104D3B7C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0" name="Freeform 30">
              <a:extLst>
                <a:ext uri="{FF2B5EF4-FFF2-40B4-BE49-F238E27FC236}">
                  <a16:creationId xmlns:a16="http://schemas.microsoft.com/office/drawing/2014/main" id="{DCEDB26D-2B2C-4A79-84E8-29D5180F45B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1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1" name="Freeform 31">
              <a:extLst>
                <a:ext uri="{FF2B5EF4-FFF2-40B4-BE49-F238E27FC236}">
                  <a16:creationId xmlns:a16="http://schemas.microsoft.com/office/drawing/2014/main" id="{5FD3B6F3-7F10-4E81-8C9E-8260BAEAAEE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6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2" name="Freeform 32">
              <a:extLst>
                <a:ext uri="{FF2B5EF4-FFF2-40B4-BE49-F238E27FC236}">
                  <a16:creationId xmlns:a16="http://schemas.microsoft.com/office/drawing/2014/main" id="{079B1FCE-2F35-45CA-AD93-576F409DE12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3" name="Freeform 29">
              <a:extLst>
                <a:ext uri="{FF2B5EF4-FFF2-40B4-BE49-F238E27FC236}">
                  <a16:creationId xmlns:a16="http://schemas.microsoft.com/office/drawing/2014/main" id="{8653C7C2-32D9-4ED5-9DAB-D5BB2263F4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2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4" name="Freeform 30">
              <a:extLst>
                <a:ext uri="{FF2B5EF4-FFF2-40B4-BE49-F238E27FC236}">
                  <a16:creationId xmlns:a16="http://schemas.microsoft.com/office/drawing/2014/main" id="{D00E0DE5-59F4-4E4F-A7BC-057006E01A8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5" name="Freeform 31">
              <a:extLst>
                <a:ext uri="{FF2B5EF4-FFF2-40B4-BE49-F238E27FC236}">
                  <a16:creationId xmlns:a16="http://schemas.microsoft.com/office/drawing/2014/main" id="{9C01E611-D666-425A-A43A-C43D23A9504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7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6" name="Freeform 32">
              <a:extLst>
                <a:ext uri="{FF2B5EF4-FFF2-40B4-BE49-F238E27FC236}">
                  <a16:creationId xmlns:a16="http://schemas.microsoft.com/office/drawing/2014/main" id="{97953A47-D89F-495A-AFB5-79DE3894208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6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7" name="Freeform 29">
              <a:extLst>
                <a:ext uri="{FF2B5EF4-FFF2-40B4-BE49-F238E27FC236}">
                  <a16:creationId xmlns:a16="http://schemas.microsoft.com/office/drawing/2014/main" id="{1CB10BF6-B594-4F75-B2B7-E7414DD119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4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8" name="Freeform 30">
              <a:extLst>
                <a:ext uri="{FF2B5EF4-FFF2-40B4-BE49-F238E27FC236}">
                  <a16:creationId xmlns:a16="http://schemas.microsoft.com/office/drawing/2014/main" id="{C2ACE534-4295-4F9E-A562-6021A82C91A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9" name="Freeform 31">
              <a:extLst>
                <a:ext uri="{FF2B5EF4-FFF2-40B4-BE49-F238E27FC236}">
                  <a16:creationId xmlns:a16="http://schemas.microsoft.com/office/drawing/2014/main" id="{90A6E9B8-5D7F-43AE-899C-2365797E23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8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0" name="Freeform 32">
              <a:extLst>
                <a:ext uri="{FF2B5EF4-FFF2-40B4-BE49-F238E27FC236}">
                  <a16:creationId xmlns:a16="http://schemas.microsoft.com/office/drawing/2014/main" id="{3BA98D26-8488-4CC9-84A8-F3985D4F249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8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1" name="Freeform 29">
              <a:extLst>
                <a:ext uri="{FF2B5EF4-FFF2-40B4-BE49-F238E27FC236}">
                  <a16:creationId xmlns:a16="http://schemas.microsoft.com/office/drawing/2014/main" id="{FFA98111-E386-40D2-8E50-D76EDCD7025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2" name="Freeform 30">
              <a:extLst>
                <a:ext uri="{FF2B5EF4-FFF2-40B4-BE49-F238E27FC236}">
                  <a16:creationId xmlns:a16="http://schemas.microsoft.com/office/drawing/2014/main" id="{912729D7-A693-410D-9E9E-46EE3FB71C9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9534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3" name="Freeform 31">
              <a:extLst>
                <a:ext uri="{FF2B5EF4-FFF2-40B4-BE49-F238E27FC236}">
                  <a16:creationId xmlns:a16="http://schemas.microsoft.com/office/drawing/2014/main" id="{A4E052D0-5A95-4818-9A47-5D996151082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4" name="Freeform 32">
              <a:extLst>
                <a:ext uri="{FF2B5EF4-FFF2-40B4-BE49-F238E27FC236}">
                  <a16:creationId xmlns:a16="http://schemas.microsoft.com/office/drawing/2014/main" id="{21D30B51-3DD1-4A0B-AB27-1ADD452BEF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6629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5" name="Freeform 521">
              <a:extLst>
                <a:ext uri="{FF2B5EF4-FFF2-40B4-BE49-F238E27FC236}">
                  <a16:creationId xmlns:a16="http://schemas.microsoft.com/office/drawing/2014/main" id="{9E5973D7-880B-4444-8EF4-CBD4AE8F7D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6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6" name="Freeform 522">
              <a:extLst>
                <a:ext uri="{FF2B5EF4-FFF2-40B4-BE49-F238E27FC236}">
                  <a16:creationId xmlns:a16="http://schemas.microsoft.com/office/drawing/2014/main" id="{D315560E-A118-4E8F-828D-4107FAF7A1E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4765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7" name="Freeform 523">
              <a:extLst>
                <a:ext uri="{FF2B5EF4-FFF2-40B4-BE49-F238E27FC236}">
                  <a16:creationId xmlns:a16="http://schemas.microsoft.com/office/drawing/2014/main" id="{00311F17-B541-4EFB-802A-4EA0D9EAD6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7999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8" name="Freeform 524">
              <a:extLst>
                <a:ext uri="{FF2B5EF4-FFF2-40B4-BE49-F238E27FC236}">
                  <a16:creationId xmlns:a16="http://schemas.microsoft.com/office/drawing/2014/main" id="{8F69C512-5E5D-47B6-9217-03280343810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1860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9" name="Freeform 29">
              <a:extLst>
                <a:ext uri="{FF2B5EF4-FFF2-40B4-BE49-F238E27FC236}">
                  <a16:creationId xmlns:a16="http://schemas.microsoft.com/office/drawing/2014/main" id="{6FEA9CBB-0677-4F45-95EC-E422E354E83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6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0" name="Freeform 31">
              <a:extLst>
                <a:ext uri="{FF2B5EF4-FFF2-40B4-BE49-F238E27FC236}">
                  <a16:creationId xmlns:a16="http://schemas.microsoft.com/office/drawing/2014/main" id="{15949574-D408-47D4-A07D-0867D9E08F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1" name="Freeform 29">
              <a:extLst>
                <a:ext uri="{FF2B5EF4-FFF2-40B4-BE49-F238E27FC236}">
                  <a16:creationId xmlns:a16="http://schemas.microsoft.com/office/drawing/2014/main" id="{7446A109-2341-441F-84FD-248EF7A887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08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2" name="Freeform 30">
              <a:extLst>
                <a:ext uri="{FF2B5EF4-FFF2-40B4-BE49-F238E27FC236}">
                  <a16:creationId xmlns:a16="http://schemas.microsoft.com/office/drawing/2014/main" id="{841ED32C-A397-44AE-9ABB-B53E7ABC1C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7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3" name="Freeform 31">
              <a:extLst>
                <a:ext uri="{FF2B5EF4-FFF2-40B4-BE49-F238E27FC236}">
                  <a16:creationId xmlns:a16="http://schemas.microsoft.com/office/drawing/2014/main" id="{51B10CBE-0B0F-4B26-A807-436E08E06E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2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4" name="Freeform 32">
              <a:extLst>
                <a:ext uri="{FF2B5EF4-FFF2-40B4-BE49-F238E27FC236}">
                  <a16:creationId xmlns:a16="http://schemas.microsoft.com/office/drawing/2014/main" id="{E5BCBA0D-52F0-4729-83A3-CE8AFBFA6C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2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5" name="Freeform 29">
              <a:extLst>
                <a:ext uri="{FF2B5EF4-FFF2-40B4-BE49-F238E27FC236}">
                  <a16:creationId xmlns:a16="http://schemas.microsoft.com/office/drawing/2014/main" id="{9B13DDD3-0BB3-42C1-9BB0-CE1BE1BB337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39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6" name="Freeform 30">
              <a:extLst>
                <a:ext uri="{FF2B5EF4-FFF2-40B4-BE49-F238E27FC236}">
                  <a16:creationId xmlns:a16="http://schemas.microsoft.com/office/drawing/2014/main" id="{FCF3C257-8A6C-453E-9854-C2A1726FCA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8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7" name="Freeform 31">
              <a:extLst>
                <a:ext uri="{FF2B5EF4-FFF2-40B4-BE49-F238E27FC236}">
                  <a16:creationId xmlns:a16="http://schemas.microsoft.com/office/drawing/2014/main" id="{095C4FC6-0599-4414-B78A-D8932580453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3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8" name="Freeform 32">
              <a:extLst>
                <a:ext uri="{FF2B5EF4-FFF2-40B4-BE49-F238E27FC236}">
                  <a16:creationId xmlns:a16="http://schemas.microsoft.com/office/drawing/2014/main" id="{54BE86A6-25DD-4E30-A39E-6A6D17E1299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3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9" name="Freeform 29">
              <a:extLst>
                <a:ext uri="{FF2B5EF4-FFF2-40B4-BE49-F238E27FC236}">
                  <a16:creationId xmlns:a16="http://schemas.microsoft.com/office/drawing/2014/main" id="{D5159BF3-46CC-4873-B033-147D962CC7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0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0" name="Freeform 30">
              <a:extLst>
                <a:ext uri="{FF2B5EF4-FFF2-40B4-BE49-F238E27FC236}">
                  <a16:creationId xmlns:a16="http://schemas.microsoft.com/office/drawing/2014/main" id="{38002703-9597-49E1-B0D0-88FDB381A9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1" name="Freeform 31">
              <a:extLst>
                <a:ext uri="{FF2B5EF4-FFF2-40B4-BE49-F238E27FC236}">
                  <a16:creationId xmlns:a16="http://schemas.microsoft.com/office/drawing/2014/main" id="{67909967-4B73-406F-BE30-678D64DD544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5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2" name="Freeform 32">
              <a:extLst>
                <a:ext uri="{FF2B5EF4-FFF2-40B4-BE49-F238E27FC236}">
                  <a16:creationId xmlns:a16="http://schemas.microsoft.com/office/drawing/2014/main" id="{88C614BB-C047-40F9-85CF-0893A0FA21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4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3" name="Freeform 29">
              <a:extLst>
                <a:ext uri="{FF2B5EF4-FFF2-40B4-BE49-F238E27FC236}">
                  <a16:creationId xmlns:a16="http://schemas.microsoft.com/office/drawing/2014/main" id="{7BF5FD84-9A4D-4DBC-A1FA-C3205A075E9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1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4" name="Freeform 30">
              <a:extLst>
                <a:ext uri="{FF2B5EF4-FFF2-40B4-BE49-F238E27FC236}">
                  <a16:creationId xmlns:a16="http://schemas.microsoft.com/office/drawing/2014/main" id="{407C8742-71A7-4E71-9A5D-D06BB9EEE1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7060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5" name="Freeform 31">
              <a:extLst>
                <a:ext uri="{FF2B5EF4-FFF2-40B4-BE49-F238E27FC236}">
                  <a16:creationId xmlns:a16="http://schemas.microsoft.com/office/drawing/2014/main" id="{CBE2FDD1-B43A-41F8-9EDF-A30939285F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6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6" name="Freeform 32">
              <a:extLst>
                <a:ext uri="{FF2B5EF4-FFF2-40B4-BE49-F238E27FC236}">
                  <a16:creationId xmlns:a16="http://schemas.microsoft.com/office/drawing/2014/main" id="{41156166-9A63-4FBF-9D3D-3DD9ECEA7A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4155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7" name="Freeform 543">
              <a:extLst>
                <a:ext uri="{FF2B5EF4-FFF2-40B4-BE49-F238E27FC236}">
                  <a16:creationId xmlns:a16="http://schemas.microsoft.com/office/drawing/2014/main" id="{0521FBB5-5E11-4227-9C46-7C05BC0540B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8" name="Freeform 544">
              <a:extLst>
                <a:ext uri="{FF2B5EF4-FFF2-40B4-BE49-F238E27FC236}">
                  <a16:creationId xmlns:a16="http://schemas.microsoft.com/office/drawing/2014/main" id="{DD963703-A5E9-4193-B7AE-D716B7A45C6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291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9" name="Freeform 545">
              <a:extLst>
                <a:ext uri="{FF2B5EF4-FFF2-40B4-BE49-F238E27FC236}">
                  <a16:creationId xmlns:a16="http://schemas.microsoft.com/office/drawing/2014/main" id="{B0E795AF-9183-4BFA-B235-C57F24C856A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6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80" name="Freeform 546">
              <a:extLst>
                <a:ext uri="{FF2B5EF4-FFF2-40B4-BE49-F238E27FC236}">
                  <a16:creationId xmlns:a16="http://schemas.microsoft.com/office/drawing/2014/main" id="{296D1392-E439-4296-9778-4D770C79A2E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9387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81" name="Freeform 29">
              <a:extLst>
                <a:ext uri="{FF2B5EF4-FFF2-40B4-BE49-F238E27FC236}">
                  <a16:creationId xmlns:a16="http://schemas.microsoft.com/office/drawing/2014/main" id="{A7DE2403-60C7-4025-AC46-8669B87D922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3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82" name="Freeform 31">
              <a:extLst>
                <a:ext uri="{FF2B5EF4-FFF2-40B4-BE49-F238E27FC236}">
                  <a16:creationId xmlns:a16="http://schemas.microsoft.com/office/drawing/2014/main" id="{10729E0B-C412-43C5-9E5B-8622F1E24BF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7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EBC16467-A8FC-4767-B479-821C5AACEB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4480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6" name="Freeform 32">
              <a:extLst>
                <a:ext uri="{FF2B5EF4-FFF2-40B4-BE49-F238E27FC236}">
                  <a16:creationId xmlns:a16="http://schemas.microsoft.com/office/drawing/2014/main" id="{8582C6D7-D089-4BD2-B086-3B28915FD22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81575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7" name="Freeform 403">
              <a:extLst>
                <a:ext uri="{FF2B5EF4-FFF2-40B4-BE49-F238E27FC236}">
                  <a16:creationId xmlns:a16="http://schemas.microsoft.com/office/drawing/2014/main" id="{606F5F8A-8CC4-440F-86B9-EA3776B2BA4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8" name="Freeform 404">
              <a:extLst>
                <a:ext uri="{FF2B5EF4-FFF2-40B4-BE49-F238E27FC236}">
                  <a16:creationId xmlns:a16="http://schemas.microsoft.com/office/drawing/2014/main" id="{1528F21E-EB99-4A5A-9E43-FD5D55A545C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9711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9" name="Freeform 405">
              <a:extLst>
                <a:ext uri="{FF2B5EF4-FFF2-40B4-BE49-F238E27FC236}">
                  <a16:creationId xmlns:a16="http://schemas.microsoft.com/office/drawing/2014/main" id="{4B0EAE85-0C97-4A97-9332-66097D717A6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5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0" name="Freeform 406">
              <a:extLst>
                <a:ext uri="{FF2B5EF4-FFF2-40B4-BE49-F238E27FC236}">
                  <a16:creationId xmlns:a16="http://schemas.microsoft.com/office/drawing/2014/main" id="{B2CF78D2-78D4-4FF0-A9CB-63AF612D320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6806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381A07A5-4B99-4ABB-9659-2B16C60BD3D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3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D54498B5-A780-4F4C-A49E-23D947DDD3D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7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816AC04F-87E4-4453-8955-4F5B6AC63B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5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D10180E1-5136-4852-A120-2FA6F99D68E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3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CBB855A4-1E9D-42A6-9F78-FC43E68A630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48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1B8A5A80-3541-497F-B6C5-D54C9B55433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08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7" name="Freeform 29">
              <a:extLst>
                <a:ext uri="{FF2B5EF4-FFF2-40B4-BE49-F238E27FC236}">
                  <a16:creationId xmlns:a16="http://schemas.microsoft.com/office/drawing/2014/main" id="{4A5DA074-0347-42CE-A3CC-05EDDB2F1B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5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8" name="Freeform 30">
              <a:extLst>
                <a:ext uri="{FF2B5EF4-FFF2-40B4-BE49-F238E27FC236}">
                  <a16:creationId xmlns:a16="http://schemas.microsoft.com/office/drawing/2014/main" id="{0832DEEF-DDC8-4E3B-9E70-AED27E53E5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4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9" name="Freeform 31">
              <a:extLst>
                <a:ext uri="{FF2B5EF4-FFF2-40B4-BE49-F238E27FC236}">
                  <a16:creationId xmlns:a16="http://schemas.microsoft.com/office/drawing/2014/main" id="{B01C2F5E-6796-4EED-854B-917C31A51E7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0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0" name="Freeform 32">
              <a:extLst>
                <a:ext uri="{FF2B5EF4-FFF2-40B4-BE49-F238E27FC236}">
                  <a16:creationId xmlns:a16="http://schemas.microsoft.com/office/drawing/2014/main" id="{B3E0B317-DD1F-4BEF-874B-EFA24AB1540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39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1" name="Freeform 29">
              <a:extLst>
                <a:ext uri="{FF2B5EF4-FFF2-40B4-BE49-F238E27FC236}">
                  <a16:creationId xmlns:a16="http://schemas.microsoft.com/office/drawing/2014/main" id="{8384A136-FACA-4243-9386-CEE3B7FF23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6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2" name="Freeform 30">
              <a:extLst>
                <a:ext uri="{FF2B5EF4-FFF2-40B4-BE49-F238E27FC236}">
                  <a16:creationId xmlns:a16="http://schemas.microsoft.com/office/drawing/2014/main" id="{30C7A2AD-148E-4F74-82FE-A20AA30DF11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5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3" name="Freeform 31">
              <a:extLst>
                <a:ext uri="{FF2B5EF4-FFF2-40B4-BE49-F238E27FC236}">
                  <a16:creationId xmlns:a16="http://schemas.microsoft.com/office/drawing/2014/main" id="{867C3ECA-9BCB-41C1-81F3-13A7FBB3A6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1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4" name="Freeform 32">
              <a:extLst>
                <a:ext uri="{FF2B5EF4-FFF2-40B4-BE49-F238E27FC236}">
                  <a16:creationId xmlns:a16="http://schemas.microsoft.com/office/drawing/2014/main" id="{71AF6C65-04D1-44BE-B8F8-455F881F5E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0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5" name="Freeform 29">
              <a:extLst>
                <a:ext uri="{FF2B5EF4-FFF2-40B4-BE49-F238E27FC236}">
                  <a16:creationId xmlns:a16="http://schemas.microsoft.com/office/drawing/2014/main" id="{3F00F70B-8021-4B4F-A6CA-FB292957867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6" name="Freeform 30">
              <a:extLst>
                <a:ext uri="{FF2B5EF4-FFF2-40B4-BE49-F238E27FC236}">
                  <a16:creationId xmlns:a16="http://schemas.microsoft.com/office/drawing/2014/main" id="{B4EBCF14-7DA3-4676-91BD-09C9739D490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72007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7" name="Freeform 31">
              <a:extLst>
                <a:ext uri="{FF2B5EF4-FFF2-40B4-BE49-F238E27FC236}">
                  <a16:creationId xmlns:a16="http://schemas.microsoft.com/office/drawing/2014/main" id="{3C8A097F-DD68-4725-A275-728839BB554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2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8" name="Freeform 32">
              <a:extLst>
                <a:ext uri="{FF2B5EF4-FFF2-40B4-BE49-F238E27FC236}">
                  <a16:creationId xmlns:a16="http://schemas.microsoft.com/office/drawing/2014/main" id="{4B6A36A2-898B-4FC6-9109-1231547373C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9101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9" name="Freeform 425">
              <a:extLst>
                <a:ext uri="{FF2B5EF4-FFF2-40B4-BE49-F238E27FC236}">
                  <a16:creationId xmlns:a16="http://schemas.microsoft.com/office/drawing/2014/main" id="{021DA16D-21AD-463B-AB5E-98D37FC65AA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0" name="Freeform 426">
              <a:extLst>
                <a:ext uri="{FF2B5EF4-FFF2-40B4-BE49-F238E27FC236}">
                  <a16:creationId xmlns:a16="http://schemas.microsoft.com/office/drawing/2014/main" id="{977918E1-3770-416B-A895-14206573EB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7237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1" name="Freeform 427">
              <a:extLst>
                <a:ext uri="{FF2B5EF4-FFF2-40B4-BE49-F238E27FC236}">
                  <a16:creationId xmlns:a16="http://schemas.microsoft.com/office/drawing/2014/main" id="{7A3A3F32-DAF2-4810-A6F3-06D3D1FE82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2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2" name="Freeform 428">
              <a:extLst>
                <a:ext uri="{FF2B5EF4-FFF2-40B4-BE49-F238E27FC236}">
                  <a16:creationId xmlns:a16="http://schemas.microsoft.com/office/drawing/2014/main" id="{E3E01BC9-279B-4F0E-A33E-59F0C08DA4A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4332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3" name="Freeform 29">
              <a:extLst>
                <a:ext uri="{FF2B5EF4-FFF2-40B4-BE49-F238E27FC236}">
                  <a16:creationId xmlns:a16="http://schemas.microsoft.com/office/drawing/2014/main" id="{8D90933B-2F75-4EE8-871B-FD9DC0C82B5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09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4" name="Freeform 31">
              <a:extLst>
                <a:ext uri="{FF2B5EF4-FFF2-40B4-BE49-F238E27FC236}">
                  <a16:creationId xmlns:a16="http://schemas.microsoft.com/office/drawing/2014/main" id="{DB39CD11-82D9-44CD-9F8B-0B5D50B9754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3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806" name="Group 1805">
            <a:extLst>
              <a:ext uri="{FF2B5EF4-FFF2-40B4-BE49-F238E27FC236}">
                <a16:creationId xmlns:a16="http://schemas.microsoft.com/office/drawing/2014/main" id="{BE72D951-75A4-4DA9-8903-264B4C8AD6CE}"/>
              </a:ext>
            </a:extLst>
          </p:cNvPr>
          <p:cNvGrpSpPr/>
          <p:nvPr userDrawn="1"/>
        </p:nvGrpSpPr>
        <p:grpSpPr>
          <a:xfrm>
            <a:off x="83663" y="3199212"/>
            <a:ext cx="12009863" cy="176637"/>
            <a:chOff x="83663" y="3120085"/>
            <a:chExt cx="12009863" cy="176637"/>
          </a:xfrm>
        </p:grpSpPr>
        <p:sp>
          <p:nvSpPr>
            <p:cNvPr id="183" name="Freeform 29">
              <a:extLst>
                <a:ext uri="{FF2B5EF4-FFF2-40B4-BE49-F238E27FC236}">
                  <a16:creationId xmlns:a16="http://schemas.microsoft.com/office/drawing/2014/main" id="{264AC6E7-01D5-40D8-8743-B48FAE547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84" name="Freeform 30">
              <a:extLst>
                <a:ext uri="{FF2B5EF4-FFF2-40B4-BE49-F238E27FC236}">
                  <a16:creationId xmlns:a16="http://schemas.microsoft.com/office/drawing/2014/main" id="{AF1A290E-9D5C-4D3E-B58F-B8A8F93E7A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85" name="Freeform 31">
              <a:extLst>
                <a:ext uri="{FF2B5EF4-FFF2-40B4-BE49-F238E27FC236}">
                  <a16:creationId xmlns:a16="http://schemas.microsoft.com/office/drawing/2014/main" id="{A66BF2C9-ABEB-49A8-9D26-1799DD2BABD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86" name="Freeform 32">
              <a:extLst>
                <a:ext uri="{FF2B5EF4-FFF2-40B4-BE49-F238E27FC236}">
                  <a16:creationId xmlns:a16="http://schemas.microsoft.com/office/drawing/2014/main" id="{EFED73C6-3651-46CB-8675-80B071CA7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87" name="Freeform 29">
              <a:extLst>
                <a:ext uri="{FF2B5EF4-FFF2-40B4-BE49-F238E27FC236}">
                  <a16:creationId xmlns:a16="http://schemas.microsoft.com/office/drawing/2014/main" id="{42D6DE5F-4428-42A4-8443-3D7AEB80BF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88" name="Freeform 30">
              <a:extLst>
                <a:ext uri="{FF2B5EF4-FFF2-40B4-BE49-F238E27FC236}">
                  <a16:creationId xmlns:a16="http://schemas.microsoft.com/office/drawing/2014/main" id="{77EAB4FC-86D4-4318-80A7-44794FA6B2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89" name="Freeform 31">
              <a:extLst>
                <a:ext uri="{FF2B5EF4-FFF2-40B4-BE49-F238E27FC236}">
                  <a16:creationId xmlns:a16="http://schemas.microsoft.com/office/drawing/2014/main" id="{DB3DD124-1B6A-4866-BBFD-7F9A76EB7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90" name="Freeform 32">
              <a:extLst>
                <a:ext uri="{FF2B5EF4-FFF2-40B4-BE49-F238E27FC236}">
                  <a16:creationId xmlns:a16="http://schemas.microsoft.com/office/drawing/2014/main" id="{3D7A3F88-AAA4-4E6D-8BB1-79ECBB63C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91" name="Freeform 29">
              <a:extLst>
                <a:ext uri="{FF2B5EF4-FFF2-40B4-BE49-F238E27FC236}">
                  <a16:creationId xmlns:a16="http://schemas.microsoft.com/office/drawing/2014/main" id="{C7F4F5A3-B635-40FF-90A9-D0FD41B4E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92" name="Freeform 30">
              <a:extLst>
                <a:ext uri="{FF2B5EF4-FFF2-40B4-BE49-F238E27FC236}">
                  <a16:creationId xmlns:a16="http://schemas.microsoft.com/office/drawing/2014/main" id="{83F4EA44-920C-4715-B68B-64BF293BD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93" name="Freeform 31">
              <a:extLst>
                <a:ext uri="{FF2B5EF4-FFF2-40B4-BE49-F238E27FC236}">
                  <a16:creationId xmlns:a16="http://schemas.microsoft.com/office/drawing/2014/main" id="{ACA41A8C-96F8-44FF-9C1A-50DD1B02B6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94" name="Freeform 32">
              <a:extLst>
                <a:ext uri="{FF2B5EF4-FFF2-40B4-BE49-F238E27FC236}">
                  <a16:creationId xmlns:a16="http://schemas.microsoft.com/office/drawing/2014/main" id="{9274AA7E-AF9E-4B39-BA51-CA52B0A10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95" name="Freeform 29">
              <a:extLst>
                <a:ext uri="{FF2B5EF4-FFF2-40B4-BE49-F238E27FC236}">
                  <a16:creationId xmlns:a16="http://schemas.microsoft.com/office/drawing/2014/main" id="{1D2111FD-9B98-4E66-B477-669499208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96" name="Freeform 30">
              <a:extLst>
                <a:ext uri="{FF2B5EF4-FFF2-40B4-BE49-F238E27FC236}">
                  <a16:creationId xmlns:a16="http://schemas.microsoft.com/office/drawing/2014/main" id="{6AA312F4-25D1-4D24-B568-08ED8ACA4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97" name="Freeform 31">
              <a:extLst>
                <a:ext uri="{FF2B5EF4-FFF2-40B4-BE49-F238E27FC236}">
                  <a16:creationId xmlns:a16="http://schemas.microsoft.com/office/drawing/2014/main" id="{E87D0181-2200-42D3-8970-991B9930F4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98" name="Freeform 32">
              <a:extLst>
                <a:ext uri="{FF2B5EF4-FFF2-40B4-BE49-F238E27FC236}">
                  <a16:creationId xmlns:a16="http://schemas.microsoft.com/office/drawing/2014/main" id="{09443674-B67D-46F8-BCC5-5ED0CA5F6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99" name="Freeform 565">
              <a:extLst>
                <a:ext uri="{FF2B5EF4-FFF2-40B4-BE49-F238E27FC236}">
                  <a16:creationId xmlns:a16="http://schemas.microsoft.com/office/drawing/2014/main" id="{10810694-117B-4425-868B-0E45A3DFC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00" name="Freeform 566">
              <a:extLst>
                <a:ext uri="{FF2B5EF4-FFF2-40B4-BE49-F238E27FC236}">
                  <a16:creationId xmlns:a16="http://schemas.microsoft.com/office/drawing/2014/main" id="{AC606DA5-EC36-49E7-9FD5-59A03F72C6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01" name="Freeform 567">
              <a:extLst>
                <a:ext uri="{FF2B5EF4-FFF2-40B4-BE49-F238E27FC236}">
                  <a16:creationId xmlns:a16="http://schemas.microsoft.com/office/drawing/2014/main" id="{5640AFA6-64C6-41DF-B7CE-4EAAA7A392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02" name="Freeform 568">
              <a:extLst>
                <a:ext uri="{FF2B5EF4-FFF2-40B4-BE49-F238E27FC236}">
                  <a16:creationId xmlns:a16="http://schemas.microsoft.com/office/drawing/2014/main" id="{36AAF8C4-4FBE-4DDD-B437-FB23809EF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03" name="Freeform 29">
              <a:extLst>
                <a:ext uri="{FF2B5EF4-FFF2-40B4-BE49-F238E27FC236}">
                  <a16:creationId xmlns:a16="http://schemas.microsoft.com/office/drawing/2014/main" id="{7107F083-C1CA-46E9-AECD-5B7DFF24F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04" name="Freeform 31">
              <a:extLst>
                <a:ext uri="{FF2B5EF4-FFF2-40B4-BE49-F238E27FC236}">
                  <a16:creationId xmlns:a16="http://schemas.microsoft.com/office/drawing/2014/main" id="{662C187E-86A1-4E26-943E-5B32AC1674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05" name="Freeform 29">
              <a:extLst>
                <a:ext uri="{FF2B5EF4-FFF2-40B4-BE49-F238E27FC236}">
                  <a16:creationId xmlns:a16="http://schemas.microsoft.com/office/drawing/2014/main" id="{1B5A5D4F-0025-4488-9054-087EAF766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06" name="Freeform 30">
              <a:extLst>
                <a:ext uri="{FF2B5EF4-FFF2-40B4-BE49-F238E27FC236}">
                  <a16:creationId xmlns:a16="http://schemas.microsoft.com/office/drawing/2014/main" id="{30157D0E-8DD5-49D3-B70F-B3C56EEE4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07" name="Freeform 31">
              <a:extLst>
                <a:ext uri="{FF2B5EF4-FFF2-40B4-BE49-F238E27FC236}">
                  <a16:creationId xmlns:a16="http://schemas.microsoft.com/office/drawing/2014/main" id="{BCE73DE1-9D13-42B1-B5A4-EE5D3CC536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08" name="Freeform 32">
              <a:extLst>
                <a:ext uri="{FF2B5EF4-FFF2-40B4-BE49-F238E27FC236}">
                  <a16:creationId xmlns:a16="http://schemas.microsoft.com/office/drawing/2014/main" id="{060FBDA3-C2AE-4610-91C3-35224DD7C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09" name="Freeform 29">
              <a:extLst>
                <a:ext uri="{FF2B5EF4-FFF2-40B4-BE49-F238E27FC236}">
                  <a16:creationId xmlns:a16="http://schemas.microsoft.com/office/drawing/2014/main" id="{6AE82579-1DC0-49FB-9D06-FD9A2B3B7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10" name="Freeform 30">
              <a:extLst>
                <a:ext uri="{FF2B5EF4-FFF2-40B4-BE49-F238E27FC236}">
                  <a16:creationId xmlns:a16="http://schemas.microsoft.com/office/drawing/2014/main" id="{420E8154-BE21-4CDB-A231-44ABDB3F8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11" name="Freeform 31">
              <a:extLst>
                <a:ext uri="{FF2B5EF4-FFF2-40B4-BE49-F238E27FC236}">
                  <a16:creationId xmlns:a16="http://schemas.microsoft.com/office/drawing/2014/main" id="{D0FE40C5-7CA9-4F36-A9E9-DA9E0272D6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12" name="Freeform 32">
              <a:extLst>
                <a:ext uri="{FF2B5EF4-FFF2-40B4-BE49-F238E27FC236}">
                  <a16:creationId xmlns:a16="http://schemas.microsoft.com/office/drawing/2014/main" id="{958440EA-219C-4DC4-9A0F-F2CAE4033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13" name="Freeform 29">
              <a:extLst>
                <a:ext uri="{FF2B5EF4-FFF2-40B4-BE49-F238E27FC236}">
                  <a16:creationId xmlns:a16="http://schemas.microsoft.com/office/drawing/2014/main" id="{912864C7-C94E-4178-B058-7D9C60129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14" name="Freeform 30">
              <a:extLst>
                <a:ext uri="{FF2B5EF4-FFF2-40B4-BE49-F238E27FC236}">
                  <a16:creationId xmlns:a16="http://schemas.microsoft.com/office/drawing/2014/main" id="{B1D54496-C029-4D78-B5F8-49FC57F18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15" name="Freeform 31">
              <a:extLst>
                <a:ext uri="{FF2B5EF4-FFF2-40B4-BE49-F238E27FC236}">
                  <a16:creationId xmlns:a16="http://schemas.microsoft.com/office/drawing/2014/main" id="{2C4A7F03-9D2D-4B9A-9AFF-1546D3CE7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16" name="Freeform 32">
              <a:extLst>
                <a:ext uri="{FF2B5EF4-FFF2-40B4-BE49-F238E27FC236}">
                  <a16:creationId xmlns:a16="http://schemas.microsoft.com/office/drawing/2014/main" id="{54AEAF42-949E-47BF-A756-FFADFF645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17" name="Freeform 29">
              <a:extLst>
                <a:ext uri="{FF2B5EF4-FFF2-40B4-BE49-F238E27FC236}">
                  <a16:creationId xmlns:a16="http://schemas.microsoft.com/office/drawing/2014/main" id="{EE9716AB-1338-4D35-BA91-5FC7764BA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18" name="Freeform 30">
              <a:extLst>
                <a:ext uri="{FF2B5EF4-FFF2-40B4-BE49-F238E27FC236}">
                  <a16:creationId xmlns:a16="http://schemas.microsoft.com/office/drawing/2014/main" id="{C1254EB0-1701-4987-A194-B15335DBA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19" name="Freeform 31">
              <a:extLst>
                <a:ext uri="{FF2B5EF4-FFF2-40B4-BE49-F238E27FC236}">
                  <a16:creationId xmlns:a16="http://schemas.microsoft.com/office/drawing/2014/main" id="{3219967A-953E-478C-B3A7-5AA1ABDB7D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20" name="Freeform 32">
              <a:extLst>
                <a:ext uri="{FF2B5EF4-FFF2-40B4-BE49-F238E27FC236}">
                  <a16:creationId xmlns:a16="http://schemas.microsoft.com/office/drawing/2014/main" id="{06751FEE-A520-4794-AAA3-43FAFBDF0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21" name="Freeform 587">
              <a:extLst>
                <a:ext uri="{FF2B5EF4-FFF2-40B4-BE49-F238E27FC236}">
                  <a16:creationId xmlns:a16="http://schemas.microsoft.com/office/drawing/2014/main" id="{B803B876-53D6-47EF-8EDB-C8BF4AC57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22" name="Freeform 588">
              <a:extLst>
                <a:ext uri="{FF2B5EF4-FFF2-40B4-BE49-F238E27FC236}">
                  <a16:creationId xmlns:a16="http://schemas.microsoft.com/office/drawing/2014/main" id="{3377FCAE-9DC2-4C31-8681-215EAEB2D6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23" name="Freeform 589">
              <a:extLst>
                <a:ext uri="{FF2B5EF4-FFF2-40B4-BE49-F238E27FC236}">
                  <a16:creationId xmlns:a16="http://schemas.microsoft.com/office/drawing/2014/main" id="{35FD5FA9-B190-4369-BAD8-37DE419FD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24" name="Freeform 590">
              <a:extLst>
                <a:ext uri="{FF2B5EF4-FFF2-40B4-BE49-F238E27FC236}">
                  <a16:creationId xmlns:a16="http://schemas.microsoft.com/office/drawing/2014/main" id="{50659306-72E2-4BFC-AA1F-9BE2939131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25" name="Freeform 29">
              <a:extLst>
                <a:ext uri="{FF2B5EF4-FFF2-40B4-BE49-F238E27FC236}">
                  <a16:creationId xmlns:a16="http://schemas.microsoft.com/office/drawing/2014/main" id="{10FBB27E-3BF1-4B8D-A95A-27CDC99A96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26" name="Freeform 31">
              <a:extLst>
                <a:ext uri="{FF2B5EF4-FFF2-40B4-BE49-F238E27FC236}">
                  <a16:creationId xmlns:a16="http://schemas.microsoft.com/office/drawing/2014/main" id="{EAB0B7C8-1754-44D3-882E-BCE44C4EE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5" name="Freeform 29">
              <a:extLst>
                <a:ext uri="{FF2B5EF4-FFF2-40B4-BE49-F238E27FC236}">
                  <a16:creationId xmlns:a16="http://schemas.microsoft.com/office/drawing/2014/main" id="{0AD6B4A6-A022-4041-A253-C2627DDB9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6" name="Freeform 30">
              <a:extLst>
                <a:ext uri="{FF2B5EF4-FFF2-40B4-BE49-F238E27FC236}">
                  <a16:creationId xmlns:a16="http://schemas.microsoft.com/office/drawing/2014/main" id="{E726031E-1FDB-4B06-9342-3DB20D51A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7" name="Freeform 31">
              <a:extLst>
                <a:ext uri="{FF2B5EF4-FFF2-40B4-BE49-F238E27FC236}">
                  <a16:creationId xmlns:a16="http://schemas.microsoft.com/office/drawing/2014/main" id="{5DD153F4-03E1-4492-B4FF-B57D2A351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8" name="Freeform 32">
              <a:extLst>
                <a:ext uri="{FF2B5EF4-FFF2-40B4-BE49-F238E27FC236}">
                  <a16:creationId xmlns:a16="http://schemas.microsoft.com/office/drawing/2014/main" id="{A97A57AF-D73C-4BAB-9043-D4B24F7CE53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9" name="Freeform 29">
              <a:extLst>
                <a:ext uri="{FF2B5EF4-FFF2-40B4-BE49-F238E27FC236}">
                  <a16:creationId xmlns:a16="http://schemas.microsoft.com/office/drawing/2014/main" id="{98C0FBE8-7B60-48B1-AEBB-00CADC8D85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0" name="Freeform 30">
              <a:extLst>
                <a:ext uri="{FF2B5EF4-FFF2-40B4-BE49-F238E27FC236}">
                  <a16:creationId xmlns:a16="http://schemas.microsoft.com/office/drawing/2014/main" id="{BAB26855-72E4-4045-A04B-89CE4592DC61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1" name="Freeform 31">
              <a:extLst>
                <a:ext uri="{FF2B5EF4-FFF2-40B4-BE49-F238E27FC236}">
                  <a16:creationId xmlns:a16="http://schemas.microsoft.com/office/drawing/2014/main" id="{37F28AE2-76CE-46D3-87C8-0A828CB84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0032E565-2EAF-46C5-8D3A-FA351AD94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3" name="Freeform 29">
              <a:extLst>
                <a:ext uri="{FF2B5EF4-FFF2-40B4-BE49-F238E27FC236}">
                  <a16:creationId xmlns:a16="http://schemas.microsoft.com/office/drawing/2014/main" id="{ABF213DD-D002-4A5B-8BE9-33377A66A2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4" name="Freeform 30">
              <a:extLst>
                <a:ext uri="{FF2B5EF4-FFF2-40B4-BE49-F238E27FC236}">
                  <a16:creationId xmlns:a16="http://schemas.microsoft.com/office/drawing/2014/main" id="{FF34AD78-195F-4EE6-BCD6-E29D8075611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5" name="Freeform 31">
              <a:extLst>
                <a:ext uri="{FF2B5EF4-FFF2-40B4-BE49-F238E27FC236}">
                  <a16:creationId xmlns:a16="http://schemas.microsoft.com/office/drawing/2014/main" id="{510FD556-9E82-43BD-98BF-6FD725780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6" name="Freeform 32">
              <a:extLst>
                <a:ext uri="{FF2B5EF4-FFF2-40B4-BE49-F238E27FC236}">
                  <a16:creationId xmlns:a16="http://schemas.microsoft.com/office/drawing/2014/main" id="{88FF55CB-8A40-4125-8509-3940A2CFED3D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7" name="Freeform 29">
              <a:extLst>
                <a:ext uri="{FF2B5EF4-FFF2-40B4-BE49-F238E27FC236}">
                  <a16:creationId xmlns:a16="http://schemas.microsoft.com/office/drawing/2014/main" id="{0B2EA9E0-6B38-4CCA-8FEC-DDB2DFC5BDAD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8" name="Freeform 30">
              <a:extLst>
                <a:ext uri="{FF2B5EF4-FFF2-40B4-BE49-F238E27FC236}">
                  <a16:creationId xmlns:a16="http://schemas.microsoft.com/office/drawing/2014/main" id="{6590C83B-81BE-4F45-9071-4B356A51D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9" name="Freeform 31">
              <a:extLst>
                <a:ext uri="{FF2B5EF4-FFF2-40B4-BE49-F238E27FC236}">
                  <a16:creationId xmlns:a16="http://schemas.microsoft.com/office/drawing/2014/main" id="{7D25CFE3-F8F8-4324-B6D1-0D8A09556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0" name="Freeform 32">
              <a:extLst>
                <a:ext uri="{FF2B5EF4-FFF2-40B4-BE49-F238E27FC236}">
                  <a16:creationId xmlns:a16="http://schemas.microsoft.com/office/drawing/2014/main" id="{FDD53A37-0841-4263-9A35-8EAAE340D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1" name="Freeform 447">
              <a:extLst>
                <a:ext uri="{FF2B5EF4-FFF2-40B4-BE49-F238E27FC236}">
                  <a16:creationId xmlns:a16="http://schemas.microsoft.com/office/drawing/2014/main" id="{B7EED427-4F31-4F93-9A9C-BC12C2A6DD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2" name="Freeform 448">
              <a:extLst>
                <a:ext uri="{FF2B5EF4-FFF2-40B4-BE49-F238E27FC236}">
                  <a16:creationId xmlns:a16="http://schemas.microsoft.com/office/drawing/2014/main" id="{E4F8E918-F1EC-4F0E-9C84-89A22F563C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3" name="Freeform 449">
              <a:extLst>
                <a:ext uri="{FF2B5EF4-FFF2-40B4-BE49-F238E27FC236}">
                  <a16:creationId xmlns:a16="http://schemas.microsoft.com/office/drawing/2014/main" id="{AB2BD2ED-0180-429D-BB39-EDB70D8EA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4" name="Freeform 450">
              <a:extLst>
                <a:ext uri="{FF2B5EF4-FFF2-40B4-BE49-F238E27FC236}">
                  <a16:creationId xmlns:a16="http://schemas.microsoft.com/office/drawing/2014/main" id="{53C041EC-3C93-4E73-97D5-E87F5F365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5" name="Freeform 29">
              <a:extLst>
                <a:ext uri="{FF2B5EF4-FFF2-40B4-BE49-F238E27FC236}">
                  <a16:creationId xmlns:a16="http://schemas.microsoft.com/office/drawing/2014/main" id="{9915E8AC-529E-40C2-A835-572C41FCC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6" name="Freeform 31">
              <a:extLst>
                <a:ext uri="{FF2B5EF4-FFF2-40B4-BE49-F238E27FC236}">
                  <a16:creationId xmlns:a16="http://schemas.microsoft.com/office/drawing/2014/main" id="{B6E49029-E29C-4351-A323-6ADA8C61F1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7" name="Freeform 29">
              <a:extLst>
                <a:ext uri="{FF2B5EF4-FFF2-40B4-BE49-F238E27FC236}">
                  <a16:creationId xmlns:a16="http://schemas.microsoft.com/office/drawing/2014/main" id="{78C37C65-A53C-4CFE-AE9A-670B395F0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8" name="Freeform 30">
              <a:extLst>
                <a:ext uri="{FF2B5EF4-FFF2-40B4-BE49-F238E27FC236}">
                  <a16:creationId xmlns:a16="http://schemas.microsoft.com/office/drawing/2014/main" id="{E81C5765-632E-4790-B5E3-B12F3C13A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9" name="Freeform 31">
              <a:extLst>
                <a:ext uri="{FF2B5EF4-FFF2-40B4-BE49-F238E27FC236}">
                  <a16:creationId xmlns:a16="http://schemas.microsoft.com/office/drawing/2014/main" id="{33266C91-BE44-495A-B2DE-C01555E896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0" name="Freeform 32">
              <a:extLst>
                <a:ext uri="{FF2B5EF4-FFF2-40B4-BE49-F238E27FC236}">
                  <a16:creationId xmlns:a16="http://schemas.microsoft.com/office/drawing/2014/main" id="{2EBFC1DA-E5F9-4849-856D-130B49736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1" name="Freeform 29">
              <a:extLst>
                <a:ext uri="{FF2B5EF4-FFF2-40B4-BE49-F238E27FC236}">
                  <a16:creationId xmlns:a16="http://schemas.microsoft.com/office/drawing/2014/main" id="{5DFE573A-8316-435B-AF08-76701ABB0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2" name="Freeform 30">
              <a:extLst>
                <a:ext uri="{FF2B5EF4-FFF2-40B4-BE49-F238E27FC236}">
                  <a16:creationId xmlns:a16="http://schemas.microsoft.com/office/drawing/2014/main" id="{19E0B935-74E8-4408-9D05-D3E37D0930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3" name="Freeform 31">
              <a:extLst>
                <a:ext uri="{FF2B5EF4-FFF2-40B4-BE49-F238E27FC236}">
                  <a16:creationId xmlns:a16="http://schemas.microsoft.com/office/drawing/2014/main" id="{9EFBB459-365A-4566-B129-395F6CCAEB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4" name="Freeform 32">
              <a:extLst>
                <a:ext uri="{FF2B5EF4-FFF2-40B4-BE49-F238E27FC236}">
                  <a16:creationId xmlns:a16="http://schemas.microsoft.com/office/drawing/2014/main" id="{80E07E11-BBDF-46B3-84A2-2F40AF03F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804" name="Group 1803">
            <a:extLst>
              <a:ext uri="{FF2B5EF4-FFF2-40B4-BE49-F238E27FC236}">
                <a16:creationId xmlns:a16="http://schemas.microsoft.com/office/drawing/2014/main" id="{2FFD6C10-FC4C-4F41-B7FF-62886559664D}"/>
              </a:ext>
            </a:extLst>
          </p:cNvPr>
          <p:cNvGrpSpPr/>
          <p:nvPr userDrawn="1"/>
        </p:nvGrpSpPr>
        <p:grpSpPr>
          <a:xfrm>
            <a:off x="83664" y="1774042"/>
            <a:ext cx="12009863" cy="176637"/>
            <a:chOff x="83664" y="1663922"/>
            <a:chExt cx="12009863" cy="176637"/>
          </a:xfrm>
        </p:grpSpPr>
        <p:sp>
          <p:nvSpPr>
            <p:cNvPr id="319" name="Freeform 29">
              <a:extLst>
                <a:ext uri="{FF2B5EF4-FFF2-40B4-BE49-F238E27FC236}">
                  <a16:creationId xmlns:a16="http://schemas.microsoft.com/office/drawing/2014/main" id="{A1FF5F7A-8C3F-4A83-9768-8CB24430683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1994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20" name="Freeform 30">
              <a:extLst>
                <a:ext uri="{FF2B5EF4-FFF2-40B4-BE49-F238E27FC236}">
                  <a16:creationId xmlns:a16="http://schemas.microsoft.com/office/drawing/2014/main" id="{CDE63646-4BE1-445A-853E-1CCC62FDDD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21" name="Freeform 31">
              <a:extLst>
                <a:ext uri="{FF2B5EF4-FFF2-40B4-BE49-F238E27FC236}">
                  <a16:creationId xmlns:a16="http://schemas.microsoft.com/office/drawing/2014/main" id="{841BDC01-2683-4555-898B-32B6E2C82A4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79088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22" name="Freeform 32">
              <a:extLst>
                <a:ext uri="{FF2B5EF4-FFF2-40B4-BE49-F238E27FC236}">
                  <a16:creationId xmlns:a16="http://schemas.microsoft.com/office/drawing/2014/main" id="{6FFE5B64-24C7-4D9A-BB64-4C41F7E4D0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8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23" name="Freeform 29">
              <a:extLst>
                <a:ext uri="{FF2B5EF4-FFF2-40B4-BE49-F238E27FC236}">
                  <a16:creationId xmlns:a16="http://schemas.microsoft.com/office/drawing/2014/main" id="{AEAC90F6-0D91-4EF2-8AEF-C6D2F58C547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7224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24" name="Freeform 30">
              <a:extLst>
                <a:ext uri="{FF2B5EF4-FFF2-40B4-BE49-F238E27FC236}">
                  <a16:creationId xmlns:a16="http://schemas.microsoft.com/office/drawing/2014/main" id="{FDB19BD2-BB72-4304-9ADA-D846D162AC9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4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25" name="Freeform 31">
              <a:extLst>
                <a:ext uri="{FF2B5EF4-FFF2-40B4-BE49-F238E27FC236}">
                  <a16:creationId xmlns:a16="http://schemas.microsoft.com/office/drawing/2014/main" id="{2081742D-10AB-4F41-BB2C-E6ED079A83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4319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26" name="Freeform 32">
              <a:extLst>
                <a:ext uri="{FF2B5EF4-FFF2-40B4-BE49-F238E27FC236}">
                  <a16:creationId xmlns:a16="http://schemas.microsoft.com/office/drawing/2014/main" id="{6F7424D8-E38A-44A6-92FB-1F915121F4D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8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27" name="Freeform 29">
              <a:extLst>
                <a:ext uri="{FF2B5EF4-FFF2-40B4-BE49-F238E27FC236}">
                  <a16:creationId xmlns:a16="http://schemas.microsoft.com/office/drawing/2014/main" id="{EC2B0569-BF87-4448-8F49-9B156BE052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6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28" name="Freeform 30">
              <a:extLst>
                <a:ext uri="{FF2B5EF4-FFF2-40B4-BE49-F238E27FC236}">
                  <a16:creationId xmlns:a16="http://schemas.microsoft.com/office/drawing/2014/main" id="{44766838-FC45-443E-B58B-B535CC20E6A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5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29" name="Freeform 31">
              <a:extLst>
                <a:ext uri="{FF2B5EF4-FFF2-40B4-BE49-F238E27FC236}">
                  <a16:creationId xmlns:a16="http://schemas.microsoft.com/office/drawing/2014/main" id="{6DA4BF52-653C-41FB-BE9F-F96C7606CE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50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30" name="Freeform 32">
              <a:extLst>
                <a:ext uri="{FF2B5EF4-FFF2-40B4-BE49-F238E27FC236}">
                  <a16:creationId xmlns:a16="http://schemas.microsoft.com/office/drawing/2014/main" id="{0F036587-61CF-4602-B41D-A6AAB5938C1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10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31" name="Freeform 29">
              <a:extLst>
                <a:ext uri="{FF2B5EF4-FFF2-40B4-BE49-F238E27FC236}">
                  <a16:creationId xmlns:a16="http://schemas.microsoft.com/office/drawing/2014/main" id="{EA7C30F3-78F4-4BFE-8EAA-F3DA4B319BC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7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32" name="Freeform 30">
              <a:extLst>
                <a:ext uri="{FF2B5EF4-FFF2-40B4-BE49-F238E27FC236}">
                  <a16:creationId xmlns:a16="http://schemas.microsoft.com/office/drawing/2014/main" id="{342E3715-3D9A-4944-9423-0B03669A4CB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6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33" name="Freeform 31">
              <a:extLst>
                <a:ext uri="{FF2B5EF4-FFF2-40B4-BE49-F238E27FC236}">
                  <a16:creationId xmlns:a16="http://schemas.microsoft.com/office/drawing/2014/main" id="{45F6F329-3D55-4F1F-B4DF-31394C4C768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2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34" name="Freeform 32">
              <a:extLst>
                <a:ext uri="{FF2B5EF4-FFF2-40B4-BE49-F238E27FC236}">
                  <a16:creationId xmlns:a16="http://schemas.microsoft.com/office/drawing/2014/main" id="{1659BEF7-8541-41AE-AFCC-8944287FB89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41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35" name="Freeform 477">
              <a:extLst>
                <a:ext uri="{FF2B5EF4-FFF2-40B4-BE49-F238E27FC236}">
                  <a16:creationId xmlns:a16="http://schemas.microsoft.com/office/drawing/2014/main" id="{0DCFA3D4-9ED4-496F-A899-1B1F5375DC4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8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36" name="Freeform 478">
              <a:extLst>
                <a:ext uri="{FF2B5EF4-FFF2-40B4-BE49-F238E27FC236}">
                  <a16:creationId xmlns:a16="http://schemas.microsoft.com/office/drawing/2014/main" id="{0905BE28-EC14-4542-9B0E-3AF5D62D22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7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37" name="Freeform 479">
              <a:extLst>
                <a:ext uri="{FF2B5EF4-FFF2-40B4-BE49-F238E27FC236}">
                  <a16:creationId xmlns:a16="http://schemas.microsoft.com/office/drawing/2014/main" id="{FD1307AA-13C2-4EC1-A12F-227BE61E503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2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38" name="Freeform 480">
              <a:extLst>
                <a:ext uri="{FF2B5EF4-FFF2-40B4-BE49-F238E27FC236}">
                  <a16:creationId xmlns:a16="http://schemas.microsoft.com/office/drawing/2014/main" id="{10F5362D-A5D0-4703-AA2A-204A04FF0D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2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39" name="Freeform 29">
              <a:extLst>
                <a:ext uri="{FF2B5EF4-FFF2-40B4-BE49-F238E27FC236}">
                  <a16:creationId xmlns:a16="http://schemas.microsoft.com/office/drawing/2014/main" id="{68334580-81FA-48C5-B0D2-8A78F79BB3B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40" name="Freeform 31">
              <a:extLst>
                <a:ext uri="{FF2B5EF4-FFF2-40B4-BE49-F238E27FC236}">
                  <a16:creationId xmlns:a16="http://schemas.microsoft.com/office/drawing/2014/main" id="{3549D2BD-CB3B-4332-B394-3118785ED29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3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41" name="Freeform 29">
              <a:extLst>
                <a:ext uri="{FF2B5EF4-FFF2-40B4-BE49-F238E27FC236}">
                  <a16:creationId xmlns:a16="http://schemas.microsoft.com/office/drawing/2014/main" id="{502327BD-77CB-4FE5-9AF0-1119286362B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69520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42" name="Freeform 30">
              <a:extLst>
                <a:ext uri="{FF2B5EF4-FFF2-40B4-BE49-F238E27FC236}">
                  <a16:creationId xmlns:a16="http://schemas.microsoft.com/office/drawing/2014/main" id="{C2476F8F-93FA-4A9B-953C-2E13A906A3C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43" name="Freeform 31">
              <a:extLst>
                <a:ext uri="{FF2B5EF4-FFF2-40B4-BE49-F238E27FC236}">
                  <a16:creationId xmlns:a16="http://schemas.microsoft.com/office/drawing/2014/main" id="{75A34BDE-D4E1-4BC0-956C-9C659829408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6614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44" name="Freeform 32">
              <a:extLst>
                <a:ext uri="{FF2B5EF4-FFF2-40B4-BE49-F238E27FC236}">
                  <a16:creationId xmlns:a16="http://schemas.microsoft.com/office/drawing/2014/main" id="{43B05AED-2EA1-4CB7-9103-93FA99D69E7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4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45" name="Freeform 29">
              <a:extLst>
                <a:ext uri="{FF2B5EF4-FFF2-40B4-BE49-F238E27FC236}">
                  <a16:creationId xmlns:a16="http://schemas.microsoft.com/office/drawing/2014/main" id="{09CC8A84-607A-4144-8398-2C5386C2F48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4751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46" name="Freeform 30">
              <a:extLst>
                <a:ext uri="{FF2B5EF4-FFF2-40B4-BE49-F238E27FC236}">
                  <a16:creationId xmlns:a16="http://schemas.microsoft.com/office/drawing/2014/main" id="{87155829-EDBE-4F63-8502-09657BD623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10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47" name="Freeform 31">
              <a:extLst>
                <a:ext uri="{FF2B5EF4-FFF2-40B4-BE49-F238E27FC236}">
                  <a16:creationId xmlns:a16="http://schemas.microsoft.com/office/drawing/2014/main" id="{425EF920-E2AB-4F7C-8C6C-62AF4A250A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1846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48" name="Freeform 32">
              <a:extLst>
                <a:ext uri="{FF2B5EF4-FFF2-40B4-BE49-F238E27FC236}">
                  <a16:creationId xmlns:a16="http://schemas.microsoft.com/office/drawing/2014/main" id="{9571A7A8-F372-425F-BD0B-59A1E09D3DE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5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49" name="Freeform 29">
              <a:extLst>
                <a:ext uri="{FF2B5EF4-FFF2-40B4-BE49-F238E27FC236}">
                  <a16:creationId xmlns:a16="http://schemas.microsoft.com/office/drawing/2014/main" id="{1FCD8FCF-6471-4230-B7B8-4978EB62CEF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50" name="Freeform 30">
              <a:extLst>
                <a:ext uri="{FF2B5EF4-FFF2-40B4-BE49-F238E27FC236}">
                  <a16:creationId xmlns:a16="http://schemas.microsoft.com/office/drawing/2014/main" id="{45362D78-19AB-48B7-A84D-16D6CD4CDA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2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51" name="Freeform 31">
              <a:extLst>
                <a:ext uri="{FF2B5EF4-FFF2-40B4-BE49-F238E27FC236}">
                  <a16:creationId xmlns:a16="http://schemas.microsoft.com/office/drawing/2014/main" id="{272E49C9-4DDD-4D81-9CA4-0EE03FB0F6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7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52" name="Freeform 32">
              <a:extLst>
                <a:ext uri="{FF2B5EF4-FFF2-40B4-BE49-F238E27FC236}">
                  <a16:creationId xmlns:a16="http://schemas.microsoft.com/office/drawing/2014/main" id="{F22645B0-6477-4DB6-950C-A4B4F93E13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53" name="Freeform 29">
              <a:extLst>
                <a:ext uri="{FF2B5EF4-FFF2-40B4-BE49-F238E27FC236}">
                  <a16:creationId xmlns:a16="http://schemas.microsoft.com/office/drawing/2014/main" id="{09B994B1-7A8B-46BB-9C64-B3AD463971F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3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54" name="Freeform 30">
              <a:extLst>
                <a:ext uri="{FF2B5EF4-FFF2-40B4-BE49-F238E27FC236}">
                  <a16:creationId xmlns:a16="http://schemas.microsoft.com/office/drawing/2014/main" id="{7972DAD1-31C4-48BA-A462-D1FD8DA3C3A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55" name="Freeform 31">
              <a:extLst>
                <a:ext uri="{FF2B5EF4-FFF2-40B4-BE49-F238E27FC236}">
                  <a16:creationId xmlns:a16="http://schemas.microsoft.com/office/drawing/2014/main" id="{64CC8350-60C8-49B3-9488-67DAF38054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8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56" name="Freeform 32">
              <a:extLst>
                <a:ext uri="{FF2B5EF4-FFF2-40B4-BE49-F238E27FC236}">
                  <a16:creationId xmlns:a16="http://schemas.microsoft.com/office/drawing/2014/main" id="{725F749E-C060-4467-AFCB-F01D8E6B3FE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7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57" name="Freeform 499">
              <a:extLst>
                <a:ext uri="{FF2B5EF4-FFF2-40B4-BE49-F238E27FC236}">
                  <a16:creationId xmlns:a16="http://schemas.microsoft.com/office/drawing/2014/main" id="{A5929FEF-2958-4E24-A181-9366FF36699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5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58" name="Freeform 500">
              <a:extLst>
                <a:ext uri="{FF2B5EF4-FFF2-40B4-BE49-F238E27FC236}">
                  <a16:creationId xmlns:a16="http://schemas.microsoft.com/office/drawing/2014/main" id="{94A8D840-28B0-49AA-A1EF-55A8030AD87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59" name="Freeform 501">
              <a:extLst>
                <a:ext uri="{FF2B5EF4-FFF2-40B4-BE49-F238E27FC236}">
                  <a16:creationId xmlns:a16="http://schemas.microsoft.com/office/drawing/2014/main" id="{410F1B08-1AE0-42A2-9C2B-A2542A82EE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9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60" name="Freeform 502">
              <a:extLst>
                <a:ext uri="{FF2B5EF4-FFF2-40B4-BE49-F238E27FC236}">
                  <a16:creationId xmlns:a16="http://schemas.microsoft.com/office/drawing/2014/main" id="{20E66824-37C1-43D0-AA34-FDE99F19BE6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9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61" name="Freeform 29">
              <a:extLst>
                <a:ext uri="{FF2B5EF4-FFF2-40B4-BE49-F238E27FC236}">
                  <a16:creationId xmlns:a16="http://schemas.microsoft.com/office/drawing/2014/main" id="{189EC206-8EFB-4C2B-807C-BBDE78828AB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62" name="Freeform 31">
              <a:extLst>
                <a:ext uri="{FF2B5EF4-FFF2-40B4-BE49-F238E27FC236}">
                  <a16:creationId xmlns:a16="http://schemas.microsoft.com/office/drawing/2014/main" id="{551BEA87-303C-4C90-9B82-763E98AF25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29" name="Freeform 29">
              <a:extLst>
                <a:ext uri="{FF2B5EF4-FFF2-40B4-BE49-F238E27FC236}">
                  <a16:creationId xmlns:a16="http://schemas.microsoft.com/office/drawing/2014/main" id="{6333BBC6-F1E1-497C-AB64-9D4DB667CF5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7048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30" name="Freeform 30">
              <a:extLst>
                <a:ext uri="{FF2B5EF4-FFF2-40B4-BE49-F238E27FC236}">
                  <a16:creationId xmlns:a16="http://schemas.microsoft.com/office/drawing/2014/main" id="{6C4018FE-3A89-4961-90B2-649DD278FA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7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31" name="Freeform 31">
              <a:extLst>
                <a:ext uri="{FF2B5EF4-FFF2-40B4-BE49-F238E27FC236}">
                  <a16:creationId xmlns:a16="http://schemas.microsoft.com/office/drawing/2014/main" id="{C9CFAEF6-A908-4704-886C-4A068C982C1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4142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32" name="Freeform 32">
              <a:extLst>
                <a:ext uri="{FF2B5EF4-FFF2-40B4-BE49-F238E27FC236}">
                  <a16:creationId xmlns:a16="http://schemas.microsoft.com/office/drawing/2014/main" id="{73B083C5-25A1-43B2-B0A7-3CD495E2E88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8001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33" name="Freeform 29">
              <a:extLst>
                <a:ext uri="{FF2B5EF4-FFF2-40B4-BE49-F238E27FC236}">
                  <a16:creationId xmlns:a16="http://schemas.microsoft.com/office/drawing/2014/main" id="{DAB884E2-CE71-4DDE-A735-E37DCC5A53E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2278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34" name="Freeform 30">
              <a:extLst>
                <a:ext uri="{FF2B5EF4-FFF2-40B4-BE49-F238E27FC236}">
                  <a16:creationId xmlns:a16="http://schemas.microsoft.com/office/drawing/2014/main" id="{EF568FE2-3565-47CD-ADC4-B04DAA7488B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8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35" name="Freeform 31">
              <a:extLst>
                <a:ext uri="{FF2B5EF4-FFF2-40B4-BE49-F238E27FC236}">
                  <a16:creationId xmlns:a16="http://schemas.microsoft.com/office/drawing/2014/main" id="{3F475107-6FC4-4179-B06A-8BF6B5F902F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19373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36" name="Freeform 32">
              <a:extLst>
                <a:ext uri="{FF2B5EF4-FFF2-40B4-BE49-F238E27FC236}">
                  <a16:creationId xmlns:a16="http://schemas.microsoft.com/office/drawing/2014/main" id="{3C96DC24-7E5F-4906-830F-6227C033421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37" name="Freeform 29">
              <a:extLst>
                <a:ext uri="{FF2B5EF4-FFF2-40B4-BE49-F238E27FC236}">
                  <a16:creationId xmlns:a16="http://schemas.microsoft.com/office/drawing/2014/main" id="{2DB41DF8-8259-4627-838C-DEAF6FCA52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10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38" name="Freeform 30">
              <a:extLst>
                <a:ext uri="{FF2B5EF4-FFF2-40B4-BE49-F238E27FC236}">
                  <a16:creationId xmlns:a16="http://schemas.microsoft.com/office/drawing/2014/main" id="{3098C31F-8477-481C-B1B1-A82DACCA32C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9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39" name="Freeform 31">
              <a:extLst>
                <a:ext uri="{FF2B5EF4-FFF2-40B4-BE49-F238E27FC236}">
                  <a16:creationId xmlns:a16="http://schemas.microsoft.com/office/drawing/2014/main" id="{D983920F-5530-4960-BADE-CAF034760A5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4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40" name="Freeform 32">
              <a:extLst>
                <a:ext uri="{FF2B5EF4-FFF2-40B4-BE49-F238E27FC236}">
                  <a16:creationId xmlns:a16="http://schemas.microsoft.com/office/drawing/2014/main" id="{D9F4251F-E860-4F45-9E51-D20B1B8D50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4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41" name="Freeform 29">
              <a:extLst>
                <a:ext uri="{FF2B5EF4-FFF2-40B4-BE49-F238E27FC236}">
                  <a16:creationId xmlns:a16="http://schemas.microsoft.com/office/drawing/2014/main" id="{37FC472F-3180-4603-8DAD-6764456D2BC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40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42" name="Freeform 30">
              <a:extLst>
                <a:ext uri="{FF2B5EF4-FFF2-40B4-BE49-F238E27FC236}">
                  <a16:creationId xmlns:a16="http://schemas.microsoft.com/office/drawing/2014/main" id="{C531C4E4-297D-4124-84BC-25B9E439FAB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9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43" name="Freeform 31">
              <a:extLst>
                <a:ext uri="{FF2B5EF4-FFF2-40B4-BE49-F238E27FC236}">
                  <a16:creationId xmlns:a16="http://schemas.microsoft.com/office/drawing/2014/main" id="{02DAF02D-D608-4F3F-A2B1-381E5462E60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6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44" name="Freeform 32">
              <a:extLst>
                <a:ext uri="{FF2B5EF4-FFF2-40B4-BE49-F238E27FC236}">
                  <a16:creationId xmlns:a16="http://schemas.microsoft.com/office/drawing/2014/main" id="{8C7D28A3-C382-45FC-B132-AC3CB6D5D1A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4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45" name="Freeform 387">
              <a:extLst>
                <a:ext uri="{FF2B5EF4-FFF2-40B4-BE49-F238E27FC236}">
                  <a16:creationId xmlns:a16="http://schemas.microsoft.com/office/drawing/2014/main" id="{C16632E5-2CA3-4E7D-A11E-9A529C40A4E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2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46" name="Freeform 388">
              <a:extLst>
                <a:ext uri="{FF2B5EF4-FFF2-40B4-BE49-F238E27FC236}">
                  <a16:creationId xmlns:a16="http://schemas.microsoft.com/office/drawing/2014/main" id="{B647CA16-4512-4A8A-8CD0-DBD07891ED1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47" name="Freeform 389">
              <a:extLst>
                <a:ext uri="{FF2B5EF4-FFF2-40B4-BE49-F238E27FC236}">
                  <a16:creationId xmlns:a16="http://schemas.microsoft.com/office/drawing/2014/main" id="{577326F0-060E-4758-9639-9DBDB1B8C43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6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48" name="Freeform 390">
              <a:extLst>
                <a:ext uri="{FF2B5EF4-FFF2-40B4-BE49-F238E27FC236}">
                  <a16:creationId xmlns:a16="http://schemas.microsoft.com/office/drawing/2014/main" id="{8631742D-93A8-43E6-8CBA-66BCEE1AB9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6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49" name="Freeform 29">
              <a:extLst>
                <a:ext uri="{FF2B5EF4-FFF2-40B4-BE49-F238E27FC236}">
                  <a16:creationId xmlns:a16="http://schemas.microsoft.com/office/drawing/2014/main" id="{E0DD1B22-EC27-454E-96AA-1162EECA0EC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3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50" name="Freeform 31">
              <a:extLst>
                <a:ext uri="{FF2B5EF4-FFF2-40B4-BE49-F238E27FC236}">
                  <a16:creationId xmlns:a16="http://schemas.microsoft.com/office/drawing/2014/main" id="{3FC7C8BE-C066-4AA2-869D-B678A04D0AA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7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51" name="Freeform 29">
              <a:extLst>
                <a:ext uri="{FF2B5EF4-FFF2-40B4-BE49-F238E27FC236}">
                  <a16:creationId xmlns:a16="http://schemas.microsoft.com/office/drawing/2014/main" id="{EDD192E1-3D1F-4DA4-A720-2F4E239C0C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4575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52" name="Freeform 30">
              <a:extLst>
                <a:ext uri="{FF2B5EF4-FFF2-40B4-BE49-F238E27FC236}">
                  <a16:creationId xmlns:a16="http://schemas.microsoft.com/office/drawing/2014/main" id="{23BAE904-AA11-4B82-9E9B-E6ADC474C4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53" name="Freeform 31">
              <a:extLst>
                <a:ext uri="{FF2B5EF4-FFF2-40B4-BE49-F238E27FC236}">
                  <a16:creationId xmlns:a16="http://schemas.microsoft.com/office/drawing/2014/main" id="{7585F738-7F93-4052-9702-2D558ACE3B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1668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54" name="Freeform 32">
              <a:extLst>
                <a:ext uri="{FF2B5EF4-FFF2-40B4-BE49-F238E27FC236}">
                  <a16:creationId xmlns:a16="http://schemas.microsoft.com/office/drawing/2014/main" id="{A3ABF0FF-013C-48E6-B6E9-70CBF62533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8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55" name="Freeform 397">
              <a:extLst>
                <a:ext uri="{FF2B5EF4-FFF2-40B4-BE49-F238E27FC236}">
                  <a16:creationId xmlns:a16="http://schemas.microsoft.com/office/drawing/2014/main" id="{636DD28C-CEE0-4B23-B6DA-9B6AE2C43C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9805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56" name="Freeform 398">
              <a:extLst>
                <a:ext uri="{FF2B5EF4-FFF2-40B4-BE49-F238E27FC236}">
                  <a16:creationId xmlns:a16="http://schemas.microsoft.com/office/drawing/2014/main" id="{79DA7F26-9507-44CF-A6F0-D6EC5B5B45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4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57" name="Freeform 399">
              <a:extLst>
                <a:ext uri="{FF2B5EF4-FFF2-40B4-BE49-F238E27FC236}">
                  <a16:creationId xmlns:a16="http://schemas.microsoft.com/office/drawing/2014/main" id="{D495619C-D13F-4826-98C1-9C0FC1CFC91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6899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58" name="Freeform 400">
              <a:extLst>
                <a:ext uri="{FF2B5EF4-FFF2-40B4-BE49-F238E27FC236}">
                  <a16:creationId xmlns:a16="http://schemas.microsoft.com/office/drawing/2014/main" id="{85903CF0-FCCB-42A3-B0C2-497B3066DF9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8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805" name="Group 1804">
            <a:extLst>
              <a:ext uri="{FF2B5EF4-FFF2-40B4-BE49-F238E27FC236}">
                <a16:creationId xmlns:a16="http://schemas.microsoft.com/office/drawing/2014/main" id="{175F517F-E574-43AC-BCC9-20114D6375CB}"/>
              </a:ext>
            </a:extLst>
          </p:cNvPr>
          <p:cNvGrpSpPr/>
          <p:nvPr userDrawn="1"/>
        </p:nvGrpSpPr>
        <p:grpSpPr>
          <a:xfrm>
            <a:off x="83664" y="2059076"/>
            <a:ext cx="12009864" cy="176637"/>
            <a:chOff x="83663" y="1961698"/>
            <a:chExt cx="12009864" cy="176637"/>
          </a:xfrm>
        </p:grpSpPr>
        <p:sp>
          <p:nvSpPr>
            <p:cNvPr id="363" name="Freeform 29">
              <a:extLst>
                <a:ext uri="{FF2B5EF4-FFF2-40B4-BE49-F238E27FC236}">
                  <a16:creationId xmlns:a16="http://schemas.microsoft.com/office/drawing/2014/main" id="{EC7DB8EF-FBB0-4C0A-8DC8-E07F9A78A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64" name="Freeform 30">
              <a:extLst>
                <a:ext uri="{FF2B5EF4-FFF2-40B4-BE49-F238E27FC236}">
                  <a16:creationId xmlns:a16="http://schemas.microsoft.com/office/drawing/2014/main" id="{F4037115-A375-4861-B05A-B088C53D4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9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65" name="Freeform 31">
              <a:extLst>
                <a:ext uri="{FF2B5EF4-FFF2-40B4-BE49-F238E27FC236}">
                  <a16:creationId xmlns:a16="http://schemas.microsoft.com/office/drawing/2014/main" id="{F71B764F-BBC1-4903-82BF-E8F6BEEC0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5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66" name="Freeform 32">
              <a:extLst>
                <a:ext uri="{FF2B5EF4-FFF2-40B4-BE49-F238E27FC236}">
                  <a16:creationId xmlns:a16="http://schemas.microsoft.com/office/drawing/2014/main" id="{5B4D083D-0E63-46C1-8BD1-B68FB7974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67" name="Freeform 29">
              <a:extLst>
                <a:ext uri="{FF2B5EF4-FFF2-40B4-BE49-F238E27FC236}">
                  <a16:creationId xmlns:a16="http://schemas.microsoft.com/office/drawing/2014/main" id="{07F263A1-1052-42EF-BE2E-CBEC0776F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8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68" name="Freeform 30">
              <a:extLst>
                <a:ext uri="{FF2B5EF4-FFF2-40B4-BE49-F238E27FC236}">
                  <a16:creationId xmlns:a16="http://schemas.microsoft.com/office/drawing/2014/main" id="{0AF9870C-099E-4FC4-B9F3-04E82B06B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69" name="Freeform 31">
              <a:extLst>
                <a:ext uri="{FF2B5EF4-FFF2-40B4-BE49-F238E27FC236}">
                  <a16:creationId xmlns:a16="http://schemas.microsoft.com/office/drawing/2014/main" id="{A5763AC5-2EB8-4033-A2F4-E64BC95E5F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4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70" name="Freeform 32">
              <a:extLst>
                <a:ext uri="{FF2B5EF4-FFF2-40B4-BE49-F238E27FC236}">
                  <a16:creationId xmlns:a16="http://schemas.microsoft.com/office/drawing/2014/main" id="{A73BC0D5-4387-4AC6-A592-7C4A03AC8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2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71" name="Freeform 29">
              <a:extLst>
                <a:ext uri="{FF2B5EF4-FFF2-40B4-BE49-F238E27FC236}">
                  <a16:creationId xmlns:a16="http://schemas.microsoft.com/office/drawing/2014/main" id="{9A7B8048-FD3A-4FE1-9ABB-1F97F186A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6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72" name="Freeform 30">
              <a:extLst>
                <a:ext uri="{FF2B5EF4-FFF2-40B4-BE49-F238E27FC236}">
                  <a16:creationId xmlns:a16="http://schemas.microsoft.com/office/drawing/2014/main" id="{8E705442-3A03-4393-AD7C-5ECD2614D6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73" name="Freeform 31">
              <a:extLst>
                <a:ext uri="{FF2B5EF4-FFF2-40B4-BE49-F238E27FC236}">
                  <a16:creationId xmlns:a16="http://schemas.microsoft.com/office/drawing/2014/main" id="{1BFB06A1-FDB8-43AF-9A28-3E1C806BB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3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74" name="Freeform 32">
              <a:extLst>
                <a:ext uri="{FF2B5EF4-FFF2-40B4-BE49-F238E27FC236}">
                  <a16:creationId xmlns:a16="http://schemas.microsoft.com/office/drawing/2014/main" id="{D4C3DB7E-A3A4-4629-86E4-0A6CFB52C1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1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75" name="Freeform 29">
              <a:extLst>
                <a:ext uri="{FF2B5EF4-FFF2-40B4-BE49-F238E27FC236}">
                  <a16:creationId xmlns:a16="http://schemas.microsoft.com/office/drawing/2014/main" id="{2ED5AD39-DD67-4A6C-9F4F-8AEBE7C64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76" name="Freeform 30">
              <a:extLst>
                <a:ext uri="{FF2B5EF4-FFF2-40B4-BE49-F238E27FC236}">
                  <a16:creationId xmlns:a16="http://schemas.microsoft.com/office/drawing/2014/main" id="{6AB28ED1-CA10-4C14-81CE-430DCF8FE1C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7656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77" name="Freeform 31">
              <a:extLst>
                <a:ext uri="{FF2B5EF4-FFF2-40B4-BE49-F238E27FC236}">
                  <a16:creationId xmlns:a16="http://schemas.microsoft.com/office/drawing/2014/main" id="{F706576C-DE7A-41FD-8CCC-060283248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2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78" name="Freeform 32">
              <a:extLst>
                <a:ext uri="{FF2B5EF4-FFF2-40B4-BE49-F238E27FC236}">
                  <a16:creationId xmlns:a16="http://schemas.microsoft.com/office/drawing/2014/main" id="{561CB93A-8653-4AD8-B4B6-EA001CA79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10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79" name="Freeform 521">
              <a:extLst>
                <a:ext uri="{FF2B5EF4-FFF2-40B4-BE49-F238E27FC236}">
                  <a16:creationId xmlns:a16="http://schemas.microsoft.com/office/drawing/2014/main" id="{2CB5CF9D-4ABD-44F9-ADEE-9B04A5EEC0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4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80" name="Freeform 522">
              <a:extLst>
                <a:ext uri="{FF2B5EF4-FFF2-40B4-BE49-F238E27FC236}">
                  <a16:creationId xmlns:a16="http://schemas.microsoft.com/office/drawing/2014/main" id="{737A4EFC-4138-4498-A9F7-84DF70DFF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2425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81" name="Freeform 523">
              <a:extLst>
                <a:ext uri="{FF2B5EF4-FFF2-40B4-BE49-F238E27FC236}">
                  <a16:creationId xmlns:a16="http://schemas.microsoft.com/office/drawing/2014/main" id="{529A9722-170F-4D12-A489-780BCCFAA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4751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82" name="Freeform 524">
              <a:extLst>
                <a:ext uri="{FF2B5EF4-FFF2-40B4-BE49-F238E27FC236}">
                  <a16:creationId xmlns:a16="http://schemas.microsoft.com/office/drawing/2014/main" id="{17B43C9F-DB77-40EA-AD93-0BFC53043B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83" name="Freeform 29">
              <a:extLst>
                <a:ext uri="{FF2B5EF4-FFF2-40B4-BE49-F238E27FC236}">
                  <a16:creationId xmlns:a16="http://schemas.microsoft.com/office/drawing/2014/main" id="{1B85B179-5587-404E-B9FB-BFF498A9F547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4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84" name="Freeform 31">
              <a:extLst>
                <a:ext uri="{FF2B5EF4-FFF2-40B4-BE49-F238E27FC236}">
                  <a16:creationId xmlns:a16="http://schemas.microsoft.com/office/drawing/2014/main" id="{E7BA6F5E-DC13-4AF4-9F49-EEF05A8F24F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9520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85" name="Freeform 29">
              <a:extLst>
                <a:ext uri="{FF2B5EF4-FFF2-40B4-BE49-F238E27FC236}">
                  <a16:creationId xmlns:a16="http://schemas.microsoft.com/office/drawing/2014/main" id="{7AC21222-F53B-49F4-B120-4142E895988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2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86" name="Freeform 30">
              <a:extLst>
                <a:ext uri="{FF2B5EF4-FFF2-40B4-BE49-F238E27FC236}">
                  <a16:creationId xmlns:a16="http://schemas.microsoft.com/office/drawing/2014/main" id="{1D769113-2D5C-4319-B3A0-1445FC2FEED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3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87" name="Freeform 31">
              <a:extLst>
                <a:ext uri="{FF2B5EF4-FFF2-40B4-BE49-F238E27FC236}">
                  <a16:creationId xmlns:a16="http://schemas.microsoft.com/office/drawing/2014/main" id="{CF76F5D2-8EBF-4BBF-BAC0-A598831BD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8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88" name="Freeform 32">
              <a:extLst>
                <a:ext uri="{FF2B5EF4-FFF2-40B4-BE49-F238E27FC236}">
                  <a16:creationId xmlns:a16="http://schemas.microsoft.com/office/drawing/2014/main" id="{79DF8DA3-0D96-46EC-9297-EC7B5CFF93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6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89" name="Freeform 29">
              <a:extLst>
                <a:ext uri="{FF2B5EF4-FFF2-40B4-BE49-F238E27FC236}">
                  <a16:creationId xmlns:a16="http://schemas.microsoft.com/office/drawing/2014/main" id="{0F27AB28-22A8-415C-B6D0-94ADD1E6061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1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90" name="Freeform 30">
              <a:extLst>
                <a:ext uri="{FF2B5EF4-FFF2-40B4-BE49-F238E27FC236}">
                  <a16:creationId xmlns:a16="http://schemas.microsoft.com/office/drawing/2014/main" id="{D765D90F-EA0F-452A-A34B-3D776168B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2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91" name="Freeform 31">
              <a:extLst>
                <a:ext uri="{FF2B5EF4-FFF2-40B4-BE49-F238E27FC236}">
                  <a16:creationId xmlns:a16="http://schemas.microsoft.com/office/drawing/2014/main" id="{DD19005B-BC1E-494D-A8C5-649947858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8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92" name="Freeform 32">
              <a:extLst>
                <a:ext uri="{FF2B5EF4-FFF2-40B4-BE49-F238E27FC236}">
                  <a16:creationId xmlns:a16="http://schemas.microsoft.com/office/drawing/2014/main" id="{B91B9304-73B8-4185-8D11-481474B8C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6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93" name="Freeform 29">
              <a:extLst>
                <a:ext uri="{FF2B5EF4-FFF2-40B4-BE49-F238E27FC236}">
                  <a16:creationId xmlns:a16="http://schemas.microsoft.com/office/drawing/2014/main" id="{E0E23F06-6E0C-4B21-BB6B-EDAFF0375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20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94" name="Freeform 30">
              <a:extLst>
                <a:ext uri="{FF2B5EF4-FFF2-40B4-BE49-F238E27FC236}">
                  <a16:creationId xmlns:a16="http://schemas.microsoft.com/office/drawing/2014/main" id="{19AA63C5-39A7-41EE-8AB5-23D2AF665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95" name="Freeform 31">
              <a:extLst>
                <a:ext uri="{FF2B5EF4-FFF2-40B4-BE49-F238E27FC236}">
                  <a16:creationId xmlns:a16="http://schemas.microsoft.com/office/drawing/2014/main" id="{C265C136-7F01-4228-9566-BAF8D3CE6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6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96" name="Freeform 32">
              <a:extLst>
                <a:ext uri="{FF2B5EF4-FFF2-40B4-BE49-F238E27FC236}">
                  <a16:creationId xmlns:a16="http://schemas.microsoft.com/office/drawing/2014/main" id="{CE73E6DC-43ED-4A25-BED4-F78B6AECC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4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97" name="Freeform 29">
              <a:extLst>
                <a:ext uri="{FF2B5EF4-FFF2-40B4-BE49-F238E27FC236}">
                  <a16:creationId xmlns:a16="http://schemas.microsoft.com/office/drawing/2014/main" id="{E83598B8-DFA4-43D6-9DD0-0E3A9EADE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9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98" name="Freeform 30">
              <a:extLst>
                <a:ext uri="{FF2B5EF4-FFF2-40B4-BE49-F238E27FC236}">
                  <a16:creationId xmlns:a16="http://schemas.microsoft.com/office/drawing/2014/main" id="{ECAAA4F9-BAE9-4CF4-BB8F-D8BBC0A97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0130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99" name="Freeform 31">
              <a:extLst>
                <a:ext uri="{FF2B5EF4-FFF2-40B4-BE49-F238E27FC236}">
                  <a16:creationId xmlns:a16="http://schemas.microsoft.com/office/drawing/2014/main" id="{17500CAF-9B1D-442B-BBE2-105CF53848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5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00" name="Freeform 32">
              <a:extLst>
                <a:ext uri="{FF2B5EF4-FFF2-40B4-BE49-F238E27FC236}">
                  <a16:creationId xmlns:a16="http://schemas.microsoft.com/office/drawing/2014/main" id="{A48C472F-EA7C-4B21-9F73-16B2616ED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01" name="Freeform 543">
              <a:extLst>
                <a:ext uri="{FF2B5EF4-FFF2-40B4-BE49-F238E27FC236}">
                  <a16:creationId xmlns:a16="http://schemas.microsoft.com/office/drawing/2014/main" id="{CEDC84EA-1A73-4988-B17D-FA9D4BBAB6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02" name="Freeform 544">
              <a:extLst>
                <a:ext uri="{FF2B5EF4-FFF2-40B4-BE49-F238E27FC236}">
                  <a16:creationId xmlns:a16="http://schemas.microsoft.com/office/drawing/2014/main" id="{B0FAC11E-D51E-408E-A483-C3BF5B4146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4899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03" name="Freeform 545">
              <a:extLst>
                <a:ext uri="{FF2B5EF4-FFF2-40B4-BE49-F238E27FC236}">
                  <a16:creationId xmlns:a16="http://schemas.microsoft.com/office/drawing/2014/main" id="{A16AE418-38DB-4A77-AB1D-6D568C3FC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7225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04" name="Freeform 546">
              <a:extLst>
                <a:ext uri="{FF2B5EF4-FFF2-40B4-BE49-F238E27FC236}">
                  <a16:creationId xmlns:a16="http://schemas.microsoft.com/office/drawing/2014/main" id="{14C68599-C497-4BF8-AF9A-1C07AC063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05" name="Freeform 29">
              <a:extLst>
                <a:ext uri="{FF2B5EF4-FFF2-40B4-BE49-F238E27FC236}">
                  <a16:creationId xmlns:a16="http://schemas.microsoft.com/office/drawing/2014/main" id="{B360B77C-F788-4D77-8D09-E35CCE523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7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06" name="Freeform 31">
              <a:extLst>
                <a:ext uri="{FF2B5EF4-FFF2-40B4-BE49-F238E27FC236}">
                  <a16:creationId xmlns:a16="http://schemas.microsoft.com/office/drawing/2014/main" id="{2707CBB0-54FD-4855-9208-E3453FCA11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1993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59" name="Freeform 30">
              <a:extLst>
                <a:ext uri="{FF2B5EF4-FFF2-40B4-BE49-F238E27FC236}">
                  <a16:creationId xmlns:a16="http://schemas.microsoft.com/office/drawing/2014/main" id="{999F113B-BDFD-4EFD-B098-A10DDFF420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710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60" name="Freeform 32">
              <a:extLst>
                <a:ext uri="{FF2B5EF4-FFF2-40B4-BE49-F238E27FC236}">
                  <a16:creationId xmlns:a16="http://schemas.microsoft.com/office/drawing/2014/main" id="{939ADE80-13C0-4FB3-830A-0081EC377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61" name="Freeform 403">
              <a:extLst>
                <a:ext uri="{FF2B5EF4-FFF2-40B4-BE49-F238E27FC236}">
                  <a16:creationId xmlns:a16="http://schemas.microsoft.com/office/drawing/2014/main" id="{51BF8E6F-80B4-4611-B309-FBC92351C0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62" name="Freeform 404">
              <a:extLst>
                <a:ext uri="{FF2B5EF4-FFF2-40B4-BE49-F238E27FC236}">
                  <a16:creationId xmlns:a16="http://schemas.microsoft.com/office/drawing/2014/main" id="{C1745FD0-455D-411D-A2DF-FD1C75C923C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479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63" name="Freeform 405">
              <a:extLst>
                <a:ext uri="{FF2B5EF4-FFF2-40B4-BE49-F238E27FC236}">
                  <a16:creationId xmlns:a16="http://schemas.microsoft.com/office/drawing/2014/main" id="{63720F32-8B89-4D67-B1C4-D727F55BE2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806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64" name="Freeform 406">
              <a:extLst>
                <a:ext uri="{FF2B5EF4-FFF2-40B4-BE49-F238E27FC236}">
                  <a16:creationId xmlns:a16="http://schemas.microsoft.com/office/drawing/2014/main" id="{467ED7CC-B742-44A7-873C-BB650D336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65" name="Freeform 29">
              <a:extLst>
                <a:ext uri="{FF2B5EF4-FFF2-40B4-BE49-F238E27FC236}">
                  <a16:creationId xmlns:a16="http://schemas.microsoft.com/office/drawing/2014/main" id="{783111E6-E0F7-422E-B6AF-A849EA2F7C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7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66" name="Freeform 31">
              <a:extLst>
                <a:ext uri="{FF2B5EF4-FFF2-40B4-BE49-F238E27FC236}">
                  <a16:creationId xmlns:a16="http://schemas.microsoft.com/office/drawing/2014/main" id="{90CFDFDC-52CB-400B-8EB9-6283B7C48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4574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67" name="Freeform 29">
              <a:extLst>
                <a:ext uri="{FF2B5EF4-FFF2-40B4-BE49-F238E27FC236}">
                  <a16:creationId xmlns:a16="http://schemas.microsoft.com/office/drawing/2014/main" id="{8CD146FA-E7C7-4224-9559-EDD4DCC58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5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68" name="Freeform 30">
              <a:extLst>
                <a:ext uri="{FF2B5EF4-FFF2-40B4-BE49-F238E27FC236}">
                  <a16:creationId xmlns:a16="http://schemas.microsoft.com/office/drawing/2014/main" id="{2174C9C3-2746-4B71-8A52-BF8B8068F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7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69" name="Freeform 31">
              <a:extLst>
                <a:ext uri="{FF2B5EF4-FFF2-40B4-BE49-F238E27FC236}">
                  <a16:creationId xmlns:a16="http://schemas.microsoft.com/office/drawing/2014/main" id="{75E0E226-D2E8-43AD-98F2-86EF2ACA26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3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70" name="Freeform 32">
              <a:extLst>
                <a:ext uri="{FF2B5EF4-FFF2-40B4-BE49-F238E27FC236}">
                  <a16:creationId xmlns:a16="http://schemas.microsoft.com/office/drawing/2014/main" id="{83948B78-814E-4831-9B16-0604E9CE3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71" name="Freeform 29">
              <a:extLst>
                <a:ext uri="{FF2B5EF4-FFF2-40B4-BE49-F238E27FC236}">
                  <a16:creationId xmlns:a16="http://schemas.microsoft.com/office/drawing/2014/main" id="{51B32215-1903-4EA9-96FB-619750A98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5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72" name="Freeform 30">
              <a:extLst>
                <a:ext uri="{FF2B5EF4-FFF2-40B4-BE49-F238E27FC236}">
                  <a16:creationId xmlns:a16="http://schemas.microsoft.com/office/drawing/2014/main" id="{5BB32B74-3902-4897-9A5A-125FE9459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6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73" name="Freeform 31">
              <a:extLst>
                <a:ext uri="{FF2B5EF4-FFF2-40B4-BE49-F238E27FC236}">
                  <a16:creationId xmlns:a16="http://schemas.microsoft.com/office/drawing/2014/main" id="{E113C86A-13B3-41D6-8F14-9B1D2D492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71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74" name="Freeform 32">
              <a:extLst>
                <a:ext uri="{FF2B5EF4-FFF2-40B4-BE49-F238E27FC236}">
                  <a16:creationId xmlns:a16="http://schemas.microsoft.com/office/drawing/2014/main" id="{46595F4E-EC0D-4920-B9EF-822431702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9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75" name="Freeform 29">
              <a:extLst>
                <a:ext uri="{FF2B5EF4-FFF2-40B4-BE49-F238E27FC236}">
                  <a16:creationId xmlns:a16="http://schemas.microsoft.com/office/drawing/2014/main" id="{3609A740-7A32-4857-905F-257EDB416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4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76" name="Freeform 30">
              <a:extLst>
                <a:ext uri="{FF2B5EF4-FFF2-40B4-BE49-F238E27FC236}">
                  <a16:creationId xmlns:a16="http://schemas.microsoft.com/office/drawing/2014/main" id="{A2D4536C-13C0-4568-977F-47B90CA3B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5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77" name="Freeform 31">
              <a:extLst>
                <a:ext uri="{FF2B5EF4-FFF2-40B4-BE49-F238E27FC236}">
                  <a16:creationId xmlns:a16="http://schemas.microsoft.com/office/drawing/2014/main" id="{79C472D0-62B1-43DF-95FE-BDAC0C254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40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78" name="Freeform 32">
              <a:extLst>
                <a:ext uri="{FF2B5EF4-FFF2-40B4-BE49-F238E27FC236}">
                  <a16:creationId xmlns:a16="http://schemas.microsoft.com/office/drawing/2014/main" id="{23CBCA76-32B2-4F01-B3DB-D143F21CC7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8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79" name="Freeform 29">
              <a:extLst>
                <a:ext uri="{FF2B5EF4-FFF2-40B4-BE49-F238E27FC236}">
                  <a16:creationId xmlns:a16="http://schemas.microsoft.com/office/drawing/2014/main" id="{0B372109-EBA7-4A0E-AD5E-0BEBE69B3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80" name="Freeform 30">
              <a:extLst>
                <a:ext uri="{FF2B5EF4-FFF2-40B4-BE49-F238E27FC236}">
                  <a16:creationId xmlns:a16="http://schemas.microsoft.com/office/drawing/2014/main" id="{5D04DD70-90F6-4E74-BE74-AEA71B0C1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5183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81" name="Freeform 31">
              <a:extLst>
                <a:ext uri="{FF2B5EF4-FFF2-40B4-BE49-F238E27FC236}">
                  <a16:creationId xmlns:a16="http://schemas.microsoft.com/office/drawing/2014/main" id="{D8BE9966-EC0B-45DB-A058-5D1B67C94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9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82" name="Freeform 32">
              <a:extLst>
                <a:ext uri="{FF2B5EF4-FFF2-40B4-BE49-F238E27FC236}">
                  <a16:creationId xmlns:a16="http://schemas.microsoft.com/office/drawing/2014/main" id="{7F4E4CDD-D68D-4602-9EB7-4C64438A5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7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83" name="Freeform 425">
              <a:extLst>
                <a:ext uri="{FF2B5EF4-FFF2-40B4-BE49-F238E27FC236}">
                  <a16:creationId xmlns:a16="http://schemas.microsoft.com/office/drawing/2014/main" id="{26F919EB-B32A-4217-BDCB-E417FEEC3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84" name="Freeform 426">
              <a:extLst>
                <a:ext uri="{FF2B5EF4-FFF2-40B4-BE49-F238E27FC236}">
                  <a16:creationId xmlns:a16="http://schemas.microsoft.com/office/drawing/2014/main" id="{7BCBBF09-063A-42BB-89C3-1D036AADBE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9953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85" name="Freeform 427">
              <a:extLst>
                <a:ext uri="{FF2B5EF4-FFF2-40B4-BE49-F238E27FC236}">
                  <a16:creationId xmlns:a16="http://schemas.microsoft.com/office/drawing/2014/main" id="{D5B21899-49BE-40DD-9994-4342A92F9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2279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86" name="Freeform 428">
              <a:extLst>
                <a:ext uri="{FF2B5EF4-FFF2-40B4-BE49-F238E27FC236}">
                  <a16:creationId xmlns:a16="http://schemas.microsoft.com/office/drawing/2014/main" id="{C29A755D-D1E5-428E-9DB2-4A3D05952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6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87" name="Freeform 29">
              <a:extLst>
                <a:ext uri="{FF2B5EF4-FFF2-40B4-BE49-F238E27FC236}">
                  <a16:creationId xmlns:a16="http://schemas.microsoft.com/office/drawing/2014/main" id="{B68678C1-2426-4B80-877E-B7DB6EDFE6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1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88" name="Freeform 31">
              <a:extLst>
                <a:ext uri="{FF2B5EF4-FFF2-40B4-BE49-F238E27FC236}">
                  <a16:creationId xmlns:a16="http://schemas.microsoft.com/office/drawing/2014/main" id="{2E9ECE0B-8B8D-42B5-B7EB-3B49B57B4B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7048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810" name="Group 1809">
            <a:extLst>
              <a:ext uri="{FF2B5EF4-FFF2-40B4-BE49-F238E27FC236}">
                <a16:creationId xmlns:a16="http://schemas.microsoft.com/office/drawing/2014/main" id="{6B1C29B7-1E4C-42E9-BFF5-AFA071F0966B}"/>
              </a:ext>
            </a:extLst>
          </p:cNvPr>
          <p:cNvGrpSpPr/>
          <p:nvPr userDrawn="1"/>
        </p:nvGrpSpPr>
        <p:grpSpPr>
          <a:xfrm>
            <a:off x="83664" y="2344110"/>
            <a:ext cx="12009863" cy="176637"/>
            <a:chOff x="83664" y="2252007"/>
            <a:chExt cx="12009863" cy="176637"/>
          </a:xfrm>
        </p:grpSpPr>
        <p:sp>
          <p:nvSpPr>
            <p:cNvPr id="407" name="Freeform 29">
              <a:extLst>
                <a:ext uri="{FF2B5EF4-FFF2-40B4-BE49-F238E27FC236}">
                  <a16:creationId xmlns:a16="http://schemas.microsoft.com/office/drawing/2014/main" id="{30334EE7-DCA7-4D60-B28C-8481DA7BC5D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1994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08" name="Freeform 30">
              <a:extLst>
                <a:ext uri="{FF2B5EF4-FFF2-40B4-BE49-F238E27FC236}">
                  <a16:creationId xmlns:a16="http://schemas.microsoft.com/office/drawing/2014/main" id="{6A60ACAA-F66E-49DE-8A9C-F4642E7E67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09" name="Freeform 31">
              <a:extLst>
                <a:ext uri="{FF2B5EF4-FFF2-40B4-BE49-F238E27FC236}">
                  <a16:creationId xmlns:a16="http://schemas.microsoft.com/office/drawing/2014/main" id="{12DD950A-B306-416B-92C1-5BF4522454A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79088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10" name="Freeform 32">
              <a:extLst>
                <a:ext uri="{FF2B5EF4-FFF2-40B4-BE49-F238E27FC236}">
                  <a16:creationId xmlns:a16="http://schemas.microsoft.com/office/drawing/2014/main" id="{3C1D0DDA-F080-4134-A0D1-1694C1CB51D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8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11" name="Freeform 29">
              <a:extLst>
                <a:ext uri="{FF2B5EF4-FFF2-40B4-BE49-F238E27FC236}">
                  <a16:creationId xmlns:a16="http://schemas.microsoft.com/office/drawing/2014/main" id="{E65E316F-C983-4FB6-89C7-382A5840C02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7224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12" name="Freeform 30">
              <a:extLst>
                <a:ext uri="{FF2B5EF4-FFF2-40B4-BE49-F238E27FC236}">
                  <a16:creationId xmlns:a16="http://schemas.microsoft.com/office/drawing/2014/main" id="{5260D3E2-7E08-4EA8-90C4-4B246107DCC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4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13" name="Freeform 31">
              <a:extLst>
                <a:ext uri="{FF2B5EF4-FFF2-40B4-BE49-F238E27FC236}">
                  <a16:creationId xmlns:a16="http://schemas.microsoft.com/office/drawing/2014/main" id="{59BC0DF5-D0B0-4696-ACB0-41E6139ABF6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4319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14" name="Freeform 32">
              <a:extLst>
                <a:ext uri="{FF2B5EF4-FFF2-40B4-BE49-F238E27FC236}">
                  <a16:creationId xmlns:a16="http://schemas.microsoft.com/office/drawing/2014/main" id="{9A7FD932-2299-4707-A101-DD80FE3C992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8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15" name="Freeform 29">
              <a:extLst>
                <a:ext uri="{FF2B5EF4-FFF2-40B4-BE49-F238E27FC236}">
                  <a16:creationId xmlns:a16="http://schemas.microsoft.com/office/drawing/2014/main" id="{FE9F9FA4-42D4-4350-BC60-DA5E52668E4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6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16" name="Freeform 30">
              <a:extLst>
                <a:ext uri="{FF2B5EF4-FFF2-40B4-BE49-F238E27FC236}">
                  <a16:creationId xmlns:a16="http://schemas.microsoft.com/office/drawing/2014/main" id="{811FE3E0-620A-430A-8EBE-EBFC93957B0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5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17" name="Freeform 31">
              <a:extLst>
                <a:ext uri="{FF2B5EF4-FFF2-40B4-BE49-F238E27FC236}">
                  <a16:creationId xmlns:a16="http://schemas.microsoft.com/office/drawing/2014/main" id="{C32C85E2-DC7D-4483-842D-244D9C32F7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50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18" name="Freeform 32">
              <a:extLst>
                <a:ext uri="{FF2B5EF4-FFF2-40B4-BE49-F238E27FC236}">
                  <a16:creationId xmlns:a16="http://schemas.microsoft.com/office/drawing/2014/main" id="{F27C982D-C977-48C0-91D0-7F54E46E776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10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19" name="Freeform 29">
              <a:extLst>
                <a:ext uri="{FF2B5EF4-FFF2-40B4-BE49-F238E27FC236}">
                  <a16:creationId xmlns:a16="http://schemas.microsoft.com/office/drawing/2014/main" id="{E5756FA2-BA3C-4241-BB1E-E977E6D6A62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7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20" name="Freeform 30">
              <a:extLst>
                <a:ext uri="{FF2B5EF4-FFF2-40B4-BE49-F238E27FC236}">
                  <a16:creationId xmlns:a16="http://schemas.microsoft.com/office/drawing/2014/main" id="{D96DF0F1-FDCD-4CFC-8B01-67CAF124904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6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21" name="Freeform 31">
              <a:extLst>
                <a:ext uri="{FF2B5EF4-FFF2-40B4-BE49-F238E27FC236}">
                  <a16:creationId xmlns:a16="http://schemas.microsoft.com/office/drawing/2014/main" id="{E8861389-832B-4D82-951A-67AD1E4112D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2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22" name="Freeform 32">
              <a:extLst>
                <a:ext uri="{FF2B5EF4-FFF2-40B4-BE49-F238E27FC236}">
                  <a16:creationId xmlns:a16="http://schemas.microsoft.com/office/drawing/2014/main" id="{3513E007-9819-4501-856E-42C4E17E570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41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23" name="Freeform 565">
              <a:extLst>
                <a:ext uri="{FF2B5EF4-FFF2-40B4-BE49-F238E27FC236}">
                  <a16:creationId xmlns:a16="http://schemas.microsoft.com/office/drawing/2014/main" id="{7D37D513-F032-4B60-9DB1-75C9CA301F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8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24" name="Freeform 566">
              <a:extLst>
                <a:ext uri="{FF2B5EF4-FFF2-40B4-BE49-F238E27FC236}">
                  <a16:creationId xmlns:a16="http://schemas.microsoft.com/office/drawing/2014/main" id="{CFD414C9-0F46-40C2-B953-8E3E2A1388A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7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25" name="Freeform 567">
              <a:extLst>
                <a:ext uri="{FF2B5EF4-FFF2-40B4-BE49-F238E27FC236}">
                  <a16:creationId xmlns:a16="http://schemas.microsoft.com/office/drawing/2014/main" id="{38D52FCD-C432-4288-BC92-5F6643708E1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2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26" name="Freeform 568">
              <a:extLst>
                <a:ext uri="{FF2B5EF4-FFF2-40B4-BE49-F238E27FC236}">
                  <a16:creationId xmlns:a16="http://schemas.microsoft.com/office/drawing/2014/main" id="{79759CE5-9DDE-4350-A9B6-D1C1D81CFE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2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27" name="Freeform 29">
              <a:extLst>
                <a:ext uri="{FF2B5EF4-FFF2-40B4-BE49-F238E27FC236}">
                  <a16:creationId xmlns:a16="http://schemas.microsoft.com/office/drawing/2014/main" id="{C400C638-EF37-4263-8DBD-7A93CE5FBB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28" name="Freeform 31">
              <a:extLst>
                <a:ext uri="{FF2B5EF4-FFF2-40B4-BE49-F238E27FC236}">
                  <a16:creationId xmlns:a16="http://schemas.microsoft.com/office/drawing/2014/main" id="{D609565C-29D3-4ACB-832E-A7773BC523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3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29" name="Freeform 29">
              <a:extLst>
                <a:ext uri="{FF2B5EF4-FFF2-40B4-BE49-F238E27FC236}">
                  <a16:creationId xmlns:a16="http://schemas.microsoft.com/office/drawing/2014/main" id="{69DFA549-08C0-4D50-B468-0C165355FE8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69520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30" name="Freeform 30">
              <a:extLst>
                <a:ext uri="{FF2B5EF4-FFF2-40B4-BE49-F238E27FC236}">
                  <a16:creationId xmlns:a16="http://schemas.microsoft.com/office/drawing/2014/main" id="{40C600C1-0579-4448-A24F-80681719E90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31" name="Freeform 31">
              <a:extLst>
                <a:ext uri="{FF2B5EF4-FFF2-40B4-BE49-F238E27FC236}">
                  <a16:creationId xmlns:a16="http://schemas.microsoft.com/office/drawing/2014/main" id="{C73ABC56-87CF-4709-9458-BBA629B1124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6614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32" name="Freeform 32">
              <a:extLst>
                <a:ext uri="{FF2B5EF4-FFF2-40B4-BE49-F238E27FC236}">
                  <a16:creationId xmlns:a16="http://schemas.microsoft.com/office/drawing/2014/main" id="{4B63C02D-BE29-4577-8C2B-1E1C6C4D72A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4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33" name="Freeform 29">
              <a:extLst>
                <a:ext uri="{FF2B5EF4-FFF2-40B4-BE49-F238E27FC236}">
                  <a16:creationId xmlns:a16="http://schemas.microsoft.com/office/drawing/2014/main" id="{75D2C754-7240-45B0-9373-48800CB5B09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4751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34" name="Freeform 30">
              <a:extLst>
                <a:ext uri="{FF2B5EF4-FFF2-40B4-BE49-F238E27FC236}">
                  <a16:creationId xmlns:a16="http://schemas.microsoft.com/office/drawing/2014/main" id="{EBB3EEC1-6A5E-40A7-9238-B7643D781DF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10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35" name="Freeform 31">
              <a:extLst>
                <a:ext uri="{FF2B5EF4-FFF2-40B4-BE49-F238E27FC236}">
                  <a16:creationId xmlns:a16="http://schemas.microsoft.com/office/drawing/2014/main" id="{CB19B347-1146-4EC7-94DC-540DF73F1B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1846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36" name="Freeform 32">
              <a:extLst>
                <a:ext uri="{FF2B5EF4-FFF2-40B4-BE49-F238E27FC236}">
                  <a16:creationId xmlns:a16="http://schemas.microsoft.com/office/drawing/2014/main" id="{AB132B5E-B5E6-4128-A9BF-BE52102616D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5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37" name="Freeform 29">
              <a:extLst>
                <a:ext uri="{FF2B5EF4-FFF2-40B4-BE49-F238E27FC236}">
                  <a16:creationId xmlns:a16="http://schemas.microsoft.com/office/drawing/2014/main" id="{9C6A4B57-10C1-48E5-B3C8-8115925768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38" name="Freeform 30">
              <a:extLst>
                <a:ext uri="{FF2B5EF4-FFF2-40B4-BE49-F238E27FC236}">
                  <a16:creationId xmlns:a16="http://schemas.microsoft.com/office/drawing/2014/main" id="{90245AB8-D8C8-4C8F-8D9D-8450BBC5297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2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39" name="Freeform 31">
              <a:extLst>
                <a:ext uri="{FF2B5EF4-FFF2-40B4-BE49-F238E27FC236}">
                  <a16:creationId xmlns:a16="http://schemas.microsoft.com/office/drawing/2014/main" id="{1F778E81-D780-4588-82A4-116A76B285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7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40" name="Freeform 32">
              <a:extLst>
                <a:ext uri="{FF2B5EF4-FFF2-40B4-BE49-F238E27FC236}">
                  <a16:creationId xmlns:a16="http://schemas.microsoft.com/office/drawing/2014/main" id="{DF3ADE49-1E81-470A-9CE0-DD30FFCF6F6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41" name="Freeform 29">
              <a:extLst>
                <a:ext uri="{FF2B5EF4-FFF2-40B4-BE49-F238E27FC236}">
                  <a16:creationId xmlns:a16="http://schemas.microsoft.com/office/drawing/2014/main" id="{F6F9D2CC-0104-403D-9ABE-8FAC4C01FED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3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42" name="Freeform 30">
              <a:extLst>
                <a:ext uri="{FF2B5EF4-FFF2-40B4-BE49-F238E27FC236}">
                  <a16:creationId xmlns:a16="http://schemas.microsoft.com/office/drawing/2014/main" id="{979D1D8B-D906-480E-A68A-2F36085C53F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43" name="Freeform 31">
              <a:extLst>
                <a:ext uri="{FF2B5EF4-FFF2-40B4-BE49-F238E27FC236}">
                  <a16:creationId xmlns:a16="http://schemas.microsoft.com/office/drawing/2014/main" id="{C33B33A1-D0AF-4F66-9071-F0964ECB523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8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44" name="Freeform 32">
              <a:extLst>
                <a:ext uri="{FF2B5EF4-FFF2-40B4-BE49-F238E27FC236}">
                  <a16:creationId xmlns:a16="http://schemas.microsoft.com/office/drawing/2014/main" id="{F5955873-F5FA-4EBC-8E60-75B926B621D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7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45" name="Freeform 587">
              <a:extLst>
                <a:ext uri="{FF2B5EF4-FFF2-40B4-BE49-F238E27FC236}">
                  <a16:creationId xmlns:a16="http://schemas.microsoft.com/office/drawing/2014/main" id="{C4F39140-419D-4139-A000-7BCC360E69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5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46" name="Freeform 588">
              <a:extLst>
                <a:ext uri="{FF2B5EF4-FFF2-40B4-BE49-F238E27FC236}">
                  <a16:creationId xmlns:a16="http://schemas.microsoft.com/office/drawing/2014/main" id="{15CBCD50-9FBC-4B05-BE35-A026686F16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47" name="Freeform 589">
              <a:extLst>
                <a:ext uri="{FF2B5EF4-FFF2-40B4-BE49-F238E27FC236}">
                  <a16:creationId xmlns:a16="http://schemas.microsoft.com/office/drawing/2014/main" id="{B6AEF22C-40E9-434E-9AD0-5AEC85543C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9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48" name="Freeform 590">
              <a:extLst>
                <a:ext uri="{FF2B5EF4-FFF2-40B4-BE49-F238E27FC236}">
                  <a16:creationId xmlns:a16="http://schemas.microsoft.com/office/drawing/2014/main" id="{0F205094-1E27-460C-BB2C-F9DBD688430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9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49" name="Freeform 29">
              <a:extLst>
                <a:ext uri="{FF2B5EF4-FFF2-40B4-BE49-F238E27FC236}">
                  <a16:creationId xmlns:a16="http://schemas.microsoft.com/office/drawing/2014/main" id="{97D0200D-3F06-45C8-AFC2-42F18A240EC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50" name="Freeform 31">
              <a:extLst>
                <a:ext uri="{FF2B5EF4-FFF2-40B4-BE49-F238E27FC236}">
                  <a16:creationId xmlns:a16="http://schemas.microsoft.com/office/drawing/2014/main" id="{DB4992C4-AB4F-4EE6-A461-6FDCB6A0DB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89" name="Freeform 29">
              <a:extLst>
                <a:ext uri="{FF2B5EF4-FFF2-40B4-BE49-F238E27FC236}">
                  <a16:creationId xmlns:a16="http://schemas.microsoft.com/office/drawing/2014/main" id="{94ECFFDB-6147-4CAF-B17A-A86057CDED5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7048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90" name="Freeform 30">
              <a:extLst>
                <a:ext uri="{FF2B5EF4-FFF2-40B4-BE49-F238E27FC236}">
                  <a16:creationId xmlns:a16="http://schemas.microsoft.com/office/drawing/2014/main" id="{C9EA763E-17FA-4882-B97C-B030430622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7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91" name="Freeform 31">
              <a:extLst>
                <a:ext uri="{FF2B5EF4-FFF2-40B4-BE49-F238E27FC236}">
                  <a16:creationId xmlns:a16="http://schemas.microsoft.com/office/drawing/2014/main" id="{058B2F3F-4B1E-4A7B-87C7-18F9FB1FE53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4142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92" name="Freeform 32">
              <a:extLst>
                <a:ext uri="{FF2B5EF4-FFF2-40B4-BE49-F238E27FC236}">
                  <a16:creationId xmlns:a16="http://schemas.microsoft.com/office/drawing/2014/main" id="{8691A76A-85E2-4A5F-BC18-3E4285958F6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8001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93" name="Freeform 29">
              <a:extLst>
                <a:ext uri="{FF2B5EF4-FFF2-40B4-BE49-F238E27FC236}">
                  <a16:creationId xmlns:a16="http://schemas.microsoft.com/office/drawing/2014/main" id="{CB523568-76FF-4073-99A2-D78D676CA83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2278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94" name="Freeform 30">
              <a:extLst>
                <a:ext uri="{FF2B5EF4-FFF2-40B4-BE49-F238E27FC236}">
                  <a16:creationId xmlns:a16="http://schemas.microsoft.com/office/drawing/2014/main" id="{A8F99454-55AE-431A-A3C5-C47DA7483AD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8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95" name="Freeform 31">
              <a:extLst>
                <a:ext uri="{FF2B5EF4-FFF2-40B4-BE49-F238E27FC236}">
                  <a16:creationId xmlns:a16="http://schemas.microsoft.com/office/drawing/2014/main" id="{8F0FDA01-8DAA-4CD0-80A6-E8D3A81432D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19373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96" name="Freeform 32">
              <a:extLst>
                <a:ext uri="{FF2B5EF4-FFF2-40B4-BE49-F238E27FC236}">
                  <a16:creationId xmlns:a16="http://schemas.microsoft.com/office/drawing/2014/main" id="{9CEF7F35-A1B1-43F3-8A04-5E72C03686A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97" name="Freeform 29">
              <a:extLst>
                <a:ext uri="{FF2B5EF4-FFF2-40B4-BE49-F238E27FC236}">
                  <a16:creationId xmlns:a16="http://schemas.microsoft.com/office/drawing/2014/main" id="{D13E7C3E-E4C8-429D-922F-192978A009C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10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98" name="Freeform 30">
              <a:extLst>
                <a:ext uri="{FF2B5EF4-FFF2-40B4-BE49-F238E27FC236}">
                  <a16:creationId xmlns:a16="http://schemas.microsoft.com/office/drawing/2014/main" id="{E0E374F6-FF36-4B21-84DB-AFE073667AD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9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99" name="Freeform 31">
              <a:extLst>
                <a:ext uri="{FF2B5EF4-FFF2-40B4-BE49-F238E27FC236}">
                  <a16:creationId xmlns:a16="http://schemas.microsoft.com/office/drawing/2014/main" id="{8C22C2CF-C025-4B53-8DD9-CD692B1302C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4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00" name="Freeform 32">
              <a:extLst>
                <a:ext uri="{FF2B5EF4-FFF2-40B4-BE49-F238E27FC236}">
                  <a16:creationId xmlns:a16="http://schemas.microsoft.com/office/drawing/2014/main" id="{1D453FBC-0C7C-4A0B-91D6-4D374DDEB47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4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01" name="Freeform 29">
              <a:extLst>
                <a:ext uri="{FF2B5EF4-FFF2-40B4-BE49-F238E27FC236}">
                  <a16:creationId xmlns:a16="http://schemas.microsoft.com/office/drawing/2014/main" id="{8F950A3A-5B59-48B9-8724-5E2485738B1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40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02" name="Freeform 30">
              <a:extLst>
                <a:ext uri="{FF2B5EF4-FFF2-40B4-BE49-F238E27FC236}">
                  <a16:creationId xmlns:a16="http://schemas.microsoft.com/office/drawing/2014/main" id="{06287C92-C071-4E52-8008-C5A16C0A6C1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9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03" name="Freeform 31">
              <a:extLst>
                <a:ext uri="{FF2B5EF4-FFF2-40B4-BE49-F238E27FC236}">
                  <a16:creationId xmlns:a16="http://schemas.microsoft.com/office/drawing/2014/main" id="{F259D4AF-67CD-40FD-BFDD-834B595137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6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04" name="Freeform 32">
              <a:extLst>
                <a:ext uri="{FF2B5EF4-FFF2-40B4-BE49-F238E27FC236}">
                  <a16:creationId xmlns:a16="http://schemas.microsoft.com/office/drawing/2014/main" id="{A1242AF8-F250-4088-A15B-8F269BB4D5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4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05" name="Freeform 447">
              <a:extLst>
                <a:ext uri="{FF2B5EF4-FFF2-40B4-BE49-F238E27FC236}">
                  <a16:creationId xmlns:a16="http://schemas.microsoft.com/office/drawing/2014/main" id="{EF327593-8E3D-4561-BFBC-581F498E34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2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06" name="Freeform 448">
              <a:extLst>
                <a:ext uri="{FF2B5EF4-FFF2-40B4-BE49-F238E27FC236}">
                  <a16:creationId xmlns:a16="http://schemas.microsoft.com/office/drawing/2014/main" id="{69190830-FE3A-48D0-9715-89622CBD0C4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07" name="Freeform 449">
              <a:extLst>
                <a:ext uri="{FF2B5EF4-FFF2-40B4-BE49-F238E27FC236}">
                  <a16:creationId xmlns:a16="http://schemas.microsoft.com/office/drawing/2014/main" id="{1BEF2E53-1E1E-48BB-8744-C68CCA2EA8F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6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08" name="Freeform 450">
              <a:extLst>
                <a:ext uri="{FF2B5EF4-FFF2-40B4-BE49-F238E27FC236}">
                  <a16:creationId xmlns:a16="http://schemas.microsoft.com/office/drawing/2014/main" id="{9B292CAB-0FE5-4528-BCCC-C15FCFD3D9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6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09" name="Freeform 29">
              <a:extLst>
                <a:ext uri="{FF2B5EF4-FFF2-40B4-BE49-F238E27FC236}">
                  <a16:creationId xmlns:a16="http://schemas.microsoft.com/office/drawing/2014/main" id="{3484EF0C-EC7E-4422-BF44-3C8EFA75DA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3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10" name="Freeform 31">
              <a:extLst>
                <a:ext uri="{FF2B5EF4-FFF2-40B4-BE49-F238E27FC236}">
                  <a16:creationId xmlns:a16="http://schemas.microsoft.com/office/drawing/2014/main" id="{6CA7C5FB-4991-4DAD-BB72-A31DD8F8B41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7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11" name="Freeform 29">
              <a:extLst>
                <a:ext uri="{FF2B5EF4-FFF2-40B4-BE49-F238E27FC236}">
                  <a16:creationId xmlns:a16="http://schemas.microsoft.com/office/drawing/2014/main" id="{71EAC17D-AC60-48CB-B898-538DC14BB4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4575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12" name="Freeform 30">
              <a:extLst>
                <a:ext uri="{FF2B5EF4-FFF2-40B4-BE49-F238E27FC236}">
                  <a16:creationId xmlns:a16="http://schemas.microsoft.com/office/drawing/2014/main" id="{51E05D79-CFDA-4A7B-BD87-3B4ACEBEB9C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13" name="Freeform 31">
              <a:extLst>
                <a:ext uri="{FF2B5EF4-FFF2-40B4-BE49-F238E27FC236}">
                  <a16:creationId xmlns:a16="http://schemas.microsoft.com/office/drawing/2014/main" id="{776AEBED-0BC1-433E-8F7E-A7383942863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1668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14" name="Freeform 32">
              <a:extLst>
                <a:ext uri="{FF2B5EF4-FFF2-40B4-BE49-F238E27FC236}">
                  <a16:creationId xmlns:a16="http://schemas.microsoft.com/office/drawing/2014/main" id="{6848562B-16FD-47CF-A3A0-438E48D637F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8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15" name="Freeform 29">
              <a:extLst>
                <a:ext uri="{FF2B5EF4-FFF2-40B4-BE49-F238E27FC236}">
                  <a16:creationId xmlns:a16="http://schemas.microsoft.com/office/drawing/2014/main" id="{AF2205AF-95CE-422F-8277-283A578422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9805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16" name="Freeform 30">
              <a:extLst>
                <a:ext uri="{FF2B5EF4-FFF2-40B4-BE49-F238E27FC236}">
                  <a16:creationId xmlns:a16="http://schemas.microsoft.com/office/drawing/2014/main" id="{737A3A5E-14AF-4D90-A13F-15C858F9524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4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17" name="Freeform 31">
              <a:extLst>
                <a:ext uri="{FF2B5EF4-FFF2-40B4-BE49-F238E27FC236}">
                  <a16:creationId xmlns:a16="http://schemas.microsoft.com/office/drawing/2014/main" id="{D4789729-3BCE-4B1D-ACB7-C6E0F0F4383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6899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18" name="Freeform 32">
              <a:extLst>
                <a:ext uri="{FF2B5EF4-FFF2-40B4-BE49-F238E27FC236}">
                  <a16:creationId xmlns:a16="http://schemas.microsoft.com/office/drawing/2014/main" id="{BDC3E4DE-455B-44F9-8756-E2D3F04A6D9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8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798" name="Group 1797">
            <a:extLst>
              <a:ext uri="{FF2B5EF4-FFF2-40B4-BE49-F238E27FC236}">
                <a16:creationId xmlns:a16="http://schemas.microsoft.com/office/drawing/2014/main" id="{5F02200C-C22A-4A75-B14B-3B600A54815C}"/>
              </a:ext>
            </a:extLst>
          </p:cNvPr>
          <p:cNvGrpSpPr/>
          <p:nvPr userDrawn="1"/>
        </p:nvGrpSpPr>
        <p:grpSpPr>
          <a:xfrm>
            <a:off x="83663" y="918940"/>
            <a:ext cx="12009863" cy="176637"/>
            <a:chOff x="83663" y="795844"/>
            <a:chExt cx="12009863" cy="176637"/>
          </a:xfrm>
        </p:grpSpPr>
        <p:sp>
          <p:nvSpPr>
            <p:cNvPr id="543" name="Freeform 29">
              <a:extLst>
                <a:ext uri="{FF2B5EF4-FFF2-40B4-BE49-F238E27FC236}">
                  <a16:creationId xmlns:a16="http://schemas.microsoft.com/office/drawing/2014/main" id="{6848065B-1377-4A23-8465-C03CED9708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44" name="Freeform 30">
              <a:extLst>
                <a:ext uri="{FF2B5EF4-FFF2-40B4-BE49-F238E27FC236}">
                  <a16:creationId xmlns:a16="http://schemas.microsoft.com/office/drawing/2014/main" id="{5FC7E91F-C2CD-4879-9041-52792503E2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45" name="Freeform 31">
              <a:extLst>
                <a:ext uri="{FF2B5EF4-FFF2-40B4-BE49-F238E27FC236}">
                  <a16:creationId xmlns:a16="http://schemas.microsoft.com/office/drawing/2014/main" id="{48D46C1F-B0AB-48F1-97F5-F23DA1134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46" name="Freeform 32">
              <a:extLst>
                <a:ext uri="{FF2B5EF4-FFF2-40B4-BE49-F238E27FC236}">
                  <a16:creationId xmlns:a16="http://schemas.microsoft.com/office/drawing/2014/main" id="{A570722E-36D8-4DE7-99C6-793A112D8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47" name="Freeform 29">
              <a:extLst>
                <a:ext uri="{FF2B5EF4-FFF2-40B4-BE49-F238E27FC236}">
                  <a16:creationId xmlns:a16="http://schemas.microsoft.com/office/drawing/2014/main" id="{FA7A1E9E-6726-421A-A64F-6DB8A7D1426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48" name="Freeform 30">
              <a:extLst>
                <a:ext uri="{FF2B5EF4-FFF2-40B4-BE49-F238E27FC236}">
                  <a16:creationId xmlns:a16="http://schemas.microsoft.com/office/drawing/2014/main" id="{E98FE030-8CD4-40ED-8497-2D1A677F61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49" name="Freeform 31">
              <a:extLst>
                <a:ext uri="{FF2B5EF4-FFF2-40B4-BE49-F238E27FC236}">
                  <a16:creationId xmlns:a16="http://schemas.microsoft.com/office/drawing/2014/main" id="{F732A4A6-A4DB-4DB5-9C07-855566567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50" name="Freeform 32">
              <a:extLst>
                <a:ext uri="{FF2B5EF4-FFF2-40B4-BE49-F238E27FC236}">
                  <a16:creationId xmlns:a16="http://schemas.microsoft.com/office/drawing/2014/main" id="{653D0EB4-D0DE-4CEE-AAAC-1DD6D85E8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51" name="Freeform 29">
              <a:extLst>
                <a:ext uri="{FF2B5EF4-FFF2-40B4-BE49-F238E27FC236}">
                  <a16:creationId xmlns:a16="http://schemas.microsoft.com/office/drawing/2014/main" id="{9DEBC409-18DD-4BBD-8159-B2736BC849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52" name="Freeform 30">
              <a:extLst>
                <a:ext uri="{FF2B5EF4-FFF2-40B4-BE49-F238E27FC236}">
                  <a16:creationId xmlns:a16="http://schemas.microsoft.com/office/drawing/2014/main" id="{C1FA6741-C9AE-4D5E-B0D3-214C3A019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53" name="Freeform 31">
              <a:extLst>
                <a:ext uri="{FF2B5EF4-FFF2-40B4-BE49-F238E27FC236}">
                  <a16:creationId xmlns:a16="http://schemas.microsoft.com/office/drawing/2014/main" id="{D4EFDCE7-A1F5-47A4-88FB-1F920149E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54" name="Freeform 32">
              <a:extLst>
                <a:ext uri="{FF2B5EF4-FFF2-40B4-BE49-F238E27FC236}">
                  <a16:creationId xmlns:a16="http://schemas.microsoft.com/office/drawing/2014/main" id="{F90D7821-4C40-4FB5-AB2E-1B5DB393F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55" name="Freeform 29">
              <a:extLst>
                <a:ext uri="{FF2B5EF4-FFF2-40B4-BE49-F238E27FC236}">
                  <a16:creationId xmlns:a16="http://schemas.microsoft.com/office/drawing/2014/main" id="{B154F13F-C320-452A-8B9C-56F572730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56" name="Freeform 30">
              <a:extLst>
                <a:ext uri="{FF2B5EF4-FFF2-40B4-BE49-F238E27FC236}">
                  <a16:creationId xmlns:a16="http://schemas.microsoft.com/office/drawing/2014/main" id="{DF2F6850-9CF8-4F0A-A390-57B080FB2D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57" name="Freeform 31">
              <a:extLst>
                <a:ext uri="{FF2B5EF4-FFF2-40B4-BE49-F238E27FC236}">
                  <a16:creationId xmlns:a16="http://schemas.microsoft.com/office/drawing/2014/main" id="{32B42DA3-F9EF-4D3F-AA6F-07CC87376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58" name="Freeform 32">
              <a:extLst>
                <a:ext uri="{FF2B5EF4-FFF2-40B4-BE49-F238E27FC236}">
                  <a16:creationId xmlns:a16="http://schemas.microsoft.com/office/drawing/2014/main" id="{D4090B04-88A6-4201-8717-68D0A8FC28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59" name="Freeform 477">
              <a:extLst>
                <a:ext uri="{FF2B5EF4-FFF2-40B4-BE49-F238E27FC236}">
                  <a16:creationId xmlns:a16="http://schemas.microsoft.com/office/drawing/2014/main" id="{EE5BDC09-C71F-4891-B663-0BB915350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60" name="Freeform 478">
              <a:extLst>
                <a:ext uri="{FF2B5EF4-FFF2-40B4-BE49-F238E27FC236}">
                  <a16:creationId xmlns:a16="http://schemas.microsoft.com/office/drawing/2014/main" id="{FF3FEFCC-6161-4383-9A8E-86D8840688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61" name="Freeform 479">
              <a:extLst>
                <a:ext uri="{FF2B5EF4-FFF2-40B4-BE49-F238E27FC236}">
                  <a16:creationId xmlns:a16="http://schemas.microsoft.com/office/drawing/2014/main" id="{120C69E0-06DB-41BB-9B9A-F5319301C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62" name="Freeform 480">
              <a:extLst>
                <a:ext uri="{FF2B5EF4-FFF2-40B4-BE49-F238E27FC236}">
                  <a16:creationId xmlns:a16="http://schemas.microsoft.com/office/drawing/2014/main" id="{3D13074E-4582-46CD-96C9-9CE6E75BD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63" name="Freeform 29">
              <a:extLst>
                <a:ext uri="{FF2B5EF4-FFF2-40B4-BE49-F238E27FC236}">
                  <a16:creationId xmlns:a16="http://schemas.microsoft.com/office/drawing/2014/main" id="{6FFA26B9-D9F0-4D99-A70C-555B908F4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64" name="Freeform 31">
              <a:extLst>
                <a:ext uri="{FF2B5EF4-FFF2-40B4-BE49-F238E27FC236}">
                  <a16:creationId xmlns:a16="http://schemas.microsoft.com/office/drawing/2014/main" id="{6F280A6F-F67F-4DE7-8050-B8F2E2AE2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65" name="Freeform 29">
              <a:extLst>
                <a:ext uri="{FF2B5EF4-FFF2-40B4-BE49-F238E27FC236}">
                  <a16:creationId xmlns:a16="http://schemas.microsoft.com/office/drawing/2014/main" id="{C8E90094-69DE-4651-9545-A71340266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66" name="Freeform 30">
              <a:extLst>
                <a:ext uri="{FF2B5EF4-FFF2-40B4-BE49-F238E27FC236}">
                  <a16:creationId xmlns:a16="http://schemas.microsoft.com/office/drawing/2014/main" id="{830570CB-E4A4-4603-B75E-205A81F40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67" name="Freeform 31">
              <a:extLst>
                <a:ext uri="{FF2B5EF4-FFF2-40B4-BE49-F238E27FC236}">
                  <a16:creationId xmlns:a16="http://schemas.microsoft.com/office/drawing/2014/main" id="{BDC7470C-762D-4D12-AE23-6BD7A63DC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68" name="Freeform 32">
              <a:extLst>
                <a:ext uri="{FF2B5EF4-FFF2-40B4-BE49-F238E27FC236}">
                  <a16:creationId xmlns:a16="http://schemas.microsoft.com/office/drawing/2014/main" id="{5EB80833-126E-4ADE-8495-0389BC2E6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69" name="Freeform 29">
              <a:extLst>
                <a:ext uri="{FF2B5EF4-FFF2-40B4-BE49-F238E27FC236}">
                  <a16:creationId xmlns:a16="http://schemas.microsoft.com/office/drawing/2014/main" id="{5DF22FA4-E31F-46C8-AE8E-92FDD8F803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70" name="Freeform 30">
              <a:extLst>
                <a:ext uri="{FF2B5EF4-FFF2-40B4-BE49-F238E27FC236}">
                  <a16:creationId xmlns:a16="http://schemas.microsoft.com/office/drawing/2014/main" id="{E29D7A71-2F96-40DD-AD08-E7D5B8E63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71" name="Freeform 31">
              <a:extLst>
                <a:ext uri="{FF2B5EF4-FFF2-40B4-BE49-F238E27FC236}">
                  <a16:creationId xmlns:a16="http://schemas.microsoft.com/office/drawing/2014/main" id="{74D10B8E-94AC-4D0F-A6A2-03CB3E835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72" name="Freeform 32">
              <a:extLst>
                <a:ext uri="{FF2B5EF4-FFF2-40B4-BE49-F238E27FC236}">
                  <a16:creationId xmlns:a16="http://schemas.microsoft.com/office/drawing/2014/main" id="{3547FE03-F7E4-45C4-A772-3DB66F0067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73" name="Freeform 29">
              <a:extLst>
                <a:ext uri="{FF2B5EF4-FFF2-40B4-BE49-F238E27FC236}">
                  <a16:creationId xmlns:a16="http://schemas.microsoft.com/office/drawing/2014/main" id="{EFB07733-17B8-4D5C-AA17-430A38595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74" name="Freeform 30">
              <a:extLst>
                <a:ext uri="{FF2B5EF4-FFF2-40B4-BE49-F238E27FC236}">
                  <a16:creationId xmlns:a16="http://schemas.microsoft.com/office/drawing/2014/main" id="{1FDD120E-1E30-4649-820F-F2F3B22F25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75" name="Freeform 31">
              <a:extLst>
                <a:ext uri="{FF2B5EF4-FFF2-40B4-BE49-F238E27FC236}">
                  <a16:creationId xmlns:a16="http://schemas.microsoft.com/office/drawing/2014/main" id="{8673633B-3700-42F4-9F1F-432DBEE43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76" name="Freeform 32">
              <a:extLst>
                <a:ext uri="{FF2B5EF4-FFF2-40B4-BE49-F238E27FC236}">
                  <a16:creationId xmlns:a16="http://schemas.microsoft.com/office/drawing/2014/main" id="{1698314C-BA3D-4E44-B141-914E665A2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77" name="Freeform 29">
              <a:extLst>
                <a:ext uri="{FF2B5EF4-FFF2-40B4-BE49-F238E27FC236}">
                  <a16:creationId xmlns:a16="http://schemas.microsoft.com/office/drawing/2014/main" id="{7EDA0B9E-A1ED-4440-BB8F-DE634006E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78" name="Freeform 30">
              <a:extLst>
                <a:ext uri="{FF2B5EF4-FFF2-40B4-BE49-F238E27FC236}">
                  <a16:creationId xmlns:a16="http://schemas.microsoft.com/office/drawing/2014/main" id="{0097BC4C-2BB1-4042-9475-9C9DE56DF7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79" name="Freeform 31">
              <a:extLst>
                <a:ext uri="{FF2B5EF4-FFF2-40B4-BE49-F238E27FC236}">
                  <a16:creationId xmlns:a16="http://schemas.microsoft.com/office/drawing/2014/main" id="{43F4B269-502C-47F2-8FC1-E233F0E29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80" name="Freeform 32">
              <a:extLst>
                <a:ext uri="{FF2B5EF4-FFF2-40B4-BE49-F238E27FC236}">
                  <a16:creationId xmlns:a16="http://schemas.microsoft.com/office/drawing/2014/main" id="{8955CC37-2F33-4FA4-ABF9-B6BDCE7BA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81" name="Freeform 499">
              <a:extLst>
                <a:ext uri="{FF2B5EF4-FFF2-40B4-BE49-F238E27FC236}">
                  <a16:creationId xmlns:a16="http://schemas.microsoft.com/office/drawing/2014/main" id="{B20879FB-09D0-499D-879C-29A57451B2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82" name="Freeform 500">
              <a:extLst>
                <a:ext uri="{FF2B5EF4-FFF2-40B4-BE49-F238E27FC236}">
                  <a16:creationId xmlns:a16="http://schemas.microsoft.com/office/drawing/2014/main" id="{8CEB450C-35EC-4096-8312-A9B375940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83" name="Freeform 501">
              <a:extLst>
                <a:ext uri="{FF2B5EF4-FFF2-40B4-BE49-F238E27FC236}">
                  <a16:creationId xmlns:a16="http://schemas.microsoft.com/office/drawing/2014/main" id="{BDDC4AAF-9C76-45F7-AB73-A516457D73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84" name="Freeform 502">
              <a:extLst>
                <a:ext uri="{FF2B5EF4-FFF2-40B4-BE49-F238E27FC236}">
                  <a16:creationId xmlns:a16="http://schemas.microsoft.com/office/drawing/2014/main" id="{FD54AED2-E9B5-4FC6-96B1-FAF4C6234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85" name="Freeform 29">
              <a:extLst>
                <a:ext uri="{FF2B5EF4-FFF2-40B4-BE49-F238E27FC236}">
                  <a16:creationId xmlns:a16="http://schemas.microsoft.com/office/drawing/2014/main" id="{EE5D6E7A-922C-44ED-808C-E65F1CAC785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86" name="Freeform 31">
              <a:extLst>
                <a:ext uri="{FF2B5EF4-FFF2-40B4-BE49-F238E27FC236}">
                  <a16:creationId xmlns:a16="http://schemas.microsoft.com/office/drawing/2014/main" id="{5EE629D9-E857-4627-BCED-E00747F758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53" name="Freeform 29">
              <a:extLst>
                <a:ext uri="{FF2B5EF4-FFF2-40B4-BE49-F238E27FC236}">
                  <a16:creationId xmlns:a16="http://schemas.microsoft.com/office/drawing/2014/main" id="{E355B6B8-705C-4486-89C5-CD9DFDC03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54" name="Freeform 30">
              <a:extLst>
                <a:ext uri="{FF2B5EF4-FFF2-40B4-BE49-F238E27FC236}">
                  <a16:creationId xmlns:a16="http://schemas.microsoft.com/office/drawing/2014/main" id="{71EAB415-2CE4-471A-9A0C-D149846D446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55" name="Freeform 31">
              <a:extLst>
                <a:ext uri="{FF2B5EF4-FFF2-40B4-BE49-F238E27FC236}">
                  <a16:creationId xmlns:a16="http://schemas.microsoft.com/office/drawing/2014/main" id="{61E2BB8F-020F-4E90-92A9-7C1156D75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56" name="Freeform 32">
              <a:extLst>
                <a:ext uri="{FF2B5EF4-FFF2-40B4-BE49-F238E27FC236}">
                  <a16:creationId xmlns:a16="http://schemas.microsoft.com/office/drawing/2014/main" id="{F063538C-31A5-4E90-9726-36359D7BF8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57" name="Freeform 29">
              <a:extLst>
                <a:ext uri="{FF2B5EF4-FFF2-40B4-BE49-F238E27FC236}">
                  <a16:creationId xmlns:a16="http://schemas.microsoft.com/office/drawing/2014/main" id="{C9269EA8-7774-4BE6-A632-185043052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58" name="Freeform 30">
              <a:extLst>
                <a:ext uri="{FF2B5EF4-FFF2-40B4-BE49-F238E27FC236}">
                  <a16:creationId xmlns:a16="http://schemas.microsoft.com/office/drawing/2014/main" id="{6FA9F760-D8B0-4A2D-8664-BA5901232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59" name="Freeform 31">
              <a:extLst>
                <a:ext uri="{FF2B5EF4-FFF2-40B4-BE49-F238E27FC236}">
                  <a16:creationId xmlns:a16="http://schemas.microsoft.com/office/drawing/2014/main" id="{EAE5F1D5-3A1A-4098-9716-DC42B4CD8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60" name="Freeform 32">
              <a:extLst>
                <a:ext uri="{FF2B5EF4-FFF2-40B4-BE49-F238E27FC236}">
                  <a16:creationId xmlns:a16="http://schemas.microsoft.com/office/drawing/2014/main" id="{A0CD98C8-DEDC-413C-AAE0-B8664482BF8C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61" name="Freeform 29">
              <a:extLst>
                <a:ext uri="{FF2B5EF4-FFF2-40B4-BE49-F238E27FC236}">
                  <a16:creationId xmlns:a16="http://schemas.microsoft.com/office/drawing/2014/main" id="{C780E0D8-60FD-4EDD-9CD8-7E16BA808D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62" name="Freeform 30">
              <a:extLst>
                <a:ext uri="{FF2B5EF4-FFF2-40B4-BE49-F238E27FC236}">
                  <a16:creationId xmlns:a16="http://schemas.microsoft.com/office/drawing/2014/main" id="{68C5F65A-2091-40BE-9ABE-356F146096D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63" name="Freeform 31">
              <a:extLst>
                <a:ext uri="{FF2B5EF4-FFF2-40B4-BE49-F238E27FC236}">
                  <a16:creationId xmlns:a16="http://schemas.microsoft.com/office/drawing/2014/main" id="{8CE0C39C-EB67-4F43-9EB6-0A980D570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64" name="Freeform 32">
              <a:extLst>
                <a:ext uri="{FF2B5EF4-FFF2-40B4-BE49-F238E27FC236}">
                  <a16:creationId xmlns:a16="http://schemas.microsoft.com/office/drawing/2014/main" id="{4D40A3C6-5940-45E8-939D-03C382285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65" name="Freeform 29">
              <a:extLst>
                <a:ext uri="{FF2B5EF4-FFF2-40B4-BE49-F238E27FC236}">
                  <a16:creationId xmlns:a16="http://schemas.microsoft.com/office/drawing/2014/main" id="{2D070B8F-D388-42F8-9060-AC85AA317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66" name="Freeform 30">
              <a:extLst>
                <a:ext uri="{FF2B5EF4-FFF2-40B4-BE49-F238E27FC236}">
                  <a16:creationId xmlns:a16="http://schemas.microsoft.com/office/drawing/2014/main" id="{D0680CB7-6B1B-496C-B4C3-66F5C290F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67" name="Freeform 31">
              <a:extLst>
                <a:ext uri="{FF2B5EF4-FFF2-40B4-BE49-F238E27FC236}">
                  <a16:creationId xmlns:a16="http://schemas.microsoft.com/office/drawing/2014/main" id="{07E75AAD-D078-4D04-B62F-4FE20DF5BF9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68" name="Freeform 32">
              <a:extLst>
                <a:ext uri="{FF2B5EF4-FFF2-40B4-BE49-F238E27FC236}">
                  <a16:creationId xmlns:a16="http://schemas.microsoft.com/office/drawing/2014/main" id="{752AA88E-2254-434E-A3A6-8F35D541F2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69" name="Freeform 387">
              <a:extLst>
                <a:ext uri="{FF2B5EF4-FFF2-40B4-BE49-F238E27FC236}">
                  <a16:creationId xmlns:a16="http://schemas.microsoft.com/office/drawing/2014/main" id="{91AFAD3B-76EF-49F8-AF4E-F79B155B5D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70" name="Freeform 388">
              <a:extLst>
                <a:ext uri="{FF2B5EF4-FFF2-40B4-BE49-F238E27FC236}">
                  <a16:creationId xmlns:a16="http://schemas.microsoft.com/office/drawing/2014/main" id="{AD4AE479-698B-4F3F-9106-2D1E55471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71" name="Freeform 389">
              <a:extLst>
                <a:ext uri="{FF2B5EF4-FFF2-40B4-BE49-F238E27FC236}">
                  <a16:creationId xmlns:a16="http://schemas.microsoft.com/office/drawing/2014/main" id="{3D200F2D-46A1-4FAB-9BFA-7822CAB97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72" name="Freeform 390">
              <a:extLst>
                <a:ext uri="{FF2B5EF4-FFF2-40B4-BE49-F238E27FC236}">
                  <a16:creationId xmlns:a16="http://schemas.microsoft.com/office/drawing/2014/main" id="{29DAC8BE-02CE-460E-AA58-7F00B180F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73" name="Freeform 29">
              <a:extLst>
                <a:ext uri="{FF2B5EF4-FFF2-40B4-BE49-F238E27FC236}">
                  <a16:creationId xmlns:a16="http://schemas.microsoft.com/office/drawing/2014/main" id="{E373CEA0-3971-46E0-B00A-838759A15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74" name="Freeform 31">
              <a:extLst>
                <a:ext uri="{FF2B5EF4-FFF2-40B4-BE49-F238E27FC236}">
                  <a16:creationId xmlns:a16="http://schemas.microsoft.com/office/drawing/2014/main" id="{712BDDB2-BAAF-46E0-A930-8E2D26181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75" name="Freeform 29">
              <a:extLst>
                <a:ext uri="{FF2B5EF4-FFF2-40B4-BE49-F238E27FC236}">
                  <a16:creationId xmlns:a16="http://schemas.microsoft.com/office/drawing/2014/main" id="{53A68A05-9B0D-4E89-8166-04B1059EB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76" name="Freeform 30">
              <a:extLst>
                <a:ext uri="{FF2B5EF4-FFF2-40B4-BE49-F238E27FC236}">
                  <a16:creationId xmlns:a16="http://schemas.microsoft.com/office/drawing/2014/main" id="{28C34594-F466-44D8-81DB-C6168625D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77" name="Freeform 31">
              <a:extLst>
                <a:ext uri="{FF2B5EF4-FFF2-40B4-BE49-F238E27FC236}">
                  <a16:creationId xmlns:a16="http://schemas.microsoft.com/office/drawing/2014/main" id="{05F1A90C-5F99-4981-B4F0-40D673DC2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78" name="Freeform 32">
              <a:extLst>
                <a:ext uri="{FF2B5EF4-FFF2-40B4-BE49-F238E27FC236}">
                  <a16:creationId xmlns:a16="http://schemas.microsoft.com/office/drawing/2014/main" id="{580AC64F-5593-4181-A0A2-082CB86C0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79" name="Freeform 397">
              <a:extLst>
                <a:ext uri="{FF2B5EF4-FFF2-40B4-BE49-F238E27FC236}">
                  <a16:creationId xmlns:a16="http://schemas.microsoft.com/office/drawing/2014/main" id="{05A42094-8C7E-481A-A6A8-05C295C8F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80" name="Freeform 398">
              <a:extLst>
                <a:ext uri="{FF2B5EF4-FFF2-40B4-BE49-F238E27FC236}">
                  <a16:creationId xmlns:a16="http://schemas.microsoft.com/office/drawing/2014/main" id="{432208F0-F6FB-4FD7-AFFA-7C0E6257F8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81" name="Freeform 399">
              <a:extLst>
                <a:ext uri="{FF2B5EF4-FFF2-40B4-BE49-F238E27FC236}">
                  <a16:creationId xmlns:a16="http://schemas.microsoft.com/office/drawing/2014/main" id="{52302EEC-BC83-4C40-B335-379B0B3C7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82" name="Freeform 400">
              <a:extLst>
                <a:ext uri="{FF2B5EF4-FFF2-40B4-BE49-F238E27FC236}">
                  <a16:creationId xmlns:a16="http://schemas.microsoft.com/office/drawing/2014/main" id="{DA9C0D33-F413-48F7-BA12-7E9DC9E16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808" name="Group 1807">
            <a:extLst>
              <a:ext uri="{FF2B5EF4-FFF2-40B4-BE49-F238E27FC236}">
                <a16:creationId xmlns:a16="http://schemas.microsoft.com/office/drawing/2014/main" id="{F97B1388-E461-4A38-9B09-B364514CB632}"/>
              </a:ext>
            </a:extLst>
          </p:cNvPr>
          <p:cNvGrpSpPr/>
          <p:nvPr userDrawn="1"/>
        </p:nvGrpSpPr>
        <p:grpSpPr>
          <a:xfrm>
            <a:off x="83664" y="1203974"/>
            <a:ext cx="12009864" cy="176637"/>
            <a:chOff x="83663" y="1093620"/>
            <a:chExt cx="12009864" cy="176637"/>
          </a:xfrm>
        </p:grpSpPr>
        <p:sp>
          <p:nvSpPr>
            <p:cNvPr id="587" name="Freeform 29">
              <a:extLst>
                <a:ext uri="{FF2B5EF4-FFF2-40B4-BE49-F238E27FC236}">
                  <a16:creationId xmlns:a16="http://schemas.microsoft.com/office/drawing/2014/main" id="{36B162BB-7163-4D21-B3A9-C8C41569AC0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88" name="Freeform 30">
              <a:extLst>
                <a:ext uri="{FF2B5EF4-FFF2-40B4-BE49-F238E27FC236}">
                  <a16:creationId xmlns:a16="http://schemas.microsoft.com/office/drawing/2014/main" id="{697E87B2-E6B5-49F6-AC2D-2C41C8927D1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1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89" name="Freeform 31">
              <a:extLst>
                <a:ext uri="{FF2B5EF4-FFF2-40B4-BE49-F238E27FC236}">
                  <a16:creationId xmlns:a16="http://schemas.microsoft.com/office/drawing/2014/main" id="{867C8C9E-A4EC-40C3-82BE-A1E95DD29A3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6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90" name="Freeform 32">
              <a:extLst>
                <a:ext uri="{FF2B5EF4-FFF2-40B4-BE49-F238E27FC236}">
                  <a16:creationId xmlns:a16="http://schemas.microsoft.com/office/drawing/2014/main" id="{E6581502-05A8-44D2-A397-CB6D4AEBAF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91" name="Freeform 29">
              <a:extLst>
                <a:ext uri="{FF2B5EF4-FFF2-40B4-BE49-F238E27FC236}">
                  <a16:creationId xmlns:a16="http://schemas.microsoft.com/office/drawing/2014/main" id="{E84CA57F-FCA6-4C7B-8760-905E893F0B4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2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92" name="Freeform 30">
              <a:extLst>
                <a:ext uri="{FF2B5EF4-FFF2-40B4-BE49-F238E27FC236}">
                  <a16:creationId xmlns:a16="http://schemas.microsoft.com/office/drawing/2014/main" id="{04B23132-24D5-45D5-8D5D-ABFCF82AEF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93" name="Freeform 31">
              <a:extLst>
                <a:ext uri="{FF2B5EF4-FFF2-40B4-BE49-F238E27FC236}">
                  <a16:creationId xmlns:a16="http://schemas.microsoft.com/office/drawing/2014/main" id="{1BFE2D4E-2F01-4812-91E4-4A3DCD06755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7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94" name="Freeform 32">
              <a:extLst>
                <a:ext uri="{FF2B5EF4-FFF2-40B4-BE49-F238E27FC236}">
                  <a16:creationId xmlns:a16="http://schemas.microsoft.com/office/drawing/2014/main" id="{616787D7-48DF-4F58-88DE-FDCF48065F5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6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95" name="Freeform 29">
              <a:extLst>
                <a:ext uri="{FF2B5EF4-FFF2-40B4-BE49-F238E27FC236}">
                  <a16:creationId xmlns:a16="http://schemas.microsoft.com/office/drawing/2014/main" id="{239E8565-CEDA-40B3-A95D-9C053AF7C62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4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96" name="Freeform 30">
              <a:extLst>
                <a:ext uri="{FF2B5EF4-FFF2-40B4-BE49-F238E27FC236}">
                  <a16:creationId xmlns:a16="http://schemas.microsoft.com/office/drawing/2014/main" id="{75726EFC-E202-4C6E-A623-182690D5C6F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97" name="Freeform 31">
              <a:extLst>
                <a:ext uri="{FF2B5EF4-FFF2-40B4-BE49-F238E27FC236}">
                  <a16:creationId xmlns:a16="http://schemas.microsoft.com/office/drawing/2014/main" id="{AE07D73F-0FBB-4CC6-AAE5-FCE5AE42A8A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8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98" name="Freeform 32">
              <a:extLst>
                <a:ext uri="{FF2B5EF4-FFF2-40B4-BE49-F238E27FC236}">
                  <a16:creationId xmlns:a16="http://schemas.microsoft.com/office/drawing/2014/main" id="{14C1270F-0E67-42B6-AC5A-672BA742CC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8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99" name="Freeform 29">
              <a:extLst>
                <a:ext uri="{FF2B5EF4-FFF2-40B4-BE49-F238E27FC236}">
                  <a16:creationId xmlns:a16="http://schemas.microsoft.com/office/drawing/2014/main" id="{534CAF96-30DC-4EB7-A93A-50DA5A4F2E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00" name="Freeform 30">
              <a:extLst>
                <a:ext uri="{FF2B5EF4-FFF2-40B4-BE49-F238E27FC236}">
                  <a16:creationId xmlns:a16="http://schemas.microsoft.com/office/drawing/2014/main" id="{125C76F1-16D6-4905-B7FB-B5218F83B8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9534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01" name="Freeform 31">
              <a:extLst>
                <a:ext uri="{FF2B5EF4-FFF2-40B4-BE49-F238E27FC236}">
                  <a16:creationId xmlns:a16="http://schemas.microsoft.com/office/drawing/2014/main" id="{B3E03C26-E907-4B62-B931-C3A78968B51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02" name="Freeform 32">
              <a:extLst>
                <a:ext uri="{FF2B5EF4-FFF2-40B4-BE49-F238E27FC236}">
                  <a16:creationId xmlns:a16="http://schemas.microsoft.com/office/drawing/2014/main" id="{E1FC75F6-8CC4-485B-BC78-7D2330B3BB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6629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03" name="Freeform 521">
              <a:extLst>
                <a:ext uri="{FF2B5EF4-FFF2-40B4-BE49-F238E27FC236}">
                  <a16:creationId xmlns:a16="http://schemas.microsoft.com/office/drawing/2014/main" id="{970F6CC9-D98B-41E8-B148-FACF62CDB5F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6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04" name="Freeform 522">
              <a:extLst>
                <a:ext uri="{FF2B5EF4-FFF2-40B4-BE49-F238E27FC236}">
                  <a16:creationId xmlns:a16="http://schemas.microsoft.com/office/drawing/2014/main" id="{39471E83-CC9B-45BE-AAA7-F4A58772E03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4765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05" name="Freeform 523">
              <a:extLst>
                <a:ext uri="{FF2B5EF4-FFF2-40B4-BE49-F238E27FC236}">
                  <a16:creationId xmlns:a16="http://schemas.microsoft.com/office/drawing/2014/main" id="{9A221B38-7190-4F41-B393-A22B6DF3E67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7999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06" name="Freeform 524">
              <a:extLst>
                <a:ext uri="{FF2B5EF4-FFF2-40B4-BE49-F238E27FC236}">
                  <a16:creationId xmlns:a16="http://schemas.microsoft.com/office/drawing/2014/main" id="{1F59ACC4-4494-4672-ACC1-8A2C02F7B8C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1860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07" name="Freeform 29">
              <a:extLst>
                <a:ext uri="{FF2B5EF4-FFF2-40B4-BE49-F238E27FC236}">
                  <a16:creationId xmlns:a16="http://schemas.microsoft.com/office/drawing/2014/main" id="{1AFC02B4-5C47-4F76-B5CE-2F12F0B9A16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6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08" name="Freeform 31">
              <a:extLst>
                <a:ext uri="{FF2B5EF4-FFF2-40B4-BE49-F238E27FC236}">
                  <a16:creationId xmlns:a16="http://schemas.microsoft.com/office/drawing/2014/main" id="{3C8F2F10-339A-4BC5-B9B5-2CB5F4C569E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09" name="Freeform 29">
              <a:extLst>
                <a:ext uri="{FF2B5EF4-FFF2-40B4-BE49-F238E27FC236}">
                  <a16:creationId xmlns:a16="http://schemas.microsoft.com/office/drawing/2014/main" id="{B57197C2-DCE7-408C-9419-70B75E96EA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08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10" name="Freeform 30">
              <a:extLst>
                <a:ext uri="{FF2B5EF4-FFF2-40B4-BE49-F238E27FC236}">
                  <a16:creationId xmlns:a16="http://schemas.microsoft.com/office/drawing/2014/main" id="{30EB9B17-B68D-4FE2-BF0E-6F6798D527D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7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11" name="Freeform 31">
              <a:extLst>
                <a:ext uri="{FF2B5EF4-FFF2-40B4-BE49-F238E27FC236}">
                  <a16:creationId xmlns:a16="http://schemas.microsoft.com/office/drawing/2014/main" id="{86B1E483-6FE2-43E3-AB5F-039CED079D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2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12" name="Freeform 32">
              <a:extLst>
                <a:ext uri="{FF2B5EF4-FFF2-40B4-BE49-F238E27FC236}">
                  <a16:creationId xmlns:a16="http://schemas.microsoft.com/office/drawing/2014/main" id="{FA62A1BF-A571-46C9-A11C-5AEE1C4178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2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13" name="Freeform 29">
              <a:extLst>
                <a:ext uri="{FF2B5EF4-FFF2-40B4-BE49-F238E27FC236}">
                  <a16:creationId xmlns:a16="http://schemas.microsoft.com/office/drawing/2014/main" id="{2768E451-7777-4880-845E-F7B6BE7FA8F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39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14" name="Freeform 30">
              <a:extLst>
                <a:ext uri="{FF2B5EF4-FFF2-40B4-BE49-F238E27FC236}">
                  <a16:creationId xmlns:a16="http://schemas.microsoft.com/office/drawing/2014/main" id="{6AAA3D23-B21A-4993-A356-986EA1DE286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8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15" name="Freeform 31">
              <a:extLst>
                <a:ext uri="{FF2B5EF4-FFF2-40B4-BE49-F238E27FC236}">
                  <a16:creationId xmlns:a16="http://schemas.microsoft.com/office/drawing/2014/main" id="{F81C0D60-08CF-4B7F-A6C3-4C964E21CC3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3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16" name="Freeform 32">
              <a:extLst>
                <a:ext uri="{FF2B5EF4-FFF2-40B4-BE49-F238E27FC236}">
                  <a16:creationId xmlns:a16="http://schemas.microsoft.com/office/drawing/2014/main" id="{C779632A-3F99-4EEE-8779-C94FFD483CB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3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17" name="Freeform 29">
              <a:extLst>
                <a:ext uri="{FF2B5EF4-FFF2-40B4-BE49-F238E27FC236}">
                  <a16:creationId xmlns:a16="http://schemas.microsoft.com/office/drawing/2014/main" id="{88635CBC-DAAE-463A-A7FA-BDF471C234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0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18" name="Freeform 30">
              <a:extLst>
                <a:ext uri="{FF2B5EF4-FFF2-40B4-BE49-F238E27FC236}">
                  <a16:creationId xmlns:a16="http://schemas.microsoft.com/office/drawing/2014/main" id="{98EF7E55-704F-4D85-A12C-D8E593AD2D8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19" name="Freeform 31">
              <a:extLst>
                <a:ext uri="{FF2B5EF4-FFF2-40B4-BE49-F238E27FC236}">
                  <a16:creationId xmlns:a16="http://schemas.microsoft.com/office/drawing/2014/main" id="{CFBBF037-13CE-44D7-B7F7-2EA00F92D08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5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20" name="Freeform 32">
              <a:extLst>
                <a:ext uri="{FF2B5EF4-FFF2-40B4-BE49-F238E27FC236}">
                  <a16:creationId xmlns:a16="http://schemas.microsoft.com/office/drawing/2014/main" id="{36C3D6C6-8C25-48FB-99D7-CDD4DA0E2D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4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21" name="Freeform 29">
              <a:extLst>
                <a:ext uri="{FF2B5EF4-FFF2-40B4-BE49-F238E27FC236}">
                  <a16:creationId xmlns:a16="http://schemas.microsoft.com/office/drawing/2014/main" id="{BE4E4866-79AD-496A-B825-4FCF74DC73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1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22" name="Freeform 30">
              <a:extLst>
                <a:ext uri="{FF2B5EF4-FFF2-40B4-BE49-F238E27FC236}">
                  <a16:creationId xmlns:a16="http://schemas.microsoft.com/office/drawing/2014/main" id="{37624B24-B1BF-4103-8468-856B7D2F10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7060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23" name="Freeform 31">
              <a:extLst>
                <a:ext uri="{FF2B5EF4-FFF2-40B4-BE49-F238E27FC236}">
                  <a16:creationId xmlns:a16="http://schemas.microsoft.com/office/drawing/2014/main" id="{285A91E1-96BC-42C3-AF9D-B9F2EDC3F7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6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24" name="Freeform 32">
              <a:extLst>
                <a:ext uri="{FF2B5EF4-FFF2-40B4-BE49-F238E27FC236}">
                  <a16:creationId xmlns:a16="http://schemas.microsoft.com/office/drawing/2014/main" id="{5B40AAB1-E0F8-4AC8-B294-77D343A3C2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4155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25" name="Freeform 543">
              <a:extLst>
                <a:ext uri="{FF2B5EF4-FFF2-40B4-BE49-F238E27FC236}">
                  <a16:creationId xmlns:a16="http://schemas.microsoft.com/office/drawing/2014/main" id="{15B45575-B0A8-4E1A-A502-6FBA948C5B2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26" name="Freeform 544">
              <a:extLst>
                <a:ext uri="{FF2B5EF4-FFF2-40B4-BE49-F238E27FC236}">
                  <a16:creationId xmlns:a16="http://schemas.microsoft.com/office/drawing/2014/main" id="{F00C7CD9-4664-4851-B7E8-F320B38B6C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291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27" name="Freeform 545">
              <a:extLst>
                <a:ext uri="{FF2B5EF4-FFF2-40B4-BE49-F238E27FC236}">
                  <a16:creationId xmlns:a16="http://schemas.microsoft.com/office/drawing/2014/main" id="{79E7243C-3F48-4917-A35D-F6B4760E0C5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6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28" name="Freeform 546">
              <a:extLst>
                <a:ext uri="{FF2B5EF4-FFF2-40B4-BE49-F238E27FC236}">
                  <a16:creationId xmlns:a16="http://schemas.microsoft.com/office/drawing/2014/main" id="{0E06BBDA-92F4-4670-8013-AA005C5D46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9387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29" name="Freeform 29">
              <a:extLst>
                <a:ext uri="{FF2B5EF4-FFF2-40B4-BE49-F238E27FC236}">
                  <a16:creationId xmlns:a16="http://schemas.microsoft.com/office/drawing/2014/main" id="{AC7FC873-6A15-4A31-B5E9-3D3D3ED770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3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30" name="Freeform 31">
              <a:extLst>
                <a:ext uri="{FF2B5EF4-FFF2-40B4-BE49-F238E27FC236}">
                  <a16:creationId xmlns:a16="http://schemas.microsoft.com/office/drawing/2014/main" id="{F0A21B7E-B68B-43D9-A348-6A37C83E136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7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83" name="Freeform 30">
              <a:extLst>
                <a:ext uri="{FF2B5EF4-FFF2-40B4-BE49-F238E27FC236}">
                  <a16:creationId xmlns:a16="http://schemas.microsoft.com/office/drawing/2014/main" id="{0505EC1E-71A0-4757-AA67-CB066898004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4480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84" name="Freeform 32">
              <a:extLst>
                <a:ext uri="{FF2B5EF4-FFF2-40B4-BE49-F238E27FC236}">
                  <a16:creationId xmlns:a16="http://schemas.microsoft.com/office/drawing/2014/main" id="{5552218F-8F2F-4BED-818B-B48D43F0B16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81575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85" name="Freeform 403">
              <a:extLst>
                <a:ext uri="{FF2B5EF4-FFF2-40B4-BE49-F238E27FC236}">
                  <a16:creationId xmlns:a16="http://schemas.microsoft.com/office/drawing/2014/main" id="{D1FB006D-7447-48B6-BC17-46267D0B98F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86" name="Freeform 404">
              <a:extLst>
                <a:ext uri="{FF2B5EF4-FFF2-40B4-BE49-F238E27FC236}">
                  <a16:creationId xmlns:a16="http://schemas.microsoft.com/office/drawing/2014/main" id="{61FF96BF-D17A-4E41-8CF2-1C39CBCA393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9711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87" name="Freeform 405">
              <a:extLst>
                <a:ext uri="{FF2B5EF4-FFF2-40B4-BE49-F238E27FC236}">
                  <a16:creationId xmlns:a16="http://schemas.microsoft.com/office/drawing/2014/main" id="{F69EA0B0-D8F2-484D-8C6B-3E65F520039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5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88" name="Freeform 406">
              <a:extLst>
                <a:ext uri="{FF2B5EF4-FFF2-40B4-BE49-F238E27FC236}">
                  <a16:creationId xmlns:a16="http://schemas.microsoft.com/office/drawing/2014/main" id="{077EC9E4-3943-4C91-BEB3-C0C84735998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6806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89" name="Freeform 29">
              <a:extLst>
                <a:ext uri="{FF2B5EF4-FFF2-40B4-BE49-F238E27FC236}">
                  <a16:creationId xmlns:a16="http://schemas.microsoft.com/office/drawing/2014/main" id="{C772453A-CA0A-4192-809C-1BBC4B26C8E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3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90" name="Freeform 31">
              <a:extLst>
                <a:ext uri="{FF2B5EF4-FFF2-40B4-BE49-F238E27FC236}">
                  <a16:creationId xmlns:a16="http://schemas.microsoft.com/office/drawing/2014/main" id="{A505ED5C-83DB-45E9-9B45-09451403E1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7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91" name="Freeform 29">
              <a:extLst>
                <a:ext uri="{FF2B5EF4-FFF2-40B4-BE49-F238E27FC236}">
                  <a16:creationId xmlns:a16="http://schemas.microsoft.com/office/drawing/2014/main" id="{57C850A7-ACFC-4CDD-8757-A3229D5DB42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5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92" name="Freeform 30">
              <a:extLst>
                <a:ext uri="{FF2B5EF4-FFF2-40B4-BE49-F238E27FC236}">
                  <a16:creationId xmlns:a16="http://schemas.microsoft.com/office/drawing/2014/main" id="{A8588D13-D9C9-4760-A976-F6E680ADCAF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3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93" name="Freeform 31">
              <a:extLst>
                <a:ext uri="{FF2B5EF4-FFF2-40B4-BE49-F238E27FC236}">
                  <a16:creationId xmlns:a16="http://schemas.microsoft.com/office/drawing/2014/main" id="{180833DC-1CFB-41CA-90B2-2CCE86E83D9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48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94" name="Freeform 32">
              <a:extLst>
                <a:ext uri="{FF2B5EF4-FFF2-40B4-BE49-F238E27FC236}">
                  <a16:creationId xmlns:a16="http://schemas.microsoft.com/office/drawing/2014/main" id="{7D64AF77-4D5D-4817-B827-B11D44AAD2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08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95" name="Freeform 29">
              <a:extLst>
                <a:ext uri="{FF2B5EF4-FFF2-40B4-BE49-F238E27FC236}">
                  <a16:creationId xmlns:a16="http://schemas.microsoft.com/office/drawing/2014/main" id="{1EBE0504-4F94-4B68-B004-7CE88CA86B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5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96" name="Freeform 30">
              <a:extLst>
                <a:ext uri="{FF2B5EF4-FFF2-40B4-BE49-F238E27FC236}">
                  <a16:creationId xmlns:a16="http://schemas.microsoft.com/office/drawing/2014/main" id="{A3F3D72F-364F-4F43-BDC8-5796172351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4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97" name="Freeform 31">
              <a:extLst>
                <a:ext uri="{FF2B5EF4-FFF2-40B4-BE49-F238E27FC236}">
                  <a16:creationId xmlns:a16="http://schemas.microsoft.com/office/drawing/2014/main" id="{A5E0DE00-7E2C-43F3-A74D-D9BBABA1A65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0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98" name="Freeform 32">
              <a:extLst>
                <a:ext uri="{FF2B5EF4-FFF2-40B4-BE49-F238E27FC236}">
                  <a16:creationId xmlns:a16="http://schemas.microsoft.com/office/drawing/2014/main" id="{3CB09C05-AFE1-4043-9CEA-554A825CB4D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39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99" name="Freeform 29">
              <a:extLst>
                <a:ext uri="{FF2B5EF4-FFF2-40B4-BE49-F238E27FC236}">
                  <a16:creationId xmlns:a16="http://schemas.microsoft.com/office/drawing/2014/main" id="{32F82255-1C6C-4F2D-AFF6-0DEFB9BB38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6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00" name="Freeform 30">
              <a:extLst>
                <a:ext uri="{FF2B5EF4-FFF2-40B4-BE49-F238E27FC236}">
                  <a16:creationId xmlns:a16="http://schemas.microsoft.com/office/drawing/2014/main" id="{90ED368B-C56C-4638-BDED-57AAE97B444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5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01" name="Freeform 31">
              <a:extLst>
                <a:ext uri="{FF2B5EF4-FFF2-40B4-BE49-F238E27FC236}">
                  <a16:creationId xmlns:a16="http://schemas.microsoft.com/office/drawing/2014/main" id="{F78D68BB-3538-45D3-877E-773442DC114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1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02" name="Freeform 32">
              <a:extLst>
                <a:ext uri="{FF2B5EF4-FFF2-40B4-BE49-F238E27FC236}">
                  <a16:creationId xmlns:a16="http://schemas.microsoft.com/office/drawing/2014/main" id="{DE8D0B18-51B4-4B08-B7EC-C0CAEC9919D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0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03" name="Freeform 29">
              <a:extLst>
                <a:ext uri="{FF2B5EF4-FFF2-40B4-BE49-F238E27FC236}">
                  <a16:creationId xmlns:a16="http://schemas.microsoft.com/office/drawing/2014/main" id="{FE69D609-E608-42DA-848F-C13313CA2E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04" name="Freeform 30">
              <a:extLst>
                <a:ext uri="{FF2B5EF4-FFF2-40B4-BE49-F238E27FC236}">
                  <a16:creationId xmlns:a16="http://schemas.microsoft.com/office/drawing/2014/main" id="{AE2C51F5-C918-4FEB-9816-FB44F800658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72007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05" name="Freeform 31">
              <a:extLst>
                <a:ext uri="{FF2B5EF4-FFF2-40B4-BE49-F238E27FC236}">
                  <a16:creationId xmlns:a16="http://schemas.microsoft.com/office/drawing/2014/main" id="{BDA39113-B17F-4E4F-A0A5-142A76BF7D3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2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06" name="Freeform 32">
              <a:extLst>
                <a:ext uri="{FF2B5EF4-FFF2-40B4-BE49-F238E27FC236}">
                  <a16:creationId xmlns:a16="http://schemas.microsoft.com/office/drawing/2014/main" id="{0549CF8D-2955-4DCF-89C6-A4A5D9D945A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9101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07" name="Freeform 425">
              <a:extLst>
                <a:ext uri="{FF2B5EF4-FFF2-40B4-BE49-F238E27FC236}">
                  <a16:creationId xmlns:a16="http://schemas.microsoft.com/office/drawing/2014/main" id="{C27AE4E9-D86B-4032-BEF1-8302F2A9842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08" name="Freeform 426">
              <a:extLst>
                <a:ext uri="{FF2B5EF4-FFF2-40B4-BE49-F238E27FC236}">
                  <a16:creationId xmlns:a16="http://schemas.microsoft.com/office/drawing/2014/main" id="{9B59B0E4-B884-4807-B731-5DD8C8318FD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7237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09" name="Freeform 427">
              <a:extLst>
                <a:ext uri="{FF2B5EF4-FFF2-40B4-BE49-F238E27FC236}">
                  <a16:creationId xmlns:a16="http://schemas.microsoft.com/office/drawing/2014/main" id="{421DA6DF-1688-4B28-8A93-CF30836F581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2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10" name="Freeform 428">
              <a:extLst>
                <a:ext uri="{FF2B5EF4-FFF2-40B4-BE49-F238E27FC236}">
                  <a16:creationId xmlns:a16="http://schemas.microsoft.com/office/drawing/2014/main" id="{7DBC9D7A-990D-4EB3-BB41-AF524D863D5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4332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11" name="Freeform 29">
              <a:extLst>
                <a:ext uri="{FF2B5EF4-FFF2-40B4-BE49-F238E27FC236}">
                  <a16:creationId xmlns:a16="http://schemas.microsoft.com/office/drawing/2014/main" id="{CD10BADB-C74B-4DDC-BC8A-370CF75C6E2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09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12" name="Freeform 31">
              <a:extLst>
                <a:ext uri="{FF2B5EF4-FFF2-40B4-BE49-F238E27FC236}">
                  <a16:creationId xmlns:a16="http://schemas.microsoft.com/office/drawing/2014/main" id="{36CD42B8-8600-48C7-88C2-93E307AF60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3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809" name="Group 1808">
            <a:extLst>
              <a:ext uri="{FF2B5EF4-FFF2-40B4-BE49-F238E27FC236}">
                <a16:creationId xmlns:a16="http://schemas.microsoft.com/office/drawing/2014/main" id="{800BFD97-21DF-408D-9CD6-4059272BD1AA}"/>
              </a:ext>
            </a:extLst>
          </p:cNvPr>
          <p:cNvGrpSpPr/>
          <p:nvPr userDrawn="1"/>
        </p:nvGrpSpPr>
        <p:grpSpPr>
          <a:xfrm>
            <a:off x="83663" y="1489008"/>
            <a:ext cx="12009863" cy="176637"/>
            <a:chOff x="83663" y="1383929"/>
            <a:chExt cx="12009863" cy="176637"/>
          </a:xfrm>
        </p:grpSpPr>
        <p:sp>
          <p:nvSpPr>
            <p:cNvPr id="631" name="Freeform 29">
              <a:extLst>
                <a:ext uri="{FF2B5EF4-FFF2-40B4-BE49-F238E27FC236}">
                  <a16:creationId xmlns:a16="http://schemas.microsoft.com/office/drawing/2014/main" id="{275AE894-5F57-4756-B8B0-F6732601D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32" name="Freeform 30">
              <a:extLst>
                <a:ext uri="{FF2B5EF4-FFF2-40B4-BE49-F238E27FC236}">
                  <a16:creationId xmlns:a16="http://schemas.microsoft.com/office/drawing/2014/main" id="{0166BA60-A5D3-4D55-9706-8973748CF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33" name="Freeform 31">
              <a:extLst>
                <a:ext uri="{FF2B5EF4-FFF2-40B4-BE49-F238E27FC236}">
                  <a16:creationId xmlns:a16="http://schemas.microsoft.com/office/drawing/2014/main" id="{3BD0BB31-B483-4368-8B7D-0FEFA5ED35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34" name="Freeform 32">
              <a:extLst>
                <a:ext uri="{FF2B5EF4-FFF2-40B4-BE49-F238E27FC236}">
                  <a16:creationId xmlns:a16="http://schemas.microsoft.com/office/drawing/2014/main" id="{3856F6D3-7640-48C3-9083-930CF8B7F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35" name="Freeform 29">
              <a:extLst>
                <a:ext uri="{FF2B5EF4-FFF2-40B4-BE49-F238E27FC236}">
                  <a16:creationId xmlns:a16="http://schemas.microsoft.com/office/drawing/2014/main" id="{598B339C-C84C-4965-95AF-9B5CC64EF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36" name="Freeform 30">
              <a:extLst>
                <a:ext uri="{FF2B5EF4-FFF2-40B4-BE49-F238E27FC236}">
                  <a16:creationId xmlns:a16="http://schemas.microsoft.com/office/drawing/2014/main" id="{5EED12BE-03A9-4E74-8A0C-FE0F8C417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37" name="Freeform 31">
              <a:extLst>
                <a:ext uri="{FF2B5EF4-FFF2-40B4-BE49-F238E27FC236}">
                  <a16:creationId xmlns:a16="http://schemas.microsoft.com/office/drawing/2014/main" id="{6A6AFD3A-377D-4963-ADA2-D5ABA7D2F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38" name="Freeform 32">
              <a:extLst>
                <a:ext uri="{FF2B5EF4-FFF2-40B4-BE49-F238E27FC236}">
                  <a16:creationId xmlns:a16="http://schemas.microsoft.com/office/drawing/2014/main" id="{792AFD11-4544-4C5B-B631-6C472C82A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39" name="Freeform 29">
              <a:extLst>
                <a:ext uri="{FF2B5EF4-FFF2-40B4-BE49-F238E27FC236}">
                  <a16:creationId xmlns:a16="http://schemas.microsoft.com/office/drawing/2014/main" id="{A3D52F42-FAFE-4C52-BFC5-14C28EB01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40" name="Freeform 30">
              <a:extLst>
                <a:ext uri="{FF2B5EF4-FFF2-40B4-BE49-F238E27FC236}">
                  <a16:creationId xmlns:a16="http://schemas.microsoft.com/office/drawing/2014/main" id="{A4E994EF-C8B5-4CD5-8E60-619E0312D9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41" name="Freeform 31">
              <a:extLst>
                <a:ext uri="{FF2B5EF4-FFF2-40B4-BE49-F238E27FC236}">
                  <a16:creationId xmlns:a16="http://schemas.microsoft.com/office/drawing/2014/main" id="{CB58488A-5B2A-468A-9126-1CA4120C85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42" name="Freeform 32">
              <a:extLst>
                <a:ext uri="{FF2B5EF4-FFF2-40B4-BE49-F238E27FC236}">
                  <a16:creationId xmlns:a16="http://schemas.microsoft.com/office/drawing/2014/main" id="{EF59B971-147D-4A34-8D71-E2253172F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43" name="Freeform 29">
              <a:extLst>
                <a:ext uri="{FF2B5EF4-FFF2-40B4-BE49-F238E27FC236}">
                  <a16:creationId xmlns:a16="http://schemas.microsoft.com/office/drawing/2014/main" id="{0BC106F8-8EAA-4A25-B8AA-1611996CD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44" name="Freeform 30">
              <a:extLst>
                <a:ext uri="{FF2B5EF4-FFF2-40B4-BE49-F238E27FC236}">
                  <a16:creationId xmlns:a16="http://schemas.microsoft.com/office/drawing/2014/main" id="{4040D904-A251-4694-9A8C-ED1158A97B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45" name="Freeform 31">
              <a:extLst>
                <a:ext uri="{FF2B5EF4-FFF2-40B4-BE49-F238E27FC236}">
                  <a16:creationId xmlns:a16="http://schemas.microsoft.com/office/drawing/2014/main" id="{271711D7-B927-4900-81C5-CB35D5766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46" name="Freeform 32">
              <a:extLst>
                <a:ext uri="{FF2B5EF4-FFF2-40B4-BE49-F238E27FC236}">
                  <a16:creationId xmlns:a16="http://schemas.microsoft.com/office/drawing/2014/main" id="{B15E34E8-1921-4DAD-97C1-95AF17EF9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47" name="Freeform 565">
              <a:extLst>
                <a:ext uri="{FF2B5EF4-FFF2-40B4-BE49-F238E27FC236}">
                  <a16:creationId xmlns:a16="http://schemas.microsoft.com/office/drawing/2014/main" id="{F301E858-F59A-4C3B-8612-147F91249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48" name="Freeform 566">
              <a:extLst>
                <a:ext uri="{FF2B5EF4-FFF2-40B4-BE49-F238E27FC236}">
                  <a16:creationId xmlns:a16="http://schemas.microsoft.com/office/drawing/2014/main" id="{4C61B98D-9D7B-455A-9B97-304E919E42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49" name="Freeform 567">
              <a:extLst>
                <a:ext uri="{FF2B5EF4-FFF2-40B4-BE49-F238E27FC236}">
                  <a16:creationId xmlns:a16="http://schemas.microsoft.com/office/drawing/2014/main" id="{A97BF01D-6B6E-405D-AF65-BEC15DE4B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50" name="Freeform 568">
              <a:extLst>
                <a:ext uri="{FF2B5EF4-FFF2-40B4-BE49-F238E27FC236}">
                  <a16:creationId xmlns:a16="http://schemas.microsoft.com/office/drawing/2014/main" id="{83F6F5E5-0ADC-4FA7-8DA8-C9B1DE6600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51" name="Freeform 29">
              <a:extLst>
                <a:ext uri="{FF2B5EF4-FFF2-40B4-BE49-F238E27FC236}">
                  <a16:creationId xmlns:a16="http://schemas.microsoft.com/office/drawing/2014/main" id="{D42E65C0-CBD2-4A7A-B086-A9601D688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52" name="Freeform 31">
              <a:extLst>
                <a:ext uri="{FF2B5EF4-FFF2-40B4-BE49-F238E27FC236}">
                  <a16:creationId xmlns:a16="http://schemas.microsoft.com/office/drawing/2014/main" id="{674BEB64-EBA4-44DC-BEB5-7D5AFBBDF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53" name="Freeform 29">
              <a:extLst>
                <a:ext uri="{FF2B5EF4-FFF2-40B4-BE49-F238E27FC236}">
                  <a16:creationId xmlns:a16="http://schemas.microsoft.com/office/drawing/2014/main" id="{18508602-3070-4BA7-A8E3-354F40616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54" name="Freeform 30">
              <a:extLst>
                <a:ext uri="{FF2B5EF4-FFF2-40B4-BE49-F238E27FC236}">
                  <a16:creationId xmlns:a16="http://schemas.microsoft.com/office/drawing/2014/main" id="{36BEB0EA-D419-4EA9-AAC3-8A60B2C85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55" name="Freeform 31">
              <a:extLst>
                <a:ext uri="{FF2B5EF4-FFF2-40B4-BE49-F238E27FC236}">
                  <a16:creationId xmlns:a16="http://schemas.microsoft.com/office/drawing/2014/main" id="{6C3772DD-4E41-4AA9-BECA-9D2ECAB8EB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56" name="Freeform 32">
              <a:extLst>
                <a:ext uri="{FF2B5EF4-FFF2-40B4-BE49-F238E27FC236}">
                  <a16:creationId xmlns:a16="http://schemas.microsoft.com/office/drawing/2014/main" id="{A56661FC-8CD0-4B17-BE7B-D477877B9C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57" name="Freeform 29">
              <a:extLst>
                <a:ext uri="{FF2B5EF4-FFF2-40B4-BE49-F238E27FC236}">
                  <a16:creationId xmlns:a16="http://schemas.microsoft.com/office/drawing/2014/main" id="{04837D6C-4FA1-4679-BA0C-28DC05489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58" name="Freeform 30">
              <a:extLst>
                <a:ext uri="{FF2B5EF4-FFF2-40B4-BE49-F238E27FC236}">
                  <a16:creationId xmlns:a16="http://schemas.microsoft.com/office/drawing/2014/main" id="{F6DA6ABB-1EE0-4A01-84FF-906EC17C1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59" name="Freeform 31">
              <a:extLst>
                <a:ext uri="{FF2B5EF4-FFF2-40B4-BE49-F238E27FC236}">
                  <a16:creationId xmlns:a16="http://schemas.microsoft.com/office/drawing/2014/main" id="{0F4C7EEC-BAF6-472E-BA9C-AE939370C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60" name="Freeform 32">
              <a:extLst>
                <a:ext uri="{FF2B5EF4-FFF2-40B4-BE49-F238E27FC236}">
                  <a16:creationId xmlns:a16="http://schemas.microsoft.com/office/drawing/2014/main" id="{6A8EE3B6-C085-40B2-84C1-40622D54B5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61" name="Freeform 29">
              <a:extLst>
                <a:ext uri="{FF2B5EF4-FFF2-40B4-BE49-F238E27FC236}">
                  <a16:creationId xmlns:a16="http://schemas.microsoft.com/office/drawing/2014/main" id="{1E9EF89E-A8CB-4779-A344-353933B3E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62" name="Freeform 30">
              <a:extLst>
                <a:ext uri="{FF2B5EF4-FFF2-40B4-BE49-F238E27FC236}">
                  <a16:creationId xmlns:a16="http://schemas.microsoft.com/office/drawing/2014/main" id="{E17E0A6D-EFDC-49AA-A1C8-8124EFE0E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63" name="Freeform 31">
              <a:extLst>
                <a:ext uri="{FF2B5EF4-FFF2-40B4-BE49-F238E27FC236}">
                  <a16:creationId xmlns:a16="http://schemas.microsoft.com/office/drawing/2014/main" id="{BEE4A88D-C520-47BC-B7B1-C38A40185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64" name="Freeform 32">
              <a:extLst>
                <a:ext uri="{FF2B5EF4-FFF2-40B4-BE49-F238E27FC236}">
                  <a16:creationId xmlns:a16="http://schemas.microsoft.com/office/drawing/2014/main" id="{EDEE3BB3-EA25-4AA9-B082-1BDF0163C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65" name="Freeform 29">
              <a:extLst>
                <a:ext uri="{FF2B5EF4-FFF2-40B4-BE49-F238E27FC236}">
                  <a16:creationId xmlns:a16="http://schemas.microsoft.com/office/drawing/2014/main" id="{8272046A-8640-41F6-90B6-2C3FD08880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66" name="Freeform 30">
              <a:extLst>
                <a:ext uri="{FF2B5EF4-FFF2-40B4-BE49-F238E27FC236}">
                  <a16:creationId xmlns:a16="http://schemas.microsoft.com/office/drawing/2014/main" id="{231F5A58-9373-4A61-98D0-FA2CD9BBB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67" name="Freeform 31">
              <a:extLst>
                <a:ext uri="{FF2B5EF4-FFF2-40B4-BE49-F238E27FC236}">
                  <a16:creationId xmlns:a16="http://schemas.microsoft.com/office/drawing/2014/main" id="{D00ED0BD-24C6-463B-937A-3D9521399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68" name="Freeform 32">
              <a:extLst>
                <a:ext uri="{FF2B5EF4-FFF2-40B4-BE49-F238E27FC236}">
                  <a16:creationId xmlns:a16="http://schemas.microsoft.com/office/drawing/2014/main" id="{B86E4124-58D3-49C8-A5A2-544A71209A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69" name="Freeform 587">
              <a:extLst>
                <a:ext uri="{FF2B5EF4-FFF2-40B4-BE49-F238E27FC236}">
                  <a16:creationId xmlns:a16="http://schemas.microsoft.com/office/drawing/2014/main" id="{BD4E5B58-499B-435F-B2E4-2828C95067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70" name="Freeform 588">
              <a:extLst>
                <a:ext uri="{FF2B5EF4-FFF2-40B4-BE49-F238E27FC236}">
                  <a16:creationId xmlns:a16="http://schemas.microsoft.com/office/drawing/2014/main" id="{21A4F09A-3514-4471-8643-A2BCD4F66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71" name="Freeform 589">
              <a:extLst>
                <a:ext uri="{FF2B5EF4-FFF2-40B4-BE49-F238E27FC236}">
                  <a16:creationId xmlns:a16="http://schemas.microsoft.com/office/drawing/2014/main" id="{AA235E5D-0F1F-4625-8956-43980DDB5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72" name="Freeform 590">
              <a:extLst>
                <a:ext uri="{FF2B5EF4-FFF2-40B4-BE49-F238E27FC236}">
                  <a16:creationId xmlns:a16="http://schemas.microsoft.com/office/drawing/2014/main" id="{D0249B94-586B-46CD-992F-5C7D046FD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73" name="Freeform 29">
              <a:extLst>
                <a:ext uri="{FF2B5EF4-FFF2-40B4-BE49-F238E27FC236}">
                  <a16:creationId xmlns:a16="http://schemas.microsoft.com/office/drawing/2014/main" id="{26797216-55B8-46C9-8C85-F2D8FD388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74" name="Freeform 31">
              <a:extLst>
                <a:ext uri="{FF2B5EF4-FFF2-40B4-BE49-F238E27FC236}">
                  <a16:creationId xmlns:a16="http://schemas.microsoft.com/office/drawing/2014/main" id="{10364C7F-0261-40A6-B4C7-389373F969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13" name="Freeform 29">
              <a:extLst>
                <a:ext uri="{FF2B5EF4-FFF2-40B4-BE49-F238E27FC236}">
                  <a16:creationId xmlns:a16="http://schemas.microsoft.com/office/drawing/2014/main" id="{1B23074C-B760-4AE3-BFC6-E6DC25B99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14" name="Freeform 30">
              <a:extLst>
                <a:ext uri="{FF2B5EF4-FFF2-40B4-BE49-F238E27FC236}">
                  <a16:creationId xmlns:a16="http://schemas.microsoft.com/office/drawing/2014/main" id="{B04C2E3D-CCDB-4711-B533-BDABAA3EE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15" name="Freeform 31">
              <a:extLst>
                <a:ext uri="{FF2B5EF4-FFF2-40B4-BE49-F238E27FC236}">
                  <a16:creationId xmlns:a16="http://schemas.microsoft.com/office/drawing/2014/main" id="{E6B2FF50-E60E-4045-92F4-4C5181D19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16" name="Freeform 32">
              <a:extLst>
                <a:ext uri="{FF2B5EF4-FFF2-40B4-BE49-F238E27FC236}">
                  <a16:creationId xmlns:a16="http://schemas.microsoft.com/office/drawing/2014/main" id="{03F6C6C0-B24C-4F0B-9496-B3AB7CFB62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17" name="Freeform 29">
              <a:extLst>
                <a:ext uri="{FF2B5EF4-FFF2-40B4-BE49-F238E27FC236}">
                  <a16:creationId xmlns:a16="http://schemas.microsoft.com/office/drawing/2014/main" id="{2251D283-CFC8-4956-87A6-3934D8BD1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18" name="Freeform 30">
              <a:extLst>
                <a:ext uri="{FF2B5EF4-FFF2-40B4-BE49-F238E27FC236}">
                  <a16:creationId xmlns:a16="http://schemas.microsoft.com/office/drawing/2014/main" id="{5FB9D921-2E24-4EC5-8A33-997C1E2DF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19" name="Freeform 31">
              <a:extLst>
                <a:ext uri="{FF2B5EF4-FFF2-40B4-BE49-F238E27FC236}">
                  <a16:creationId xmlns:a16="http://schemas.microsoft.com/office/drawing/2014/main" id="{279D4165-A1DA-49C1-86F5-5C74978D20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20" name="Freeform 32">
              <a:extLst>
                <a:ext uri="{FF2B5EF4-FFF2-40B4-BE49-F238E27FC236}">
                  <a16:creationId xmlns:a16="http://schemas.microsoft.com/office/drawing/2014/main" id="{6420202D-B845-4312-A9D9-9A3535432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21" name="Freeform 29">
              <a:extLst>
                <a:ext uri="{FF2B5EF4-FFF2-40B4-BE49-F238E27FC236}">
                  <a16:creationId xmlns:a16="http://schemas.microsoft.com/office/drawing/2014/main" id="{8EFF6071-F289-4062-BBC4-AE33CFC717D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22" name="Freeform 30">
              <a:extLst>
                <a:ext uri="{FF2B5EF4-FFF2-40B4-BE49-F238E27FC236}">
                  <a16:creationId xmlns:a16="http://schemas.microsoft.com/office/drawing/2014/main" id="{441787D0-96B2-4E08-AF69-D655C63CA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23" name="Freeform 31">
              <a:extLst>
                <a:ext uri="{FF2B5EF4-FFF2-40B4-BE49-F238E27FC236}">
                  <a16:creationId xmlns:a16="http://schemas.microsoft.com/office/drawing/2014/main" id="{A8787C4B-025A-490D-90AE-BD89AEF8E79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24" name="Freeform 32">
              <a:extLst>
                <a:ext uri="{FF2B5EF4-FFF2-40B4-BE49-F238E27FC236}">
                  <a16:creationId xmlns:a16="http://schemas.microsoft.com/office/drawing/2014/main" id="{7A7773F0-5F9E-411C-9112-3DF5BDB7C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25" name="Freeform 29">
              <a:extLst>
                <a:ext uri="{FF2B5EF4-FFF2-40B4-BE49-F238E27FC236}">
                  <a16:creationId xmlns:a16="http://schemas.microsoft.com/office/drawing/2014/main" id="{70C38269-91B8-4258-8499-10988D6BF04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26" name="Freeform 30">
              <a:extLst>
                <a:ext uri="{FF2B5EF4-FFF2-40B4-BE49-F238E27FC236}">
                  <a16:creationId xmlns:a16="http://schemas.microsoft.com/office/drawing/2014/main" id="{22A0D130-5D75-4073-8E44-6274D6E921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27" name="Freeform 31">
              <a:extLst>
                <a:ext uri="{FF2B5EF4-FFF2-40B4-BE49-F238E27FC236}">
                  <a16:creationId xmlns:a16="http://schemas.microsoft.com/office/drawing/2014/main" id="{B0764C1F-7406-4704-A7D3-A9A7FEE4B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28" name="Freeform 32">
              <a:extLst>
                <a:ext uri="{FF2B5EF4-FFF2-40B4-BE49-F238E27FC236}">
                  <a16:creationId xmlns:a16="http://schemas.microsoft.com/office/drawing/2014/main" id="{4087F621-368C-4FEB-A399-5B88E6766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29" name="Freeform 447">
              <a:extLst>
                <a:ext uri="{FF2B5EF4-FFF2-40B4-BE49-F238E27FC236}">
                  <a16:creationId xmlns:a16="http://schemas.microsoft.com/office/drawing/2014/main" id="{BC1CFDE7-9BCA-4A53-85B0-11FBC7DFE4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30" name="Freeform 448">
              <a:extLst>
                <a:ext uri="{FF2B5EF4-FFF2-40B4-BE49-F238E27FC236}">
                  <a16:creationId xmlns:a16="http://schemas.microsoft.com/office/drawing/2014/main" id="{8564789F-9744-4D85-932C-E1CE10961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31" name="Freeform 449">
              <a:extLst>
                <a:ext uri="{FF2B5EF4-FFF2-40B4-BE49-F238E27FC236}">
                  <a16:creationId xmlns:a16="http://schemas.microsoft.com/office/drawing/2014/main" id="{025C7E22-6146-4ADD-9B7D-DBFC3555D87C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32" name="Freeform 450">
              <a:extLst>
                <a:ext uri="{FF2B5EF4-FFF2-40B4-BE49-F238E27FC236}">
                  <a16:creationId xmlns:a16="http://schemas.microsoft.com/office/drawing/2014/main" id="{BF9FB715-794B-4D24-8F67-017555492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33" name="Freeform 29">
              <a:extLst>
                <a:ext uri="{FF2B5EF4-FFF2-40B4-BE49-F238E27FC236}">
                  <a16:creationId xmlns:a16="http://schemas.microsoft.com/office/drawing/2014/main" id="{9A19AD2D-B7CF-46A6-9D3B-6C009FCB1D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34" name="Freeform 31">
              <a:extLst>
                <a:ext uri="{FF2B5EF4-FFF2-40B4-BE49-F238E27FC236}">
                  <a16:creationId xmlns:a16="http://schemas.microsoft.com/office/drawing/2014/main" id="{998CF140-4FC7-47C7-A1C2-45A21FFE6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35" name="Freeform 29">
              <a:extLst>
                <a:ext uri="{FF2B5EF4-FFF2-40B4-BE49-F238E27FC236}">
                  <a16:creationId xmlns:a16="http://schemas.microsoft.com/office/drawing/2014/main" id="{E91376E1-7A93-4F7D-AD50-B333A48509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36" name="Freeform 30">
              <a:extLst>
                <a:ext uri="{FF2B5EF4-FFF2-40B4-BE49-F238E27FC236}">
                  <a16:creationId xmlns:a16="http://schemas.microsoft.com/office/drawing/2014/main" id="{511A0981-A534-4FD2-B887-AE1BEF109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81D88B08-8F56-4E3F-BC75-228782C80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38" name="Freeform 32">
              <a:extLst>
                <a:ext uri="{FF2B5EF4-FFF2-40B4-BE49-F238E27FC236}">
                  <a16:creationId xmlns:a16="http://schemas.microsoft.com/office/drawing/2014/main" id="{08AAF1B2-FECE-4CA6-85BB-144535599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39" name="Freeform 29">
              <a:extLst>
                <a:ext uri="{FF2B5EF4-FFF2-40B4-BE49-F238E27FC236}">
                  <a16:creationId xmlns:a16="http://schemas.microsoft.com/office/drawing/2014/main" id="{981619CE-8471-429C-B161-78393B3C6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40" name="Freeform 30">
              <a:extLst>
                <a:ext uri="{FF2B5EF4-FFF2-40B4-BE49-F238E27FC236}">
                  <a16:creationId xmlns:a16="http://schemas.microsoft.com/office/drawing/2014/main" id="{DBCEADE3-C9EC-478A-83D6-7169E4ED9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41" name="Freeform 31">
              <a:extLst>
                <a:ext uri="{FF2B5EF4-FFF2-40B4-BE49-F238E27FC236}">
                  <a16:creationId xmlns:a16="http://schemas.microsoft.com/office/drawing/2014/main" id="{938D0299-C5CD-4324-B804-D5811220D2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42" name="Freeform 32">
              <a:extLst>
                <a:ext uri="{FF2B5EF4-FFF2-40B4-BE49-F238E27FC236}">
                  <a16:creationId xmlns:a16="http://schemas.microsoft.com/office/drawing/2014/main" id="{D8716C04-EB42-44E4-937C-B43EBEB0E0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795" name="Group 1794">
            <a:extLst>
              <a:ext uri="{FF2B5EF4-FFF2-40B4-BE49-F238E27FC236}">
                <a16:creationId xmlns:a16="http://schemas.microsoft.com/office/drawing/2014/main" id="{FE4EC17A-6954-4BFF-B6A5-218A353571C6}"/>
              </a:ext>
            </a:extLst>
          </p:cNvPr>
          <p:cNvGrpSpPr/>
          <p:nvPr userDrawn="1"/>
        </p:nvGrpSpPr>
        <p:grpSpPr>
          <a:xfrm>
            <a:off x="83664" y="63838"/>
            <a:ext cx="12009863" cy="176637"/>
            <a:chOff x="83664" y="-72234"/>
            <a:chExt cx="12009863" cy="176637"/>
          </a:xfrm>
        </p:grpSpPr>
        <p:sp>
          <p:nvSpPr>
            <p:cNvPr id="767" name="Freeform 29">
              <a:extLst>
                <a:ext uri="{FF2B5EF4-FFF2-40B4-BE49-F238E27FC236}">
                  <a16:creationId xmlns:a16="http://schemas.microsoft.com/office/drawing/2014/main" id="{614772F6-5921-4727-BC67-275267D5C9A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1994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68" name="Freeform 30">
              <a:extLst>
                <a:ext uri="{FF2B5EF4-FFF2-40B4-BE49-F238E27FC236}">
                  <a16:creationId xmlns:a16="http://schemas.microsoft.com/office/drawing/2014/main" id="{89336505-89EE-4649-8108-22C63E45C2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69" name="Freeform 31">
              <a:extLst>
                <a:ext uri="{FF2B5EF4-FFF2-40B4-BE49-F238E27FC236}">
                  <a16:creationId xmlns:a16="http://schemas.microsoft.com/office/drawing/2014/main" id="{42B468DB-FFEB-4035-9FFB-A121E08243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79088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70" name="Freeform 32">
              <a:extLst>
                <a:ext uri="{FF2B5EF4-FFF2-40B4-BE49-F238E27FC236}">
                  <a16:creationId xmlns:a16="http://schemas.microsoft.com/office/drawing/2014/main" id="{2EB30022-3839-458D-9E9F-98DDD691F95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8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71" name="Freeform 29">
              <a:extLst>
                <a:ext uri="{FF2B5EF4-FFF2-40B4-BE49-F238E27FC236}">
                  <a16:creationId xmlns:a16="http://schemas.microsoft.com/office/drawing/2014/main" id="{6E24D4C4-66A5-4809-BC19-D3B2137474A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7224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72" name="Freeform 30">
              <a:extLst>
                <a:ext uri="{FF2B5EF4-FFF2-40B4-BE49-F238E27FC236}">
                  <a16:creationId xmlns:a16="http://schemas.microsoft.com/office/drawing/2014/main" id="{C3854B07-3B9B-4D95-99D7-5DE0BDEB640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4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73" name="Freeform 31">
              <a:extLst>
                <a:ext uri="{FF2B5EF4-FFF2-40B4-BE49-F238E27FC236}">
                  <a16:creationId xmlns:a16="http://schemas.microsoft.com/office/drawing/2014/main" id="{96865299-EF88-4194-854E-9D71DA40155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4319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74" name="Freeform 32">
              <a:extLst>
                <a:ext uri="{FF2B5EF4-FFF2-40B4-BE49-F238E27FC236}">
                  <a16:creationId xmlns:a16="http://schemas.microsoft.com/office/drawing/2014/main" id="{16EE6F5C-132B-4A65-92A1-1EEF9B1E871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8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75" name="Freeform 29">
              <a:extLst>
                <a:ext uri="{FF2B5EF4-FFF2-40B4-BE49-F238E27FC236}">
                  <a16:creationId xmlns:a16="http://schemas.microsoft.com/office/drawing/2014/main" id="{22679479-F7CB-4AF0-B6D7-3EB0BCC381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6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76" name="Freeform 30">
              <a:extLst>
                <a:ext uri="{FF2B5EF4-FFF2-40B4-BE49-F238E27FC236}">
                  <a16:creationId xmlns:a16="http://schemas.microsoft.com/office/drawing/2014/main" id="{BB7129C3-93D6-46BA-87AF-0855E4264A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5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77" name="Freeform 31">
              <a:extLst>
                <a:ext uri="{FF2B5EF4-FFF2-40B4-BE49-F238E27FC236}">
                  <a16:creationId xmlns:a16="http://schemas.microsoft.com/office/drawing/2014/main" id="{046F4406-0AB4-4B5A-A41A-950E5C9B2F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50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78" name="Freeform 32">
              <a:extLst>
                <a:ext uri="{FF2B5EF4-FFF2-40B4-BE49-F238E27FC236}">
                  <a16:creationId xmlns:a16="http://schemas.microsoft.com/office/drawing/2014/main" id="{3D8F9CFE-3DE0-44D1-82C2-BDC52115EB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10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79" name="Freeform 29">
              <a:extLst>
                <a:ext uri="{FF2B5EF4-FFF2-40B4-BE49-F238E27FC236}">
                  <a16:creationId xmlns:a16="http://schemas.microsoft.com/office/drawing/2014/main" id="{8EDE7192-E2C3-43D5-8D61-93B0A15E45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7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80" name="Freeform 30">
              <a:extLst>
                <a:ext uri="{FF2B5EF4-FFF2-40B4-BE49-F238E27FC236}">
                  <a16:creationId xmlns:a16="http://schemas.microsoft.com/office/drawing/2014/main" id="{00F56E48-DAC8-46C0-AF33-72FC0E01E9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6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81" name="Freeform 31">
              <a:extLst>
                <a:ext uri="{FF2B5EF4-FFF2-40B4-BE49-F238E27FC236}">
                  <a16:creationId xmlns:a16="http://schemas.microsoft.com/office/drawing/2014/main" id="{B8311F7E-0E6C-410C-9047-BA2DC201DF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2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82" name="Freeform 32">
              <a:extLst>
                <a:ext uri="{FF2B5EF4-FFF2-40B4-BE49-F238E27FC236}">
                  <a16:creationId xmlns:a16="http://schemas.microsoft.com/office/drawing/2014/main" id="{3F934E6C-DB5C-4BC1-9B45-A9CAC498C62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41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83" name="Freeform 477">
              <a:extLst>
                <a:ext uri="{FF2B5EF4-FFF2-40B4-BE49-F238E27FC236}">
                  <a16:creationId xmlns:a16="http://schemas.microsoft.com/office/drawing/2014/main" id="{0512599F-6B28-489C-9C90-25A3A5D229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8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84" name="Freeform 478">
              <a:extLst>
                <a:ext uri="{FF2B5EF4-FFF2-40B4-BE49-F238E27FC236}">
                  <a16:creationId xmlns:a16="http://schemas.microsoft.com/office/drawing/2014/main" id="{FFC70E00-1360-4FF9-A11F-5545F2AEE5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7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85" name="Freeform 479">
              <a:extLst>
                <a:ext uri="{FF2B5EF4-FFF2-40B4-BE49-F238E27FC236}">
                  <a16:creationId xmlns:a16="http://schemas.microsoft.com/office/drawing/2014/main" id="{201AEC0A-EDD6-4F6D-BD6A-7C1E9B2F66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2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86" name="Freeform 480">
              <a:extLst>
                <a:ext uri="{FF2B5EF4-FFF2-40B4-BE49-F238E27FC236}">
                  <a16:creationId xmlns:a16="http://schemas.microsoft.com/office/drawing/2014/main" id="{A4D00A7C-F2EE-43A3-847F-C3D4E057D6D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2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87" name="Freeform 29">
              <a:extLst>
                <a:ext uri="{FF2B5EF4-FFF2-40B4-BE49-F238E27FC236}">
                  <a16:creationId xmlns:a16="http://schemas.microsoft.com/office/drawing/2014/main" id="{AA625113-BA4F-4619-98A5-EB664EF5B9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88" name="Freeform 31">
              <a:extLst>
                <a:ext uri="{FF2B5EF4-FFF2-40B4-BE49-F238E27FC236}">
                  <a16:creationId xmlns:a16="http://schemas.microsoft.com/office/drawing/2014/main" id="{BBB7A7C7-18DC-4A64-A1DD-C4BDBDACC85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3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89" name="Freeform 29">
              <a:extLst>
                <a:ext uri="{FF2B5EF4-FFF2-40B4-BE49-F238E27FC236}">
                  <a16:creationId xmlns:a16="http://schemas.microsoft.com/office/drawing/2014/main" id="{0C9D492A-30BA-4896-9F80-19FF0E1B92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69520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90" name="Freeform 30">
              <a:extLst>
                <a:ext uri="{FF2B5EF4-FFF2-40B4-BE49-F238E27FC236}">
                  <a16:creationId xmlns:a16="http://schemas.microsoft.com/office/drawing/2014/main" id="{DE3CA819-A6A5-43A8-96E6-B441700272C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91" name="Freeform 31">
              <a:extLst>
                <a:ext uri="{FF2B5EF4-FFF2-40B4-BE49-F238E27FC236}">
                  <a16:creationId xmlns:a16="http://schemas.microsoft.com/office/drawing/2014/main" id="{B0613448-BBF5-480A-9F2A-9220C1B517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6614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92" name="Freeform 32">
              <a:extLst>
                <a:ext uri="{FF2B5EF4-FFF2-40B4-BE49-F238E27FC236}">
                  <a16:creationId xmlns:a16="http://schemas.microsoft.com/office/drawing/2014/main" id="{7E4D36C6-5D5F-44FF-B8A4-078ED16263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4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93" name="Freeform 29">
              <a:extLst>
                <a:ext uri="{FF2B5EF4-FFF2-40B4-BE49-F238E27FC236}">
                  <a16:creationId xmlns:a16="http://schemas.microsoft.com/office/drawing/2014/main" id="{453B15EA-C731-4360-B62B-D3B1F7FF44E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4751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94" name="Freeform 30">
              <a:extLst>
                <a:ext uri="{FF2B5EF4-FFF2-40B4-BE49-F238E27FC236}">
                  <a16:creationId xmlns:a16="http://schemas.microsoft.com/office/drawing/2014/main" id="{E9E8D968-CD65-47D0-B193-62C4AA27910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10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95" name="Freeform 31">
              <a:extLst>
                <a:ext uri="{FF2B5EF4-FFF2-40B4-BE49-F238E27FC236}">
                  <a16:creationId xmlns:a16="http://schemas.microsoft.com/office/drawing/2014/main" id="{DD1076A3-1711-4E77-AD9C-EBFEA664E44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1846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96" name="Freeform 32">
              <a:extLst>
                <a:ext uri="{FF2B5EF4-FFF2-40B4-BE49-F238E27FC236}">
                  <a16:creationId xmlns:a16="http://schemas.microsoft.com/office/drawing/2014/main" id="{56C67064-9657-466C-9E02-818672363B3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5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97" name="Freeform 29">
              <a:extLst>
                <a:ext uri="{FF2B5EF4-FFF2-40B4-BE49-F238E27FC236}">
                  <a16:creationId xmlns:a16="http://schemas.microsoft.com/office/drawing/2014/main" id="{A697151C-FF75-4A1D-98F8-5FC9F45A1BF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98" name="Freeform 30">
              <a:extLst>
                <a:ext uri="{FF2B5EF4-FFF2-40B4-BE49-F238E27FC236}">
                  <a16:creationId xmlns:a16="http://schemas.microsoft.com/office/drawing/2014/main" id="{FF8405CC-B602-467C-BD78-3111C2E5D7A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2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99" name="Freeform 31">
              <a:extLst>
                <a:ext uri="{FF2B5EF4-FFF2-40B4-BE49-F238E27FC236}">
                  <a16:creationId xmlns:a16="http://schemas.microsoft.com/office/drawing/2014/main" id="{0C707019-2AAF-4F24-8B38-88C5377E18A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7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00" name="Freeform 32">
              <a:extLst>
                <a:ext uri="{FF2B5EF4-FFF2-40B4-BE49-F238E27FC236}">
                  <a16:creationId xmlns:a16="http://schemas.microsoft.com/office/drawing/2014/main" id="{DDA94D69-3028-4CEC-8CDE-EEBAA857F0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01" name="Freeform 29">
              <a:extLst>
                <a:ext uri="{FF2B5EF4-FFF2-40B4-BE49-F238E27FC236}">
                  <a16:creationId xmlns:a16="http://schemas.microsoft.com/office/drawing/2014/main" id="{BC0FDDE9-6F06-4A73-B7F9-16C9A24EE2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3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02" name="Freeform 30">
              <a:extLst>
                <a:ext uri="{FF2B5EF4-FFF2-40B4-BE49-F238E27FC236}">
                  <a16:creationId xmlns:a16="http://schemas.microsoft.com/office/drawing/2014/main" id="{FF7D72B8-1FA9-4D3C-B026-D406C0B5852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03" name="Freeform 31">
              <a:extLst>
                <a:ext uri="{FF2B5EF4-FFF2-40B4-BE49-F238E27FC236}">
                  <a16:creationId xmlns:a16="http://schemas.microsoft.com/office/drawing/2014/main" id="{8BDD8B04-FE65-4187-B9B4-F0749D9A70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8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04" name="Freeform 32">
              <a:extLst>
                <a:ext uri="{FF2B5EF4-FFF2-40B4-BE49-F238E27FC236}">
                  <a16:creationId xmlns:a16="http://schemas.microsoft.com/office/drawing/2014/main" id="{E8C0C503-094F-4FAA-AED6-E7C6A156D4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7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05" name="Freeform 499">
              <a:extLst>
                <a:ext uri="{FF2B5EF4-FFF2-40B4-BE49-F238E27FC236}">
                  <a16:creationId xmlns:a16="http://schemas.microsoft.com/office/drawing/2014/main" id="{76909794-918D-4D91-9C5C-1E181BC2CEE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5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06" name="Freeform 500">
              <a:extLst>
                <a:ext uri="{FF2B5EF4-FFF2-40B4-BE49-F238E27FC236}">
                  <a16:creationId xmlns:a16="http://schemas.microsoft.com/office/drawing/2014/main" id="{265D8DDB-4A31-486B-AE91-9FDD7F983A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07" name="Freeform 501">
              <a:extLst>
                <a:ext uri="{FF2B5EF4-FFF2-40B4-BE49-F238E27FC236}">
                  <a16:creationId xmlns:a16="http://schemas.microsoft.com/office/drawing/2014/main" id="{362247C6-3F8C-41F3-B9AA-AC5AB045A8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9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08" name="Freeform 502">
              <a:extLst>
                <a:ext uri="{FF2B5EF4-FFF2-40B4-BE49-F238E27FC236}">
                  <a16:creationId xmlns:a16="http://schemas.microsoft.com/office/drawing/2014/main" id="{B97B9337-888E-4283-A2A5-646D532E3B3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9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09" name="Freeform 29">
              <a:extLst>
                <a:ext uri="{FF2B5EF4-FFF2-40B4-BE49-F238E27FC236}">
                  <a16:creationId xmlns:a16="http://schemas.microsoft.com/office/drawing/2014/main" id="{92536FBE-583E-4FB5-A1FA-F9C26DB266A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10" name="Freeform 31">
              <a:extLst>
                <a:ext uri="{FF2B5EF4-FFF2-40B4-BE49-F238E27FC236}">
                  <a16:creationId xmlns:a16="http://schemas.microsoft.com/office/drawing/2014/main" id="{EE005D88-210D-452D-8763-336F63B8C2B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77" name="Freeform 29">
              <a:extLst>
                <a:ext uri="{FF2B5EF4-FFF2-40B4-BE49-F238E27FC236}">
                  <a16:creationId xmlns:a16="http://schemas.microsoft.com/office/drawing/2014/main" id="{FE9D6EC3-A58A-4E31-AC55-2D57D6BCB5C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7048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78" name="Freeform 30">
              <a:extLst>
                <a:ext uri="{FF2B5EF4-FFF2-40B4-BE49-F238E27FC236}">
                  <a16:creationId xmlns:a16="http://schemas.microsoft.com/office/drawing/2014/main" id="{A11155C5-42D1-4707-8AF7-D6078F97AFF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7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79" name="Freeform 31">
              <a:extLst>
                <a:ext uri="{FF2B5EF4-FFF2-40B4-BE49-F238E27FC236}">
                  <a16:creationId xmlns:a16="http://schemas.microsoft.com/office/drawing/2014/main" id="{5B097D59-75A3-47B7-8B6D-42537A5EEEE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4142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80" name="Freeform 32">
              <a:extLst>
                <a:ext uri="{FF2B5EF4-FFF2-40B4-BE49-F238E27FC236}">
                  <a16:creationId xmlns:a16="http://schemas.microsoft.com/office/drawing/2014/main" id="{70E017AD-4B48-44E8-8B05-7F99D844B0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8001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81" name="Freeform 29">
              <a:extLst>
                <a:ext uri="{FF2B5EF4-FFF2-40B4-BE49-F238E27FC236}">
                  <a16:creationId xmlns:a16="http://schemas.microsoft.com/office/drawing/2014/main" id="{7E8D14B5-1349-40CA-9808-CFFD1A70327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2278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82" name="Freeform 30">
              <a:extLst>
                <a:ext uri="{FF2B5EF4-FFF2-40B4-BE49-F238E27FC236}">
                  <a16:creationId xmlns:a16="http://schemas.microsoft.com/office/drawing/2014/main" id="{AF784CB8-E2F5-49DF-A819-E44A5D75F37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8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83" name="Freeform 31">
              <a:extLst>
                <a:ext uri="{FF2B5EF4-FFF2-40B4-BE49-F238E27FC236}">
                  <a16:creationId xmlns:a16="http://schemas.microsoft.com/office/drawing/2014/main" id="{BD762B4B-40CF-4ACB-BA51-9BBF5A273D7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19373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84" name="Freeform 32">
              <a:extLst>
                <a:ext uri="{FF2B5EF4-FFF2-40B4-BE49-F238E27FC236}">
                  <a16:creationId xmlns:a16="http://schemas.microsoft.com/office/drawing/2014/main" id="{BA1CD4E8-2177-4700-8DCD-61E8BE6FE65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85" name="Freeform 29">
              <a:extLst>
                <a:ext uri="{FF2B5EF4-FFF2-40B4-BE49-F238E27FC236}">
                  <a16:creationId xmlns:a16="http://schemas.microsoft.com/office/drawing/2014/main" id="{E943FD70-EBDD-4249-8F10-C034813A5CD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10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86" name="Freeform 30">
              <a:extLst>
                <a:ext uri="{FF2B5EF4-FFF2-40B4-BE49-F238E27FC236}">
                  <a16:creationId xmlns:a16="http://schemas.microsoft.com/office/drawing/2014/main" id="{E67C34C1-A534-4441-8974-23B1F982D5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9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87" name="Freeform 31">
              <a:extLst>
                <a:ext uri="{FF2B5EF4-FFF2-40B4-BE49-F238E27FC236}">
                  <a16:creationId xmlns:a16="http://schemas.microsoft.com/office/drawing/2014/main" id="{59385809-82B3-4617-B36C-9B3C471BDD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4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88" name="Freeform 32">
              <a:extLst>
                <a:ext uri="{FF2B5EF4-FFF2-40B4-BE49-F238E27FC236}">
                  <a16:creationId xmlns:a16="http://schemas.microsoft.com/office/drawing/2014/main" id="{44FDD806-D312-46C1-B2C2-E4D1C444FF8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4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89" name="Freeform 29">
              <a:extLst>
                <a:ext uri="{FF2B5EF4-FFF2-40B4-BE49-F238E27FC236}">
                  <a16:creationId xmlns:a16="http://schemas.microsoft.com/office/drawing/2014/main" id="{FA1B48A1-53A3-4400-893D-EBD0DA2B95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40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90" name="Freeform 30">
              <a:extLst>
                <a:ext uri="{FF2B5EF4-FFF2-40B4-BE49-F238E27FC236}">
                  <a16:creationId xmlns:a16="http://schemas.microsoft.com/office/drawing/2014/main" id="{B7C2537A-C55D-4B46-BDDB-1DC4311BCE4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9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91" name="Freeform 31">
              <a:extLst>
                <a:ext uri="{FF2B5EF4-FFF2-40B4-BE49-F238E27FC236}">
                  <a16:creationId xmlns:a16="http://schemas.microsoft.com/office/drawing/2014/main" id="{C88524B4-B1D5-4916-8271-6255E237599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6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92" name="Freeform 32">
              <a:extLst>
                <a:ext uri="{FF2B5EF4-FFF2-40B4-BE49-F238E27FC236}">
                  <a16:creationId xmlns:a16="http://schemas.microsoft.com/office/drawing/2014/main" id="{A236D27D-4D7D-42D2-94C3-190F61F309A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4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93" name="Freeform 387">
              <a:extLst>
                <a:ext uri="{FF2B5EF4-FFF2-40B4-BE49-F238E27FC236}">
                  <a16:creationId xmlns:a16="http://schemas.microsoft.com/office/drawing/2014/main" id="{0F1334F5-7AAE-4F9C-97DC-34E214920C7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2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94" name="Freeform 388">
              <a:extLst>
                <a:ext uri="{FF2B5EF4-FFF2-40B4-BE49-F238E27FC236}">
                  <a16:creationId xmlns:a16="http://schemas.microsoft.com/office/drawing/2014/main" id="{76D88E1A-A29B-40C7-8A9C-66F13DDB0B3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95" name="Freeform 389">
              <a:extLst>
                <a:ext uri="{FF2B5EF4-FFF2-40B4-BE49-F238E27FC236}">
                  <a16:creationId xmlns:a16="http://schemas.microsoft.com/office/drawing/2014/main" id="{E426840C-7796-4C50-B813-1F0405DECC8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6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96" name="Freeform 390">
              <a:extLst>
                <a:ext uri="{FF2B5EF4-FFF2-40B4-BE49-F238E27FC236}">
                  <a16:creationId xmlns:a16="http://schemas.microsoft.com/office/drawing/2014/main" id="{DBD0B1F1-6FFD-4BBF-B388-CDBD745D5AE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6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97" name="Freeform 29">
              <a:extLst>
                <a:ext uri="{FF2B5EF4-FFF2-40B4-BE49-F238E27FC236}">
                  <a16:creationId xmlns:a16="http://schemas.microsoft.com/office/drawing/2014/main" id="{1947A14D-9B37-4100-81B0-258E3BC44E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3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98" name="Freeform 31">
              <a:extLst>
                <a:ext uri="{FF2B5EF4-FFF2-40B4-BE49-F238E27FC236}">
                  <a16:creationId xmlns:a16="http://schemas.microsoft.com/office/drawing/2014/main" id="{5453913E-348D-40B7-9374-DFF29C4CE14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7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99" name="Freeform 29">
              <a:extLst>
                <a:ext uri="{FF2B5EF4-FFF2-40B4-BE49-F238E27FC236}">
                  <a16:creationId xmlns:a16="http://schemas.microsoft.com/office/drawing/2014/main" id="{4ECD8DC6-4CBB-429E-A832-0B4201300A9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4575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00" name="Freeform 30">
              <a:extLst>
                <a:ext uri="{FF2B5EF4-FFF2-40B4-BE49-F238E27FC236}">
                  <a16:creationId xmlns:a16="http://schemas.microsoft.com/office/drawing/2014/main" id="{EE264C89-1F9F-402D-AE8F-8965CBB43D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01" name="Freeform 31">
              <a:extLst>
                <a:ext uri="{FF2B5EF4-FFF2-40B4-BE49-F238E27FC236}">
                  <a16:creationId xmlns:a16="http://schemas.microsoft.com/office/drawing/2014/main" id="{78BE4E85-42C5-4CCD-8B83-5C74AD875C1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1668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02" name="Freeform 32">
              <a:extLst>
                <a:ext uri="{FF2B5EF4-FFF2-40B4-BE49-F238E27FC236}">
                  <a16:creationId xmlns:a16="http://schemas.microsoft.com/office/drawing/2014/main" id="{713ADC67-1B79-4531-8A08-6E56ED86614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8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03" name="Freeform 397">
              <a:extLst>
                <a:ext uri="{FF2B5EF4-FFF2-40B4-BE49-F238E27FC236}">
                  <a16:creationId xmlns:a16="http://schemas.microsoft.com/office/drawing/2014/main" id="{FF27E2F8-2B3C-48D5-99DB-2ED40A89BEF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9805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04" name="Freeform 398">
              <a:extLst>
                <a:ext uri="{FF2B5EF4-FFF2-40B4-BE49-F238E27FC236}">
                  <a16:creationId xmlns:a16="http://schemas.microsoft.com/office/drawing/2014/main" id="{D644679D-AAFB-4890-8CCD-CD32049F3AF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4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05" name="Freeform 399">
              <a:extLst>
                <a:ext uri="{FF2B5EF4-FFF2-40B4-BE49-F238E27FC236}">
                  <a16:creationId xmlns:a16="http://schemas.microsoft.com/office/drawing/2014/main" id="{00E76FF1-CF2E-4965-9B4D-FB55D7D2FC3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6899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06" name="Freeform 400">
              <a:extLst>
                <a:ext uri="{FF2B5EF4-FFF2-40B4-BE49-F238E27FC236}">
                  <a16:creationId xmlns:a16="http://schemas.microsoft.com/office/drawing/2014/main" id="{01D5C4B2-6A15-4430-A586-61A49A22299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8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796" name="Group 1795">
            <a:extLst>
              <a:ext uri="{FF2B5EF4-FFF2-40B4-BE49-F238E27FC236}">
                <a16:creationId xmlns:a16="http://schemas.microsoft.com/office/drawing/2014/main" id="{78F5DB95-0743-4194-AF8E-731BCEBC63A0}"/>
              </a:ext>
            </a:extLst>
          </p:cNvPr>
          <p:cNvGrpSpPr/>
          <p:nvPr userDrawn="1"/>
        </p:nvGrpSpPr>
        <p:grpSpPr>
          <a:xfrm>
            <a:off x="83664" y="348872"/>
            <a:ext cx="12009864" cy="176637"/>
            <a:chOff x="83663" y="225542"/>
            <a:chExt cx="12009864" cy="176637"/>
          </a:xfrm>
        </p:grpSpPr>
        <p:sp>
          <p:nvSpPr>
            <p:cNvPr id="811" name="Freeform 29">
              <a:extLst>
                <a:ext uri="{FF2B5EF4-FFF2-40B4-BE49-F238E27FC236}">
                  <a16:creationId xmlns:a16="http://schemas.microsoft.com/office/drawing/2014/main" id="{48C2BA7C-C171-4DE7-B360-0D6AD3E7E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12" name="Freeform 30">
              <a:extLst>
                <a:ext uri="{FF2B5EF4-FFF2-40B4-BE49-F238E27FC236}">
                  <a16:creationId xmlns:a16="http://schemas.microsoft.com/office/drawing/2014/main" id="{760CE1DE-ACCB-4DB4-B5A3-8B6FD14A4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9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13" name="Freeform 31">
              <a:extLst>
                <a:ext uri="{FF2B5EF4-FFF2-40B4-BE49-F238E27FC236}">
                  <a16:creationId xmlns:a16="http://schemas.microsoft.com/office/drawing/2014/main" id="{F6E04536-CA56-4716-96F4-4A132F4D4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5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14" name="Freeform 32">
              <a:extLst>
                <a:ext uri="{FF2B5EF4-FFF2-40B4-BE49-F238E27FC236}">
                  <a16:creationId xmlns:a16="http://schemas.microsoft.com/office/drawing/2014/main" id="{2AFA537E-385D-4008-856F-F34A92494A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15" name="Freeform 29">
              <a:extLst>
                <a:ext uri="{FF2B5EF4-FFF2-40B4-BE49-F238E27FC236}">
                  <a16:creationId xmlns:a16="http://schemas.microsoft.com/office/drawing/2014/main" id="{EFD04C3C-A4AB-4871-B02B-0E733E3BD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8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16" name="Freeform 30">
              <a:extLst>
                <a:ext uri="{FF2B5EF4-FFF2-40B4-BE49-F238E27FC236}">
                  <a16:creationId xmlns:a16="http://schemas.microsoft.com/office/drawing/2014/main" id="{37FEA7BF-04A4-4A9C-8CB5-DCA1939132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17" name="Freeform 31">
              <a:extLst>
                <a:ext uri="{FF2B5EF4-FFF2-40B4-BE49-F238E27FC236}">
                  <a16:creationId xmlns:a16="http://schemas.microsoft.com/office/drawing/2014/main" id="{039BFC52-0F72-43C8-A3A3-38405DB261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4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18" name="Freeform 32">
              <a:extLst>
                <a:ext uri="{FF2B5EF4-FFF2-40B4-BE49-F238E27FC236}">
                  <a16:creationId xmlns:a16="http://schemas.microsoft.com/office/drawing/2014/main" id="{29FC1F44-1F6F-4038-B2B4-0944B1A8B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2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19" name="Freeform 29">
              <a:extLst>
                <a:ext uri="{FF2B5EF4-FFF2-40B4-BE49-F238E27FC236}">
                  <a16:creationId xmlns:a16="http://schemas.microsoft.com/office/drawing/2014/main" id="{6CDA1E19-1982-4657-90F9-76384E561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6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20" name="Freeform 30">
              <a:extLst>
                <a:ext uri="{FF2B5EF4-FFF2-40B4-BE49-F238E27FC236}">
                  <a16:creationId xmlns:a16="http://schemas.microsoft.com/office/drawing/2014/main" id="{C2163247-7818-43CB-B885-2804B135D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21" name="Freeform 31">
              <a:extLst>
                <a:ext uri="{FF2B5EF4-FFF2-40B4-BE49-F238E27FC236}">
                  <a16:creationId xmlns:a16="http://schemas.microsoft.com/office/drawing/2014/main" id="{FA256FAE-3764-4396-874F-31962D968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3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22" name="Freeform 32">
              <a:extLst>
                <a:ext uri="{FF2B5EF4-FFF2-40B4-BE49-F238E27FC236}">
                  <a16:creationId xmlns:a16="http://schemas.microsoft.com/office/drawing/2014/main" id="{8720DB38-7D29-41B3-BFF2-9D549CB39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1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23" name="Freeform 29">
              <a:extLst>
                <a:ext uri="{FF2B5EF4-FFF2-40B4-BE49-F238E27FC236}">
                  <a16:creationId xmlns:a16="http://schemas.microsoft.com/office/drawing/2014/main" id="{1FB0C8F1-C645-4A0D-BC09-7086DBD13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24" name="Freeform 30">
              <a:extLst>
                <a:ext uri="{FF2B5EF4-FFF2-40B4-BE49-F238E27FC236}">
                  <a16:creationId xmlns:a16="http://schemas.microsoft.com/office/drawing/2014/main" id="{258079EE-33F0-4702-97A1-D1554A5AD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7656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25" name="Freeform 31">
              <a:extLst>
                <a:ext uri="{FF2B5EF4-FFF2-40B4-BE49-F238E27FC236}">
                  <a16:creationId xmlns:a16="http://schemas.microsoft.com/office/drawing/2014/main" id="{09E1B1FC-279B-4B68-B35B-8CF92EEF87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2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26" name="Freeform 32">
              <a:extLst>
                <a:ext uri="{FF2B5EF4-FFF2-40B4-BE49-F238E27FC236}">
                  <a16:creationId xmlns:a16="http://schemas.microsoft.com/office/drawing/2014/main" id="{BDD4D431-D290-4A4D-95E6-4E564CAD1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10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27" name="Freeform 521">
              <a:extLst>
                <a:ext uri="{FF2B5EF4-FFF2-40B4-BE49-F238E27FC236}">
                  <a16:creationId xmlns:a16="http://schemas.microsoft.com/office/drawing/2014/main" id="{EBB834A8-4D91-49DE-937E-A5BDCE0864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4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28" name="Freeform 522">
              <a:extLst>
                <a:ext uri="{FF2B5EF4-FFF2-40B4-BE49-F238E27FC236}">
                  <a16:creationId xmlns:a16="http://schemas.microsoft.com/office/drawing/2014/main" id="{704A953A-7E84-4A09-840D-6453C51F0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2425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29" name="Freeform 523">
              <a:extLst>
                <a:ext uri="{FF2B5EF4-FFF2-40B4-BE49-F238E27FC236}">
                  <a16:creationId xmlns:a16="http://schemas.microsoft.com/office/drawing/2014/main" id="{3CADE2DC-1BE1-43CE-9028-A17EB4858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4751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30" name="Freeform 524">
              <a:extLst>
                <a:ext uri="{FF2B5EF4-FFF2-40B4-BE49-F238E27FC236}">
                  <a16:creationId xmlns:a16="http://schemas.microsoft.com/office/drawing/2014/main" id="{2F825BFF-9883-416D-B601-B2550760A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31" name="Freeform 29">
              <a:extLst>
                <a:ext uri="{FF2B5EF4-FFF2-40B4-BE49-F238E27FC236}">
                  <a16:creationId xmlns:a16="http://schemas.microsoft.com/office/drawing/2014/main" id="{A421E879-F37C-40C4-988A-05AB002F01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4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32" name="Freeform 31">
              <a:extLst>
                <a:ext uri="{FF2B5EF4-FFF2-40B4-BE49-F238E27FC236}">
                  <a16:creationId xmlns:a16="http://schemas.microsoft.com/office/drawing/2014/main" id="{24199D43-9FDB-41FC-8DAA-E10684625933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9520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33" name="Freeform 29">
              <a:extLst>
                <a:ext uri="{FF2B5EF4-FFF2-40B4-BE49-F238E27FC236}">
                  <a16:creationId xmlns:a16="http://schemas.microsoft.com/office/drawing/2014/main" id="{9FBBF5D5-45D8-405B-A0A1-EC9E696AA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2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34" name="Freeform 30">
              <a:extLst>
                <a:ext uri="{FF2B5EF4-FFF2-40B4-BE49-F238E27FC236}">
                  <a16:creationId xmlns:a16="http://schemas.microsoft.com/office/drawing/2014/main" id="{EAF3A785-EDBE-40E3-A43F-B311232B9CB1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3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35" name="Freeform 31">
              <a:extLst>
                <a:ext uri="{FF2B5EF4-FFF2-40B4-BE49-F238E27FC236}">
                  <a16:creationId xmlns:a16="http://schemas.microsoft.com/office/drawing/2014/main" id="{C3E82A85-BBBE-4443-89D9-BB06433AB86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8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36" name="Freeform 32">
              <a:extLst>
                <a:ext uri="{FF2B5EF4-FFF2-40B4-BE49-F238E27FC236}">
                  <a16:creationId xmlns:a16="http://schemas.microsoft.com/office/drawing/2014/main" id="{CEBE9F7B-6655-45A6-93B4-E5B2F9FFF7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6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37" name="Freeform 29">
              <a:extLst>
                <a:ext uri="{FF2B5EF4-FFF2-40B4-BE49-F238E27FC236}">
                  <a16:creationId xmlns:a16="http://schemas.microsoft.com/office/drawing/2014/main" id="{7EAF867D-F458-4BED-B217-26623704A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1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38" name="Freeform 30">
              <a:extLst>
                <a:ext uri="{FF2B5EF4-FFF2-40B4-BE49-F238E27FC236}">
                  <a16:creationId xmlns:a16="http://schemas.microsoft.com/office/drawing/2014/main" id="{F525BE7B-2E2A-453D-8D92-EEF0DD1A3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2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39" name="Freeform 31">
              <a:extLst>
                <a:ext uri="{FF2B5EF4-FFF2-40B4-BE49-F238E27FC236}">
                  <a16:creationId xmlns:a16="http://schemas.microsoft.com/office/drawing/2014/main" id="{940AF245-23E8-4049-A71B-82B0FBFE5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8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40" name="Freeform 32">
              <a:extLst>
                <a:ext uri="{FF2B5EF4-FFF2-40B4-BE49-F238E27FC236}">
                  <a16:creationId xmlns:a16="http://schemas.microsoft.com/office/drawing/2014/main" id="{B9782BEE-4F82-448C-9F67-9F3C31383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6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41" name="Freeform 29">
              <a:extLst>
                <a:ext uri="{FF2B5EF4-FFF2-40B4-BE49-F238E27FC236}">
                  <a16:creationId xmlns:a16="http://schemas.microsoft.com/office/drawing/2014/main" id="{FC50875A-C2B1-49F7-85DC-314A5EEAC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20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42" name="Freeform 30">
              <a:extLst>
                <a:ext uri="{FF2B5EF4-FFF2-40B4-BE49-F238E27FC236}">
                  <a16:creationId xmlns:a16="http://schemas.microsoft.com/office/drawing/2014/main" id="{99B4AE58-D34F-4FB7-B49A-F6880B0D1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43" name="Freeform 31">
              <a:extLst>
                <a:ext uri="{FF2B5EF4-FFF2-40B4-BE49-F238E27FC236}">
                  <a16:creationId xmlns:a16="http://schemas.microsoft.com/office/drawing/2014/main" id="{B782F265-72D7-4730-8609-B70179C3D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6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44" name="Freeform 32">
              <a:extLst>
                <a:ext uri="{FF2B5EF4-FFF2-40B4-BE49-F238E27FC236}">
                  <a16:creationId xmlns:a16="http://schemas.microsoft.com/office/drawing/2014/main" id="{5D873FB8-D4FE-49B8-9258-348E8376D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4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45" name="Freeform 29">
              <a:extLst>
                <a:ext uri="{FF2B5EF4-FFF2-40B4-BE49-F238E27FC236}">
                  <a16:creationId xmlns:a16="http://schemas.microsoft.com/office/drawing/2014/main" id="{DCDD0143-596F-452E-9CC5-6DB71914B3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9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46" name="Freeform 30">
              <a:extLst>
                <a:ext uri="{FF2B5EF4-FFF2-40B4-BE49-F238E27FC236}">
                  <a16:creationId xmlns:a16="http://schemas.microsoft.com/office/drawing/2014/main" id="{02FB15A4-8775-431D-A2DB-72C419E47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0130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47" name="Freeform 31">
              <a:extLst>
                <a:ext uri="{FF2B5EF4-FFF2-40B4-BE49-F238E27FC236}">
                  <a16:creationId xmlns:a16="http://schemas.microsoft.com/office/drawing/2014/main" id="{F960D10A-F346-483E-AB2D-2097A0D04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5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48" name="Freeform 32">
              <a:extLst>
                <a:ext uri="{FF2B5EF4-FFF2-40B4-BE49-F238E27FC236}">
                  <a16:creationId xmlns:a16="http://schemas.microsoft.com/office/drawing/2014/main" id="{0FA958CF-B505-4CC7-AC6E-A36B124A8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49" name="Freeform 543">
              <a:extLst>
                <a:ext uri="{FF2B5EF4-FFF2-40B4-BE49-F238E27FC236}">
                  <a16:creationId xmlns:a16="http://schemas.microsoft.com/office/drawing/2014/main" id="{A5B76D52-0DBD-4003-BAE3-635980856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50" name="Freeform 544">
              <a:extLst>
                <a:ext uri="{FF2B5EF4-FFF2-40B4-BE49-F238E27FC236}">
                  <a16:creationId xmlns:a16="http://schemas.microsoft.com/office/drawing/2014/main" id="{7B3AF653-F21B-4B83-9E37-2EF2A4279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4899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51" name="Freeform 545">
              <a:extLst>
                <a:ext uri="{FF2B5EF4-FFF2-40B4-BE49-F238E27FC236}">
                  <a16:creationId xmlns:a16="http://schemas.microsoft.com/office/drawing/2014/main" id="{F90FA9E6-C19E-482C-8BB7-59DCF5A5AC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7225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52" name="Freeform 546">
              <a:extLst>
                <a:ext uri="{FF2B5EF4-FFF2-40B4-BE49-F238E27FC236}">
                  <a16:creationId xmlns:a16="http://schemas.microsoft.com/office/drawing/2014/main" id="{86352EEF-4465-467D-B743-8FE94FCE0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53" name="Freeform 29">
              <a:extLst>
                <a:ext uri="{FF2B5EF4-FFF2-40B4-BE49-F238E27FC236}">
                  <a16:creationId xmlns:a16="http://schemas.microsoft.com/office/drawing/2014/main" id="{B5D670BF-6A8D-4A95-86D1-81EDA2622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7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54" name="Freeform 31">
              <a:extLst>
                <a:ext uri="{FF2B5EF4-FFF2-40B4-BE49-F238E27FC236}">
                  <a16:creationId xmlns:a16="http://schemas.microsoft.com/office/drawing/2014/main" id="{A1EACFB4-E3CC-44C0-9479-EB0FDC1C58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1993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07" name="Freeform 30">
              <a:extLst>
                <a:ext uri="{FF2B5EF4-FFF2-40B4-BE49-F238E27FC236}">
                  <a16:creationId xmlns:a16="http://schemas.microsoft.com/office/drawing/2014/main" id="{E20F7C2C-7993-4B39-9176-3D0F086C0C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710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08" name="Freeform 32">
              <a:extLst>
                <a:ext uri="{FF2B5EF4-FFF2-40B4-BE49-F238E27FC236}">
                  <a16:creationId xmlns:a16="http://schemas.microsoft.com/office/drawing/2014/main" id="{1AD6621C-3BA8-4D45-8131-EB6A25194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09" name="Freeform 403">
              <a:extLst>
                <a:ext uri="{FF2B5EF4-FFF2-40B4-BE49-F238E27FC236}">
                  <a16:creationId xmlns:a16="http://schemas.microsoft.com/office/drawing/2014/main" id="{810F15F8-DA4A-44B4-B592-5A28AC6EE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10" name="Freeform 404">
              <a:extLst>
                <a:ext uri="{FF2B5EF4-FFF2-40B4-BE49-F238E27FC236}">
                  <a16:creationId xmlns:a16="http://schemas.microsoft.com/office/drawing/2014/main" id="{ABEB85FD-5B71-4977-B6F1-19D3732C8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479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11" name="Freeform 405">
              <a:extLst>
                <a:ext uri="{FF2B5EF4-FFF2-40B4-BE49-F238E27FC236}">
                  <a16:creationId xmlns:a16="http://schemas.microsoft.com/office/drawing/2014/main" id="{718A2A5E-DC1F-4D86-A899-5BBFFBEC5E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806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12" name="Freeform 406">
              <a:extLst>
                <a:ext uri="{FF2B5EF4-FFF2-40B4-BE49-F238E27FC236}">
                  <a16:creationId xmlns:a16="http://schemas.microsoft.com/office/drawing/2014/main" id="{A03C9514-065D-4E3D-AD1E-7309B6A12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13" name="Freeform 29">
              <a:extLst>
                <a:ext uri="{FF2B5EF4-FFF2-40B4-BE49-F238E27FC236}">
                  <a16:creationId xmlns:a16="http://schemas.microsoft.com/office/drawing/2014/main" id="{E43FAB20-0023-4CDD-85AD-E9776A7CC7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7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14" name="Freeform 31">
              <a:extLst>
                <a:ext uri="{FF2B5EF4-FFF2-40B4-BE49-F238E27FC236}">
                  <a16:creationId xmlns:a16="http://schemas.microsoft.com/office/drawing/2014/main" id="{517A3143-60B6-4277-AE64-C0C00A00F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4574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15" name="Freeform 29">
              <a:extLst>
                <a:ext uri="{FF2B5EF4-FFF2-40B4-BE49-F238E27FC236}">
                  <a16:creationId xmlns:a16="http://schemas.microsoft.com/office/drawing/2014/main" id="{8C460EDD-A409-43C5-A818-D48459FD1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5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16" name="Freeform 30">
              <a:extLst>
                <a:ext uri="{FF2B5EF4-FFF2-40B4-BE49-F238E27FC236}">
                  <a16:creationId xmlns:a16="http://schemas.microsoft.com/office/drawing/2014/main" id="{F7225F37-E476-47F4-8C2D-54BC93493F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7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17" name="Freeform 31">
              <a:extLst>
                <a:ext uri="{FF2B5EF4-FFF2-40B4-BE49-F238E27FC236}">
                  <a16:creationId xmlns:a16="http://schemas.microsoft.com/office/drawing/2014/main" id="{8AD84EF1-F659-462A-84EF-71D9DE5DC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3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18" name="Freeform 32">
              <a:extLst>
                <a:ext uri="{FF2B5EF4-FFF2-40B4-BE49-F238E27FC236}">
                  <a16:creationId xmlns:a16="http://schemas.microsoft.com/office/drawing/2014/main" id="{B57D17D5-9FF0-4B29-836A-D4BFE77BF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19" name="Freeform 29">
              <a:extLst>
                <a:ext uri="{FF2B5EF4-FFF2-40B4-BE49-F238E27FC236}">
                  <a16:creationId xmlns:a16="http://schemas.microsoft.com/office/drawing/2014/main" id="{8335515F-C5ED-4F43-A162-D808FC39B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5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20" name="Freeform 30">
              <a:extLst>
                <a:ext uri="{FF2B5EF4-FFF2-40B4-BE49-F238E27FC236}">
                  <a16:creationId xmlns:a16="http://schemas.microsoft.com/office/drawing/2014/main" id="{6B5E1C9D-A33E-4854-B9D5-5B2DD3B140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6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21" name="Freeform 31">
              <a:extLst>
                <a:ext uri="{FF2B5EF4-FFF2-40B4-BE49-F238E27FC236}">
                  <a16:creationId xmlns:a16="http://schemas.microsoft.com/office/drawing/2014/main" id="{BE6D315F-9CA3-4489-A83D-373A1027A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71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22" name="Freeform 32">
              <a:extLst>
                <a:ext uri="{FF2B5EF4-FFF2-40B4-BE49-F238E27FC236}">
                  <a16:creationId xmlns:a16="http://schemas.microsoft.com/office/drawing/2014/main" id="{0A57BC63-DC74-455C-8CBF-F53CD9BFD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9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23" name="Freeform 29">
              <a:extLst>
                <a:ext uri="{FF2B5EF4-FFF2-40B4-BE49-F238E27FC236}">
                  <a16:creationId xmlns:a16="http://schemas.microsoft.com/office/drawing/2014/main" id="{971FF6DE-5F63-4C91-8DCA-5ADD7F1CDF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4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24" name="Freeform 30">
              <a:extLst>
                <a:ext uri="{FF2B5EF4-FFF2-40B4-BE49-F238E27FC236}">
                  <a16:creationId xmlns:a16="http://schemas.microsoft.com/office/drawing/2014/main" id="{1CF1C91C-F9A1-406F-AABB-85AE0E78D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5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25" name="Freeform 31">
              <a:extLst>
                <a:ext uri="{FF2B5EF4-FFF2-40B4-BE49-F238E27FC236}">
                  <a16:creationId xmlns:a16="http://schemas.microsoft.com/office/drawing/2014/main" id="{F8FA1523-EDBA-47D4-ABEB-4036DB9CA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40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26" name="Freeform 32">
              <a:extLst>
                <a:ext uri="{FF2B5EF4-FFF2-40B4-BE49-F238E27FC236}">
                  <a16:creationId xmlns:a16="http://schemas.microsoft.com/office/drawing/2014/main" id="{BE57E2E6-D73B-449B-A633-D58E0E15F2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8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27" name="Freeform 29">
              <a:extLst>
                <a:ext uri="{FF2B5EF4-FFF2-40B4-BE49-F238E27FC236}">
                  <a16:creationId xmlns:a16="http://schemas.microsoft.com/office/drawing/2014/main" id="{22A2C003-86F1-4BC2-89B6-5FBCE7E8F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28" name="Freeform 30">
              <a:extLst>
                <a:ext uri="{FF2B5EF4-FFF2-40B4-BE49-F238E27FC236}">
                  <a16:creationId xmlns:a16="http://schemas.microsoft.com/office/drawing/2014/main" id="{02793DFA-3885-402E-AE28-0049A4C19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5183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29" name="Freeform 31">
              <a:extLst>
                <a:ext uri="{FF2B5EF4-FFF2-40B4-BE49-F238E27FC236}">
                  <a16:creationId xmlns:a16="http://schemas.microsoft.com/office/drawing/2014/main" id="{C062DBAD-868A-4CC5-B5A1-0292C94F7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9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30" name="Freeform 32">
              <a:extLst>
                <a:ext uri="{FF2B5EF4-FFF2-40B4-BE49-F238E27FC236}">
                  <a16:creationId xmlns:a16="http://schemas.microsoft.com/office/drawing/2014/main" id="{590C4795-00C6-4312-876F-27FE1F5D57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7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31" name="Freeform 425">
              <a:extLst>
                <a:ext uri="{FF2B5EF4-FFF2-40B4-BE49-F238E27FC236}">
                  <a16:creationId xmlns:a16="http://schemas.microsoft.com/office/drawing/2014/main" id="{EACA9DD9-457E-4668-947B-2EF6B263DB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32" name="Freeform 426">
              <a:extLst>
                <a:ext uri="{FF2B5EF4-FFF2-40B4-BE49-F238E27FC236}">
                  <a16:creationId xmlns:a16="http://schemas.microsoft.com/office/drawing/2014/main" id="{02AB393D-C55B-4550-9097-B68D42F31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9953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33" name="Freeform 427">
              <a:extLst>
                <a:ext uri="{FF2B5EF4-FFF2-40B4-BE49-F238E27FC236}">
                  <a16:creationId xmlns:a16="http://schemas.microsoft.com/office/drawing/2014/main" id="{7383A351-D0B5-4A75-B53E-C8458538D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2279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34" name="Freeform 428">
              <a:extLst>
                <a:ext uri="{FF2B5EF4-FFF2-40B4-BE49-F238E27FC236}">
                  <a16:creationId xmlns:a16="http://schemas.microsoft.com/office/drawing/2014/main" id="{3A9B07B3-DA9B-47A3-9550-E28DE1918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6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35" name="Freeform 29">
              <a:extLst>
                <a:ext uri="{FF2B5EF4-FFF2-40B4-BE49-F238E27FC236}">
                  <a16:creationId xmlns:a16="http://schemas.microsoft.com/office/drawing/2014/main" id="{BEC038E3-3E95-4433-B4B1-4485B46D3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1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36" name="Freeform 31">
              <a:extLst>
                <a:ext uri="{FF2B5EF4-FFF2-40B4-BE49-F238E27FC236}">
                  <a16:creationId xmlns:a16="http://schemas.microsoft.com/office/drawing/2014/main" id="{CC19AD42-AF04-4026-A66D-0229D381EA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7048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797" name="Group 1796">
            <a:extLst>
              <a:ext uri="{FF2B5EF4-FFF2-40B4-BE49-F238E27FC236}">
                <a16:creationId xmlns:a16="http://schemas.microsoft.com/office/drawing/2014/main" id="{ADCA3183-3389-4486-8913-D1AEFF5E6A10}"/>
              </a:ext>
            </a:extLst>
          </p:cNvPr>
          <p:cNvGrpSpPr/>
          <p:nvPr userDrawn="1"/>
        </p:nvGrpSpPr>
        <p:grpSpPr>
          <a:xfrm>
            <a:off x="83664" y="633906"/>
            <a:ext cx="12009863" cy="176637"/>
            <a:chOff x="83664" y="515851"/>
            <a:chExt cx="12009863" cy="176637"/>
          </a:xfrm>
        </p:grpSpPr>
        <p:sp>
          <p:nvSpPr>
            <p:cNvPr id="855" name="Freeform 29">
              <a:extLst>
                <a:ext uri="{FF2B5EF4-FFF2-40B4-BE49-F238E27FC236}">
                  <a16:creationId xmlns:a16="http://schemas.microsoft.com/office/drawing/2014/main" id="{6F086788-0344-4F9A-AF82-274CD2E8D45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1994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56" name="Freeform 30">
              <a:extLst>
                <a:ext uri="{FF2B5EF4-FFF2-40B4-BE49-F238E27FC236}">
                  <a16:creationId xmlns:a16="http://schemas.microsoft.com/office/drawing/2014/main" id="{30F87FD2-AAE9-48DD-8109-3CFD7F34AC8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57" name="Freeform 31">
              <a:extLst>
                <a:ext uri="{FF2B5EF4-FFF2-40B4-BE49-F238E27FC236}">
                  <a16:creationId xmlns:a16="http://schemas.microsoft.com/office/drawing/2014/main" id="{D320E54A-79E5-412A-8147-D110485ABB1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79088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58" name="Freeform 32">
              <a:extLst>
                <a:ext uri="{FF2B5EF4-FFF2-40B4-BE49-F238E27FC236}">
                  <a16:creationId xmlns:a16="http://schemas.microsoft.com/office/drawing/2014/main" id="{26552B62-A56A-484E-BBC5-0BEA953D7AD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8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59" name="Freeform 29">
              <a:extLst>
                <a:ext uri="{FF2B5EF4-FFF2-40B4-BE49-F238E27FC236}">
                  <a16:creationId xmlns:a16="http://schemas.microsoft.com/office/drawing/2014/main" id="{11A85A65-D9AE-4B3E-991D-CEF44C60DD9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7224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60" name="Freeform 30">
              <a:extLst>
                <a:ext uri="{FF2B5EF4-FFF2-40B4-BE49-F238E27FC236}">
                  <a16:creationId xmlns:a16="http://schemas.microsoft.com/office/drawing/2014/main" id="{30542A38-A051-439C-B0E9-A658C8A17B3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4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61" name="Freeform 31">
              <a:extLst>
                <a:ext uri="{FF2B5EF4-FFF2-40B4-BE49-F238E27FC236}">
                  <a16:creationId xmlns:a16="http://schemas.microsoft.com/office/drawing/2014/main" id="{19CDDAB7-5384-40F2-AA25-D13A7401CC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4319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62" name="Freeform 32">
              <a:extLst>
                <a:ext uri="{FF2B5EF4-FFF2-40B4-BE49-F238E27FC236}">
                  <a16:creationId xmlns:a16="http://schemas.microsoft.com/office/drawing/2014/main" id="{FB7354C1-E715-4D0E-AA7D-95CE100AC17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8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63" name="Freeform 29">
              <a:extLst>
                <a:ext uri="{FF2B5EF4-FFF2-40B4-BE49-F238E27FC236}">
                  <a16:creationId xmlns:a16="http://schemas.microsoft.com/office/drawing/2014/main" id="{B91BC49D-BE73-47A9-8E61-D700C272084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6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64" name="Freeform 30">
              <a:extLst>
                <a:ext uri="{FF2B5EF4-FFF2-40B4-BE49-F238E27FC236}">
                  <a16:creationId xmlns:a16="http://schemas.microsoft.com/office/drawing/2014/main" id="{BCA17DFF-B361-4DBE-99DD-339461E37C7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5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65" name="Freeform 31">
              <a:extLst>
                <a:ext uri="{FF2B5EF4-FFF2-40B4-BE49-F238E27FC236}">
                  <a16:creationId xmlns:a16="http://schemas.microsoft.com/office/drawing/2014/main" id="{A61862B0-58BE-4AF1-9458-F76D44AB59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50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66" name="Freeform 32">
              <a:extLst>
                <a:ext uri="{FF2B5EF4-FFF2-40B4-BE49-F238E27FC236}">
                  <a16:creationId xmlns:a16="http://schemas.microsoft.com/office/drawing/2014/main" id="{F5090DFF-8E4D-43D2-92D3-ADA80CBE0D4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10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67" name="Freeform 29">
              <a:extLst>
                <a:ext uri="{FF2B5EF4-FFF2-40B4-BE49-F238E27FC236}">
                  <a16:creationId xmlns:a16="http://schemas.microsoft.com/office/drawing/2014/main" id="{2B977FE1-DD0F-45B7-868C-0FD285B0CD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7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68" name="Freeform 30">
              <a:extLst>
                <a:ext uri="{FF2B5EF4-FFF2-40B4-BE49-F238E27FC236}">
                  <a16:creationId xmlns:a16="http://schemas.microsoft.com/office/drawing/2014/main" id="{CA941E1C-6C82-4228-92A3-96039A6D519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6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69" name="Freeform 31">
              <a:extLst>
                <a:ext uri="{FF2B5EF4-FFF2-40B4-BE49-F238E27FC236}">
                  <a16:creationId xmlns:a16="http://schemas.microsoft.com/office/drawing/2014/main" id="{1519D63C-253C-43D9-A3C0-8D7C8684F31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2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70" name="Freeform 32">
              <a:extLst>
                <a:ext uri="{FF2B5EF4-FFF2-40B4-BE49-F238E27FC236}">
                  <a16:creationId xmlns:a16="http://schemas.microsoft.com/office/drawing/2014/main" id="{54FEF199-2D31-478E-8B88-9510760E689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41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71" name="Freeform 565">
              <a:extLst>
                <a:ext uri="{FF2B5EF4-FFF2-40B4-BE49-F238E27FC236}">
                  <a16:creationId xmlns:a16="http://schemas.microsoft.com/office/drawing/2014/main" id="{263ABB50-686D-4B37-99EC-EAF4D69158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8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72" name="Freeform 566">
              <a:extLst>
                <a:ext uri="{FF2B5EF4-FFF2-40B4-BE49-F238E27FC236}">
                  <a16:creationId xmlns:a16="http://schemas.microsoft.com/office/drawing/2014/main" id="{1BD229F8-5511-43EF-9612-3001510781F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7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73" name="Freeform 567">
              <a:extLst>
                <a:ext uri="{FF2B5EF4-FFF2-40B4-BE49-F238E27FC236}">
                  <a16:creationId xmlns:a16="http://schemas.microsoft.com/office/drawing/2014/main" id="{06F5A3AF-DE9A-48B1-8E69-DFD180E2317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2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74" name="Freeform 568">
              <a:extLst>
                <a:ext uri="{FF2B5EF4-FFF2-40B4-BE49-F238E27FC236}">
                  <a16:creationId xmlns:a16="http://schemas.microsoft.com/office/drawing/2014/main" id="{EE0F8874-1230-43B8-9E19-6939E240D4E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2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75" name="Freeform 29">
              <a:extLst>
                <a:ext uri="{FF2B5EF4-FFF2-40B4-BE49-F238E27FC236}">
                  <a16:creationId xmlns:a16="http://schemas.microsoft.com/office/drawing/2014/main" id="{350709BA-B049-48FC-9299-1C2D219E614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76" name="Freeform 31">
              <a:extLst>
                <a:ext uri="{FF2B5EF4-FFF2-40B4-BE49-F238E27FC236}">
                  <a16:creationId xmlns:a16="http://schemas.microsoft.com/office/drawing/2014/main" id="{07BEFD49-4BD2-4528-8EF5-C7671A12CA2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3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77" name="Freeform 29">
              <a:extLst>
                <a:ext uri="{FF2B5EF4-FFF2-40B4-BE49-F238E27FC236}">
                  <a16:creationId xmlns:a16="http://schemas.microsoft.com/office/drawing/2014/main" id="{1E25FB51-65BE-439F-AF5C-071CB5A662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69520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78" name="Freeform 30">
              <a:extLst>
                <a:ext uri="{FF2B5EF4-FFF2-40B4-BE49-F238E27FC236}">
                  <a16:creationId xmlns:a16="http://schemas.microsoft.com/office/drawing/2014/main" id="{7C77C092-0B57-4731-A117-6B5879E8E50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79" name="Freeform 31">
              <a:extLst>
                <a:ext uri="{FF2B5EF4-FFF2-40B4-BE49-F238E27FC236}">
                  <a16:creationId xmlns:a16="http://schemas.microsoft.com/office/drawing/2014/main" id="{4FAF69FD-8478-440F-A0D9-29D124D91AA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6614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80" name="Freeform 32">
              <a:extLst>
                <a:ext uri="{FF2B5EF4-FFF2-40B4-BE49-F238E27FC236}">
                  <a16:creationId xmlns:a16="http://schemas.microsoft.com/office/drawing/2014/main" id="{73D6C1E6-A15C-4775-A5EA-5675FDD2A6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4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81" name="Freeform 29">
              <a:extLst>
                <a:ext uri="{FF2B5EF4-FFF2-40B4-BE49-F238E27FC236}">
                  <a16:creationId xmlns:a16="http://schemas.microsoft.com/office/drawing/2014/main" id="{26EE3B4D-AFF2-482B-AD50-D4AAE7380D4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4751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82" name="Freeform 30">
              <a:extLst>
                <a:ext uri="{FF2B5EF4-FFF2-40B4-BE49-F238E27FC236}">
                  <a16:creationId xmlns:a16="http://schemas.microsoft.com/office/drawing/2014/main" id="{855276D7-FBA8-492C-B482-97AF086BDBE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10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83" name="Freeform 31">
              <a:extLst>
                <a:ext uri="{FF2B5EF4-FFF2-40B4-BE49-F238E27FC236}">
                  <a16:creationId xmlns:a16="http://schemas.microsoft.com/office/drawing/2014/main" id="{1DF03553-DA4C-4239-ABD7-831EC6B0FD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1846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84" name="Freeform 32">
              <a:extLst>
                <a:ext uri="{FF2B5EF4-FFF2-40B4-BE49-F238E27FC236}">
                  <a16:creationId xmlns:a16="http://schemas.microsoft.com/office/drawing/2014/main" id="{C4FAF3F5-0011-4FDB-B29C-E9EF1A1AE3B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5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85" name="Freeform 29">
              <a:extLst>
                <a:ext uri="{FF2B5EF4-FFF2-40B4-BE49-F238E27FC236}">
                  <a16:creationId xmlns:a16="http://schemas.microsoft.com/office/drawing/2014/main" id="{8E094353-028F-43EE-82A7-5AE0657EA65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86" name="Freeform 30">
              <a:extLst>
                <a:ext uri="{FF2B5EF4-FFF2-40B4-BE49-F238E27FC236}">
                  <a16:creationId xmlns:a16="http://schemas.microsoft.com/office/drawing/2014/main" id="{C938F722-A87F-4E40-915D-6C8A9F88F3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2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87" name="Freeform 31">
              <a:extLst>
                <a:ext uri="{FF2B5EF4-FFF2-40B4-BE49-F238E27FC236}">
                  <a16:creationId xmlns:a16="http://schemas.microsoft.com/office/drawing/2014/main" id="{A2F6F4D8-2132-4852-945D-CE6DD3BEC5F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7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88" name="Freeform 32">
              <a:extLst>
                <a:ext uri="{FF2B5EF4-FFF2-40B4-BE49-F238E27FC236}">
                  <a16:creationId xmlns:a16="http://schemas.microsoft.com/office/drawing/2014/main" id="{4E08E18A-FFEC-42E7-8DFB-50F2554E4DD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89" name="Freeform 29">
              <a:extLst>
                <a:ext uri="{FF2B5EF4-FFF2-40B4-BE49-F238E27FC236}">
                  <a16:creationId xmlns:a16="http://schemas.microsoft.com/office/drawing/2014/main" id="{D14B33B8-EE4D-4807-BCE5-F8D36A41357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3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90" name="Freeform 30">
              <a:extLst>
                <a:ext uri="{FF2B5EF4-FFF2-40B4-BE49-F238E27FC236}">
                  <a16:creationId xmlns:a16="http://schemas.microsoft.com/office/drawing/2014/main" id="{6942BEAF-4DB5-41F6-92CA-6A3D981D34D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91" name="Freeform 31">
              <a:extLst>
                <a:ext uri="{FF2B5EF4-FFF2-40B4-BE49-F238E27FC236}">
                  <a16:creationId xmlns:a16="http://schemas.microsoft.com/office/drawing/2014/main" id="{BEF5A9C5-020B-445F-A80C-9878EB0B88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8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92" name="Freeform 32">
              <a:extLst>
                <a:ext uri="{FF2B5EF4-FFF2-40B4-BE49-F238E27FC236}">
                  <a16:creationId xmlns:a16="http://schemas.microsoft.com/office/drawing/2014/main" id="{D51869B7-E5CB-44DA-82E3-A7D5C1E026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7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93" name="Freeform 587">
              <a:extLst>
                <a:ext uri="{FF2B5EF4-FFF2-40B4-BE49-F238E27FC236}">
                  <a16:creationId xmlns:a16="http://schemas.microsoft.com/office/drawing/2014/main" id="{4C544C49-8F33-4DA1-845B-73B99BEA6CD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5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94" name="Freeform 588">
              <a:extLst>
                <a:ext uri="{FF2B5EF4-FFF2-40B4-BE49-F238E27FC236}">
                  <a16:creationId xmlns:a16="http://schemas.microsoft.com/office/drawing/2014/main" id="{229528D8-2664-4E1B-AFC2-30E17ED36CC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95" name="Freeform 589">
              <a:extLst>
                <a:ext uri="{FF2B5EF4-FFF2-40B4-BE49-F238E27FC236}">
                  <a16:creationId xmlns:a16="http://schemas.microsoft.com/office/drawing/2014/main" id="{043941A6-00C8-4E9A-B608-D05B2245239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9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96" name="Freeform 590">
              <a:extLst>
                <a:ext uri="{FF2B5EF4-FFF2-40B4-BE49-F238E27FC236}">
                  <a16:creationId xmlns:a16="http://schemas.microsoft.com/office/drawing/2014/main" id="{623ADF48-9198-4E4C-BCE3-F177F750526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9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97" name="Freeform 29">
              <a:extLst>
                <a:ext uri="{FF2B5EF4-FFF2-40B4-BE49-F238E27FC236}">
                  <a16:creationId xmlns:a16="http://schemas.microsoft.com/office/drawing/2014/main" id="{4ED236BF-BB1E-4439-A35D-415222C53D6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98" name="Freeform 31">
              <a:extLst>
                <a:ext uri="{FF2B5EF4-FFF2-40B4-BE49-F238E27FC236}">
                  <a16:creationId xmlns:a16="http://schemas.microsoft.com/office/drawing/2014/main" id="{8A23FAAE-620A-4294-9841-921C47E9C11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37" name="Freeform 29">
              <a:extLst>
                <a:ext uri="{FF2B5EF4-FFF2-40B4-BE49-F238E27FC236}">
                  <a16:creationId xmlns:a16="http://schemas.microsoft.com/office/drawing/2014/main" id="{1EE53E81-72A9-43B0-9FDF-16877FB32BC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7048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38" name="Freeform 30">
              <a:extLst>
                <a:ext uri="{FF2B5EF4-FFF2-40B4-BE49-F238E27FC236}">
                  <a16:creationId xmlns:a16="http://schemas.microsoft.com/office/drawing/2014/main" id="{BA569DC6-A36F-4A6A-8DEB-F064794C845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7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39" name="Freeform 31">
              <a:extLst>
                <a:ext uri="{FF2B5EF4-FFF2-40B4-BE49-F238E27FC236}">
                  <a16:creationId xmlns:a16="http://schemas.microsoft.com/office/drawing/2014/main" id="{E2E08C06-A087-453E-BF75-1A7AC653D04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4142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40" name="Freeform 32">
              <a:extLst>
                <a:ext uri="{FF2B5EF4-FFF2-40B4-BE49-F238E27FC236}">
                  <a16:creationId xmlns:a16="http://schemas.microsoft.com/office/drawing/2014/main" id="{53D6C9C2-A744-4C1C-8672-ADC54A0FFEE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8001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41" name="Freeform 29">
              <a:extLst>
                <a:ext uri="{FF2B5EF4-FFF2-40B4-BE49-F238E27FC236}">
                  <a16:creationId xmlns:a16="http://schemas.microsoft.com/office/drawing/2014/main" id="{AE0AE3F1-BF26-469D-943E-78DA8EE0E0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2278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42" name="Freeform 30">
              <a:extLst>
                <a:ext uri="{FF2B5EF4-FFF2-40B4-BE49-F238E27FC236}">
                  <a16:creationId xmlns:a16="http://schemas.microsoft.com/office/drawing/2014/main" id="{2BCAC8A7-BFF4-4B50-BB34-3D71B321E14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8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43" name="Freeform 31">
              <a:extLst>
                <a:ext uri="{FF2B5EF4-FFF2-40B4-BE49-F238E27FC236}">
                  <a16:creationId xmlns:a16="http://schemas.microsoft.com/office/drawing/2014/main" id="{A32B46C9-EEFD-4401-B741-ECBB84ADE8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19373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44" name="Freeform 32">
              <a:extLst>
                <a:ext uri="{FF2B5EF4-FFF2-40B4-BE49-F238E27FC236}">
                  <a16:creationId xmlns:a16="http://schemas.microsoft.com/office/drawing/2014/main" id="{62525033-77CC-4C20-8F12-DF93CDA9A72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45" name="Freeform 29">
              <a:extLst>
                <a:ext uri="{FF2B5EF4-FFF2-40B4-BE49-F238E27FC236}">
                  <a16:creationId xmlns:a16="http://schemas.microsoft.com/office/drawing/2014/main" id="{0C20C67A-CE13-43AA-98F8-080F12FD9AC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10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46" name="Freeform 30">
              <a:extLst>
                <a:ext uri="{FF2B5EF4-FFF2-40B4-BE49-F238E27FC236}">
                  <a16:creationId xmlns:a16="http://schemas.microsoft.com/office/drawing/2014/main" id="{576C7748-9555-4564-AB81-8782CF91A59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9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47" name="Freeform 31">
              <a:extLst>
                <a:ext uri="{FF2B5EF4-FFF2-40B4-BE49-F238E27FC236}">
                  <a16:creationId xmlns:a16="http://schemas.microsoft.com/office/drawing/2014/main" id="{64DF0C7B-5C3C-4663-8365-3275BE1C7C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4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48" name="Freeform 32">
              <a:extLst>
                <a:ext uri="{FF2B5EF4-FFF2-40B4-BE49-F238E27FC236}">
                  <a16:creationId xmlns:a16="http://schemas.microsoft.com/office/drawing/2014/main" id="{1FAAF47B-C2A0-43BB-9381-2C75D88567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4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49" name="Freeform 29">
              <a:extLst>
                <a:ext uri="{FF2B5EF4-FFF2-40B4-BE49-F238E27FC236}">
                  <a16:creationId xmlns:a16="http://schemas.microsoft.com/office/drawing/2014/main" id="{78B52D43-1204-42F6-8F08-FBD181C82C5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40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50" name="Freeform 30">
              <a:extLst>
                <a:ext uri="{FF2B5EF4-FFF2-40B4-BE49-F238E27FC236}">
                  <a16:creationId xmlns:a16="http://schemas.microsoft.com/office/drawing/2014/main" id="{9FF64BAB-253C-4564-A88E-EE1CA77EFFE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9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51" name="Freeform 31">
              <a:extLst>
                <a:ext uri="{FF2B5EF4-FFF2-40B4-BE49-F238E27FC236}">
                  <a16:creationId xmlns:a16="http://schemas.microsoft.com/office/drawing/2014/main" id="{99DD6950-6DFF-4043-907D-206BD875B91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6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52" name="Freeform 32">
              <a:extLst>
                <a:ext uri="{FF2B5EF4-FFF2-40B4-BE49-F238E27FC236}">
                  <a16:creationId xmlns:a16="http://schemas.microsoft.com/office/drawing/2014/main" id="{01F65CF4-C605-49AA-B1FD-136B95E556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4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53" name="Freeform 447">
              <a:extLst>
                <a:ext uri="{FF2B5EF4-FFF2-40B4-BE49-F238E27FC236}">
                  <a16:creationId xmlns:a16="http://schemas.microsoft.com/office/drawing/2014/main" id="{423EFB1F-DAAF-4114-BCBE-2EC6406CA3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2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54" name="Freeform 448">
              <a:extLst>
                <a:ext uri="{FF2B5EF4-FFF2-40B4-BE49-F238E27FC236}">
                  <a16:creationId xmlns:a16="http://schemas.microsoft.com/office/drawing/2014/main" id="{E708C960-A737-45D5-8A6B-23138354306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55" name="Freeform 449">
              <a:extLst>
                <a:ext uri="{FF2B5EF4-FFF2-40B4-BE49-F238E27FC236}">
                  <a16:creationId xmlns:a16="http://schemas.microsoft.com/office/drawing/2014/main" id="{76E7BD20-3B7F-4079-94E8-3964CB17C3E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6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56" name="Freeform 450">
              <a:extLst>
                <a:ext uri="{FF2B5EF4-FFF2-40B4-BE49-F238E27FC236}">
                  <a16:creationId xmlns:a16="http://schemas.microsoft.com/office/drawing/2014/main" id="{0A805376-57E8-4BFD-929E-690BDDAE708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6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57" name="Freeform 29">
              <a:extLst>
                <a:ext uri="{FF2B5EF4-FFF2-40B4-BE49-F238E27FC236}">
                  <a16:creationId xmlns:a16="http://schemas.microsoft.com/office/drawing/2014/main" id="{1BBCC45F-89DF-420C-9912-BFE8CE3C52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3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58" name="Freeform 31">
              <a:extLst>
                <a:ext uri="{FF2B5EF4-FFF2-40B4-BE49-F238E27FC236}">
                  <a16:creationId xmlns:a16="http://schemas.microsoft.com/office/drawing/2014/main" id="{F6466281-ECC9-4FCD-8F88-87A21A17F4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7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59" name="Freeform 29">
              <a:extLst>
                <a:ext uri="{FF2B5EF4-FFF2-40B4-BE49-F238E27FC236}">
                  <a16:creationId xmlns:a16="http://schemas.microsoft.com/office/drawing/2014/main" id="{D4172A17-C18F-4225-AD4D-AF2A01CC6C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4575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60" name="Freeform 30">
              <a:extLst>
                <a:ext uri="{FF2B5EF4-FFF2-40B4-BE49-F238E27FC236}">
                  <a16:creationId xmlns:a16="http://schemas.microsoft.com/office/drawing/2014/main" id="{0F592BA4-15C6-4D6B-AD14-97FD54809D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61" name="Freeform 31">
              <a:extLst>
                <a:ext uri="{FF2B5EF4-FFF2-40B4-BE49-F238E27FC236}">
                  <a16:creationId xmlns:a16="http://schemas.microsoft.com/office/drawing/2014/main" id="{E55177BE-5823-4E9C-86E6-6EFC789C016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1668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62" name="Freeform 32">
              <a:extLst>
                <a:ext uri="{FF2B5EF4-FFF2-40B4-BE49-F238E27FC236}">
                  <a16:creationId xmlns:a16="http://schemas.microsoft.com/office/drawing/2014/main" id="{E85E4376-F754-460F-9A84-05A6FBD0293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8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63" name="Freeform 29">
              <a:extLst>
                <a:ext uri="{FF2B5EF4-FFF2-40B4-BE49-F238E27FC236}">
                  <a16:creationId xmlns:a16="http://schemas.microsoft.com/office/drawing/2014/main" id="{E6945E86-7683-4CFD-8B22-087766B8B83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9805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64" name="Freeform 30">
              <a:extLst>
                <a:ext uri="{FF2B5EF4-FFF2-40B4-BE49-F238E27FC236}">
                  <a16:creationId xmlns:a16="http://schemas.microsoft.com/office/drawing/2014/main" id="{D562F685-1E41-420B-8D41-76103A8FC8C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4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65" name="Freeform 31">
              <a:extLst>
                <a:ext uri="{FF2B5EF4-FFF2-40B4-BE49-F238E27FC236}">
                  <a16:creationId xmlns:a16="http://schemas.microsoft.com/office/drawing/2014/main" id="{31A9F6E1-20EC-47E9-A554-AD8D8BC58A4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6899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66" name="Freeform 32">
              <a:extLst>
                <a:ext uri="{FF2B5EF4-FFF2-40B4-BE49-F238E27FC236}">
                  <a16:creationId xmlns:a16="http://schemas.microsoft.com/office/drawing/2014/main" id="{C611903C-5E0F-464F-8B7C-4EB886C1E81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8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802" name="Group 1801">
            <a:extLst>
              <a:ext uri="{FF2B5EF4-FFF2-40B4-BE49-F238E27FC236}">
                <a16:creationId xmlns:a16="http://schemas.microsoft.com/office/drawing/2014/main" id="{6AE2B9B6-C947-40E8-9C29-194017E32D74}"/>
              </a:ext>
            </a:extLst>
          </p:cNvPr>
          <p:cNvGrpSpPr/>
          <p:nvPr userDrawn="1"/>
        </p:nvGrpSpPr>
        <p:grpSpPr>
          <a:xfrm>
            <a:off x="83663" y="6049552"/>
            <a:ext cx="12009863" cy="176637"/>
            <a:chOff x="83663" y="6004311"/>
            <a:chExt cx="12009863" cy="176637"/>
          </a:xfrm>
        </p:grpSpPr>
        <p:sp>
          <p:nvSpPr>
            <p:cNvPr id="991" name="Freeform 29">
              <a:extLst>
                <a:ext uri="{FF2B5EF4-FFF2-40B4-BE49-F238E27FC236}">
                  <a16:creationId xmlns:a16="http://schemas.microsoft.com/office/drawing/2014/main" id="{EB84D63A-0D4B-4075-A871-81FF6D723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92" name="Freeform 30">
              <a:extLst>
                <a:ext uri="{FF2B5EF4-FFF2-40B4-BE49-F238E27FC236}">
                  <a16:creationId xmlns:a16="http://schemas.microsoft.com/office/drawing/2014/main" id="{F1D8AF92-93AF-40D7-83F8-49E1B7F032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93" name="Freeform 31">
              <a:extLst>
                <a:ext uri="{FF2B5EF4-FFF2-40B4-BE49-F238E27FC236}">
                  <a16:creationId xmlns:a16="http://schemas.microsoft.com/office/drawing/2014/main" id="{7A35C52B-F028-45FF-8A9A-3622B405140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94" name="Freeform 32">
              <a:extLst>
                <a:ext uri="{FF2B5EF4-FFF2-40B4-BE49-F238E27FC236}">
                  <a16:creationId xmlns:a16="http://schemas.microsoft.com/office/drawing/2014/main" id="{F53796FF-41D3-410C-BA07-01AF758A96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95" name="Freeform 29">
              <a:extLst>
                <a:ext uri="{FF2B5EF4-FFF2-40B4-BE49-F238E27FC236}">
                  <a16:creationId xmlns:a16="http://schemas.microsoft.com/office/drawing/2014/main" id="{D29764A6-B722-4AEA-A422-85C549D6243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96" name="Freeform 30">
              <a:extLst>
                <a:ext uri="{FF2B5EF4-FFF2-40B4-BE49-F238E27FC236}">
                  <a16:creationId xmlns:a16="http://schemas.microsoft.com/office/drawing/2014/main" id="{CDD9BDE7-668C-41CD-A8FE-AE9DBDEBE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97" name="Freeform 31">
              <a:extLst>
                <a:ext uri="{FF2B5EF4-FFF2-40B4-BE49-F238E27FC236}">
                  <a16:creationId xmlns:a16="http://schemas.microsoft.com/office/drawing/2014/main" id="{78B4C4D2-DA1D-4895-85E6-12B64EAB8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98" name="Freeform 32">
              <a:extLst>
                <a:ext uri="{FF2B5EF4-FFF2-40B4-BE49-F238E27FC236}">
                  <a16:creationId xmlns:a16="http://schemas.microsoft.com/office/drawing/2014/main" id="{BC0006B3-F800-4317-8783-B91A4FE4E3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99" name="Freeform 29">
              <a:extLst>
                <a:ext uri="{FF2B5EF4-FFF2-40B4-BE49-F238E27FC236}">
                  <a16:creationId xmlns:a16="http://schemas.microsoft.com/office/drawing/2014/main" id="{041382CF-61FD-4660-8FB5-598FB6C61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00" name="Freeform 30">
              <a:extLst>
                <a:ext uri="{FF2B5EF4-FFF2-40B4-BE49-F238E27FC236}">
                  <a16:creationId xmlns:a16="http://schemas.microsoft.com/office/drawing/2014/main" id="{9972FE09-1F04-48BB-BD9D-5FBDA3046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01" name="Freeform 31">
              <a:extLst>
                <a:ext uri="{FF2B5EF4-FFF2-40B4-BE49-F238E27FC236}">
                  <a16:creationId xmlns:a16="http://schemas.microsoft.com/office/drawing/2014/main" id="{C718D31D-4141-4227-9283-7AFF23586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02" name="Freeform 32">
              <a:extLst>
                <a:ext uri="{FF2B5EF4-FFF2-40B4-BE49-F238E27FC236}">
                  <a16:creationId xmlns:a16="http://schemas.microsoft.com/office/drawing/2014/main" id="{95D7D8FE-4145-481D-A4D8-15658D707B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03" name="Freeform 29">
              <a:extLst>
                <a:ext uri="{FF2B5EF4-FFF2-40B4-BE49-F238E27FC236}">
                  <a16:creationId xmlns:a16="http://schemas.microsoft.com/office/drawing/2014/main" id="{A663F658-2CC6-417E-A9EB-6C8F752E0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04" name="Freeform 30">
              <a:extLst>
                <a:ext uri="{FF2B5EF4-FFF2-40B4-BE49-F238E27FC236}">
                  <a16:creationId xmlns:a16="http://schemas.microsoft.com/office/drawing/2014/main" id="{33ECAD77-0D8A-488D-92A4-7681FD0685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05" name="Freeform 31">
              <a:extLst>
                <a:ext uri="{FF2B5EF4-FFF2-40B4-BE49-F238E27FC236}">
                  <a16:creationId xmlns:a16="http://schemas.microsoft.com/office/drawing/2014/main" id="{5CBC7ED8-966B-4D67-8082-31BA034622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06" name="Freeform 32">
              <a:extLst>
                <a:ext uri="{FF2B5EF4-FFF2-40B4-BE49-F238E27FC236}">
                  <a16:creationId xmlns:a16="http://schemas.microsoft.com/office/drawing/2014/main" id="{9E28EFD6-33FE-4BAC-AA4E-F24484F8C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07" name="Freeform 477">
              <a:extLst>
                <a:ext uri="{FF2B5EF4-FFF2-40B4-BE49-F238E27FC236}">
                  <a16:creationId xmlns:a16="http://schemas.microsoft.com/office/drawing/2014/main" id="{35618359-81CE-4C99-A497-F508740CB0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08" name="Freeform 478">
              <a:extLst>
                <a:ext uri="{FF2B5EF4-FFF2-40B4-BE49-F238E27FC236}">
                  <a16:creationId xmlns:a16="http://schemas.microsoft.com/office/drawing/2014/main" id="{5928097D-BC24-45B5-968F-84D6BE800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09" name="Freeform 479">
              <a:extLst>
                <a:ext uri="{FF2B5EF4-FFF2-40B4-BE49-F238E27FC236}">
                  <a16:creationId xmlns:a16="http://schemas.microsoft.com/office/drawing/2014/main" id="{D2F14BB8-A075-4E01-A02D-ED0304BD8B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10" name="Freeform 480">
              <a:extLst>
                <a:ext uri="{FF2B5EF4-FFF2-40B4-BE49-F238E27FC236}">
                  <a16:creationId xmlns:a16="http://schemas.microsoft.com/office/drawing/2014/main" id="{9283E334-67B2-411D-8C60-F399A3FD7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11" name="Freeform 29">
              <a:extLst>
                <a:ext uri="{FF2B5EF4-FFF2-40B4-BE49-F238E27FC236}">
                  <a16:creationId xmlns:a16="http://schemas.microsoft.com/office/drawing/2014/main" id="{D2F28BD3-34CC-4DBC-9BF2-F92663233B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12" name="Freeform 31">
              <a:extLst>
                <a:ext uri="{FF2B5EF4-FFF2-40B4-BE49-F238E27FC236}">
                  <a16:creationId xmlns:a16="http://schemas.microsoft.com/office/drawing/2014/main" id="{65C4C200-00FB-4671-B0FC-9B5903EFA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13" name="Freeform 29">
              <a:extLst>
                <a:ext uri="{FF2B5EF4-FFF2-40B4-BE49-F238E27FC236}">
                  <a16:creationId xmlns:a16="http://schemas.microsoft.com/office/drawing/2014/main" id="{9EE12FD9-1A60-4B4E-BDCE-456710EF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14" name="Freeform 30">
              <a:extLst>
                <a:ext uri="{FF2B5EF4-FFF2-40B4-BE49-F238E27FC236}">
                  <a16:creationId xmlns:a16="http://schemas.microsoft.com/office/drawing/2014/main" id="{02C3A7AC-51C2-4F57-9CEC-D92373F5D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15" name="Freeform 31">
              <a:extLst>
                <a:ext uri="{FF2B5EF4-FFF2-40B4-BE49-F238E27FC236}">
                  <a16:creationId xmlns:a16="http://schemas.microsoft.com/office/drawing/2014/main" id="{AF46A3D3-8E3C-439D-A7F2-0BE48D34F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16" name="Freeform 32">
              <a:extLst>
                <a:ext uri="{FF2B5EF4-FFF2-40B4-BE49-F238E27FC236}">
                  <a16:creationId xmlns:a16="http://schemas.microsoft.com/office/drawing/2014/main" id="{93D30021-48E0-42FB-BA4B-DFA777ABD6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17" name="Freeform 29">
              <a:extLst>
                <a:ext uri="{FF2B5EF4-FFF2-40B4-BE49-F238E27FC236}">
                  <a16:creationId xmlns:a16="http://schemas.microsoft.com/office/drawing/2014/main" id="{DAE0A4FD-A28E-49B5-B2B8-06411201C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18" name="Freeform 30">
              <a:extLst>
                <a:ext uri="{FF2B5EF4-FFF2-40B4-BE49-F238E27FC236}">
                  <a16:creationId xmlns:a16="http://schemas.microsoft.com/office/drawing/2014/main" id="{E1AD0E62-6039-4044-9190-5A00ABCBD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19" name="Freeform 31">
              <a:extLst>
                <a:ext uri="{FF2B5EF4-FFF2-40B4-BE49-F238E27FC236}">
                  <a16:creationId xmlns:a16="http://schemas.microsoft.com/office/drawing/2014/main" id="{06D3B464-B7F8-4CAD-AE5F-D5203D62B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20" name="Freeform 32">
              <a:extLst>
                <a:ext uri="{FF2B5EF4-FFF2-40B4-BE49-F238E27FC236}">
                  <a16:creationId xmlns:a16="http://schemas.microsoft.com/office/drawing/2014/main" id="{D7FB8E1A-03D3-48EC-8354-8ED146B81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21" name="Freeform 29">
              <a:extLst>
                <a:ext uri="{FF2B5EF4-FFF2-40B4-BE49-F238E27FC236}">
                  <a16:creationId xmlns:a16="http://schemas.microsoft.com/office/drawing/2014/main" id="{EFD056BF-C48D-4B03-B052-6DD2738EF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22" name="Freeform 30">
              <a:extLst>
                <a:ext uri="{FF2B5EF4-FFF2-40B4-BE49-F238E27FC236}">
                  <a16:creationId xmlns:a16="http://schemas.microsoft.com/office/drawing/2014/main" id="{3CE438B3-A909-451C-893B-2ACFEB7E52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23" name="Freeform 31">
              <a:extLst>
                <a:ext uri="{FF2B5EF4-FFF2-40B4-BE49-F238E27FC236}">
                  <a16:creationId xmlns:a16="http://schemas.microsoft.com/office/drawing/2014/main" id="{5B688E72-91E2-4D28-B779-946F4D23A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24" name="Freeform 32">
              <a:extLst>
                <a:ext uri="{FF2B5EF4-FFF2-40B4-BE49-F238E27FC236}">
                  <a16:creationId xmlns:a16="http://schemas.microsoft.com/office/drawing/2014/main" id="{C6F43DA8-BC73-4C5B-94E4-8CB2D4468E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25" name="Freeform 29">
              <a:extLst>
                <a:ext uri="{FF2B5EF4-FFF2-40B4-BE49-F238E27FC236}">
                  <a16:creationId xmlns:a16="http://schemas.microsoft.com/office/drawing/2014/main" id="{A93BE57F-9371-4213-880C-5219F3B95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26" name="Freeform 30">
              <a:extLst>
                <a:ext uri="{FF2B5EF4-FFF2-40B4-BE49-F238E27FC236}">
                  <a16:creationId xmlns:a16="http://schemas.microsoft.com/office/drawing/2014/main" id="{B6D16DFA-7938-42BA-B53A-E3C4687F58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27" name="Freeform 31">
              <a:extLst>
                <a:ext uri="{FF2B5EF4-FFF2-40B4-BE49-F238E27FC236}">
                  <a16:creationId xmlns:a16="http://schemas.microsoft.com/office/drawing/2014/main" id="{45CDCBB6-708E-44CF-BA65-BACA9386B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28" name="Freeform 32">
              <a:extLst>
                <a:ext uri="{FF2B5EF4-FFF2-40B4-BE49-F238E27FC236}">
                  <a16:creationId xmlns:a16="http://schemas.microsoft.com/office/drawing/2014/main" id="{CE334FF6-8932-44E4-8D98-543369ABB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29" name="Freeform 499">
              <a:extLst>
                <a:ext uri="{FF2B5EF4-FFF2-40B4-BE49-F238E27FC236}">
                  <a16:creationId xmlns:a16="http://schemas.microsoft.com/office/drawing/2014/main" id="{23A5D089-5B4E-48DD-878E-DE2590AB18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30" name="Freeform 500">
              <a:extLst>
                <a:ext uri="{FF2B5EF4-FFF2-40B4-BE49-F238E27FC236}">
                  <a16:creationId xmlns:a16="http://schemas.microsoft.com/office/drawing/2014/main" id="{DCA739D1-CC8F-441B-93B7-0AE669F9BD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31" name="Freeform 501">
              <a:extLst>
                <a:ext uri="{FF2B5EF4-FFF2-40B4-BE49-F238E27FC236}">
                  <a16:creationId xmlns:a16="http://schemas.microsoft.com/office/drawing/2014/main" id="{50221695-4D2C-410B-9E90-48351BC17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32" name="Freeform 502">
              <a:extLst>
                <a:ext uri="{FF2B5EF4-FFF2-40B4-BE49-F238E27FC236}">
                  <a16:creationId xmlns:a16="http://schemas.microsoft.com/office/drawing/2014/main" id="{61422459-4037-4AE7-8D9E-07BB41EA39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33" name="Freeform 29">
              <a:extLst>
                <a:ext uri="{FF2B5EF4-FFF2-40B4-BE49-F238E27FC236}">
                  <a16:creationId xmlns:a16="http://schemas.microsoft.com/office/drawing/2014/main" id="{E07A424F-E204-43A1-8F6A-4765B0491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34" name="Freeform 31">
              <a:extLst>
                <a:ext uri="{FF2B5EF4-FFF2-40B4-BE49-F238E27FC236}">
                  <a16:creationId xmlns:a16="http://schemas.microsoft.com/office/drawing/2014/main" id="{43C16675-1119-4B14-BA22-BA13776B3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01" name="Freeform 29">
              <a:extLst>
                <a:ext uri="{FF2B5EF4-FFF2-40B4-BE49-F238E27FC236}">
                  <a16:creationId xmlns:a16="http://schemas.microsoft.com/office/drawing/2014/main" id="{DC86AB09-3245-4C62-8429-D264B9BBAC1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02" name="Freeform 30">
              <a:extLst>
                <a:ext uri="{FF2B5EF4-FFF2-40B4-BE49-F238E27FC236}">
                  <a16:creationId xmlns:a16="http://schemas.microsoft.com/office/drawing/2014/main" id="{34DB5ADD-5F68-4366-912B-571D7F278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03" name="Freeform 31">
              <a:extLst>
                <a:ext uri="{FF2B5EF4-FFF2-40B4-BE49-F238E27FC236}">
                  <a16:creationId xmlns:a16="http://schemas.microsoft.com/office/drawing/2014/main" id="{3C54F082-BA8D-44B1-85D8-2A4F065B4FE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04" name="Freeform 32">
              <a:extLst>
                <a:ext uri="{FF2B5EF4-FFF2-40B4-BE49-F238E27FC236}">
                  <a16:creationId xmlns:a16="http://schemas.microsoft.com/office/drawing/2014/main" id="{C0BD7B2F-A041-419C-9DEC-F49823001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05" name="Freeform 29">
              <a:extLst>
                <a:ext uri="{FF2B5EF4-FFF2-40B4-BE49-F238E27FC236}">
                  <a16:creationId xmlns:a16="http://schemas.microsoft.com/office/drawing/2014/main" id="{39CD8CB6-AA94-45E9-95F4-CA6B91290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06" name="Freeform 30">
              <a:extLst>
                <a:ext uri="{FF2B5EF4-FFF2-40B4-BE49-F238E27FC236}">
                  <a16:creationId xmlns:a16="http://schemas.microsoft.com/office/drawing/2014/main" id="{7873A49E-A290-4115-83FA-5688742A625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07" name="Freeform 31">
              <a:extLst>
                <a:ext uri="{FF2B5EF4-FFF2-40B4-BE49-F238E27FC236}">
                  <a16:creationId xmlns:a16="http://schemas.microsoft.com/office/drawing/2014/main" id="{BF858DC7-9EFD-473D-8D68-15EEFC83E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08" name="Freeform 32">
              <a:extLst>
                <a:ext uri="{FF2B5EF4-FFF2-40B4-BE49-F238E27FC236}">
                  <a16:creationId xmlns:a16="http://schemas.microsoft.com/office/drawing/2014/main" id="{EF195FB3-5F31-462A-9F78-28B87100C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09" name="Freeform 29">
              <a:extLst>
                <a:ext uri="{FF2B5EF4-FFF2-40B4-BE49-F238E27FC236}">
                  <a16:creationId xmlns:a16="http://schemas.microsoft.com/office/drawing/2014/main" id="{57213923-4788-4824-B9AC-75A980CBA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10" name="Freeform 30">
              <a:extLst>
                <a:ext uri="{FF2B5EF4-FFF2-40B4-BE49-F238E27FC236}">
                  <a16:creationId xmlns:a16="http://schemas.microsoft.com/office/drawing/2014/main" id="{B3AA177E-08F8-4767-9504-4C140C188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11" name="Freeform 31">
              <a:extLst>
                <a:ext uri="{FF2B5EF4-FFF2-40B4-BE49-F238E27FC236}">
                  <a16:creationId xmlns:a16="http://schemas.microsoft.com/office/drawing/2014/main" id="{4F564A3C-0622-4D60-87C6-3A5B7F4969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12" name="Freeform 32">
              <a:extLst>
                <a:ext uri="{FF2B5EF4-FFF2-40B4-BE49-F238E27FC236}">
                  <a16:creationId xmlns:a16="http://schemas.microsoft.com/office/drawing/2014/main" id="{805E1316-96DE-478C-A377-5DB19921C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13" name="Freeform 29">
              <a:extLst>
                <a:ext uri="{FF2B5EF4-FFF2-40B4-BE49-F238E27FC236}">
                  <a16:creationId xmlns:a16="http://schemas.microsoft.com/office/drawing/2014/main" id="{E2F44C27-0BBB-480C-BF23-8DC2C71BB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14" name="Freeform 30">
              <a:extLst>
                <a:ext uri="{FF2B5EF4-FFF2-40B4-BE49-F238E27FC236}">
                  <a16:creationId xmlns:a16="http://schemas.microsoft.com/office/drawing/2014/main" id="{971E956E-30BA-4587-AB17-5774BFE67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15" name="Freeform 31">
              <a:extLst>
                <a:ext uri="{FF2B5EF4-FFF2-40B4-BE49-F238E27FC236}">
                  <a16:creationId xmlns:a16="http://schemas.microsoft.com/office/drawing/2014/main" id="{85E3166C-51C8-46FE-9298-F13A32E2754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16" name="Freeform 32">
              <a:extLst>
                <a:ext uri="{FF2B5EF4-FFF2-40B4-BE49-F238E27FC236}">
                  <a16:creationId xmlns:a16="http://schemas.microsoft.com/office/drawing/2014/main" id="{525E9EF6-96B9-4A89-8208-3284D6D21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17" name="Freeform 387">
              <a:extLst>
                <a:ext uri="{FF2B5EF4-FFF2-40B4-BE49-F238E27FC236}">
                  <a16:creationId xmlns:a16="http://schemas.microsoft.com/office/drawing/2014/main" id="{478A8BCC-B32A-4E39-ABA1-9E4D13B7B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18" name="Freeform 388">
              <a:extLst>
                <a:ext uri="{FF2B5EF4-FFF2-40B4-BE49-F238E27FC236}">
                  <a16:creationId xmlns:a16="http://schemas.microsoft.com/office/drawing/2014/main" id="{5614BBD2-EB0C-49E9-B44B-1A6437E67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19" name="Freeform 389">
              <a:extLst>
                <a:ext uri="{FF2B5EF4-FFF2-40B4-BE49-F238E27FC236}">
                  <a16:creationId xmlns:a16="http://schemas.microsoft.com/office/drawing/2014/main" id="{2EDB4054-5229-4CA6-8895-DC3046D61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20" name="Freeform 390">
              <a:extLst>
                <a:ext uri="{FF2B5EF4-FFF2-40B4-BE49-F238E27FC236}">
                  <a16:creationId xmlns:a16="http://schemas.microsoft.com/office/drawing/2014/main" id="{87A5FF6A-C9E1-4782-8DBF-68D362A1D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21" name="Freeform 29">
              <a:extLst>
                <a:ext uri="{FF2B5EF4-FFF2-40B4-BE49-F238E27FC236}">
                  <a16:creationId xmlns:a16="http://schemas.microsoft.com/office/drawing/2014/main" id="{B1974EDF-FF26-4920-B532-D7F902079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22" name="Freeform 31">
              <a:extLst>
                <a:ext uri="{FF2B5EF4-FFF2-40B4-BE49-F238E27FC236}">
                  <a16:creationId xmlns:a16="http://schemas.microsoft.com/office/drawing/2014/main" id="{2A17A771-20D7-492B-B75E-E2947ACD4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23" name="Freeform 29">
              <a:extLst>
                <a:ext uri="{FF2B5EF4-FFF2-40B4-BE49-F238E27FC236}">
                  <a16:creationId xmlns:a16="http://schemas.microsoft.com/office/drawing/2014/main" id="{10BAC488-EF39-4573-A277-FF040FEBA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24" name="Freeform 30">
              <a:extLst>
                <a:ext uri="{FF2B5EF4-FFF2-40B4-BE49-F238E27FC236}">
                  <a16:creationId xmlns:a16="http://schemas.microsoft.com/office/drawing/2014/main" id="{E3E6E5A3-B1FC-4080-92B1-FE5444FD3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25" name="Freeform 31">
              <a:extLst>
                <a:ext uri="{FF2B5EF4-FFF2-40B4-BE49-F238E27FC236}">
                  <a16:creationId xmlns:a16="http://schemas.microsoft.com/office/drawing/2014/main" id="{1E52E3E7-3179-4282-9CE5-345A1B489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26" name="Freeform 32">
              <a:extLst>
                <a:ext uri="{FF2B5EF4-FFF2-40B4-BE49-F238E27FC236}">
                  <a16:creationId xmlns:a16="http://schemas.microsoft.com/office/drawing/2014/main" id="{8781BA8E-C018-4814-8A7E-BF2F785C8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27" name="Freeform 397">
              <a:extLst>
                <a:ext uri="{FF2B5EF4-FFF2-40B4-BE49-F238E27FC236}">
                  <a16:creationId xmlns:a16="http://schemas.microsoft.com/office/drawing/2014/main" id="{22AFE1C2-8331-491C-9153-FD8A52D38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28" name="Freeform 398">
              <a:extLst>
                <a:ext uri="{FF2B5EF4-FFF2-40B4-BE49-F238E27FC236}">
                  <a16:creationId xmlns:a16="http://schemas.microsoft.com/office/drawing/2014/main" id="{3F5E02DF-9305-4D34-BDB0-528B88596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29" name="Freeform 399">
              <a:extLst>
                <a:ext uri="{FF2B5EF4-FFF2-40B4-BE49-F238E27FC236}">
                  <a16:creationId xmlns:a16="http://schemas.microsoft.com/office/drawing/2014/main" id="{0A3E8882-4F3B-4E14-82F4-4E3D6A37C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30" name="Freeform 400">
              <a:extLst>
                <a:ext uri="{FF2B5EF4-FFF2-40B4-BE49-F238E27FC236}">
                  <a16:creationId xmlns:a16="http://schemas.microsoft.com/office/drawing/2014/main" id="{2BE2F195-095F-44A6-880F-2E6F93FB8A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801" name="Group 1800">
            <a:extLst>
              <a:ext uri="{FF2B5EF4-FFF2-40B4-BE49-F238E27FC236}">
                <a16:creationId xmlns:a16="http://schemas.microsoft.com/office/drawing/2014/main" id="{683F34A0-4824-4E5A-A9CC-124D714530BA}"/>
              </a:ext>
            </a:extLst>
          </p:cNvPr>
          <p:cNvGrpSpPr/>
          <p:nvPr userDrawn="1"/>
        </p:nvGrpSpPr>
        <p:grpSpPr>
          <a:xfrm>
            <a:off x="83664" y="6334586"/>
            <a:ext cx="12009864" cy="176637"/>
            <a:chOff x="83663" y="6302087"/>
            <a:chExt cx="12009864" cy="176637"/>
          </a:xfrm>
        </p:grpSpPr>
        <p:sp>
          <p:nvSpPr>
            <p:cNvPr id="1035" name="Freeform 29">
              <a:extLst>
                <a:ext uri="{FF2B5EF4-FFF2-40B4-BE49-F238E27FC236}">
                  <a16:creationId xmlns:a16="http://schemas.microsoft.com/office/drawing/2014/main" id="{D926D0BC-D684-4C0F-983D-AB617D87C4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36" name="Freeform 30">
              <a:extLst>
                <a:ext uri="{FF2B5EF4-FFF2-40B4-BE49-F238E27FC236}">
                  <a16:creationId xmlns:a16="http://schemas.microsoft.com/office/drawing/2014/main" id="{3552A2BB-2AC5-4272-AC98-FF0972D255D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1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37" name="Freeform 31">
              <a:extLst>
                <a:ext uri="{FF2B5EF4-FFF2-40B4-BE49-F238E27FC236}">
                  <a16:creationId xmlns:a16="http://schemas.microsoft.com/office/drawing/2014/main" id="{9ADB1201-DA91-45C9-81E2-52238039A19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6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38" name="Freeform 32">
              <a:extLst>
                <a:ext uri="{FF2B5EF4-FFF2-40B4-BE49-F238E27FC236}">
                  <a16:creationId xmlns:a16="http://schemas.microsoft.com/office/drawing/2014/main" id="{0BE0CA55-2183-4139-B44D-80A8D2228D8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39" name="Freeform 29">
              <a:extLst>
                <a:ext uri="{FF2B5EF4-FFF2-40B4-BE49-F238E27FC236}">
                  <a16:creationId xmlns:a16="http://schemas.microsoft.com/office/drawing/2014/main" id="{E7ED715E-E5EB-4E21-A26C-C6F9CFAE17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2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40" name="Freeform 30">
              <a:extLst>
                <a:ext uri="{FF2B5EF4-FFF2-40B4-BE49-F238E27FC236}">
                  <a16:creationId xmlns:a16="http://schemas.microsoft.com/office/drawing/2014/main" id="{F6721F8B-03F3-4CBB-ABBA-D7D0AC873E1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41" name="Freeform 31">
              <a:extLst>
                <a:ext uri="{FF2B5EF4-FFF2-40B4-BE49-F238E27FC236}">
                  <a16:creationId xmlns:a16="http://schemas.microsoft.com/office/drawing/2014/main" id="{02D57ADD-1112-4051-8149-CF719517A11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7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42" name="Freeform 32">
              <a:extLst>
                <a:ext uri="{FF2B5EF4-FFF2-40B4-BE49-F238E27FC236}">
                  <a16:creationId xmlns:a16="http://schemas.microsoft.com/office/drawing/2014/main" id="{C8116DE6-9562-4609-9019-D5CEDBDE8FD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6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43" name="Freeform 29">
              <a:extLst>
                <a:ext uri="{FF2B5EF4-FFF2-40B4-BE49-F238E27FC236}">
                  <a16:creationId xmlns:a16="http://schemas.microsoft.com/office/drawing/2014/main" id="{DC0325FD-B009-4598-87B7-E69892120A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4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44" name="Freeform 30">
              <a:extLst>
                <a:ext uri="{FF2B5EF4-FFF2-40B4-BE49-F238E27FC236}">
                  <a16:creationId xmlns:a16="http://schemas.microsoft.com/office/drawing/2014/main" id="{56C9E74C-69DF-44C7-8873-C1A753544BB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45" name="Freeform 31">
              <a:extLst>
                <a:ext uri="{FF2B5EF4-FFF2-40B4-BE49-F238E27FC236}">
                  <a16:creationId xmlns:a16="http://schemas.microsoft.com/office/drawing/2014/main" id="{2747D886-0F5B-461C-8D9E-7436845775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8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46" name="Freeform 32">
              <a:extLst>
                <a:ext uri="{FF2B5EF4-FFF2-40B4-BE49-F238E27FC236}">
                  <a16:creationId xmlns:a16="http://schemas.microsoft.com/office/drawing/2014/main" id="{4B54D51C-DDD9-47BB-AFDE-0F3DADF70C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8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47" name="Freeform 29">
              <a:extLst>
                <a:ext uri="{FF2B5EF4-FFF2-40B4-BE49-F238E27FC236}">
                  <a16:creationId xmlns:a16="http://schemas.microsoft.com/office/drawing/2014/main" id="{96248FA3-172C-49CA-9D21-8EFCFB86C60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48" name="Freeform 30">
              <a:extLst>
                <a:ext uri="{FF2B5EF4-FFF2-40B4-BE49-F238E27FC236}">
                  <a16:creationId xmlns:a16="http://schemas.microsoft.com/office/drawing/2014/main" id="{32B78079-AB81-45CD-A1B0-CD6EB2BCC6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9534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49" name="Freeform 31">
              <a:extLst>
                <a:ext uri="{FF2B5EF4-FFF2-40B4-BE49-F238E27FC236}">
                  <a16:creationId xmlns:a16="http://schemas.microsoft.com/office/drawing/2014/main" id="{0DDF6A3D-9F36-4094-8D73-54587CA6BC5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50" name="Freeform 32">
              <a:extLst>
                <a:ext uri="{FF2B5EF4-FFF2-40B4-BE49-F238E27FC236}">
                  <a16:creationId xmlns:a16="http://schemas.microsoft.com/office/drawing/2014/main" id="{69C8070F-C78C-496F-AB0C-2F9430281E2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6629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51" name="Freeform 521">
              <a:extLst>
                <a:ext uri="{FF2B5EF4-FFF2-40B4-BE49-F238E27FC236}">
                  <a16:creationId xmlns:a16="http://schemas.microsoft.com/office/drawing/2014/main" id="{BD505570-4333-447E-88AA-436513DECD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6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52" name="Freeform 522">
              <a:extLst>
                <a:ext uri="{FF2B5EF4-FFF2-40B4-BE49-F238E27FC236}">
                  <a16:creationId xmlns:a16="http://schemas.microsoft.com/office/drawing/2014/main" id="{DCC6EE4F-9031-4D04-990C-339505E2120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4765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53" name="Freeform 523">
              <a:extLst>
                <a:ext uri="{FF2B5EF4-FFF2-40B4-BE49-F238E27FC236}">
                  <a16:creationId xmlns:a16="http://schemas.microsoft.com/office/drawing/2014/main" id="{AAE54BA5-DA52-460B-9969-7756763C975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7999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54" name="Freeform 524">
              <a:extLst>
                <a:ext uri="{FF2B5EF4-FFF2-40B4-BE49-F238E27FC236}">
                  <a16:creationId xmlns:a16="http://schemas.microsoft.com/office/drawing/2014/main" id="{5D44041C-9101-4787-8BBB-95717135A42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1860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55" name="Freeform 29">
              <a:extLst>
                <a:ext uri="{FF2B5EF4-FFF2-40B4-BE49-F238E27FC236}">
                  <a16:creationId xmlns:a16="http://schemas.microsoft.com/office/drawing/2014/main" id="{246D506F-1FB7-470A-96C6-17BFEB13D39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6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56" name="Freeform 31">
              <a:extLst>
                <a:ext uri="{FF2B5EF4-FFF2-40B4-BE49-F238E27FC236}">
                  <a16:creationId xmlns:a16="http://schemas.microsoft.com/office/drawing/2014/main" id="{71E06B8D-B699-4533-9E74-A8D7A0E6444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57" name="Freeform 29">
              <a:extLst>
                <a:ext uri="{FF2B5EF4-FFF2-40B4-BE49-F238E27FC236}">
                  <a16:creationId xmlns:a16="http://schemas.microsoft.com/office/drawing/2014/main" id="{E1038BEF-6AB5-4989-A030-AFC0FDB6D5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08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58" name="Freeform 30">
              <a:extLst>
                <a:ext uri="{FF2B5EF4-FFF2-40B4-BE49-F238E27FC236}">
                  <a16:creationId xmlns:a16="http://schemas.microsoft.com/office/drawing/2014/main" id="{5E9B9464-B633-460A-8568-95EA2CF90F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7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59" name="Freeform 31">
              <a:extLst>
                <a:ext uri="{FF2B5EF4-FFF2-40B4-BE49-F238E27FC236}">
                  <a16:creationId xmlns:a16="http://schemas.microsoft.com/office/drawing/2014/main" id="{388561A6-DC26-4A46-A74A-8630E59A08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2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60" name="Freeform 32">
              <a:extLst>
                <a:ext uri="{FF2B5EF4-FFF2-40B4-BE49-F238E27FC236}">
                  <a16:creationId xmlns:a16="http://schemas.microsoft.com/office/drawing/2014/main" id="{91236F43-F981-4DF4-B3AF-AE232D55120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2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61" name="Freeform 29">
              <a:extLst>
                <a:ext uri="{FF2B5EF4-FFF2-40B4-BE49-F238E27FC236}">
                  <a16:creationId xmlns:a16="http://schemas.microsoft.com/office/drawing/2014/main" id="{65AE2B37-CAA4-4571-8372-CBE6B75A86D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39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62" name="Freeform 30">
              <a:extLst>
                <a:ext uri="{FF2B5EF4-FFF2-40B4-BE49-F238E27FC236}">
                  <a16:creationId xmlns:a16="http://schemas.microsoft.com/office/drawing/2014/main" id="{81432EFF-FCFC-4180-B15B-B72FDE8B2AD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8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63" name="Freeform 31">
              <a:extLst>
                <a:ext uri="{FF2B5EF4-FFF2-40B4-BE49-F238E27FC236}">
                  <a16:creationId xmlns:a16="http://schemas.microsoft.com/office/drawing/2014/main" id="{531189AB-2721-4381-B953-8C7CC9F2019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3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64" name="Freeform 32">
              <a:extLst>
                <a:ext uri="{FF2B5EF4-FFF2-40B4-BE49-F238E27FC236}">
                  <a16:creationId xmlns:a16="http://schemas.microsoft.com/office/drawing/2014/main" id="{99B53615-A1E5-4D9B-AAE1-FBC9A6CCA84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3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65" name="Freeform 29">
              <a:extLst>
                <a:ext uri="{FF2B5EF4-FFF2-40B4-BE49-F238E27FC236}">
                  <a16:creationId xmlns:a16="http://schemas.microsoft.com/office/drawing/2014/main" id="{3E0418A4-5D10-4E53-93E9-4215193FF34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0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66" name="Freeform 30">
              <a:extLst>
                <a:ext uri="{FF2B5EF4-FFF2-40B4-BE49-F238E27FC236}">
                  <a16:creationId xmlns:a16="http://schemas.microsoft.com/office/drawing/2014/main" id="{3849DD79-C791-4B5E-95F5-C19E906D7C0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67" name="Freeform 31">
              <a:extLst>
                <a:ext uri="{FF2B5EF4-FFF2-40B4-BE49-F238E27FC236}">
                  <a16:creationId xmlns:a16="http://schemas.microsoft.com/office/drawing/2014/main" id="{16B3EAB6-00C6-4F89-9D60-8B5305CAFA3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5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68" name="Freeform 32">
              <a:extLst>
                <a:ext uri="{FF2B5EF4-FFF2-40B4-BE49-F238E27FC236}">
                  <a16:creationId xmlns:a16="http://schemas.microsoft.com/office/drawing/2014/main" id="{325525DB-5DBF-4FCE-8AE8-26F86C1A217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4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69" name="Freeform 29">
              <a:extLst>
                <a:ext uri="{FF2B5EF4-FFF2-40B4-BE49-F238E27FC236}">
                  <a16:creationId xmlns:a16="http://schemas.microsoft.com/office/drawing/2014/main" id="{839C1AE9-DCD2-4FCD-BC21-5196279786C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1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70" name="Freeform 30">
              <a:extLst>
                <a:ext uri="{FF2B5EF4-FFF2-40B4-BE49-F238E27FC236}">
                  <a16:creationId xmlns:a16="http://schemas.microsoft.com/office/drawing/2014/main" id="{E8EF2D61-8924-41C1-971E-5F5F492A9F7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7060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71" name="Freeform 31">
              <a:extLst>
                <a:ext uri="{FF2B5EF4-FFF2-40B4-BE49-F238E27FC236}">
                  <a16:creationId xmlns:a16="http://schemas.microsoft.com/office/drawing/2014/main" id="{9FCC103C-6005-4F7C-9AD1-4E9F42940A8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6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72" name="Freeform 32">
              <a:extLst>
                <a:ext uri="{FF2B5EF4-FFF2-40B4-BE49-F238E27FC236}">
                  <a16:creationId xmlns:a16="http://schemas.microsoft.com/office/drawing/2014/main" id="{1DC92673-ADBC-4943-A185-53D1B8CB813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4155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73" name="Freeform 543">
              <a:extLst>
                <a:ext uri="{FF2B5EF4-FFF2-40B4-BE49-F238E27FC236}">
                  <a16:creationId xmlns:a16="http://schemas.microsoft.com/office/drawing/2014/main" id="{1287E3ED-53A1-4987-A88D-D37D54868EF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74" name="Freeform 544">
              <a:extLst>
                <a:ext uri="{FF2B5EF4-FFF2-40B4-BE49-F238E27FC236}">
                  <a16:creationId xmlns:a16="http://schemas.microsoft.com/office/drawing/2014/main" id="{2A765B9D-2A15-4D4C-A939-CE1AC9DC999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291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75" name="Freeform 545">
              <a:extLst>
                <a:ext uri="{FF2B5EF4-FFF2-40B4-BE49-F238E27FC236}">
                  <a16:creationId xmlns:a16="http://schemas.microsoft.com/office/drawing/2014/main" id="{A84A1B8C-2ED8-4268-94F8-F5BBAB2CE23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6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76" name="Freeform 546">
              <a:extLst>
                <a:ext uri="{FF2B5EF4-FFF2-40B4-BE49-F238E27FC236}">
                  <a16:creationId xmlns:a16="http://schemas.microsoft.com/office/drawing/2014/main" id="{17223C32-8657-443B-B6AA-4088B53F70C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9387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77" name="Freeform 29">
              <a:extLst>
                <a:ext uri="{FF2B5EF4-FFF2-40B4-BE49-F238E27FC236}">
                  <a16:creationId xmlns:a16="http://schemas.microsoft.com/office/drawing/2014/main" id="{6DA721F8-543B-4774-80ED-DA7A0DCB4A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3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78" name="Freeform 31">
              <a:extLst>
                <a:ext uri="{FF2B5EF4-FFF2-40B4-BE49-F238E27FC236}">
                  <a16:creationId xmlns:a16="http://schemas.microsoft.com/office/drawing/2014/main" id="{824130EC-36D9-4E65-8369-4FBA208EB47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7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31" name="Freeform 30">
              <a:extLst>
                <a:ext uri="{FF2B5EF4-FFF2-40B4-BE49-F238E27FC236}">
                  <a16:creationId xmlns:a16="http://schemas.microsoft.com/office/drawing/2014/main" id="{5C863DDD-EE32-4FAF-87C9-E2EA69ABEF4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4480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32" name="Freeform 32">
              <a:extLst>
                <a:ext uri="{FF2B5EF4-FFF2-40B4-BE49-F238E27FC236}">
                  <a16:creationId xmlns:a16="http://schemas.microsoft.com/office/drawing/2014/main" id="{632F363E-9D2D-4FA7-841E-2CCD61081E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81575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33" name="Freeform 403">
              <a:extLst>
                <a:ext uri="{FF2B5EF4-FFF2-40B4-BE49-F238E27FC236}">
                  <a16:creationId xmlns:a16="http://schemas.microsoft.com/office/drawing/2014/main" id="{5015AF98-4CB3-493B-98A3-AE57261145F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34" name="Freeform 404">
              <a:extLst>
                <a:ext uri="{FF2B5EF4-FFF2-40B4-BE49-F238E27FC236}">
                  <a16:creationId xmlns:a16="http://schemas.microsoft.com/office/drawing/2014/main" id="{82A1F092-F52B-4B69-BE3E-9C1B328832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9711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35" name="Freeform 405">
              <a:extLst>
                <a:ext uri="{FF2B5EF4-FFF2-40B4-BE49-F238E27FC236}">
                  <a16:creationId xmlns:a16="http://schemas.microsoft.com/office/drawing/2014/main" id="{302B6FF3-F1C6-44B3-80C7-9A213E95C81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5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36" name="Freeform 406">
              <a:extLst>
                <a:ext uri="{FF2B5EF4-FFF2-40B4-BE49-F238E27FC236}">
                  <a16:creationId xmlns:a16="http://schemas.microsoft.com/office/drawing/2014/main" id="{78251DAE-3B65-4373-A5A8-6265D0D50AC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6806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37" name="Freeform 29">
              <a:extLst>
                <a:ext uri="{FF2B5EF4-FFF2-40B4-BE49-F238E27FC236}">
                  <a16:creationId xmlns:a16="http://schemas.microsoft.com/office/drawing/2014/main" id="{1D008A72-0096-4F51-B0CF-34A243E43CF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3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38" name="Freeform 31">
              <a:extLst>
                <a:ext uri="{FF2B5EF4-FFF2-40B4-BE49-F238E27FC236}">
                  <a16:creationId xmlns:a16="http://schemas.microsoft.com/office/drawing/2014/main" id="{C4633A08-03F5-4AE1-A3F9-AEDA49FFD1B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7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39" name="Freeform 29">
              <a:extLst>
                <a:ext uri="{FF2B5EF4-FFF2-40B4-BE49-F238E27FC236}">
                  <a16:creationId xmlns:a16="http://schemas.microsoft.com/office/drawing/2014/main" id="{D95FDF37-DAEA-464F-B4A9-40DAFFF5442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5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40" name="Freeform 30">
              <a:extLst>
                <a:ext uri="{FF2B5EF4-FFF2-40B4-BE49-F238E27FC236}">
                  <a16:creationId xmlns:a16="http://schemas.microsoft.com/office/drawing/2014/main" id="{8AA6C1AF-D312-46BF-9132-6CAF8A47C25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3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41" name="Freeform 31">
              <a:extLst>
                <a:ext uri="{FF2B5EF4-FFF2-40B4-BE49-F238E27FC236}">
                  <a16:creationId xmlns:a16="http://schemas.microsoft.com/office/drawing/2014/main" id="{E2D60464-762D-4F7A-8F43-FB39850074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48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42" name="Freeform 32">
              <a:extLst>
                <a:ext uri="{FF2B5EF4-FFF2-40B4-BE49-F238E27FC236}">
                  <a16:creationId xmlns:a16="http://schemas.microsoft.com/office/drawing/2014/main" id="{62964145-14BF-4FC7-93DE-622BC9E2F3F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08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43" name="Freeform 29">
              <a:extLst>
                <a:ext uri="{FF2B5EF4-FFF2-40B4-BE49-F238E27FC236}">
                  <a16:creationId xmlns:a16="http://schemas.microsoft.com/office/drawing/2014/main" id="{F3555649-B5D4-4E08-9314-73A87564F56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5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44" name="Freeform 30">
              <a:extLst>
                <a:ext uri="{FF2B5EF4-FFF2-40B4-BE49-F238E27FC236}">
                  <a16:creationId xmlns:a16="http://schemas.microsoft.com/office/drawing/2014/main" id="{A08FB8F9-B2D3-4A24-A054-31C7F680E00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4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45" name="Freeform 31">
              <a:extLst>
                <a:ext uri="{FF2B5EF4-FFF2-40B4-BE49-F238E27FC236}">
                  <a16:creationId xmlns:a16="http://schemas.microsoft.com/office/drawing/2014/main" id="{123804BA-9AAC-4371-8B93-60A9EE04E8D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0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46" name="Freeform 32">
              <a:extLst>
                <a:ext uri="{FF2B5EF4-FFF2-40B4-BE49-F238E27FC236}">
                  <a16:creationId xmlns:a16="http://schemas.microsoft.com/office/drawing/2014/main" id="{A5391073-7BA5-454E-A323-4DB00D04AF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39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47" name="Freeform 29">
              <a:extLst>
                <a:ext uri="{FF2B5EF4-FFF2-40B4-BE49-F238E27FC236}">
                  <a16:creationId xmlns:a16="http://schemas.microsoft.com/office/drawing/2014/main" id="{A83C0E05-6B18-4654-87DD-E4AFFE8921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6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48" name="Freeform 30">
              <a:extLst>
                <a:ext uri="{FF2B5EF4-FFF2-40B4-BE49-F238E27FC236}">
                  <a16:creationId xmlns:a16="http://schemas.microsoft.com/office/drawing/2014/main" id="{7AE2080B-D3D9-4B09-B767-540BCB6A19C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5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49" name="Freeform 31">
              <a:extLst>
                <a:ext uri="{FF2B5EF4-FFF2-40B4-BE49-F238E27FC236}">
                  <a16:creationId xmlns:a16="http://schemas.microsoft.com/office/drawing/2014/main" id="{1345BEFD-4483-4EBA-8077-D131A210B5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1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50" name="Freeform 32">
              <a:extLst>
                <a:ext uri="{FF2B5EF4-FFF2-40B4-BE49-F238E27FC236}">
                  <a16:creationId xmlns:a16="http://schemas.microsoft.com/office/drawing/2014/main" id="{587BF442-745D-4DD7-BC77-14728DA99F8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0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51" name="Freeform 29">
              <a:extLst>
                <a:ext uri="{FF2B5EF4-FFF2-40B4-BE49-F238E27FC236}">
                  <a16:creationId xmlns:a16="http://schemas.microsoft.com/office/drawing/2014/main" id="{AC2E9FF6-883D-4872-B18C-AF83DE34880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52" name="Freeform 30">
              <a:extLst>
                <a:ext uri="{FF2B5EF4-FFF2-40B4-BE49-F238E27FC236}">
                  <a16:creationId xmlns:a16="http://schemas.microsoft.com/office/drawing/2014/main" id="{21FFB2E6-1958-49D3-B329-BC42887E8C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72007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53" name="Freeform 31">
              <a:extLst>
                <a:ext uri="{FF2B5EF4-FFF2-40B4-BE49-F238E27FC236}">
                  <a16:creationId xmlns:a16="http://schemas.microsoft.com/office/drawing/2014/main" id="{76DC9866-A250-4028-B8FF-7AC2A6AB5C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2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54" name="Freeform 32">
              <a:extLst>
                <a:ext uri="{FF2B5EF4-FFF2-40B4-BE49-F238E27FC236}">
                  <a16:creationId xmlns:a16="http://schemas.microsoft.com/office/drawing/2014/main" id="{104EDCCC-D435-44E2-963F-B87E54F72A7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9101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55" name="Freeform 425">
              <a:extLst>
                <a:ext uri="{FF2B5EF4-FFF2-40B4-BE49-F238E27FC236}">
                  <a16:creationId xmlns:a16="http://schemas.microsoft.com/office/drawing/2014/main" id="{619DB07C-1208-4577-936E-FB63121993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56" name="Freeform 426">
              <a:extLst>
                <a:ext uri="{FF2B5EF4-FFF2-40B4-BE49-F238E27FC236}">
                  <a16:creationId xmlns:a16="http://schemas.microsoft.com/office/drawing/2014/main" id="{9EDBBC22-3CD9-4A4F-9C1F-ECC164DF47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7237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57" name="Freeform 427">
              <a:extLst>
                <a:ext uri="{FF2B5EF4-FFF2-40B4-BE49-F238E27FC236}">
                  <a16:creationId xmlns:a16="http://schemas.microsoft.com/office/drawing/2014/main" id="{1491FCD1-0EF2-4E05-AF16-3AB8A8D35DA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2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58" name="Freeform 428">
              <a:extLst>
                <a:ext uri="{FF2B5EF4-FFF2-40B4-BE49-F238E27FC236}">
                  <a16:creationId xmlns:a16="http://schemas.microsoft.com/office/drawing/2014/main" id="{19C4BC71-A3E0-422C-A564-DCC5E86ADDB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4332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59" name="Freeform 29">
              <a:extLst>
                <a:ext uri="{FF2B5EF4-FFF2-40B4-BE49-F238E27FC236}">
                  <a16:creationId xmlns:a16="http://schemas.microsoft.com/office/drawing/2014/main" id="{8D7A5F25-383E-46EA-A721-CCE8E05E807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09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60" name="Freeform 31">
              <a:extLst>
                <a:ext uri="{FF2B5EF4-FFF2-40B4-BE49-F238E27FC236}">
                  <a16:creationId xmlns:a16="http://schemas.microsoft.com/office/drawing/2014/main" id="{040F49CB-3766-4F2F-8735-37E1012FBD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3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800" name="Group 1799">
            <a:extLst>
              <a:ext uri="{FF2B5EF4-FFF2-40B4-BE49-F238E27FC236}">
                <a16:creationId xmlns:a16="http://schemas.microsoft.com/office/drawing/2014/main" id="{9F10D460-6A74-4818-9F46-EAE7C1C9C177}"/>
              </a:ext>
            </a:extLst>
          </p:cNvPr>
          <p:cNvGrpSpPr/>
          <p:nvPr userDrawn="1"/>
        </p:nvGrpSpPr>
        <p:grpSpPr>
          <a:xfrm>
            <a:off x="83663" y="6619612"/>
            <a:ext cx="12009863" cy="176637"/>
            <a:chOff x="83663" y="6592396"/>
            <a:chExt cx="12009863" cy="176637"/>
          </a:xfrm>
        </p:grpSpPr>
        <p:sp>
          <p:nvSpPr>
            <p:cNvPr id="1079" name="Freeform 29">
              <a:extLst>
                <a:ext uri="{FF2B5EF4-FFF2-40B4-BE49-F238E27FC236}">
                  <a16:creationId xmlns:a16="http://schemas.microsoft.com/office/drawing/2014/main" id="{20EC484A-C5F1-48E7-8A21-20D6EFB703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80" name="Freeform 30">
              <a:extLst>
                <a:ext uri="{FF2B5EF4-FFF2-40B4-BE49-F238E27FC236}">
                  <a16:creationId xmlns:a16="http://schemas.microsoft.com/office/drawing/2014/main" id="{C019F15B-E358-4F68-9CEB-9194160ABC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81" name="Freeform 31">
              <a:extLst>
                <a:ext uri="{FF2B5EF4-FFF2-40B4-BE49-F238E27FC236}">
                  <a16:creationId xmlns:a16="http://schemas.microsoft.com/office/drawing/2014/main" id="{E3B77A66-4C88-4E4B-B209-ABC85729F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82" name="Freeform 32">
              <a:extLst>
                <a:ext uri="{FF2B5EF4-FFF2-40B4-BE49-F238E27FC236}">
                  <a16:creationId xmlns:a16="http://schemas.microsoft.com/office/drawing/2014/main" id="{114BE01A-34B0-4AAF-B4EF-AD3352AEDB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83" name="Freeform 29">
              <a:extLst>
                <a:ext uri="{FF2B5EF4-FFF2-40B4-BE49-F238E27FC236}">
                  <a16:creationId xmlns:a16="http://schemas.microsoft.com/office/drawing/2014/main" id="{6DC72554-CFD3-414F-98A7-EDE3A7652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84" name="Freeform 30">
              <a:extLst>
                <a:ext uri="{FF2B5EF4-FFF2-40B4-BE49-F238E27FC236}">
                  <a16:creationId xmlns:a16="http://schemas.microsoft.com/office/drawing/2014/main" id="{2CC7A624-D22C-419B-BA70-20B587366E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85" name="Freeform 31">
              <a:extLst>
                <a:ext uri="{FF2B5EF4-FFF2-40B4-BE49-F238E27FC236}">
                  <a16:creationId xmlns:a16="http://schemas.microsoft.com/office/drawing/2014/main" id="{EC4B0102-5975-4638-B356-C1154D6D87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86" name="Freeform 32">
              <a:extLst>
                <a:ext uri="{FF2B5EF4-FFF2-40B4-BE49-F238E27FC236}">
                  <a16:creationId xmlns:a16="http://schemas.microsoft.com/office/drawing/2014/main" id="{03FA428C-CEAE-478D-9CDF-61170AA6E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87" name="Freeform 29">
              <a:extLst>
                <a:ext uri="{FF2B5EF4-FFF2-40B4-BE49-F238E27FC236}">
                  <a16:creationId xmlns:a16="http://schemas.microsoft.com/office/drawing/2014/main" id="{0480BD3D-62D0-4B5B-8EA2-D29DF2DAE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88" name="Freeform 30">
              <a:extLst>
                <a:ext uri="{FF2B5EF4-FFF2-40B4-BE49-F238E27FC236}">
                  <a16:creationId xmlns:a16="http://schemas.microsoft.com/office/drawing/2014/main" id="{C7D9E2F1-D11B-4052-966F-ACB98E23EF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89" name="Freeform 31">
              <a:extLst>
                <a:ext uri="{FF2B5EF4-FFF2-40B4-BE49-F238E27FC236}">
                  <a16:creationId xmlns:a16="http://schemas.microsoft.com/office/drawing/2014/main" id="{CB5EE88A-6183-4ED1-9553-FC9F10A73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90" name="Freeform 32">
              <a:extLst>
                <a:ext uri="{FF2B5EF4-FFF2-40B4-BE49-F238E27FC236}">
                  <a16:creationId xmlns:a16="http://schemas.microsoft.com/office/drawing/2014/main" id="{097BE47B-9772-478D-9E85-54F4E3EA4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91" name="Freeform 29">
              <a:extLst>
                <a:ext uri="{FF2B5EF4-FFF2-40B4-BE49-F238E27FC236}">
                  <a16:creationId xmlns:a16="http://schemas.microsoft.com/office/drawing/2014/main" id="{3ADBE7CA-4A20-4A6E-9A72-D6CA75B5D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92" name="Freeform 30">
              <a:extLst>
                <a:ext uri="{FF2B5EF4-FFF2-40B4-BE49-F238E27FC236}">
                  <a16:creationId xmlns:a16="http://schemas.microsoft.com/office/drawing/2014/main" id="{40115CCA-BC50-4E02-A9CA-6EDB4FCFAC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93" name="Freeform 31">
              <a:extLst>
                <a:ext uri="{FF2B5EF4-FFF2-40B4-BE49-F238E27FC236}">
                  <a16:creationId xmlns:a16="http://schemas.microsoft.com/office/drawing/2014/main" id="{F949C139-2D0D-4AB4-863D-069E256D62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94" name="Freeform 32">
              <a:extLst>
                <a:ext uri="{FF2B5EF4-FFF2-40B4-BE49-F238E27FC236}">
                  <a16:creationId xmlns:a16="http://schemas.microsoft.com/office/drawing/2014/main" id="{94023488-C557-4DA5-AB6B-4E9619D32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95" name="Freeform 565">
              <a:extLst>
                <a:ext uri="{FF2B5EF4-FFF2-40B4-BE49-F238E27FC236}">
                  <a16:creationId xmlns:a16="http://schemas.microsoft.com/office/drawing/2014/main" id="{AC21113F-942B-4075-9639-AF257D4C2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96" name="Freeform 566">
              <a:extLst>
                <a:ext uri="{FF2B5EF4-FFF2-40B4-BE49-F238E27FC236}">
                  <a16:creationId xmlns:a16="http://schemas.microsoft.com/office/drawing/2014/main" id="{C6F33099-AF0F-4EA1-980B-67C22DEC50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97" name="Freeform 567">
              <a:extLst>
                <a:ext uri="{FF2B5EF4-FFF2-40B4-BE49-F238E27FC236}">
                  <a16:creationId xmlns:a16="http://schemas.microsoft.com/office/drawing/2014/main" id="{5B688F19-595F-46BC-87FA-BFA8FE0CF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98" name="Freeform 568">
              <a:extLst>
                <a:ext uri="{FF2B5EF4-FFF2-40B4-BE49-F238E27FC236}">
                  <a16:creationId xmlns:a16="http://schemas.microsoft.com/office/drawing/2014/main" id="{57EE3F95-1923-408C-9FCB-8A061AC4E1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99" name="Freeform 29">
              <a:extLst>
                <a:ext uri="{FF2B5EF4-FFF2-40B4-BE49-F238E27FC236}">
                  <a16:creationId xmlns:a16="http://schemas.microsoft.com/office/drawing/2014/main" id="{0364578F-6F14-4642-8DB5-A9CB233AF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00" name="Freeform 31">
              <a:extLst>
                <a:ext uri="{FF2B5EF4-FFF2-40B4-BE49-F238E27FC236}">
                  <a16:creationId xmlns:a16="http://schemas.microsoft.com/office/drawing/2014/main" id="{F0D43546-B66F-475B-A283-080ADFF42D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01" name="Freeform 29">
              <a:extLst>
                <a:ext uri="{FF2B5EF4-FFF2-40B4-BE49-F238E27FC236}">
                  <a16:creationId xmlns:a16="http://schemas.microsoft.com/office/drawing/2014/main" id="{263C917B-6F03-478D-BEDD-E0D8FA27A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02" name="Freeform 30">
              <a:extLst>
                <a:ext uri="{FF2B5EF4-FFF2-40B4-BE49-F238E27FC236}">
                  <a16:creationId xmlns:a16="http://schemas.microsoft.com/office/drawing/2014/main" id="{E21820AF-D32C-40BC-830F-468A4D0F8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03" name="Freeform 31">
              <a:extLst>
                <a:ext uri="{FF2B5EF4-FFF2-40B4-BE49-F238E27FC236}">
                  <a16:creationId xmlns:a16="http://schemas.microsoft.com/office/drawing/2014/main" id="{A9478718-3EA4-41DE-B02F-17B7495214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04" name="Freeform 32">
              <a:extLst>
                <a:ext uri="{FF2B5EF4-FFF2-40B4-BE49-F238E27FC236}">
                  <a16:creationId xmlns:a16="http://schemas.microsoft.com/office/drawing/2014/main" id="{4423D64C-BFD5-4F60-A7F6-4E0E140FA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05" name="Freeform 29">
              <a:extLst>
                <a:ext uri="{FF2B5EF4-FFF2-40B4-BE49-F238E27FC236}">
                  <a16:creationId xmlns:a16="http://schemas.microsoft.com/office/drawing/2014/main" id="{EF5ED76E-CD41-4077-96EA-41CBD8BDD1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06" name="Freeform 30">
              <a:extLst>
                <a:ext uri="{FF2B5EF4-FFF2-40B4-BE49-F238E27FC236}">
                  <a16:creationId xmlns:a16="http://schemas.microsoft.com/office/drawing/2014/main" id="{B643B771-3F02-4492-8909-91C20695FB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07" name="Freeform 31">
              <a:extLst>
                <a:ext uri="{FF2B5EF4-FFF2-40B4-BE49-F238E27FC236}">
                  <a16:creationId xmlns:a16="http://schemas.microsoft.com/office/drawing/2014/main" id="{7C910711-DE97-49BE-9F3A-493D1BA84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08" name="Freeform 32">
              <a:extLst>
                <a:ext uri="{FF2B5EF4-FFF2-40B4-BE49-F238E27FC236}">
                  <a16:creationId xmlns:a16="http://schemas.microsoft.com/office/drawing/2014/main" id="{7EBFD03A-7F03-49F5-8A9F-F5BAF084DD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09" name="Freeform 29">
              <a:extLst>
                <a:ext uri="{FF2B5EF4-FFF2-40B4-BE49-F238E27FC236}">
                  <a16:creationId xmlns:a16="http://schemas.microsoft.com/office/drawing/2014/main" id="{D494A738-34FD-468F-B1A6-A0751EAA0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10" name="Freeform 30">
              <a:extLst>
                <a:ext uri="{FF2B5EF4-FFF2-40B4-BE49-F238E27FC236}">
                  <a16:creationId xmlns:a16="http://schemas.microsoft.com/office/drawing/2014/main" id="{00CF7EBB-A68D-4D46-833D-77CBFB6D83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11" name="Freeform 31">
              <a:extLst>
                <a:ext uri="{FF2B5EF4-FFF2-40B4-BE49-F238E27FC236}">
                  <a16:creationId xmlns:a16="http://schemas.microsoft.com/office/drawing/2014/main" id="{13D89E70-CF19-4DC2-8B5A-E488D9A07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12" name="Freeform 32">
              <a:extLst>
                <a:ext uri="{FF2B5EF4-FFF2-40B4-BE49-F238E27FC236}">
                  <a16:creationId xmlns:a16="http://schemas.microsoft.com/office/drawing/2014/main" id="{BB2506F0-880E-403A-A175-828C51432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13" name="Freeform 29">
              <a:extLst>
                <a:ext uri="{FF2B5EF4-FFF2-40B4-BE49-F238E27FC236}">
                  <a16:creationId xmlns:a16="http://schemas.microsoft.com/office/drawing/2014/main" id="{B36A7945-93EC-4AC0-A8B5-F584C83FC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14" name="Freeform 30">
              <a:extLst>
                <a:ext uri="{FF2B5EF4-FFF2-40B4-BE49-F238E27FC236}">
                  <a16:creationId xmlns:a16="http://schemas.microsoft.com/office/drawing/2014/main" id="{94F3BE54-CF55-4715-93E0-07EDF9C85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15" name="Freeform 31">
              <a:extLst>
                <a:ext uri="{FF2B5EF4-FFF2-40B4-BE49-F238E27FC236}">
                  <a16:creationId xmlns:a16="http://schemas.microsoft.com/office/drawing/2014/main" id="{8E46B78E-A285-423E-9040-19464771F1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16" name="Freeform 32">
              <a:extLst>
                <a:ext uri="{FF2B5EF4-FFF2-40B4-BE49-F238E27FC236}">
                  <a16:creationId xmlns:a16="http://schemas.microsoft.com/office/drawing/2014/main" id="{2C56820B-506F-4B5D-AA96-20CA08F46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17" name="Freeform 587">
              <a:extLst>
                <a:ext uri="{FF2B5EF4-FFF2-40B4-BE49-F238E27FC236}">
                  <a16:creationId xmlns:a16="http://schemas.microsoft.com/office/drawing/2014/main" id="{60A72E68-97B2-4FE8-A919-C05B57021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18" name="Freeform 588">
              <a:extLst>
                <a:ext uri="{FF2B5EF4-FFF2-40B4-BE49-F238E27FC236}">
                  <a16:creationId xmlns:a16="http://schemas.microsoft.com/office/drawing/2014/main" id="{E19CD37D-1A09-4493-9DD4-B10860880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19" name="Freeform 589">
              <a:extLst>
                <a:ext uri="{FF2B5EF4-FFF2-40B4-BE49-F238E27FC236}">
                  <a16:creationId xmlns:a16="http://schemas.microsoft.com/office/drawing/2014/main" id="{F01B1AE9-EFD8-4759-8BD4-6BF7F985DF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20" name="Freeform 590">
              <a:extLst>
                <a:ext uri="{FF2B5EF4-FFF2-40B4-BE49-F238E27FC236}">
                  <a16:creationId xmlns:a16="http://schemas.microsoft.com/office/drawing/2014/main" id="{6741E16C-7E75-4FDF-8BAE-1ACEC2364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21" name="Freeform 29">
              <a:extLst>
                <a:ext uri="{FF2B5EF4-FFF2-40B4-BE49-F238E27FC236}">
                  <a16:creationId xmlns:a16="http://schemas.microsoft.com/office/drawing/2014/main" id="{8A7B8F13-776E-48A7-982F-7E19A3B62B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22" name="Freeform 31">
              <a:extLst>
                <a:ext uri="{FF2B5EF4-FFF2-40B4-BE49-F238E27FC236}">
                  <a16:creationId xmlns:a16="http://schemas.microsoft.com/office/drawing/2014/main" id="{86CC642A-BCB8-43C4-84D6-4F5EFCF59C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61" name="Freeform 29">
              <a:extLst>
                <a:ext uri="{FF2B5EF4-FFF2-40B4-BE49-F238E27FC236}">
                  <a16:creationId xmlns:a16="http://schemas.microsoft.com/office/drawing/2014/main" id="{1F0DC721-06CB-4895-97C7-CFA513A33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62" name="Freeform 30">
              <a:extLst>
                <a:ext uri="{FF2B5EF4-FFF2-40B4-BE49-F238E27FC236}">
                  <a16:creationId xmlns:a16="http://schemas.microsoft.com/office/drawing/2014/main" id="{7BBE000F-F956-4248-AE79-FAA2250BFB0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63" name="Freeform 31">
              <a:extLst>
                <a:ext uri="{FF2B5EF4-FFF2-40B4-BE49-F238E27FC236}">
                  <a16:creationId xmlns:a16="http://schemas.microsoft.com/office/drawing/2014/main" id="{9E868A4F-7720-485D-8680-ABD0BD046B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64" name="Freeform 32">
              <a:extLst>
                <a:ext uri="{FF2B5EF4-FFF2-40B4-BE49-F238E27FC236}">
                  <a16:creationId xmlns:a16="http://schemas.microsoft.com/office/drawing/2014/main" id="{D5AB9716-9331-467A-8B22-D8EC16B052C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65" name="Freeform 29">
              <a:extLst>
                <a:ext uri="{FF2B5EF4-FFF2-40B4-BE49-F238E27FC236}">
                  <a16:creationId xmlns:a16="http://schemas.microsoft.com/office/drawing/2014/main" id="{187D1866-CC17-4F28-84AC-C4F696013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66" name="Freeform 30">
              <a:extLst>
                <a:ext uri="{FF2B5EF4-FFF2-40B4-BE49-F238E27FC236}">
                  <a16:creationId xmlns:a16="http://schemas.microsoft.com/office/drawing/2014/main" id="{77D82381-D2E6-4D23-8EAD-EA1D7A852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67" name="Freeform 31">
              <a:extLst>
                <a:ext uri="{FF2B5EF4-FFF2-40B4-BE49-F238E27FC236}">
                  <a16:creationId xmlns:a16="http://schemas.microsoft.com/office/drawing/2014/main" id="{C30FB653-C91F-43C2-A880-21733D398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68" name="Freeform 32">
              <a:extLst>
                <a:ext uri="{FF2B5EF4-FFF2-40B4-BE49-F238E27FC236}">
                  <a16:creationId xmlns:a16="http://schemas.microsoft.com/office/drawing/2014/main" id="{E03D883A-65C9-49B0-B55C-1AA52EA51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69" name="Freeform 29">
              <a:extLst>
                <a:ext uri="{FF2B5EF4-FFF2-40B4-BE49-F238E27FC236}">
                  <a16:creationId xmlns:a16="http://schemas.microsoft.com/office/drawing/2014/main" id="{F5759E49-4355-44D0-A50C-ECA250677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70" name="Freeform 30">
              <a:extLst>
                <a:ext uri="{FF2B5EF4-FFF2-40B4-BE49-F238E27FC236}">
                  <a16:creationId xmlns:a16="http://schemas.microsoft.com/office/drawing/2014/main" id="{08FFCCA9-495E-4AED-B062-7911EC56B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71" name="Freeform 31">
              <a:extLst>
                <a:ext uri="{FF2B5EF4-FFF2-40B4-BE49-F238E27FC236}">
                  <a16:creationId xmlns:a16="http://schemas.microsoft.com/office/drawing/2014/main" id="{CE77C841-2D0B-4BCA-A931-AE1F02EE6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72" name="Freeform 32">
              <a:extLst>
                <a:ext uri="{FF2B5EF4-FFF2-40B4-BE49-F238E27FC236}">
                  <a16:creationId xmlns:a16="http://schemas.microsoft.com/office/drawing/2014/main" id="{8CBD0AE1-AFDF-4F0C-BC5C-5F8C73655D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73" name="Freeform 29">
              <a:extLst>
                <a:ext uri="{FF2B5EF4-FFF2-40B4-BE49-F238E27FC236}">
                  <a16:creationId xmlns:a16="http://schemas.microsoft.com/office/drawing/2014/main" id="{ECF61FA9-98DB-4C15-A42F-3557A73EC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74" name="Freeform 30">
              <a:extLst>
                <a:ext uri="{FF2B5EF4-FFF2-40B4-BE49-F238E27FC236}">
                  <a16:creationId xmlns:a16="http://schemas.microsoft.com/office/drawing/2014/main" id="{01894596-216F-4ED4-99D6-8BCB72EB0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75" name="Freeform 31">
              <a:extLst>
                <a:ext uri="{FF2B5EF4-FFF2-40B4-BE49-F238E27FC236}">
                  <a16:creationId xmlns:a16="http://schemas.microsoft.com/office/drawing/2014/main" id="{E9351B07-5963-4E4C-BA2E-597CDA99B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76" name="Freeform 32">
              <a:extLst>
                <a:ext uri="{FF2B5EF4-FFF2-40B4-BE49-F238E27FC236}">
                  <a16:creationId xmlns:a16="http://schemas.microsoft.com/office/drawing/2014/main" id="{086CF589-8B94-4072-8E27-A7FDEAF0612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77" name="Freeform 447">
              <a:extLst>
                <a:ext uri="{FF2B5EF4-FFF2-40B4-BE49-F238E27FC236}">
                  <a16:creationId xmlns:a16="http://schemas.microsoft.com/office/drawing/2014/main" id="{0317F46C-DCD4-4A28-ACFA-6A51661C7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78" name="Freeform 448">
              <a:extLst>
                <a:ext uri="{FF2B5EF4-FFF2-40B4-BE49-F238E27FC236}">
                  <a16:creationId xmlns:a16="http://schemas.microsoft.com/office/drawing/2014/main" id="{406FCB8A-1D2B-4BDA-9DB2-70553389C2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79" name="Freeform 449">
              <a:extLst>
                <a:ext uri="{FF2B5EF4-FFF2-40B4-BE49-F238E27FC236}">
                  <a16:creationId xmlns:a16="http://schemas.microsoft.com/office/drawing/2014/main" id="{A990AE18-0C76-46C2-B0F6-C3BD8866B051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80" name="Freeform 450">
              <a:extLst>
                <a:ext uri="{FF2B5EF4-FFF2-40B4-BE49-F238E27FC236}">
                  <a16:creationId xmlns:a16="http://schemas.microsoft.com/office/drawing/2014/main" id="{3B9FF01A-935E-455C-8E64-06251772D5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81" name="Freeform 29">
              <a:extLst>
                <a:ext uri="{FF2B5EF4-FFF2-40B4-BE49-F238E27FC236}">
                  <a16:creationId xmlns:a16="http://schemas.microsoft.com/office/drawing/2014/main" id="{D88D0A07-AF69-42C3-BBAA-1A836D937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82" name="Freeform 31">
              <a:extLst>
                <a:ext uri="{FF2B5EF4-FFF2-40B4-BE49-F238E27FC236}">
                  <a16:creationId xmlns:a16="http://schemas.microsoft.com/office/drawing/2014/main" id="{B21D54DB-4207-4062-BBD2-FBFC00E63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83" name="Freeform 29">
              <a:extLst>
                <a:ext uri="{FF2B5EF4-FFF2-40B4-BE49-F238E27FC236}">
                  <a16:creationId xmlns:a16="http://schemas.microsoft.com/office/drawing/2014/main" id="{3A2A451F-9689-4B14-BA58-2F1788849E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84" name="Freeform 30">
              <a:extLst>
                <a:ext uri="{FF2B5EF4-FFF2-40B4-BE49-F238E27FC236}">
                  <a16:creationId xmlns:a16="http://schemas.microsoft.com/office/drawing/2014/main" id="{3EC5D921-246F-4E9A-8C38-DBDB593828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85" name="Freeform 31">
              <a:extLst>
                <a:ext uri="{FF2B5EF4-FFF2-40B4-BE49-F238E27FC236}">
                  <a16:creationId xmlns:a16="http://schemas.microsoft.com/office/drawing/2014/main" id="{0538CF54-7ACC-4114-B43B-7A4D41726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86" name="Freeform 32">
              <a:extLst>
                <a:ext uri="{FF2B5EF4-FFF2-40B4-BE49-F238E27FC236}">
                  <a16:creationId xmlns:a16="http://schemas.microsoft.com/office/drawing/2014/main" id="{11E301F6-776B-4BF8-9A6D-011F38358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87" name="Freeform 29">
              <a:extLst>
                <a:ext uri="{FF2B5EF4-FFF2-40B4-BE49-F238E27FC236}">
                  <a16:creationId xmlns:a16="http://schemas.microsoft.com/office/drawing/2014/main" id="{E194C7E7-2518-4B40-B443-EC4BF865E4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88" name="Freeform 30">
              <a:extLst>
                <a:ext uri="{FF2B5EF4-FFF2-40B4-BE49-F238E27FC236}">
                  <a16:creationId xmlns:a16="http://schemas.microsoft.com/office/drawing/2014/main" id="{8C421192-7469-48F1-A5C0-A4C2F92271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89" name="Freeform 31">
              <a:extLst>
                <a:ext uri="{FF2B5EF4-FFF2-40B4-BE49-F238E27FC236}">
                  <a16:creationId xmlns:a16="http://schemas.microsoft.com/office/drawing/2014/main" id="{4A565FE3-8B6C-4260-8F35-A2F21F0464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90" name="Freeform 32">
              <a:extLst>
                <a:ext uri="{FF2B5EF4-FFF2-40B4-BE49-F238E27FC236}">
                  <a16:creationId xmlns:a16="http://schemas.microsoft.com/office/drawing/2014/main" id="{19C1CE71-EF7F-461D-A55F-4B5B95F0A3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814" name="Group 1813">
            <a:extLst>
              <a:ext uri="{FF2B5EF4-FFF2-40B4-BE49-F238E27FC236}">
                <a16:creationId xmlns:a16="http://schemas.microsoft.com/office/drawing/2014/main" id="{CCBAA3F1-F5D7-47E2-8204-499FF31AC1BA}"/>
              </a:ext>
            </a:extLst>
          </p:cNvPr>
          <p:cNvGrpSpPr/>
          <p:nvPr userDrawn="1"/>
        </p:nvGrpSpPr>
        <p:grpSpPr>
          <a:xfrm>
            <a:off x="83664" y="5194450"/>
            <a:ext cx="12009863" cy="176637"/>
            <a:chOff x="83664" y="5136234"/>
            <a:chExt cx="12009863" cy="176637"/>
          </a:xfrm>
        </p:grpSpPr>
        <p:sp>
          <p:nvSpPr>
            <p:cNvPr id="1215" name="Freeform 29">
              <a:extLst>
                <a:ext uri="{FF2B5EF4-FFF2-40B4-BE49-F238E27FC236}">
                  <a16:creationId xmlns:a16="http://schemas.microsoft.com/office/drawing/2014/main" id="{B7180539-6EAC-4B74-A6A7-F4DECCA880B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871994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16" name="Freeform 30">
              <a:extLst>
                <a:ext uri="{FF2B5EF4-FFF2-40B4-BE49-F238E27FC236}">
                  <a16:creationId xmlns:a16="http://schemas.microsoft.com/office/drawing/2014/main" id="{B62EA37B-DD12-4FE2-91C5-586774DCC3B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545853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17" name="Freeform 31">
              <a:extLst>
                <a:ext uri="{FF2B5EF4-FFF2-40B4-BE49-F238E27FC236}">
                  <a16:creationId xmlns:a16="http://schemas.microsoft.com/office/drawing/2014/main" id="{7F5008A2-6C9C-4237-A669-D9420637A31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979088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18" name="Freeform 32">
              <a:extLst>
                <a:ext uri="{FF2B5EF4-FFF2-40B4-BE49-F238E27FC236}">
                  <a16:creationId xmlns:a16="http://schemas.microsoft.com/office/drawing/2014/main" id="{92B85CBB-6218-48C7-A6AD-1224322FBCF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652948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19" name="Freeform 29">
              <a:extLst>
                <a:ext uri="{FF2B5EF4-FFF2-40B4-BE49-F238E27FC236}">
                  <a16:creationId xmlns:a16="http://schemas.microsoft.com/office/drawing/2014/main" id="{D30576A8-C16A-4494-9C99-9E55DFB4A97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217224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20" name="Freeform 30">
              <a:extLst>
                <a:ext uri="{FF2B5EF4-FFF2-40B4-BE49-F238E27FC236}">
                  <a16:creationId xmlns:a16="http://schemas.microsoft.com/office/drawing/2014/main" id="{E42AB3B1-E898-47A3-BCC3-2CA29B9BA03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891084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21" name="Freeform 31">
              <a:extLst>
                <a:ext uri="{FF2B5EF4-FFF2-40B4-BE49-F238E27FC236}">
                  <a16:creationId xmlns:a16="http://schemas.microsoft.com/office/drawing/2014/main" id="{D672A6A7-B2CC-49D7-869D-2F1C046A2C7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324319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22" name="Freeform 32">
              <a:extLst>
                <a:ext uri="{FF2B5EF4-FFF2-40B4-BE49-F238E27FC236}">
                  <a16:creationId xmlns:a16="http://schemas.microsoft.com/office/drawing/2014/main" id="{CA440D9D-F6B1-4284-B053-79582A5005F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998178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23" name="Freeform 29">
              <a:extLst>
                <a:ext uri="{FF2B5EF4-FFF2-40B4-BE49-F238E27FC236}">
                  <a16:creationId xmlns:a16="http://schemas.microsoft.com/office/drawing/2014/main" id="{11425CF2-DB33-450A-85AF-5A9F828EE54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562456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24" name="Freeform 30">
              <a:extLst>
                <a:ext uri="{FF2B5EF4-FFF2-40B4-BE49-F238E27FC236}">
                  <a16:creationId xmlns:a16="http://schemas.microsoft.com/office/drawing/2014/main" id="{E3F18B23-2B04-493F-8561-921707C759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236315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25" name="Freeform 31">
              <a:extLst>
                <a:ext uri="{FF2B5EF4-FFF2-40B4-BE49-F238E27FC236}">
                  <a16:creationId xmlns:a16="http://schemas.microsoft.com/office/drawing/2014/main" id="{26B6FDFF-BB6F-488C-B6CC-FF1B0C83574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69550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26" name="Freeform 32">
              <a:extLst>
                <a:ext uri="{FF2B5EF4-FFF2-40B4-BE49-F238E27FC236}">
                  <a16:creationId xmlns:a16="http://schemas.microsoft.com/office/drawing/2014/main" id="{5819D564-E20E-4922-AA51-4052BBCFA02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343410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27" name="Freeform 29">
              <a:extLst>
                <a:ext uri="{FF2B5EF4-FFF2-40B4-BE49-F238E27FC236}">
                  <a16:creationId xmlns:a16="http://schemas.microsoft.com/office/drawing/2014/main" id="{2722FE24-1D72-4D6E-AF53-6128141A9D1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907687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28" name="Freeform 30">
              <a:extLst>
                <a:ext uri="{FF2B5EF4-FFF2-40B4-BE49-F238E27FC236}">
                  <a16:creationId xmlns:a16="http://schemas.microsoft.com/office/drawing/2014/main" id="{B8FD79A5-BF8A-4DC2-BC5B-24064D68FDD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581546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29" name="Freeform 31">
              <a:extLst>
                <a:ext uri="{FF2B5EF4-FFF2-40B4-BE49-F238E27FC236}">
                  <a16:creationId xmlns:a16="http://schemas.microsoft.com/office/drawing/2014/main" id="{C20D4256-ADDE-4906-A707-F86AFE339B0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014782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30" name="Freeform 32">
              <a:extLst>
                <a:ext uri="{FF2B5EF4-FFF2-40B4-BE49-F238E27FC236}">
                  <a16:creationId xmlns:a16="http://schemas.microsoft.com/office/drawing/2014/main" id="{36A07B05-4B2F-40C4-96C8-776D77370D3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688641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31" name="Freeform 477">
              <a:extLst>
                <a:ext uri="{FF2B5EF4-FFF2-40B4-BE49-F238E27FC236}">
                  <a16:creationId xmlns:a16="http://schemas.microsoft.com/office/drawing/2014/main" id="{0E0FB12E-55F4-4E15-BF1A-36007503982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252918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32" name="Freeform 478">
              <a:extLst>
                <a:ext uri="{FF2B5EF4-FFF2-40B4-BE49-F238E27FC236}">
                  <a16:creationId xmlns:a16="http://schemas.microsoft.com/office/drawing/2014/main" id="{C0C1A34B-06B6-4E43-AE56-DC6602E381F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926777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33" name="Freeform 479">
              <a:extLst>
                <a:ext uri="{FF2B5EF4-FFF2-40B4-BE49-F238E27FC236}">
                  <a16:creationId xmlns:a16="http://schemas.microsoft.com/office/drawing/2014/main" id="{DDC70FAC-4DFF-4A62-A963-DDEF4052ACC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360012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34" name="Freeform 480">
              <a:extLst>
                <a:ext uri="{FF2B5EF4-FFF2-40B4-BE49-F238E27FC236}">
                  <a16:creationId xmlns:a16="http://schemas.microsoft.com/office/drawing/2014/main" id="{60460DC1-CD61-456C-9EE1-21C9215B31F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33872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35" name="Freeform 29">
              <a:extLst>
                <a:ext uri="{FF2B5EF4-FFF2-40B4-BE49-F238E27FC236}">
                  <a16:creationId xmlns:a16="http://schemas.microsoft.com/office/drawing/2014/main" id="{DF96326A-8A37-4BC7-867D-C9B8879D919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598148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36" name="Freeform 31">
              <a:extLst>
                <a:ext uri="{FF2B5EF4-FFF2-40B4-BE49-F238E27FC236}">
                  <a16:creationId xmlns:a16="http://schemas.microsoft.com/office/drawing/2014/main" id="{4089E109-C701-4E02-BBE1-4D4BB79D76C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705243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37" name="Freeform 29">
              <a:extLst>
                <a:ext uri="{FF2B5EF4-FFF2-40B4-BE49-F238E27FC236}">
                  <a16:creationId xmlns:a16="http://schemas.microsoft.com/office/drawing/2014/main" id="{8E6722DC-52FD-49D8-80A8-D4B70250D3A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269520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38" name="Freeform 30">
              <a:extLst>
                <a:ext uri="{FF2B5EF4-FFF2-40B4-BE49-F238E27FC236}">
                  <a16:creationId xmlns:a16="http://schemas.microsoft.com/office/drawing/2014/main" id="{27F496D1-3FD0-42DD-8D9E-B188CCA88F9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943379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39" name="Freeform 31">
              <a:extLst>
                <a:ext uri="{FF2B5EF4-FFF2-40B4-BE49-F238E27FC236}">
                  <a16:creationId xmlns:a16="http://schemas.microsoft.com/office/drawing/2014/main" id="{8E4A8A6B-ADF8-41E7-AAD3-E96BC9962EB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76614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40" name="Freeform 32">
              <a:extLst>
                <a:ext uri="{FF2B5EF4-FFF2-40B4-BE49-F238E27FC236}">
                  <a16:creationId xmlns:a16="http://schemas.microsoft.com/office/drawing/2014/main" id="{881371C4-F13A-4BDD-87B1-1F7401A9AA3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050474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41" name="Freeform 29">
              <a:extLst>
                <a:ext uri="{FF2B5EF4-FFF2-40B4-BE49-F238E27FC236}">
                  <a16:creationId xmlns:a16="http://schemas.microsoft.com/office/drawing/2014/main" id="{2A637B4F-5C67-45C1-B3F7-F43BA8FC9A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614751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42" name="Freeform 30">
              <a:extLst>
                <a:ext uri="{FF2B5EF4-FFF2-40B4-BE49-F238E27FC236}">
                  <a16:creationId xmlns:a16="http://schemas.microsoft.com/office/drawing/2014/main" id="{1D0DF89F-0D4B-41A5-991C-C435033F484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288610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43" name="Freeform 31">
              <a:extLst>
                <a:ext uri="{FF2B5EF4-FFF2-40B4-BE49-F238E27FC236}">
                  <a16:creationId xmlns:a16="http://schemas.microsoft.com/office/drawing/2014/main" id="{72777DA5-4F10-4541-8FDF-4466FA4F8EA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721846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44" name="Freeform 32">
              <a:extLst>
                <a:ext uri="{FF2B5EF4-FFF2-40B4-BE49-F238E27FC236}">
                  <a16:creationId xmlns:a16="http://schemas.microsoft.com/office/drawing/2014/main" id="{6E85B0F3-5276-440A-A899-96229CBE10A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95705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45" name="Freeform 29">
              <a:extLst>
                <a:ext uri="{FF2B5EF4-FFF2-40B4-BE49-F238E27FC236}">
                  <a16:creationId xmlns:a16="http://schemas.microsoft.com/office/drawing/2014/main" id="{2D2D0166-6DBA-48B2-9F31-2BC72C665F1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959982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46" name="Freeform 30">
              <a:extLst>
                <a:ext uri="{FF2B5EF4-FFF2-40B4-BE49-F238E27FC236}">
                  <a16:creationId xmlns:a16="http://schemas.microsoft.com/office/drawing/2014/main" id="{F068C378-FB68-462F-8755-0C118FC6104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633842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47" name="Freeform 31">
              <a:extLst>
                <a:ext uri="{FF2B5EF4-FFF2-40B4-BE49-F238E27FC236}">
                  <a16:creationId xmlns:a16="http://schemas.microsoft.com/office/drawing/2014/main" id="{92403F96-3AD8-4AB8-B6E2-B01EA490C95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067077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48" name="Freeform 32">
              <a:extLst>
                <a:ext uri="{FF2B5EF4-FFF2-40B4-BE49-F238E27FC236}">
                  <a16:creationId xmlns:a16="http://schemas.microsoft.com/office/drawing/2014/main" id="{C777A4F9-3BD5-4B7D-AB06-EF0A69C0D79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740936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49" name="Freeform 29">
              <a:extLst>
                <a:ext uri="{FF2B5EF4-FFF2-40B4-BE49-F238E27FC236}">
                  <a16:creationId xmlns:a16="http://schemas.microsoft.com/office/drawing/2014/main" id="{C153A88A-93D3-42B7-90DD-ACAF44C9204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305213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50" name="Freeform 30">
              <a:extLst>
                <a:ext uri="{FF2B5EF4-FFF2-40B4-BE49-F238E27FC236}">
                  <a16:creationId xmlns:a16="http://schemas.microsoft.com/office/drawing/2014/main" id="{4D1662D6-D2C3-402E-8B19-04983AF6564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979072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51" name="Freeform 31">
              <a:extLst>
                <a:ext uri="{FF2B5EF4-FFF2-40B4-BE49-F238E27FC236}">
                  <a16:creationId xmlns:a16="http://schemas.microsoft.com/office/drawing/2014/main" id="{D21AD447-5790-4899-8EF3-D52D56BB70D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412308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52" name="Freeform 32">
              <a:extLst>
                <a:ext uri="{FF2B5EF4-FFF2-40B4-BE49-F238E27FC236}">
                  <a16:creationId xmlns:a16="http://schemas.microsoft.com/office/drawing/2014/main" id="{A2422F99-AC27-4F53-AF40-5E31C3B91A3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086167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53" name="Freeform 499">
              <a:extLst>
                <a:ext uri="{FF2B5EF4-FFF2-40B4-BE49-F238E27FC236}">
                  <a16:creationId xmlns:a16="http://schemas.microsoft.com/office/drawing/2014/main" id="{9E6545BB-E007-44D6-BFA7-AAE76FE1EF6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650445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54" name="Freeform 500">
              <a:extLst>
                <a:ext uri="{FF2B5EF4-FFF2-40B4-BE49-F238E27FC236}">
                  <a16:creationId xmlns:a16="http://schemas.microsoft.com/office/drawing/2014/main" id="{FCF0E88F-8E54-4B7F-960A-3955C0D3F61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324303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55" name="Freeform 501">
              <a:extLst>
                <a:ext uri="{FF2B5EF4-FFF2-40B4-BE49-F238E27FC236}">
                  <a16:creationId xmlns:a16="http://schemas.microsoft.com/office/drawing/2014/main" id="{1A85C06F-B3B9-4759-AC1D-B750C0A237D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757539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56" name="Freeform 502">
              <a:extLst>
                <a:ext uri="{FF2B5EF4-FFF2-40B4-BE49-F238E27FC236}">
                  <a16:creationId xmlns:a16="http://schemas.microsoft.com/office/drawing/2014/main" id="{9E350E57-B1CA-4EC1-9E9C-CAEB624ABFD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431399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57" name="Freeform 29">
              <a:extLst>
                <a:ext uri="{FF2B5EF4-FFF2-40B4-BE49-F238E27FC236}">
                  <a16:creationId xmlns:a16="http://schemas.microsoft.com/office/drawing/2014/main" id="{519F86EE-CE41-4B42-A167-9C0788C2E7E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995675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58" name="Freeform 31">
              <a:extLst>
                <a:ext uri="{FF2B5EF4-FFF2-40B4-BE49-F238E27FC236}">
                  <a16:creationId xmlns:a16="http://schemas.microsoft.com/office/drawing/2014/main" id="{EF1F428E-F793-4218-89FB-CDC0F7F061F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02769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25" name="Freeform 29">
              <a:extLst>
                <a:ext uri="{FF2B5EF4-FFF2-40B4-BE49-F238E27FC236}">
                  <a16:creationId xmlns:a16="http://schemas.microsoft.com/office/drawing/2014/main" id="{0842BAA0-B6C8-4B85-8571-2062430EE59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667048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26" name="Freeform 30">
              <a:extLst>
                <a:ext uri="{FF2B5EF4-FFF2-40B4-BE49-F238E27FC236}">
                  <a16:creationId xmlns:a16="http://schemas.microsoft.com/office/drawing/2014/main" id="{E60348E3-731E-4284-8341-B09476ADF0A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40907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27" name="Freeform 31">
              <a:extLst>
                <a:ext uri="{FF2B5EF4-FFF2-40B4-BE49-F238E27FC236}">
                  <a16:creationId xmlns:a16="http://schemas.microsoft.com/office/drawing/2014/main" id="{1B7CC2E8-759E-40AF-83AF-DE16ED87C2A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774142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28" name="Freeform 32">
              <a:extLst>
                <a:ext uri="{FF2B5EF4-FFF2-40B4-BE49-F238E27FC236}">
                  <a16:creationId xmlns:a16="http://schemas.microsoft.com/office/drawing/2014/main" id="{4673620C-BB6A-40E7-B6D0-F9D39981783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448001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29" name="Freeform 29">
              <a:extLst>
                <a:ext uri="{FF2B5EF4-FFF2-40B4-BE49-F238E27FC236}">
                  <a16:creationId xmlns:a16="http://schemas.microsoft.com/office/drawing/2014/main" id="{347B4856-1026-4B64-846A-F84687F8DFF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12278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30" name="Freeform 30">
              <a:extLst>
                <a:ext uri="{FF2B5EF4-FFF2-40B4-BE49-F238E27FC236}">
                  <a16:creationId xmlns:a16="http://schemas.microsoft.com/office/drawing/2014/main" id="{67EB2340-902C-4179-A4B7-0FBA3BEF50A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686138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31" name="Freeform 31">
              <a:extLst>
                <a:ext uri="{FF2B5EF4-FFF2-40B4-BE49-F238E27FC236}">
                  <a16:creationId xmlns:a16="http://schemas.microsoft.com/office/drawing/2014/main" id="{3424D28C-D6C3-41D8-BF64-6159DDBFD25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19373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32" name="Freeform 32">
              <a:extLst>
                <a:ext uri="{FF2B5EF4-FFF2-40B4-BE49-F238E27FC236}">
                  <a16:creationId xmlns:a16="http://schemas.microsoft.com/office/drawing/2014/main" id="{F33C611A-2EEE-4B47-8E84-29E68200FBA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793231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33" name="Freeform 29">
              <a:extLst>
                <a:ext uri="{FF2B5EF4-FFF2-40B4-BE49-F238E27FC236}">
                  <a16:creationId xmlns:a16="http://schemas.microsoft.com/office/drawing/2014/main" id="{E733A888-77F1-452E-BDD4-2495F7B885C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357510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34" name="Freeform 30">
              <a:extLst>
                <a:ext uri="{FF2B5EF4-FFF2-40B4-BE49-F238E27FC236}">
                  <a16:creationId xmlns:a16="http://schemas.microsoft.com/office/drawing/2014/main" id="{FB36F98D-3987-4DE8-A66A-5011F6AD042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031369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35" name="Freeform 31">
              <a:extLst>
                <a:ext uri="{FF2B5EF4-FFF2-40B4-BE49-F238E27FC236}">
                  <a16:creationId xmlns:a16="http://schemas.microsoft.com/office/drawing/2014/main" id="{D8B1926F-B8DF-41B7-AEA5-8E6282D402A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464604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36" name="Freeform 32">
              <a:extLst>
                <a:ext uri="{FF2B5EF4-FFF2-40B4-BE49-F238E27FC236}">
                  <a16:creationId xmlns:a16="http://schemas.microsoft.com/office/drawing/2014/main" id="{A26FBBE6-4D50-4CD9-8370-09A0E42BD7B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138464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37" name="Freeform 29">
              <a:extLst>
                <a:ext uri="{FF2B5EF4-FFF2-40B4-BE49-F238E27FC236}">
                  <a16:creationId xmlns:a16="http://schemas.microsoft.com/office/drawing/2014/main" id="{8E4A4F11-88E8-4E85-8838-9B48FE718DA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702740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38" name="Freeform 30">
              <a:extLst>
                <a:ext uri="{FF2B5EF4-FFF2-40B4-BE49-F238E27FC236}">
                  <a16:creationId xmlns:a16="http://schemas.microsoft.com/office/drawing/2014/main" id="{B24B0E0C-135B-48D3-AE7A-0BD59B4651B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376599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39" name="Freeform 31">
              <a:extLst>
                <a:ext uri="{FF2B5EF4-FFF2-40B4-BE49-F238E27FC236}">
                  <a16:creationId xmlns:a16="http://schemas.microsoft.com/office/drawing/2014/main" id="{605029D5-ACCD-4BD2-9619-9E88469440A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809836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40" name="Freeform 32">
              <a:extLst>
                <a:ext uri="{FF2B5EF4-FFF2-40B4-BE49-F238E27FC236}">
                  <a16:creationId xmlns:a16="http://schemas.microsoft.com/office/drawing/2014/main" id="{A546E3D9-8FE0-4668-A4DC-4713A211278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483694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41" name="Freeform 387">
              <a:extLst>
                <a:ext uri="{FF2B5EF4-FFF2-40B4-BE49-F238E27FC236}">
                  <a16:creationId xmlns:a16="http://schemas.microsoft.com/office/drawing/2014/main" id="{99780058-5C8C-4084-856D-DB59988C1E8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047972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42" name="Freeform 388">
              <a:extLst>
                <a:ext uri="{FF2B5EF4-FFF2-40B4-BE49-F238E27FC236}">
                  <a16:creationId xmlns:a16="http://schemas.microsoft.com/office/drawing/2014/main" id="{73C6F943-BFEF-4E33-93C1-C9FB692AB7F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721830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43" name="Freeform 389">
              <a:extLst>
                <a:ext uri="{FF2B5EF4-FFF2-40B4-BE49-F238E27FC236}">
                  <a16:creationId xmlns:a16="http://schemas.microsoft.com/office/drawing/2014/main" id="{F4C0C13B-CB01-4EC6-9FA0-E4591F13024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155066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44" name="Freeform 390">
              <a:extLst>
                <a:ext uri="{FF2B5EF4-FFF2-40B4-BE49-F238E27FC236}">
                  <a16:creationId xmlns:a16="http://schemas.microsoft.com/office/drawing/2014/main" id="{442AEFF3-FDBC-4743-8FA6-D6BEDD4B223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828926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45" name="Freeform 29">
              <a:extLst>
                <a:ext uri="{FF2B5EF4-FFF2-40B4-BE49-F238E27FC236}">
                  <a16:creationId xmlns:a16="http://schemas.microsoft.com/office/drawing/2014/main" id="{B959C86B-8320-4AB5-B05A-7FA69053738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393203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46" name="Freeform 31">
              <a:extLst>
                <a:ext uri="{FF2B5EF4-FFF2-40B4-BE49-F238E27FC236}">
                  <a16:creationId xmlns:a16="http://schemas.microsoft.com/office/drawing/2014/main" id="{A815B240-3E12-4EC5-B439-449637828CF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500297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47" name="Freeform 29">
              <a:extLst>
                <a:ext uri="{FF2B5EF4-FFF2-40B4-BE49-F238E27FC236}">
                  <a16:creationId xmlns:a16="http://schemas.microsoft.com/office/drawing/2014/main" id="{0B073F10-EC6C-484A-A883-200BAD243B0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4575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48" name="Freeform 30">
              <a:extLst>
                <a:ext uri="{FF2B5EF4-FFF2-40B4-BE49-F238E27FC236}">
                  <a16:creationId xmlns:a16="http://schemas.microsoft.com/office/drawing/2014/main" id="{2D1DACCF-E8E4-4B19-A98A-29AB0378F64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8433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49" name="Freeform 31">
              <a:extLst>
                <a:ext uri="{FF2B5EF4-FFF2-40B4-BE49-F238E27FC236}">
                  <a16:creationId xmlns:a16="http://schemas.microsoft.com/office/drawing/2014/main" id="{20C0B36F-900B-4861-8ADA-6A0B875E816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71668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50" name="Freeform 32">
              <a:extLst>
                <a:ext uri="{FF2B5EF4-FFF2-40B4-BE49-F238E27FC236}">
                  <a16:creationId xmlns:a16="http://schemas.microsoft.com/office/drawing/2014/main" id="{3214DC51-B75D-4258-8FC3-52F77A7AC71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45528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51" name="Freeform 397">
              <a:extLst>
                <a:ext uri="{FF2B5EF4-FFF2-40B4-BE49-F238E27FC236}">
                  <a16:creationId xmlns:a16="http://schemas.microsoft.com/office/drawing/2014/main" id="{175F0F99-EE84-4761-AFBB-ECB2294B701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9805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52" name="Freeform 398">
              <a:extLst>
                <a:ext uri="{FF2B5EF4-FFF2-40B4-BE49-F238E27FC236}">
                  <a16:creationId xmlns:a16="http://schemas.microsoft.com/office/drawing/2014/main" id="{BDD2B32F-1A7E-4FC7-B75C-0C64BA45259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664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53" name="Freeform 399">
              <a:extLst>
                <a:ext uri="{FF2B5EF4-FFF2-40B4-BE49-F238E27FC236}">
                  <a16:creationId xmlns:a16="http://schemas.microsoft.com/office/drawing/2014/main" id="{ADF570D1-9B1D-4872-A11B-5EB3897FE32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6899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54" name="Freeform 400">
              <a:extLst>
                <a:ext uri="{FF2B5EF4-FFF2-40B4-BE49-F238E27FC236}">
                  <a16:creationId xmlns:a16="http://schemas.microsoft.com/office/drawing/2014/main" id="{ACDCE1EF-4B7B-4E53-8989-479C56D9EA3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90758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803" name="Group 1802">
            <a:extLst>
              <a:ext uri="{FF2B5EF4-FFF2-40B4-BE49-F238E27FC236}">
                <a16:creationId xmlns:a16="http://schemas.microsoft.com/office/drawing/2014/main" id="{C83934FF-0BB5-4BAF-B03C-B0B783135BB8}"/>
              </a:ext>
            </a:extLst>
          </p:cNvPr>
          <p:cNvGrpSpPr/>
          <p:nvPr userDrawn="1"/>
        </p:nvGrpSpPr>
        <p:grpSpPr>
          <a:xfrm>
            <a:off x="83664" y="5479484"/>
            <a:ext cx="12009864" cy="176637"/>
            <a:chOff x="83663" y="5434010"/>
            <a:chExt cx="12009864" cy="176637"/>
          </a:xfrm>
        </p:grpSpPr>
        <p:sp>
          <p:nvSpPr>
            <p:cNvPr id="1259" name="Freeform 29">
              <a:extLst>
                <a:ext uri="{FF2B5EF4-FFF2-40B4-BE49-F238E27FC236}">
                  <a16:creationId xmlns:a16="http://schemas.microsoft.com/office/drawing/2014/main" id="{24761962-1BE0-49DF-A61C-3A9ED25A88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17208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60" name="Freeform 30">
              <a:extLst>
                <a:ext uri="{FF2B5EF4-FFF2-40B4-BE49-F238E27FC236}">
                  <a16:creationId xmlns:a16="http://schemas.microsoft.com/office/drawing/2014/main" id="{1B031D4A-7976-4F0C-8ABE-362E310744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43349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61" name="Freeform 31">
              <a:extLst>
                <a:ext uri="{FF2B5EF4-FFF2-40B4-BE49-F238E27FC236}">
                  <a16:creationId xmlns:a16="http://schemas.microsoft.com/office/drawing/2014/main" id="{50897A41-E564-4A00-B126-E60154E438A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95675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62" name="Freeform 32">
              <a:extLst>
                <a:ext uri="{FF2B5EF4-FFF2-40B4-BE49-F238E27FC236}">
                  <a16:creationId xmlns:a16="http://schemas.microsoft.com/office/drawing/2014/main" id="{1E759BA7-7A91-4308-B19D-A4A7E12933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24302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63" name="Freeform 29">
              <a:extLst>
                <a:ext uri="{FF2B5EF4-FFF2-40B4-BE49-F238E27FC236}">
                  <a16:creationId xmlns:a16="http://schemas.microsoft.com/office/drawing/2014/main" id="{35F09459-B9CE-48EF-83A8-5CFA503F86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1978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64" name="Freeform 30">
              <a:extLst>
                <a:ext uri="{FF2B5EF4-FFF2-40B4-BE49-F238E27FC236}">
                  <a16:creationId xmlns:a16="http://schemas.microsoft.com/office/drawing/2014/main" id="{E9A66D11-C858-478C-AB7C-DFF8275BA2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8118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65" name="Freeform 31">
              <a:extLst>
                <a:ext uri="{FF2B5EF4-FFF2-40B4-BE49-F238E27FC236}">
                  <a16:creationId xmlns:a16="http://schemas.microsoft.com/office/drawing/2014/main" id="{1CBF971F-E49C-41C8-88E4-4D197B388F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50444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66" name="Freeform 32">
              <a:extLst>
                <a:ext uri="{FF2B5EF4-FFF2-40B4-BE49-F238E27FC236}">
                  <a16:creationId xmlns:a16="http://schemas.microsoft.com/office/drawing/2014/main" id="{0AE1EA9E-259B-4B65-BB36-A923BBF6DF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79072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67" name="Freeform 29">
              <a:extLst>
                <a:ext uri="{FF2B5EF4-FFF2-40B4-BE49-F238E27FC236}">
                  <a16:creationId xmlns:a16="http://schemas.microsoft.com/office/drawing/2014/main" id="{E37B4C17-D22E-45C5-82B4-03F808913D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6746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68" name="Freeform 30">
              <a:extLst>
                <a:ext uri="{FF2B5EF4-FFF2-40B4-BE49-F238E27FC236}">
                  <a16:creationId xmlns:a16="http://schemas.microsoft.com/office/drawing/2014/main" id="{7FE24AF0-5823-466E-B6D4-32129C65EF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2887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69" name="Freeform 31">
              <a:extLst>
                <a:ext uri="{FF2B5EF4-FFF2-40B4-BE49-F238E27FC236}">
                  <a16:creationId xmlns:a16="http://schemas.microsoft.com/office/drawing/2014/main" id="{8EB3838D-312E-4ED4-AE71-2178C0BC80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05213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70" name="Freeform 32">
              <a:extLst>
                <a:ext uri="{FF2B5EF4-FFF2-40B4-BE49-F238E27FC236}">
                  <a16:creationId xmlns:a16="http://schemas.microsoft.com/office/drawing/2014/main" id="{94C93F6A-D61B-4403-BC23-B4BD75C087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3841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71" name="Freeform 29">
              <a:extLst>
                <a:ext uri="{FF2B5EF4-FFF2-40B4-BE49-F238E27FC236}">
                  <a16:creationId xmlns:a16="http://schemas.microsoft.com/office/drawing/2014/main" id="{2EDBC7ED-78A2-447B-8259-2240896951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1515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72" name="Freeform 30">
              <a:extLst>
                <a:ext uri="{FF2B5EF4-FFF2-40B4-BE49-F238E27FC236}">
                  <a16:creationId xmlns:a16="http://schemas.microsoft.com/office/drawing/2014/main" id="{BE583CF6-1A7B-4535-9AFE-6A7B756C02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07656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73" name="Freeform 31">
              <a:extLst>
                <a:ext uri="{FF2B5EF4-FFF2-40B4-BE49-F238E27FC236}">
                  <a16:creationId xmlns:a16="http://schemas.microsoft.com/office/drawing/2014/main" id="{D390214D-59ED-4E2A-8BDB-AEF473BAEF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9982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74" name="Freeform 32">
              <a:extLst>
                <a:ext uri="{FF2B5EF4-FFF2-40B4-BE49-F238E27FC236}">
                  <a16:creationId xmlns:a16="http://schemas.microsoft.com/office/drawing/2014/main" id="{CA032B65-51C1-4942-A474-470A06043A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8610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75" name="Freeform 521">
              <a:extLst>
                <a:ext uri="{FF2B5EF4-FFF2-40B4-BE49-F238E27FC236}">
                  <a16:creationId xmlns:a16="http://schemas.microsoft.com/office/drawing/2014/main" id="{B62B3504-3C00-4E37-BF17-0840E8DD5F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36284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76" name="Freeform 522">
              <a:extLst>
                <a:ext uri="{FF2B5EF4-FFF2-40B4-BE49-F238E27FC236}">
                  <a16:creationId xmlns:a16="http://schemas.microsoft.com/office/drawing/2014/main" id="{9897F029-9C43-4E3F-AEDC-6A78A84B437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62425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77" name="Freeform 523">
              <a:extLst>
                <a:ext uri="{FF2B5EF4-FFF2-40B4-BE49-F238E27FC236}">
                  <a16:creationId xmlns:a16="http://schemas.microsoft.com/office/drawing/2014/main" id="{39334582-743E-462A-97FA-3B9F6775D8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4751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78" name="Freeform 524">
              <a:extLst>
                <a:ext uri="{FF2B5EF4-FFF2-40B4-BE49-F238E27FC236}">
                  <a16:creationId xmlns:a16="http://schemas.microsoft.com/office/drawing/2014/main" id="{8AC5052F-74BF-447E-9782-694CFD77A4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43378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79" name="Freeform 29">
              <a:extLst>
                <a:ext uri="{FF2B5EF4-FFF2-40B4-BE49-F238E27FC236}">
                  <a16:creationId xmlns:a16="http://schemas.microsoft.com/office/drawing/2014/main" id="{DC9E3538-3D27-4A21-BAB0-A256D34862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91054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80" name="Freeform 31">
              <a:extLst>
                <a:ext uri="{FF2B5EF4-FFF2-40B4-BE49-F238E27FC236}">
                  <a16:creationId xmlns:a16="http://schemas.microsoft.com/office/drawing/2014/main" id="{B2A2E517-DA4F-4563-A485-B1F778F56D0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69520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81" name="Freeform 29">
              <a:extLst>
                <a:ext uri="{FF2B5EF4-FFF2-40B4-BE49-F238E27FC236}">
                  <a16:creationId xmlns:a16="http://schemas.microsoft.com/office/drawing/2014/main" id="{531F3092-E77B-4A14-BF15-79EA2F0D89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9682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82" name="Freeform 30">
              <a:extLst>
                <a:ext uri="{FF2B5EF4-FFF2-40B4-BE49-F238E27FC236}">
                  <a16:creationId xmlns:a16="http://schemas.microsoft.com/office/drawing/2014/main" id="{0FA81383-5E86-492A-BFE4-BD08A178D7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45823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83" name="Freeform 31">
              <a:extLst>
                <a:ext uri="{FF2B5EF4-FFF2-40B4-BE49-F238E27FC236}">
                  <a16:creationId xmlns:a16="http://schemas.microsoft.com/office/drawing/2014/main" id="{097B81D6-4F8F-4D65-B6F7-89F58561F2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98148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84" name="Freeform 32">
              <a:extLst>
                <a:ext uri="{FF2B5EF4-FFF2-40B4-BE49-F238E27FC236}">
                  <a16:creationId xmlns:a16="http://schemas.microsoft.com/office/drawing/2014/main" id="{D45B9F3E-34C1-4ABA-898F-CFB0DB55F8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26776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85" name="Freeform 29">
              <a:extLst>
                <a:ext uri="{FF2B5EF4-FFF2-40B4-BE49-F238E27FC236}">
                  <a16:creationId xmlns:a16="http://schemas.microsoft.com/office/drawing/2014/main" id="{29946AF2-BAC1-429E-9627-C8F28E02A54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74451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86" name="Freeform 30">
              <a:extLst>
                <a:ext uri="{FF2B5EF4-FFF2-40B4-BE49-F238E27FC236}">
                  <a16:creationId xmlns:a16="http://schemas.microsoft.com/office/drawing/2014/main" id="{513C5CC5-2FCA-4012-BE7E-F9C7EE2986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00592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87" name="Freeform 31">
              <a:extLst>
                <a:ext uri="{FF2B5EF4-FFF2-40B4-BE49-F238E27FC236}">
                  <a16:creationId xmlns:a16="http://schemas.microsoft.com/office/drawing/2014/main" id="{573BCBCE-901E-4E29-A89F-0376FC3A24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52918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88" name="Freeform 32">
              <a:extLst>
                <a:ext uri="{FF2B5EF4-FFF2-40B4-BE49-F238E27FC236}">
                  <a16:creationId xmlns:a16="http://schemas.microsoft.com/office/drawing/2014/main" id="{A39B88C2-9830-40E3-BAC6-A9E3BD81D7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81546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89" name="Freeform 29">
              <a:extLst>
                <a:ext uri="{FF2B5EF4-FFF2-40B4-BE49-F238E27FC236}">
                  <a16:creationId xmlns:a16="http://schemas.microsoft.com/office/drawing/2014/main" id="{20899E7F-0310-4685-A2F2-5B4E6148F0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29220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90" name="Freeform 30">
              <a:extLst>
                <a:ext uri="{FF2B5EF4-FFF2-40B4-BE49-F238E27FC236}">
                  <a16:creationId xmlns:a16="http://schemas.microsoft.com/office/drawing/2014/main" id="{DBEC7EC4-819E-423C-9EAC-4A8FE80538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55360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91" name="Freeform 31">
              <a:extLst>
                <a:ext uri="{FF2B5EF4-FFF2-40B4-BE49-F238E27FC236}">
                  <a16:creationId xmlns:a16="http://schemas.microsoft.com/office/drawing/2014/main" id="{5D86AE80-A356-454F-B1D5-81A99A2422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07686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92" name="Freeform 32">
              <a:extLst>
                <a:ext uri="{FF2B5EF4-FFF2-40B4-BE49-F238E27FC236}">
                  <a16:creationId xmlns:a16="http://schemas.microsoft.com/office/drawing/2014/main" id="{1B45853C-2B42-4BFE-B820-CF227EEB67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36314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93" name="Freeform 29">
              <a:extLst>
                <a:ext uri="{FF2B5EF4-FFF2-40B4-BE49-F238E27FC236}">
                  <a16:creationId xmlns:a16="http://schemas.microsoft.com/office/drawing/2014/main" id="{0AE4CDB1-81A7-4B5E-B99B-2C4F31ADF9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83989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94" name="Freeform 30">
              <a:extLst>
                <a:ext uri="{FF2B5EF4-FFF2-40B4-BE49-F238E27FC236}">
                  <a16:creationId xmlns:a16="http://schemas.microsoft.com/office/drawing/2014/main" id="{33A7D983-066B-465D-9AD4-2E0E449672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10130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95" name="Freeform 31">
              <a:extLst>
                <a:ext uri="{FF2B5EF4-FFF2-40B4-BE49-F238E27FC236}">
                  <a16:creationId xmlns:a16="http://schemas.microsoft.com/office/drawing/2014/main" id="{5AAAB512-0256-4DB7-908E-BCD189213D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62455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96" name="Freeform 32">
              <a:extLst>
                <a:ext uri="{FF2B5EF4-FFF2-40B4-BE49-F238E27FC236}">
                  <a16:creationId xmlns:a16="http://schemas.microsoft.com/office/drawing/2014/main" id="{8637A79E-B4AC-4807-ADE1-0662B5E332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91083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97" name="Freeform 543">
              <a:extLst>
                <a:ext uri="{FF2B5EF4-FFF2-40B4-BE49-F238E27FC236}">
                  <a16:creationId xmlns:a16="http://schemas.microsoft.com/office/drawing/2014/main" id="{3D4C7B03-9126-4902-B359-4891BE95C4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38757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98" name="Freeform 544">
              <a:extLst>
                <a:ext uri="{FF2B5EF4-FFF2-40B4-BE49-F238E27FC236}">
                  <a16:creationId xmlns:a16="http://schemas.microsoft.com/office/drawing/2014/main" id="{DF312E01-F755-491C-93A4-EA08984A59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764899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99" name="Freeform 545">
              <a:extLst>
                <a:ext uri="{FF2B5EF4-FFF2-40B4-BE49-F238E27FC236}">
                  <a16:creationId xmlns:a16="http://schemas.microsoft.com/office/drawing/2014/main" id="{83CFDB02-61D4-49CB-9A00-2398F42BDF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217225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00" name="Freeform 546">
              <a:extLst>
                <a:ext uri="{FF2B5EF4-FFF2-40B4-BE49-F238E27FC236}">
                  <a16:creationId xmlns:a16="http://schemas.microsoft.com/office/drawing/2014/main" id="{DF18EFB1-312A-4586-9660-ECD85A2235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45852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01" name="Freeform 29">
              <a:extLst>
                <a:ext uri="{FF2B5EF4-FFF2-40B4-BE49-F238E27FC236}">
                  <a16:creationId xmlns:a16="http://schemas.microsoft.com/office/drawing/2014/main" id="{2649A64F-AE31-4023-9308-86D697BF0E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093527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02" name="Freeform 31">
              <a:extLst>
                <a:ext uri="{FF2B5EF4-FFF2-40B4-BE49-F238E27FC236}">
                  <a16:creationId xmlns:a16="http://schemas.microsoft.com/office/drawing/2014/main" id="{6A59C11F-BCED-45E9-BF66-C2BD701C0C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871993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55" name="Freeform 30">
              <a:extLst>
                <a:ext uri="{FF2B5EF4-FFF2-40B4-BE49-F238E27FC236}">
                  <a16:creationId xmlns:a16="http://schemas.microsoft.com/office/drawing/2014/main" id="{5FE51355-35E3-49E8-85A3-D4D72E6D7A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2710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56" name="Freeform 32">
              <a:extLst>
                <a:ext uri="{FF2B5EF4-FFF2-40B4-BE49-F238E27FC236}">
                  <a16:creationId xmlns:a16="http://schemas.microsoft.com/office/drawing/2014/main" id="{B6FC7311-C922-4951-B4A9-3C7D94EEEA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663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57" name="Freeform 403">
              <a:extLst>
                <a:ext uri="{FF2B5EF4-FFF2-40B4-BE49-F238E27FC236}">
                  <a16:creationId xmlns:a16="http://schemas.microsoft.com/office/drawing/2014/main" id="{0745F8EF-637D-4A8F-B232-883E8FA586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337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58" name="Freeform 404">
              <a:extLst>
                <a:ext uri="{FF2B5EF4-FFF2-40B4-BE49-F238E27FC236}">
                  <a16:creationId xmlns:a16="http://schemas.microsoft.com/office/drawing/2014/main" id="{ADA9168B-2EAD-4D0B-BFD2-8FF84ABC11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7479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59" name="Freeform 405">
              <a:extLst>
                <a:ext uri="{FF2B5EF4-FFF2-40B4-BE49-F238E27FC236}">
                  <a16:creationId xmlns:a16="http://schemas.microsoft.com/office/drawing/2014/main" id="{D680F632-EA80-466A-B637-B37E6B442E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9806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60" name="Freeform 406">
              <a:extLst>
                <a:ext uri="{FF2B5EF4-FFF2-40B4-BE49-F238E27FC236}">
                  <a16:creationId xmlns:a16="http://schemas.microsoft.com/office/drawing/2014/main" id="{91714576-22C0-42FB-9AF4-7425966897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8432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61" name="Freeform 29">
              <a:extLst>
                <a:ext uri="{FF2B5EF4-FFF2-40B4-BE49-F238E27FC236}">
                  <a16:creationId xmlns:a16="http://schemas.microsoft.com/office/drawing/2014/main" id="{3D32113D-5E75-41BC-9D3E-C15D86CF4F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86107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62" name="Freeform 31">
              <a:extLst>
                <a:ext uri="{FF2B5EF4-FFF2-40B4-BE49-F238E27FC236}">
                  <a16:creationId xmlns:a16="http://schemas.microsoft.com/office/drawing/2014/main" id="{6B435127-BAB5-4229-AFE6-5EAAE46AB91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4574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63" name="Freeform 29">
              <a:extLst>
                <a:ext uri="{FF2B5EF4-FFF2-40B4-BE49-F238E27FC236}">
                  <a16:creationId xmlns:a16="http://schemas.microsoft.com/office/drawing/2014/main" id="{14F03D5D-EC2E-4153-B5F1-5002D0BEA5C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14735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64" name="Freeform 30">
              <a:extLst>
                <a:ext uri="{FF2B5EF4-FFF2-40B4-BE49-F238E27FC236}">
                  <a16:creationId xmlns:a16="http://schemas.microsoft.com/office/drawing/2014/main" id="{2B304D4D-AD6D-4EA7-AE62-CD69CC13E7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0877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65" name="Freeform 31">
              <a:extLst>
                <a:ext uri="{FF2B5EF4-FFF2-40B4-BE49-F238E27FC236}">
                  <a16:creationId xmlns:a16="http://schemas.microsoft.com/office/drawing/2014/main" id="{0F4033CB-C43A-4E10-BFD5-AA7D4C2711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93203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66" name="Freeform 32">
              <a:extLst>
                <a:ext uri="{FF2B5EF4-FFF2-40B4-BE49-F238E27FC236}">
                  <a16:creationId xmlns:a16="http://schemas.microsoft.com/office/drawing/2014/main" id="{A61EAF2D-62B3-42CF-A806-ADB144F390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1829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67" name="Freeform 29">
              <a:extLst>
                <a:ext uri="{FF2B5EF4-FFF2-40B4-BE49-F238E27FC236}">
                  <a16:creationId xmlns:a16="http://schemas.microsoft.com/office/drawing/2014/main" id="{C1628E29-6AD6-4202-ADB0-374FADBC367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69505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68" name="Freeform 30">
              <a:extLst>
                <a:ext uri="{FF2B5EF4-FFF2-40B4-BE49-F238E27FC236}">
                  <a16:creationId xmlns:a16="http://schemas.microsoft.com/office/drawing/2014/main" id="{A6C4A2C5-7FCF-4D03-8316-5371BA5681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95646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69" name="Freeform 31">
              <a:extLst>
                <a:ext uri="{FF2B5EF4-FFF2-40B4-BE49-F238E27FC236}">
                  <a16:creationId xmlns:a16="http://schemas.microsoft.com/office/drawing/2014/main" id="{B0014A71-19F9-425B-93A2-EC759EE1C8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7971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70" name="Freeform 32">
              <a:extLst>
                <a:ext uri="{FF2B5EF4-FFF2-40B4-BE49-F238E27FC236}">
                  <a16:creationId xmlns:a16="http://schemas.microsoft.com/office/drawing/2014/main" id="{338F3D9B-FFBB-44A6-A3E3-EA26702F0F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76599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71" name="Freeform 29">
              <a:extLst>
                <a:ext uri="{FF2B5EF4-FFF2-40B4-BE49-F238E27FC236}">
                  <a16:creationId xmlns:a16="http://schemas.microsoft.com/office/drawing/2014/main" id="{941A3535-264B-48D6-B67C-A1C07A01D4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24274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72" name="Freeform 30">
              <a:extLst>
                <a:ext uri="{FF2B5EF4-FFF2-40B4-BE49-F238E27FC236}">
                  <a16:creationId xmlns:a16="http://schemas.microsoft.com/office/drawing/2014/main" id="{51C05916-32DF-47B5-9DB3-589CA4F0E4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0415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73" name="Freeform 31">
              <a:extLst>
                <a:ext uri="{FF2B5EF4-FFF2-40B4-BE49-F238E27FC236}">
                  <a16:creationId xmlns:a16="http://schemas.microsoft.com/office/drawing/2014/main" id="{78328BBB-9B86-4E84-AE5F-4377FF1E7A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740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74" name="Freeform 32">
              <a:extLst>
                <a:ext uri="{FF2B5EF4-FFF2-40B4-BE49-F238E27FC236}">
                  <a16:creationId xmlns:a16="http://schemas.microsoft.com/office/drawing/2014/main" id="{B85870DC-6C88-48B6-9D53-EFFBC7B7B7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1368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75" name="Freeform 29">
              <a:extLst>
                <a:ext uri="{FF2B5EF4-FFF2-40B4-BE49-F238E27FC236}">
                  <a16:creationId xmlns:a16="http://schemas.microsoft.com/office/drawing/2014/main" id="{414E8086-C64D-42AD-AA34-2AD145104B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9042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76" name="Freeform 30">
              <a:extLst>
                <a:ext uri="{FF2B5EF4-FFF2-40B4-BE49-F238E27FC236}">
                  <a16:creationId xmlns:a16="http://schemas.microsoft.com/office/drawing/2014/main" id="{46EC6941-0A23-427F-98FD-7AB5A0EDD37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5183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77" name="Freeform 31">
              <a:extLst>
                <a:ext uri="{FF2B5EF4-FFF2-40B4-BE49-F238E27FC236}">
                  <a16:creationId xmlns:a16="http://schemas.microsoft.com/office/drawing/2014/main" id="{C8BCF97B-6666-44B0-8C74-38E6C1D9DD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7509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78" name="Freeform 32">
              <a:extLst>
                <a:ext uri="{FF2B5EF4-FFF2-40B4-BE49-F238E27FC236}">
                  <a16:creationId xmlns:a16="http://schemas.microsoft.com/office/drawing/2014/main" id="{DDED85AC-F417-4ADD-A972-895C6A04C1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137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79" name="Freeform 425">
              <a:extLst>
                <a:ext uri="{FF2B5EF4-FFF2-40B4-BE49-F238E27FC236}">
                  <a16:creationId xmlns:a16="http://schemas.microsoft.com/office/drawing/2014/main" id="{7D3FA6D2-BBF7-4AB6-BAE7-F97BDA36F7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33811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80" name="Freeform 426">
              <a:extLst>
                <a:ext uri="{FF2B5EF4-FFF2-40B4-BE49-F238E27FC236}">
                  <a16:creationId xmlns:a16="http://schemas.microsoft.com/office/drawing/2014/main" id="{DD4AE243-9527-43B7-8E22-4DB119A90D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59953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81" name="Freeform 427">
              <a:extLst>
                <a:ext uri="{FF2B5EF4-FFF2-40B4-BE49-F238E27FC236}">
                  <a16:creationId xmlns:a16="http://schemas.microsoft.com/office/drawing/2014/main" id="{9E810988-B15D-4D06-8C31-03E393EF94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12279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82" name="Freeform 428">
              <a:extLst>
                <a:ext uri="{FF2B5EF4-FFF2-40B4-BE49-F238E27FC236}">
                  <a16:creationId xmlns:a16="http://schemas.microsoft.com/office/drawing/2014/main" id="{CBE90BFD-D2FD-463C-ADE7-36CF46E2D5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0906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83" name="Freeform 29">
              <a:extLst>
                <a:ext uri="{FF2B5EF4-FFF2-40B4-BE49-F238E27FC236}">
                  <a16:creationId xmlns:a16="http://schemas.microsoft.com/office/drawing/2014/main" id="{60B33612-949E-4A25-A20C-E2AC5C4BEE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88581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84" name="Freeform 31">
              <a:extLst>
                <a:ext uri="{FF2B5EF4-FFF2-40B4-BE49-F238E27FC236}">
                  <a16:creationId xmlns:a16="http://schemas.microsoft.com/office/drawing/2014/main" id="{5BCF30E3-D5E7-42B9-8C53-E32EBA0F76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67048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819" name="Group 1818">
            <a:extLst>
              <a:ext uri="{FF2B5EF4-FFF2-40B4-BE49-F238E27FC236}">
                <a16:creationId xmlns:a16="http://schemas.microsoft.com/office/drawing/2014/main" id="{430371C6-CFD6-408B-A6C1-DC1E1EE72F2C}"/>
              </a:ext>
            </a:extLst>
          </p:cNvPr>
          <p:cNvGrpSpPr/>
          <p:nvPr userDrawn="1"/>
        </p:nvGrpSpPr>
        <p:grpSpPr>
          <a:xfrm>
            <a:off x="83664" y="5764518"/>
            <a:ext cx="12009863" cy="176637"/>
            <a:chOff x="83664" y="5724319"/>
            <a:chExt cx="12009863" cy="176637"/>
          </a:xfrm>
        </p:grpSpPr>
        <p:sp>
          <p:nvSpPr>
            <p:cNvPr id="1303" name="Freeform 29">
              <a:extLst>
                <a:ext uri="{FF2B5EF4-FFF2-40B4-BE49-F238E27FC236}">
                  <a16:creationId xmlns:a16="http://schemas.microsoft.com/office/drawing/2014/main" id="{76F6D8B6-6BD2-4272-8D1A-8594E2E336C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871994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04" name="Freeform 30">
              <a:extLst>
                <a:ext uri="{FF2B5EF4-FFF2-40B4-BE49-F238E27FC236}">
                  <a16:creationId xmlns:a16="http://schemas.microsoft.com/office/drawing/2014/main" id="{4DFD24A8-D2FE-487B-8890-BA4F47601FB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545853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05" name="Freeform 31">
              <a:extLst>
                <a:ext uri="{FF2B5EF4-FFF2-40B4-BE49-F238E27FC236}">
                  <a16:creationId xmlns:a16="http://schemas.microsoft.com/office/drawing/2014/main" id="{EF023B29-83A2-4349-A49F-63CB6FDC035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979088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06" name="Freeform 32">
              <a:extLst>
                <a:ext uri="{FF2B5EF4-FFF2-40B4-BE49-F238E27FC236}">
                  <a16:creationId xmlns:a16="http://schemas.microsoft.com/office/drawing/2014/main" id="{24273691-B1F2-43AA-9CDC-337C56B722C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652948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07" name="Freeform 29">
              <a:extLst>
                <a:ext uri="{FF2B5EF4-FFF2-40B4-BE49-F238E27FC236}">
                  <a16:creationId xmlns:a16="http://schemas.microsoft.com/office/drawing/2014/main" id="{847CC484-884A-45BC-AA54-3E30BD3C03A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217224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08" name="Freeform 30">
              <a:extLst>
                <a:ext uri="{FF2B5EF4-FFF2-40B4-BE49-F238E27FC236}">
                  <a16:creationId xmlns:a16="http://schemas.microsoft.com/office/drawing/2014/main" id="{83147C3B-7021-44A9-B700-12F9A5F71D1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891084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09" name="Freeform 31">
              <a:extLst>
                <a:ext uri="{FF2B5EF4-FFF2-40B4-BE49-F238E27FC236}">
                  <a16:creationId xmlns:a16="http://schemas.microsoft.com/office/drawing/2014/main" id="{A8377CDA-8747-4D10-B729-241E2063127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324319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10" name="Freeform 32">
              <a:extLst>
                <a:ext uri="{FF2B5EF4-FFF2-40B4-BE49-F238E27FC236}">
                  <a16:creationId xmlns:a16="http://schemas.microsoft.com/office/drawing/2014/main" id="{32D762D3-237F-4FA6-8E85-44DC18D6E7B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998178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11" name="Freeform 29">
              <a:extLst>
                <a:ext uri="{FF2B5EF4-FFF2-40B4-BE49-F238E27FC236}">
                  <a16:creationId xmlns:a16="http://schemas.microsoft.com/office/drawing/2014/main" id="{2980A753-A266-422C-95DF-90CFF7247A5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562456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12" name="Freeform 30">
              <a:extLst>
                <a:ext uri="{FF2B5EF4-FFF2-40B4-BE49-F238E27FC236}">
                  <a16:creationId xmlns:a16="http://schemas.microsoft.com/office/drawing/2014/main" id="{9531792C-52CE-40E4-AC35-088E0EED663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236315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13" name="Freeform 31">
              <a:extLst>
                <a:ext uri="{FF2B5EF4-FFF2-40B4-BE49-F238E27FC236}">
                  <a16:creationId xmlns:a16="http://schemas.microsoft.com/office/drawing/2014/main" id="{45E64826-832D-44F4-8B48-6B48FBC99B9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69550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14" name="Freeform 32">
              <a:extLst>
                <a:ext uri="{FF2B5EF4-FFF2-40B4-BE49-F238E27FC236}">
                  <a16:creationId xmlns:a16="http://schemas.microsoft.com/office/drawing/2014/main" id="{AC6F8EB2-0C2F-4A85-907B-092FB26E481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343410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15" name="Freeform 29">
              <a:extLst>
                <a:ext uri="{FF2B5EF4-FFF2-40B4-BE49-F238E27FC236}">
                  <a16:creationId xmlns:a16="http://schemas.microsoft.com/office/drawing/2014/main" id="{59876DBB-6429-46AD-AD13-211C3AA443A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907687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16" name="Freeform 30">
              <a:extLst>
                <a:ext uri="{FF2B5EF4-FFF2-40B4-BE49-F238E27FC236}">
                  <a16:creationId xmlns:a16="http://schemas.microsoft.com/office/drawing/2014/main" id="{DE0CC428-3A8D-46A1-891F-54F21BFFD4D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581546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17" name="Freeform 31">
              <a:extLst>
                <a:ext uri="{FF2B5EF4-FFF2-40B4-BE49-F238E27FC236}">
                  <a16:creationId xmlns:a16="http://schemas.microsoft.com/office/drawing/2014/main" id="{6C51269A-FAB2-4E9D-83F6-306397BA5CD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014782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18" name="Freeform 32">
              <a:extLst>
                <a:ext uri="{FF2B5EF4-FFF2-40B4-BE49-F238E27FC236}">
                  <a16:creationId xmlns:a16="http://schemas.microsoft.com/office/drawing/2014/main" id="{CB4C8C5E-D6C3-4E3F-904B-F8292FB9634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688641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19" name="Freeform 565">
              <a:extLst>
                <a:ext uri="{FF2B5EF4-FFF2-40B4-BE49-F238E27FC236}">
                  <a16:creationId xmlns:a16="http://schemas.microsoft.com/office/drawing/2014/main" id="{2D662F8C-2DD5-4599-9C26-B32FFCE7D19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252918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20" name="Freeform 566">
              <a:extLst>
                <a:ext uri="{FF2B5EF4-FFF2-40B4-BE49-F238E27FC236}">
                  <a16:creationId xmlns:a16="http://schemas.microsoft.com/office/drawing/2014/main" id="{CBD85F42-3664-472E-9958-BABF492997E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926777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21" name="Freeform 567">
              <a:extLst>
                <a:ext uri="{FF2B5EF4-FFF2-40B4-BE49-F238E27FC236}">
                  <a16:creationId xmlns:a16="http://schemas.microsoft.com/office/drawing/2014/main" id="{395CCF77-8F1B-4B34-A334-E4DD8C6EB2C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360012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22" name="Freeform 568">
              <a:extLst>
                <a:ext uri="{FF2B5EF4-FFF2-40B4-BE49-F238E27FC236}">
                  <a16:creationId xmlns:a16="http://schemas.microsoft.com/office/drawing/2014/main" id="{7CA16FC4-4ABC-4A07-94A2-233476A0678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33872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23" name="Freeform 29">
              <a:extLst>
                <a:ext uri="{FF2B5EF4-FFF2-40B4-BE49-F238E27FC236}">
                  <a16:creationId xmlns:a16="http://schemas.microsoft.com/office/drawing/2014/main" id="{CF0EE68E-6988-417D-8083-2C0439098FC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598148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24" name="Freeform 31">
              <a:extLst>
                <a:ext uri="{FF2B5EF4-FFF2-40B4-BE49-F238E27FC236}">
                  <a16:creationId xmlns:a16="http://schemas.microsoft.com/office/drawing/2014/main" id="{5977FCAA-6899-4D75-8AB1-2624D81AD53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705243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25" name="Freeform 29">
              <a:extLst>
                <a:ext uri="{FF2B5EF4-FFF2-40B4-BE49-F238E27FC236}">
                  <a16:creationId xmlns:a16="http://schemas.microsoft.com/office/drawing/2014/main" id="{D2C1A5AD-A619-4253-B25B-CFBFB9DFD1D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269520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26" name="Freeform 30">
              <a:extLst>
                <a:ext uri="{FF2B5EF4-FFF2-40B4-BE49-F238E27FC236}">
                  <a16:creationId xmlns:a16="http://schemas.microsoft.com/office/drawing/2014/main" id="{D3255226-FDF0-442E-B7DA-41DF04E8422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943379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27" name="Freeform 31">
              <a:extLst>
                <a:ext uri="{FF2B5EF4-FFF2-40B4-BE49-F238E27FC236}">
                  <a16:creationId xmlns:a16="http://schemas.microsoft.com/office/drawing/2014/main" id="{56F12368-9674-487C-AA80-7051B6041B4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76614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28" name="Freeform 32">
              <a:extLst>
                <a:ext uri="{FF2B5EF4-FFF2-40B4-BE49-F238E27FC236}">
                  <a16:creationId xmlns:a16="http://schemas.microsoft.com/office/drawing/2014/main" id="{711832B8-9449-4913-BC68-BB0BD02481D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050474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29" name="Freeform 29">
              <a:extLst>
                <a:ext uri="{FF2B5EF4-FFF2-40B4-BE49-F238E27FC236}">
                  <a16:creationId xmlns:a16="http://schemas.microsoft.com/office/drawing/2014/main" id="{BC64ABF5-449B-4223-8659-3E32FE8DE0D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614751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30" name="Freeform 30">
              <a:extLst>
                <a:ext uri="{FF2B5EF4-FFF2-40B4-BE49-F238E27FC236}">
                  <a16:creationId xmlns:a16="http://schemas.microsoft.com/office/drawing/2014/main" id="{D0386E01-BB64-4325-8B00-5C600DEEDAC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288610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31" name="Freeform 31">
              <a:extLst>
                <a:ext uri="{FF2B5EF4-FFF2-40B4-BE49-F238E27FC236}">
                  <a16:creationId xmlns:a16="http://schemas.microsoft.com/office/drawing/2014/main" id="{DBAF5DF2-1187-4DC5-921F-3D582C6F0BC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721846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32" name="Freeform 32">
              <a:extLst>
                <a:ext uri="{FF2B5EF4-FFF2-40B4-BE49-F238E27FC236}">
                  <a16:creationId xmlns:a16="http://schemas.microsoft.com/office/drawing/2014/main" id="{BBF9735B-F5C8-4CF2-B2EE-C9FCF344D8B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95705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33" name="Freeform 29">
              <a:extLst>
                <a:ext uri="{FF2B5EF4-FFF2-40B4-BE49-F238E27FC236}">
                  <a16:creationId xmlns:a16="http://schemas.microsoft.com/office/drawing/2014/main" id="{46F34481-AADE-476B-95C7-F05DD5C2D87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959982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34" name="Freeform 30">
              <a:extLst>
                <a:ext uri="{FF2B5EF4-FFF2-40B4-BE49-F238E27FC236}">
                  <a16:creationId xmlns:a16="http://schemas.microsoft.com/office/drawing/2014/main" id="{96C4BC29-4C4A-4077-8182-396DBB576B9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633842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35" name="Freeform 31">
              <a:extLst>
                <a:ext uri="{FF2B5EF4-FFF2-40B4-BE49-F238E27FC236}">
                  <a16:creationId xmlns:a16="http://schemas.microsoft.com/office/drawing/2014/main" id="{217570C4-36E4-4AA8-BFD0-1019A9231CC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067077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36" name="Freeform 32">
              <a:extLst>
                <a:ext uri="{FF2B5EF4-FFF2-40B4-BE49-F238E27FC236}">
                  <a16:creationId xmlns:a16="http://schemas.microsoft.com/office/drawing/2014/main" id="{AAA2BEA2-D2FC-4C19-99F4-8DBCBF2A0B1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740936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37" name="Freeform 29">
              <a:extLst>
                <a:ext uri="{FF2B5EF4-FFF2-40B4-BE49-F238E27FC236}">
                  <a16:creationId xmlns:a16="http://schemas.microsoft.com/office/drawing/2014/main" id="{E8C97EAE-833F-49B4-AEB5-3B929C844A8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305213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38" name="Freeform 30">
              <a:extLst>
                <a:ext uri="{FF2B5EF4-FFF2-40B4-BE49-F238E27FC236}">
                  <a16:creationId xmlns:a16="http://schemas.microsoft.com/office/drawing/2014/main" id="{0550D09E-8869-4325-86CD-E108995DDBD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979072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39" name="Freeform 31">
              <a:extLst>
                <a:ext uri="{FF2B5EF4-FFF2-40B4-BE49-F238E27FC236}">
                  <a16:creationId xmlns:a16="http://schemas.microsoft.com/office/drawing/2014/main" id="{A9AFA8E4-18B6-4581-845D-9F133609647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412308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40" name="Freeform 32">
              <a:extLst>
                <a:ext uri="{FF2B5EF4-FFF2-40B4-BE49-F238E27FC236}">
                  <a16:creationId xmlns:a16="http://schemas.microsoft.com/office/drawing/2014/main" id="{6CAD8EC6-D576-46BF-B70A-9EBB15C8AB6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086167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41" name="Freeform 587">
              <a:extLst>
                <a:ext uri="{FF2B5EF4-FFF2-40B4-BE49-F238E27FC236}">
                  <a16:creationId xmlns:a16="http://schemas.microsoft.com/office/drawing/2014/main" id="{6FD8427B-CE40-4DD8-939B-2E18546C94B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650445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42" name="Freeform 588">
              <a:extLst>
                <a:ext uri="{FF2B5EF4-FFF2-40B4-BE49-F238E27FC236}">
                  <a16:creationId xmlns:a16="http://schemas.microsoft.com/office/drawing/2014/main" id="{1B04A065-D77F-4A68-AEB5-3AEBC37AE9D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324303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43" name="Freeform 589">
              <a:extLst>
                <a:ext uri="{FF2B5EF4-FFF2-40B4-BE49-F238E27FC236}">
                  <a16:creationId xmlns:a16="http://schemas.microsoft.com/office/drawing/2014/main" id="{44131293-3CDB-4ECB-98B7-B1224768E87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757539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44" name="Freeform 590">
              <a:extLst>
                <a:ext uri="{FF2B5EF4-FFF2-40B4-BE49-F238E27FC236}">
                  <a16:creationId xmlns:a16="http://schemas.microsoft.com/office/drawing/2014/main" id="{ED8566A8-1CB8-47B1-814A-30A8D700A50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431399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45" name="Freeform 29">
              <a:extLst>
                <a:ext uri="{FF2B5EF4-FFF2-40B4-BE49-F238E27FC236}">
                  <a16:creationId xmlns:a16="http://schemas.microsoft.com/office/drawing/2014/main" id="{F106ACD6-8A0C-452C-9A2E-A3476986691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995675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46" name="Freeform 31">
              <a:extLst>
                <a:ext uri="{FF2B5EF4-FFF2-40B4-BE49-F238E27FC236}">
                  <a16:creationId xmlns:a16="http://schemas.microsoft.com/office/drawing/2014/main" id="{D7BB2413-B04D-4328-872C-0F581970589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02769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85" name="Freeform 29">
              <a:extLst>
                <a:ext uri="{FF2B5EF4-FFF2-40B4-BE49-F238E27FC236}">
                  <a16:creationId xmlns:a16="http://schemas.microsoft.com/office/drawing/2014/main" id="{63FBF41C-AEB3-4046-A826-595978A1D05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667048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86" name="Freeform 30">
              <a:extLst>
                <a:ext uri="{FF2B5EF4-FFF2-40B4-BE49-F238E27FC236}">
                  <a16:creationId xmlns:a16="http://schemas.microsoft.com/office/drawing/2014/main" id="{9122AE30-BACF-4CCD-9B07-5CE73BF3877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40907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87" name="Freeform 31">
              <a:extLst>
                <a:ext uri="{FF2B5EF4-FFF2-40B4-BE49-F238E27FC236}">
                  <a16:creationId xmlns:a16="http://schemas.microsoft.com/office/drawing/2014/main" id="{2BC13C36-EDC8-446A-8384-E3A8538FA7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774142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88" name="Freeform 32">
              <a:extLst>
                <a:ext uri="{FF2B5EF4-FFF2-40B4-BE49-F238E27FC236}">
                  <a16:creationId xmlns:a16="http://schemas.microsoft.com/office/drawing/2014/main" id="{D7AA2B38-1811-47A6-AEA8-A6C69DAE363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448001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89" name="Freeform 29">
              <a:extLst>
                <a:ext uri="{FF2B5EF4-FFF2-40B4-BE49-F238E27FC236}">
                  <a16:creationId xmlns:a16="http://schemas.microsoft.com/office/drawing/2014/main" id="{7F56B87E-4822-4DEB-AD21-D72B4C92F32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12278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90" name="Freeform 30">
              <a:extLst>
                <a:ext uri="{FF2B5EF4-FFF2-40B4-BE49-F238E27FC236}">
                  <a16:creationId xmlns:a16="http://schemas.microsoft.com/office/drawing/2014/main" id="{148BD1A7-F4DB-4E65-A923-A25E0DF9B28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686138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91" name="Freeform 31">
              <a:extLst>
                <a:ext uri="{FF2B5EF4-FFF2-40B4-BE49-F238E27FC236}">
                  <a16:creationId xmlns:a16="http://schemas.microsoft.com/office/drawing/2014/main" id="{9BCBF8E9-7DB4-4612-9579-AC569187C9F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19373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92" name="Freeform 32">
              <a:extLst>
                <a:ext uri="{FF2B5EF4-FFF2-40B4-BE49-F238E27FC236}">
                  <a16:creationId xmlns:a16="http://schemas.microsoft.com/office/drawing/2014/main" id="{88034BA7-AB65-4694-A441-5ABD835443E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793231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93" name="Freeform 29">
              <a:extLst>
                <a:ext uri="{FF2B5EF4-FFF2-40B4-BE49-F238E27FC236}">
                  <a16:creationId xmlns:a16="http://schemas.microsoft.com/office/drawing/2014/main" id="{7EBC240C-323B-4BA3-8164-D6972856755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357510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94" name="Freeform 30">
              <a:extLst>
                <a:ext uri="{FF2B5EF4-FFF2-40B4-BE49-F238E27FC236}">
                  <a16:creationId xmlns:a16="http://schemas.microsoft.com/office/drawing/2014/main" id="{24A0EAE1-0284-47CE-A39A-3AF503AE18B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031369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95" name="Freeform 31">
              <a:extLst>
                <a:ext uri="{FF2B5EF4-FFF2-40B4-BE49-F238E27FC236}">
                  <a16:creationId xmlns:a16="http://schemas.microsoft.com/office/drawing/2014/main" id="{61BB443E-D8F0-4D82-99A9-CA1FB7C4E00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464604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96" name="Freeform 32">
              <a:extLst>
                <a:ext uri="{FF2B5EF4-FFF2-40B4-BE49-F238E27FC236}">
                  <a16:creationId xmlns:a16="http://schemas.microsoft.com/office/drawing/2014/main" id="{5642677F-134C-4D89-B5B4-D5AE60337D2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138464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97" name="Freeform 29">
              <a:extLst>
                <a:ext uri="{FF2B5EF4-FFF2-40B4-BE49-F238E27FC236}">
                  <a16:creationId xmlns:a16="http://schemas.microsoft.com/office/drawing/2014/main" id="{2FF181D4-C7D1-47ED-8B83-C171872939D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702740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98" name="Freeform 30">
              <a:extLst>
                <a:ext uri="{FF2B5EF4-FFF2-40B4-BE49-F238E27FC236}">
                  <a16:creationId xmlns:a16="http://schemas.microsoft.com/office/drawing/2014/main" id="{B1448889-2EB5-4CFF-A526-397C04A76F2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376599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99" name="Freeform 31">
              <a:extLst>
                <a:ext uri="{FF2B5EF4-FFF2-40B4-BE49-F238E27FC236}">
                  <a16:creationId xmlns:a16="http://schemas.microsoft.com/office/drawing/2014/main" id="{ACF26832-7C8D-4682-A2C7-D65C9627112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809836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00" name="Freeform 32">
              <a:extLst>
                <a:ext uri="{FF2B5EF4-FFF2-40B4-BE49-F238E27FC236}">
                  <a16:creationId xmlns:a16="http://schemas.microsoft.com/office/drawing/2014/main" id="{A7B707C2-3B30-4325-916A-C035BA66E05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483694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01" name="Freeform 447">
              <a:extLst>
                <a:ext uri="{FF2B5EF4-FFF2-40B4-BE49-F238E27FC236}">
                  <a16:creationId xmlns:a16="http://schemas.microsoft.com/office/drawing/2014/main" id="{B5707B81-2347-40FB-84BF-AEB5490F300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047972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02" name="Freeform 448">
              <a:extLst>
                <a:ext uri="{FF2B5EF4-FFF2-40B4-BE49-F238E27FC236}">
                  <a16:creationId xmlns:a16="http://schemas.microsoft.com/office/drawing/2014/main" id="{EDFB3693-1210-41B0-AD66-C0EAE648E18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721830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03" name="Freeform 449">
              <a:extLst>
                <a:ext uri="{FF2B5EF4-FFF2-40B4-BE49-F238E27FC236}">
                  <a16:creationId xmlns:a16="http://schemas.microsoft.com/office/drawing/2014/main" id="{21E3AC9C-D382-47FB-BE24-2BF4044A3E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155066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04" name="Freeform 450">
              <a:extLst>
                <a:ext uri="{FF2B5EF4-FFF2-40B4-BE49-F238E27FC236}">
                  <a16:creationId xmlns:a16="http://schemas.microsoft.com/office/drawing/2014/main" id="{4C88C642-8E68-4914-B1A4-98DDDF3D24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828926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05" name="Freeform 29">
              <a:extLst>
                <a:ext uri="{FF2B5EF4-FFF2-40B4-BE49-F238E27FC236}">
                  <a16:creationId xmlns:a16="http://schemas.microsoft.com/office/drawing/2014/main" id="{3B7262F5-655D-4CF0-8D93-A07F9E6202F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393203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06" name="Freeform 31">
              <a:extLst>
                <a:ext uri="{FF2B5EF4-FFF2-40B4-BE49-F238E27FC236}">
                  <a16:creationId xmlns:a16="http://schemas.microsoft.com/office/drawing/2014/main" id="{2E7DA8FB-4D80-45CD-B2E7-59776911A2F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500297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07" name="Freeform 29">
              <a:extLst>
                <a:ext uri="{FF2B5EF4-FFF2-40B4-BE49-F238E27FC236}">
                  <a16:creationId xmlns:a16="http://schemas.microsoft.com/office/drawing/2014/main" id="{4B93FA50-2829-4B7C-9A02-57F45E9EC2C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4575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08" name="Freeform 30">
              <a:extLst>
                <a:ext uri="{FF2B5EF4-FFF2-40B4-BE49-F238E27FC236}">
                  <a16:creationId xmlns:a16="http://schemas.microsoft.com/office/drawing/2014/main" id="{36F8BAF9-9F80-45F2-BD7C-9503AEBA09A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8433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09" name="Freeform 31">
              <a:extLst>
                <a:ext uri="{FF2B5EF4-FFF2-40B4-BE49-F238E27FC236}">
                  <a16:creationId xmlns:a16="http://schemas.microsoft.com/office/drawing/2014/main" id="{8BB9088D-8A28-43F2-9C65-4BC5D5117CF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71668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10" name="Freeform 32">
              <a:extLst>
                <a:ext uri="{FF2B5EF4-FFF2-40B4-BE49-F238E27FC236}">
                  <a16:creationId xmlns:a16="http://schemas.microsoft.com/office/drawing/2014/main" id="{2A1860C0-E052-4551-B0A4-9FCD86C5B0A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45528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11" name="Freeform 29">
              <a:extLst>
                <a:ext uri="{FF2B5EF4-FFF2-40B4-BE49-F238E27FC236}">
                  <a16:creationId xmlns:a16="http://schemas.microsoft.com/office/drawing/2014/main" id="{EACDC31D-CF23-461A-8CA5-E7A173E4435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9805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12" name="Freeform 30">
              <a:extLst>
                <a:ext uri="{FF2B5EF4-FFF2-40B4-BE49-F238E27FC236}">
                  <a16:creationId xmlns:a16="http://schemas.microsoft.com/office/drawing/2014/main" id="{A80DB1DC-E6EE-402A-AD77-948CFACF1CD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664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13" name="Freeform 31">
              <a:extLst>
                <a:ext uri="{FF2B5EF4-FFF2-40B4-BE49-F238E27FC236}">
                  <a16:creationId xmlns:a16="http://schemas.microsoft.com/office/drawing/2014/main" id="{AF79D9E3-AF8D-4346-B927-CBB14C23873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6899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14" name="Freeform 32">
              <a:extLst>
                <a:ext uri="{FF2B5EF4-FFF2-40B4-BE49-F238E27FC236}">
                  <a16:creationId xmlns:a16="http://schemas.microsoft.com/office/drawing/2014/main" id="{B1E0B898-03AA-4946-8793-2B6BD79C700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90758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816" name="Group 1815">
            <a:extLst>
              <a:ext uri="{FF2B5EF4-FFF2-40B4-BE49-F238E27FC236}">
                <a16:creationId xmlns:a16="http://schemas.microsoft.com/office/drawing/2014/main" id="{2664D0B0-09D6-4FA8-82F9-5E73C364D9F6}"/>
              </a:ext>
            </a:extLst>
          </p:cNvPr>
          <p:cNvGrpSpPr/>
          <p:nvPr userDrawn="1"/>
        </p:nvGrpSpPr>
        <p:grpSpPr>
          <a:xfrm>
            <a:off x="83663" y="4339348"/>
            <a:ext cx="12009863" cy="176637"/>
            <a:chOff x="83663" y="4268156"/>
            <a:chExt cx="12009863" cy="176637"/>
          </a:xfrm>
        </p:grpSpPr>
        <p:sp>
          <p:nvSpPr>
            <p:cNvPr id="1439" name="Freeform 29">
              <a:extLst>
                <a:ext uri="{FF2B5EF4-FFF2-40B4-BE49-F238E27FC236}">
                  <a16:creationId xmlns:a16="http://schemas.microsoft.com/office/drawing/2014/main" id="{338F2019-30B7-4940-A78F-943E9FC2B9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5196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40" name="Freeform 30">
              <a:extLst>
                <a:ext uri="{FF2B5EF4-FFF2-40B4-BE49-F238E27FC236}">
                  <a16:creationId xmlns:a16="http://schemas.microsoft.com/office/drawing/2014/main" id="{A9F8DAD2-3476-42FF-ACE8-7A8E996301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337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41" name="Freeform 31">
              <a:extLst>
                <a:ext uri="{FF2B5EF4-FFF2-40B4-BE49-F238E27FC236}">
                  <a16:creationId xmlns:a16="http://schemas.microsoft.com/office/drawing/2014/main" id="{9681D8EC-C42F-4FB2-A598-A7D236B59D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663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42" name="Freeform 32">
              <a:extLst>
                <a:ext uri="{FF2B5EF4-FFF2-40B4-BE49-F238E27FC236}">
                  <a16:creationId xmlns:a16="http://schemas.microsoft.com/office/drawing/2014/main" id="{24A63BF5-FA4A-40E3-B7C1-C198B848AD3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2290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43" name="Freeform 29">
              <a:extLst>
                <a:ext uri="{FF2B5EF4-FFF2-40B4-BE49-F238E27FC236}">
                  <a16:creationId xmlns:a16="http://schemas.microsoft.com/office/drawing/2014/main" id="{0189455C-E4C5-4047-8F26-FC04229915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9966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44" name="Freeform 30">
              <a:extLst>
                <a:ext uri="{FF2B5EF4-FFF2-40B4-BE49-F238E27FC236}">
                  <a16:creationId xmlns:a16="http://schemas.microsoft.com/office/drawing/2014/main" id="{A670E9A0-4F94-4CC5-B60F-C2D1557424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86106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45" name="Freeform 31">
              <a:extLst>
                <a:ext uri="{FF2B5EF4-FFF2-40B4-BE49-F238E27FC236}">
                  <a16:creationId xmlns:a16="http://schemas.microsoft.com/office/drawing/2014/main" id="{E336D6CE-6654-46BC-B8A9-6398208B16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8432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46" name="Freeform 32">
              <a:extLst>
                <a:ext uri="{FF2B5EF4-FFF2-40B4-BE49-F238E27FC236}">
                  <a16:creationId xmlns:a16="http://schemas.microsoft.com/office/drawing/2014/main" id="{2C1E14D6-7B7C-4DC4-9C71-DEB9CDCC6A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7060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47" name="Freeform 29">
              <a:extLst>
                <a:ext uri="{FF2B5EF4-FFF2-40B4-BE49-F238E27FC236}">
                  <a16:creationId xmlns:a16="http://schemas.microsoft.com/office/drawing/2014/main" id="{E54D5085-E3BB-4802-9D55-A8A025BA9E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14734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48" name="Freeform 30">
              <a:extLst>
                <a:ext uri="{FF2B5EF4-FFF2-40B4-BE49-F238E27FC236}">
                  <a16:creationId xmlns:a16="http://schemas.microsoft.com/office/drawing/2014/main" id="{CFE93082-32AA-428C-845E-3B01F15575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0875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49" name="Freeform 31">
              <a:extLst>
                <a:ext uri="{FF2B5EF4-FFF2-40B4-BE49-F238E27FC236}">
                  <a16:creationId xmlns:a16="http://schemas.microsoft.com/office/drawing/2014/main" id="{04F2075C-F771-4B38-8AA6-19DFF6DA31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93201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50" name="Freeform 32">
              <a:extLst>
                <a:ext uri="{FF2B5EF4-FFF2-40B4-BE49-F238E27FC236}">
                  <a16:creationId xmlns:a16="http://schemas.microsoft.com/office/drawing/2014/main" id="{15626077-0892-4F56-9E9A-A91CAFC84CF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1829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51" name="Freeform 29">
              <a:extLst>
                <a:ext uri="{FF2B5EF4-FFF2-40B4-BE49-F238E27FC236}">
                  <a16:creationId xmlns:a16="http://schemas.microsoft.com/office/drawing/2014/main" id="{DA548E9E-2CBC-4D21-AF0B-BE2CBB268B5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69503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52" name="Freeform 30">
              <a:extLst>
                <a:ext uri="{FF2B5EF4-FFF2-40B4-BE49-F238E27FC236}">
                  <a16:creationId xmlns:a16="http://schemas.microsoft.com/office/drawing/2014/main" id="{6E8B55B4-4C66-411A-9C93-29B6E763AC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95644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53" name="Freeform 31">
              <a:extLst>
                <a:ext uri="{FF2B5EF4-FFF2-40B4-BE49-F238E27FC236}">
                  <a16:creationId xmlns:a16="http://schemas.microsoft.com/office/drawing/2014/main" id="{7433CDB3-2ACF-4924-91A9-800FF65DA6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7969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54" name="Freeform 32">
              <a:extLst>
                <a:ext uri="{FF2B5EF4-FFF2-40B4-BE49-F238E27FC236}">
                  <a16:creationId xmlns:a16="http://schemas.microsoft.com/office/drawing/2014/main" id="{F533035C-8739-479E-BF14-00C92FDC89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76598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55" name="Freeform 477">
              <a:extLst>
                <a:ext uri="{FF2B5EF4-FFF2-40B4-BE49-F238E27FC236}">
                  <a16:creationId xmlns:a16="http://schemas.microsoft.com/office/drawing/2014/main" id="{7A45CC5D-8BC5-41BD-8D1B-7973FE3A9AB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24272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56" name="Freeform 478">
              <a:extLst>
                <a:ext uri="{FF2B5EF4-FFF2-40B4-BE49-F238E27FC236}">
                  <a16:creationId xmlns:a16="http://schemas.microsoft.com/office/drawing/2014/main" id="{246A887A-2A17-4D09-A6CB-9106C899CA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0413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57" name="Freeform 479">
              <a:extLst>
                <a:ext uri="{FF2B5EF4-FFF2-40B4-BE49-F238E27FC236}">
                  <a16:creationId xmlns:a16="http://schemas.microsoft.com/office/drawing/2014/main" id="{E4865FF5-56B9-4618-B1C1-604520E2B6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739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58" name="Freeform 480">
              <a:extLst>
                <a:ext uri="{FF2B5EF4-FFF2-40B4-BE49-F238E27FC236}">
                  <a16:creationId xmlns:a16="http://schemas.microsoft.com/office/drawing/2014/main" id="{D66DFE4A-CD08-4133-B866-22E5E3D119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1366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59" name="Freeform 29">
              <a:extLst>
                <a:ext uri="{FF2B5EF4-FFF2-40B4-BE49-F238E27FC236}">
                  <a16:creationId xmlns:a16="http://schemas.microsoft.com/office/drawing/2014/main" id="{78D81E66-FEA8-4693-A372-72256233F4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9042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60" name="Freeform 31">
              <a:extLst>
                <a:ext uri="{FF2B5EF4-FFF2-40B4-BE49-F238E27FC236}">
                  <a16:creationId xmlns:a16="http://schemas.microsoft.com/office/drawing/2014/main" id="{924970A0-4510-4D6D-9B59-B1AD1432CC3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7508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61" name="Freeform 29">
              <a:extLst>
                <a:ext uri="{FF2B5EF4-FFF2-40B4-BE49-F238E27FC236}">
                  <a16:creationId xmlns:a16="http://schemas.microsoft.com/office/drawing/2014/main" id="{E40FB3BA-EB8B-4C2A-95C9-83F1140DAE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7670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62" name="Freeform 30">
              <a:extLst>
                <a:ext uri="{FF2B5EF4-FFF2-40B4-BE49-F238E27FC236}">
                  <a16:creationId xmlns:a16="http://schemas.microsoft.com/office/drawing/2014/main" id="{2FF5D27C-7410-4784-B7E2-B8804036AF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33811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63" name="Freeform 31">
              <a:extLst>
                <a:ext uri="{FF2B5EF4-FFF2-40B4-BE49-F238E27FC236}">
                  <a16:creationId xmlns:a16="http://schemas.microsoft.com/office/drawing/2014/main" id="{6BDC48F9-D85C-4B3F-86C9-05EA08EFA6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136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64" name="Freeform 32">
              <a:extLst>
                <a:ext uri="{FF2B5EF4-FFF2-40B4-BE49-F238E27FC236}">
                  <a16:creationId xmlns:a16="http://schemas.microsoft.com/office/drawing/2014/main" id="{CC5C7652-6138-4377-9A9F-963D444E49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14764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65" name="Freeform 29">
              <a:extLst>
                <a:ext uri="{FF2B5EF4-FFF2-40B4-BE49-F238E27FC236}">
                  <a16:creationId xmlns:a16="http://schemas.microsoft.com/office/drawing/2014/main" id="{2A3F4B02-0C46-449C-B640-C8A3F324DA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62439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66" name="Freeform 30">
              <a:extLst>
                <a:ext uri="{FF2B5EF4-FFF2-40B4-BE49-F238E27FC236}">
                  <a16:creationId xmlns:a16="http://schemas.microsoft.com/office/drawing/2014/main" id="{00771A03-8824-461A-B3A4-E460D2E5F5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88580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67" name="Freeform 31">
              <a:extLst>
                <a:ext uri="{FF2B5EF4-FFF2-40B4-BE49-F238E27FC236}">
                  <a16:creationId xmlns:a16="http://schemas.microsoft.com/office/drawing/2014/main" id="{B37EF2DC-D837-47C1-BAF4-0A9B28E702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0905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68" name="Freeform 32">
              <a:extLst>
                <a:ext uri="{FF2B5EF4-FFF2-40B4-BE49-F238E27FC236}">
                  <a16:creationId xmlns:a16="http://schemas.microsoft.com/office/drawing/2014/main" id="{05438C75-FC41-45DF-9044-4FE2B41F9F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69534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69" name="Freeform 29">
              <a:extLst>
                <a:ext uri="{FF2B5EF4-FFF2-40B4-BE49-F238E27FC236}">
                  <a16:creationId xmlns:a16="http://schemas.microsoft.com/office/drawing/2014/main" id="{DE619581-9854-4CDD-A993-242FA47715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17208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70" name="Freeform 30">
              <a:extLst>
                <a:ext uri="{FF2B5EF4-FFF2-40B4-BE49-F238E27FC236}">
                  <a16:creationId xmlns:a16="http://schemas.microsoft.com/office/drawing/2014/main" id="{8E3B601F-C801-4EC3-A533-23E9F91C34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43348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71" name="Freeform 31">
              <a:extLst>
                <a:ext uri="{FF2B5EF4-FFF2-40B4-BE49-F238E27FC236}">
                  <a16:creationId xmlns:a16="http://schemas.microsoft.com/office/drawing/2014/main" id="{E8A6149C-50C4-4FC2-BA79-A54B0E020A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95674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72" name="Freeform 32">
              <a:extLst>
                <a:ext uri="{FF2B5EF4-FFF2-40B4-BE49-F238E27FC236}">
                  <a16:creationId xmlns:a16="http://schemas.microsoft.com/office/drawing/2014/main" id="{253A8C38-23AB-4365-B938-B302B431CE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24302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73" name="Freeform 29">
              <a:extLst>
                <a:ext uri="{FF2B5EF4-FFF2-40B4-BE49-F238E27FC236}">
                  <a16:creationId xmlns:a16="http://schemas.microsoft.com/office/drawing/2014/main" id="{382E235D-D964-4D7B-8FD5-7F4D354131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1977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74" name="Freeform 30">
              <a:extLst>
                <a:ext uri="{FF2B5EF4-FFF2-40B4-BE49-F238E27FC236}">
                  <a16:creationId xmlns:a16="http://schemas.microsoft.com/office/drawing/2014/main" id="{DB740A09-9C2B-4629-8CF5-C2B6C256BA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8118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75" name="Freeform 31">
              <a:extLst>
                <a:ext uri="{FF2B5EF4-FFF2-40B4-BE49-F238E27FC236}">
                  <a16:creationId xmlns:a16="http://schemas.microsoft.com/office/drawing/2014/main" id="{F3BE38D0-3DDF-4CEC-9791-609B497D90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50443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76" name="Freeform 32">
              <a:extLst>
                <a:ext uri="{FF2B5EF4-FFF2-40B4-BE49-F238E27FC236}">
                  <a16:creationId xmlns:a16="http://schemas.microsoft.com/office/drawing/2014/main" id="{3B03933F-D52A-432D-AE9F-8D92341130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79071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77" name="Freeform 499">
              <a:extLst>
                <a:ext uri="{FF2B5EF4-FFF2-40B4-BE49-F238E27FC236}">
                  <a16:creationId xmlns:a16="http://schemas.microsoft.com/office/drawing/2014/main" id="{5A4AEFAF-63D8-44BB-AE45-9545D20851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6745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78" name="Freeform 500">
              <a:extLst>
                <a:ext uri="{FF2B5EF4-FFF2-40B4-BE49-F238E27FC236}">
                  <a16:creationId xmlns:a16="http://schemas.microsoft.com/office/drawing/2014/main" id="{2BB82494-4BA1-40E6-9E2A-F58B0AEF69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2887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79" name="Freeform 501">
              <a:extLst>
                <a:ext uri="{FF2B5EF4-FFF2-40B4-BE49-F238E27FC236}">
                  <a16:creationId xmlns:a16="http://schemas.microsoft.com/office/drawing/2014/main" id="{9F6C5321-F033-4DAF-B0F4-A74525DB37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05212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80" name="Freeform 502">
              <a:extLst>
                <a:ext uri="{FF2B5EF4-FFF2-40B4-BE49-F238E27FC236}">
                  <a16:creationId xmlns:a16="http://schemas.microsoft.com/office/drawing/2014/main" id="{D6151E53-BCED-451D-84EF-E182739DF2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3840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81" name="Freeform 29">
              <a:extLst>
                <a:ext uri="{FF2B5EF4-FFF2-40B4-BE49-F238E27FC236}">
                  <a16:creationId xmlns:a16="http://schemas.microsoft.com/office/drawing/2014/main" id="{3111E34A-3388-465E-83CD-198A78D5E7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1515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82" name="Freeform 31">
              <a:extLst>
                <a:ext uri="{FF2B5EF4-FFF2-40B4-BE49-F238E27FC236}">
                  <a16:creationId xmlns:a16="http://schemas.microsoft.com/office/drawing/2014/main" id="{8C386E69-1238-4C66-8BF5-BC80D3B9A1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9981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49" name="Freeform 29">
              <a:extLst>
                <a:ext uri="{FF2B5EF4-FFF2-40B4-BE49-F238E27FC236}">
                  <a16:creationId xmlns:a16="http://schemas.microsoft.com/office/drawing/2014/main" id="{4812AC64-8206-4874-8920-4FF50F74C6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10142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50" name="Freeform 30">
              <a:extLst>
                <a:ext uri="{FF2B5EF4-FFF2-40B4-BE49-F238E27FC236}">
                  <a16:creationId xmlns:a16="http://schemas.microsoft.com/office/drawing/2014/main" id="{4B3C723A-1097-47DE-A2B4-F8D4DE5EAD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36283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51" name="Freeform 31">
              <a:extLst>
                <a:ext uri="{FF2B5EF4-FFF2-40B4-BE49-F238E27FC236}">
                  <a16:creationId xmlns:a16="http://schemas.microsoft.com/office/drawing/2014/main" id="{5F1AC1EA-A808-45F9-8E2A-8DFB8DEA76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8609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52" name="Freeform 32">
              <a:extLst>
                <a:ext uri="{FF2B5EF4-FFF2-40B4-BE49-F238E27FC236}">
                  <a16:creationId xmlns:a16="http://schemas.microsoft.com/office/drawing/2014/main" id="{C1782D5D-53B7-49AA-BB85-2256601387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7237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53" name="Freeform 29">
              <a:extLst>
                <a:ext uri="{FF2B5EF4-FFF2-40B4-BE49-F238E27FC236}">
                  <a16:creationId xmlns:a16="http://schemas.microsoft.com/office/drawing/2014/main" id="{1643AFEE-5E62-43D3-99A8-7F14209367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64912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54" name="Freeform 30">
              <a:extLst>
                <a:ext uri="{FF2B5EF4-FFF2-40B4-BE49-F238E27FC236}">
                  <a16:creationId xmlns:a16="http://schemas.microsoft.com/office/drawing/2014/main" id="{290C7006-CF1F-4094-AE94-11B190852A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91052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55" name="Freeform 31">
              <a:extLst>
                <a:ext uri="{FF2B5EF4-FFF2-40B4-BE49-F238E27FC236}">
                  <a16:creationId xmlns:a16="http://schemas.microsoft.com/office/drawing/2014/main" id="{FB0E67D2-2174-491A-B60D-683E92B23F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43378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56" name="Freeform 32">
              <a:extLst>
                <a:ext uri="{FF2B5EF4-FFF2-40B4-BE49-F238E27FC236}">
                  <a16:creationId xmlns:a16="http://schemas.microsoft.com/office/drawing/2014/main" id="{A49BFDEE-B2E5-4A79-B9B7-95A44E3A28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2007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57" name="Freeform 29">
              <a:extLst>
                <a:ext uri="{FF2B5EF4-FFF2-40B4-BE49-F238E27FC236}">
                  <a16:creationId xmlns:a16="http://schemas.microsoft.com/office/drawing/2014/main" id="{63AD8FE8-EA3A-4ECE-8417-80888AA995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9680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58" name="Freeform 30">
              <a:extLst>
                <a:ext uri="{FF2B5EF4-FFF2-40B4-BE49-F238E27FC236}">
                  <a16:creationId xmlns:a16="http://schemas.microsoft.com/office/drawing/2014/main" id="{F273511D-9A4C-4E63-B37B-1D415FB30D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45821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59" name="Freeform 31">
              <a:extLst>
                <a:ext uri="{FF2B5EF4-FFF2-40B4-BE49-F238E27FC236}">
                  <a16:creationId xmlns:a16="http://schemas.microsoft.com/office/drawing/2014/main" id="{10B7B65E-BBB1-41B7-A4A5-C231AA00F2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98147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60" name="Freeform 32">
              <a:extLst>
                <a:ext uri="{FF2B5EF4-FFF2-40B4-BE49-F238E27FC236}">
                  <a16:creationId xmlns:a16="http://schemas.microsoft.com/office/drawing/2014/main" id="{274C6834-FB5B-4D95-A67A-25025402C7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26774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61" name="Freeform 29">
              <a:extLst>
                <a:ext uri="{FF2B5EF4-FFF2-40B4-BE49-F238E27FC236}">
                  <a16:creationId xmlns:a16="http://schemas.microsoft.com/office/drawing/2014/main" id="{D1C3A114-2E61-49AE-BEF2-5E4ADA6FFD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74450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62" name="Freeform 30">
              <a:extLst>
                <a:ext uri="{FF2B5EF4-FFF2-40B4-BE49-F238E27FC236}">
                  <a16:creationId xmlns:a16="http://schemas.microsoft.com/office/drawing/2014/main" id="{5C79E0F9-2E7D-4924-97CF-ACCC09435B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00591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63" name="Freeform 31">
              <a:extLst>
                <a:ext uri="{FF2B5EF4-FFF2-40B4-BE49-F238E27FC236}">
                  <a16:creationId xmlns:a16="http://schemas.microsoft.com/office/drawing/2014/main" id="{9E3D83BD-EB97-45D4-8DB9-5D98F570377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52915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64" name="Freeform 32">
              <a:extLst>
                <a:ext uri="{FF2B5EF4-FFF2-40B4-BE49-F238E27FC236}">
                  <a16:creationId xmlns:a16="http://schemas.microsoft.com/office/drawing/2014/main" id="{03A750A3-5E66-42B0-8F35-A27F836ECA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81544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65" name="Freeform 387">
              <a:extLst>
                <a:ext uri="{FF2B5EF4-FFF2-40B4-BE49-F238E27FC236}">
                  <a16:creationId xmlns:a16="http://schemas.microsoft.com/office/drawing/2014/main" id="{6281DA3F-CC25-49E5-A66F-D1C5E3A8E7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29218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66" name="Freeform 388">
              <a:extLst>
                <a:ext uri="{FF2B5EF4-FFF2-40B4-BE49-F238E27FC236}">
                  <a16:creationId xmlns:a16="http://schemas.microsoft.com/office/drawing/2014/main" id="{777BF4C0-C01F-47BA-BBE7-65F078FB55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55360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67" name="Freeform 389">
              <a:extLst>
                <a:ext uri="{FF2B5EF4-FFF2-40B4-BE49-F238E27FC236}">
                  <a16:creationId xmlns:a16="http://schemas.microsoft.com/office/drawing/2014/main" id="{4567BBA9-E18E-4ACE-A327-E3F8744B99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07685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68" name="Freeform 390">
              <a:extLst>
                <a:ext uri="{FF2B5EF4-FFF2-40B4-BE49-F238E27FC236}">
                  <a16:creationId xmlns:a16="http://schemas.microsoft.com/office/drawing/2014/main" id="{94CED3DB-9321-488E-B8F3-A149476522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36312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69" name="Freeform 29">
              <a:extLst>
                <a:ext uri="{FF2B5EF4-FFF2-40B4-BE49-F238E27FC236}">
                  <a16:creationId xmlns:a16="http://schemas.microsoft.com/office/drawing/2014/main" id="{E0DCD76E-41A0-4E54-A199-A4D1DEF053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83987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70" name="Freeform 31">
              <a:extLst>
                <a:ext uri="{FF2B5EF4-FFF2-40B4-BE49-F238E27FC236}">
                  <a16:creationId xmlns:a16="http://schemas.microsoft.com/office/drawing/2014/main" id="{4573DADF-B71E-48A1-810F-4A59580B129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62454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71" name="Freeform 29">
              <a:extLst>
                <a:ext uri="{FF2B5EF4-FFF2-40B4-BE49-F238E27FC236}">
                  <a16:creationId xmlns:a16="http://schemas.microsoft.com/office/drawing/2014/main" id="{36BB6503-5721-4913-B98C-335FEDF856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12615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72" name="Freeform 30">
              <a:extLst>
                <a:ext uri="{FF2B5EF4-FFF2-40B4-BE49-F238E27FC236}">
                  <a16:creationId xmlns:a16="http://schemas.microsoft.com/office/drawing/2014/main" id="{5BFFB639-C4B5-4D63-970D-89BBF17C1D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38757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73" name="Freeform 31">
              <a:extLst>
                <a:ext uri="{FF2B5EF4-FFF2-40B4-BE49-F238E27FC236}">
                  <a16:creationId xmlns:a16="http://schemas.microsoft.com/office/drawing/2014/main" id="{B58A182B-4A34-46DB-8B84-AD04140952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91083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74" name="Freeform 32">
              <a:extLst>
                <a:ext uri="{FF2B5EF4-FFF2-40B4-BE49-F238E27FC236}">
                  <a16:creationId xmlns:a16="http://schemas.microsoft.com/office/drawing/2014/main" id="{6A72788A-690F-4F1D-B649-425ED8E0C3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219710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75" name="Freeform 397">
              <a:extLst>
                <a:ext uri="{FF2B5EF4-FFF2-40B4-BE49-F238E27FC236}">
                  <a16:creationId xmlns:a16="http://schemas.microsoft.com/office/drawing/2014/main" id="{06E03F44-3285-488D-AAA1-4D81913011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767385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76" name="Freeform 398">
              <a:extLst>
                <a:ext uri="{FF2B5EF4-FFF2-40B4-BE49-F238E27FC236}">
                  <a16:creationId xmlns:a16="http://schemas.microsoft.com/office/drawing/2014/main" id="{19C15FB1-7603-42FD-8D30-73790AECC5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093526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77" name="Freeform 399">
              <a:extLst>
                <a:ext uri="{FF2B5EF4-FFF2-40B4-BE49-F238E27FC236}">
                  <a16:creationId xmlns:a16="http://schemas.microsoft.com/office/drawing/2014/main" id="{99AF4FB3-B6A8-4620-AC8D-D4610F9C84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45852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78" name="Freeform 400">
              <a:extLst>
                <a:ext uri="{FF2B5EF4-FFF2-40B4-BE49-F238E27FC236}">
                  <a16:creationId xmlns:a16="http://schemas.microsoft.com/office/drawing/2014/main" id="{D01F5421-B470-48C5-8853-A376B42CE9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874480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815" name="Group 1814">
            <a:extLst>
              <a:ext uri="{FF2B5EF4-FFF2-40B4-BE49-F238E27FC236}">
                <a16:creationId xmlns:a16="http://schemas.microsoft.com/office/drawing/2014/main" id="{1D84FA7B-137F-435D-8123-CAB304758178}"/>
              </a:ext>
            </a:extLst>
          </p:cNvPr>
          <p:cNvGrpSpPr/>
          <p:nvPr userDrawn="1"/>
        </p:nvGrpSpPr>
        <p:grpSpPr>
          <a:xfrm>
            <a:off x="83664" y="4624382"/>
            <a:ext cx="12009864" cy="176637"/>
            <a:chOff x="83663" y="4565932"/>
            <a:chExt cx="12009864" cy="176637"/>
          </a:xfrm>
        </p:grpSpPr>
        <p:sp>
          <p:nvSpPr>
            <p:cNvPr id="1483" name="Freeform 29">
              <a:extLst>
                <a:ext uri="{FF2B5EF4-FFF2-40B4-BE49-F238E27FC236}">
                  <a16:creationId xmlns:a16="http://schemas.microsoft.com/office/drawing/2014/main" id="{C937C581-F1E8-4EE5-A0EB-72611DAEEF6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959982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84" name="Freeform 30">
              <a:extLst>
                <a:ext uri="{FF2B5EF4-FFF2-40B4-BE49-F238E27FC236}">
                  <a16:creationId xmlns:a16="http://schemas.microsoft.com/office/drawing/2014/main" id="{8AB6E3AC-6856-4DAF-999A-381193C5425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633841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85" name="Freeform 31">
              <a:extLst>
                <a:ext uri="{FF2B5EF4-FFF2-40B4-BE49-F238E27FC236}">
                  <a16:creationId xmlns:a16="http://schemas.microsoft.com/office/drawing/2014/main" id="{65FBE7BB-D0B5-49F5-B626-D60B901DB95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067076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86" name="Freeform 32">
              <a:extLst>
                <a:ext uri="{FF2B5EF4-FFF2-40B4-BE49-F238E27FC236}">
                  <a16:creationId xmlns:a16="http://schemas.microsoft.com/office/drawing/2014/main" id="{1149472C-344F-48A5-A8A8-69FF8C74AEF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740936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87" name="Freeform 29">
              <a:extLst>
                <a:ext uri="{FF2B5EF4-FFF2-40B4-BE49-F238E27FC236}">
                  <a16:creationId xmlns:a16="http://schemas.microsoft.com/office/drawing/2014/main" id="{27C8463D-660A-41DE-ADB6-5FF28F1E7F3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305212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88" name="Freeform 30">
              <a:extLst>
                <a:ext uri="{FF2B5EF4-FFF2-40B4-BE49-F238E27FC236}">
                  <a16:creationId xmlns:a16="http://schemas.microsoft.com/office/drawing/2014/main" id="{E79B9E7A-1FE4-445E-8762-8A0CD2ADAD0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979072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89" name="Freeform 31">
              <a:extLst>
                <a:ext uri="{FF2B5EF4-FFF2-40B4-BE49-F238E27FC236}">
                  <a16:creationId xmlns:a16="http://schemas.microsoft.com/office/drawing/2014/main" id="{8B498E98-9565-4A6D-9783-857C0CEAA3B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412307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90" name="Freeform 32">
              <a:extLst>
                <a:ext uri="{FF2B5EF4-FFF2-40B4-BE49-F238E27FC236}">
                  <a16:creationId xmlns:a16="http://schemas.microsoft.com/office/drawing/2014/main" id="{9915BEAD-5A39-4D6F-AB16-BB3BD1F60AA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086166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91" name="Freeform 29">
              <a:extLst>
                <a:ext uri="{FF2B5EF4-FFF2-40B4-BE49-F238E27FC236}">
                  <a16:creationId xmlns:a16="http://schemas.microsoft.com/office/drawing/2014/main" id="{3A054EDD-46E6-4BFA-8EDA-3A3B36E07F9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650444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92" name="Freeform 30">
              <a:extLst>
                <a:ext uri="{FF2B5EF4-FFF2-40B4-BE49-F238E27FC236}">
                  <a16:creationId xmlns:a16="http://schemas.microsoft.com/office/drawing/2014/main" id="{C1E6A53E-70F6-4A4A-A6D1-0D38FFEFFC0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324303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93" name="Freeform 31">
              <a:extLst>
                <a:ext uri="{FF2B5EF4-FFF2-40B4-BE49-F238E27FC236}">
                  <a16:creationId xmlns:a16="http://schemas.microsoft.com/office/drawing/2014/main" id="{0847C902-8369-4CF9-9A1E-6E824E4F6E1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757538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94" name="Freeform 32">
              <a:extLst>
                <a:ext uri="{FF2B5EF4-FFF2-40B4-BE49-F238E27FC236}">
                  <a16:creationId xmlns:a16="http://schemas.microsoft.com/office/drawing/2014/main" id="{F51AD32E-1551-4707-B22D-9DE28F1E32F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431398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95" name="Freeform 29">
              <a:extLst>
                <a:ext uri="{FF2B5EF4-FFF2-40B4-BE49-F238E27FC236}">
                  <a16:creationId xmlns:a16="http://schemas.microsoft.com/office/drawing/2014/main" id="{F5F52CFD-D509-4CEE-AE3C-1E8820ABDB1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995675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96" name="Freeform 30">
              <a:extLst>
                <a:ext uri="{FF2B5EF4-FFF2-40B4-BE49-F238E27FC236}">
                  <a16:creationId xmlns:a16="http://schemas.microsoft.com/office/drawing/2014/main" id="{AE5F8FA5-6225-47A1-BD8B-DEF29B20D0A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669534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97" name="Freeform 31">
              <a:extLst>
                <a:ext uri="{FF2B5EF4-FFF2-40B4-BE49-F238E27FC236}">
                  <a16:creationId xmlns:a16="http://schemas.microsoft.com/office/drawing/2014/main" id="{00AD553A-E251-4741-A8B8-AC425803B28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02769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98" name="Freeform 32">
              <a:extLst>
                <a:ext uri="{FF2B5EF4-FFF2-40B4-BE49-F238E27FC236}">
                  <a16:creationId xmlns:a16="http://schemas.microsoft.com/office/drawing/2014/main" id="{620D7601-2FFB-4AB7-ADAF-0372789A496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776629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99" name="Freeform 521">
              <a:extLst>
                <a:ext uri="{FF2B5EF4-FFF2-40B4-BE49-F238E27FC236}">
                  <a16:creationId xmlns:a16="http://schemas.microsoft.com/office/drawing/2014/main" id="{7CC481C5-CBCA-4938-9317-06D30CB61A0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40906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00" name="Freeform 522">
              <a:extLst>
                <a:ext uri="{FF2B5EF4-FFF2-40B4-BE49-F238E27FC236}">
                  <a16:creationId xmlns:a16="http://schemas.microsoft.com/office/drawing/2014/main" id="{4390D331-8BAF-43EC-AA81-47BDAAD2372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14765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01" name="Freeform 523">
              <a:extLst>
                <a:ext uri="{FF2B5EF4-FFF2-40B4-BE49-F238E27FC236}">
                  <a16:creationId xmlns:a16="http://schemas.microsoft.com/office/drawing/2014/main" id="{EC41EF87-4F67-45D5-B0C2-E1ED9D4C950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447999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02" name="Freeform 524">
              <a:extLst>
                <a:ext uri="{FF2B5EF4-FFF2-40B4-BE49-F238E27FC236}">
                  <a16:creationId xmlns:a16="http://schemas.microsoft.com/office/drawing/2014/main" id="{8504F518-73C8-4C62-BD8B-8DBEABE06BF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21860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03" name="Freeform 29">
              <a:extLst>
                <a:ext uri="{FF2B5EF4-FFF2-40B4-BE49-F238E27FC236}">
                  <a16:creationId xmlns:a16="http://schemas.microsoft.com/office/drawing/2014/main" id="{85666856-FDFD-4A1B-8839-FF9140B4F1A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686136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04" name="Freeform 31">
              <a:extLst>
                <a:ext uri="{FF2B5EF4-FFF2-40B4-BE49-F238E27FC236}">
                  <a16:creationId xmlns:a16="http://schemas.microsoft.com/office/drawing/2014/main" id="{1F2CFB71-F2D6-403C-953F-4175EAF28C8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793231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05" name="Freeform 29">
              <a:extLst>
                <a:ext uri="{FF2B5EF4-FFF2-40B4-BE49-F238E27FC236}">
                  <a16:creationId xmlns:a16="http://schemas.microsoft.com/office/drawing/2014/main" id="{BB5F7F24-9D5C-42F3-8F4E-819FE5D9128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357508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06" name="Freeform 30">
              <a:extLst>
                <a:ext uri="{FF2B5EF4-FFF2-40B4-BE49-F238E27FC236}">
                  <a16:creationId xmlns:a16="http://schemas.microsoft.com/office/drawing/2014/main" id="{2F2CCFB0-04D7-40B8-B976-349093F2F3C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031367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07" name="Freeform 31">
              <a:extLst>
                <a:ext uri="{FF2B5EF4-FFF2-40B4-BE49-F238E27FC236}">
                  <a16:creationId xmlns:a16="http://schemas.microsoft.com/office/drawing/2014/main" id="{7A31D7EF-F0E9-49A2-831C-6BC9C663610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464602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08" name="Freeform 32">
              <a:extLst>
                <a:ext uri="{FF2B5EF4-FFF2-40B4-BE49-F238E27FC236}">
                  <a16:creationId xmlns:a16="http://schemas.microsoft.com/office/drawing/2014/main" id="{E74515D6-90D4-424F-B0DF-5263CC8FC4D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138462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09" name="Freeform 29">
              <a:extLst>
                <a:ext uri="{FF2B5EF4-FFF2-40B4-BE49-F238E27FC236}">
                  <a16:creationId xmlns:a16="http://schemas.microsoft.com/office/drawing/2014/main" id="{405CE857-C882-45B2-9A83-71F3F4E2A8D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702739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10" name="Freeform 30">
              <a:extLst>
                <a:ext uri="{FF2B5EF4-FFF2-40B4-BE49-F238E27FC236}">
                  <a16:creationId xmlns:a16="http://schemas.microsoft.com/office/drawing/2014/main" id="{39CE3DC5-15D2-4C32-9F0C-5DECC998757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376598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11" name="Freeform 31">
              <a:extLst>
                <a:ext uri="{FF2B5EF4-FFF2-40B4-BE49-F238E27FC236}">
                  <a16:creationId xmlns:a16="http://schemas.microsoft.com/office/drawing/2014/main" id="{9B3D6FF0-FD04-48BD-9AC9-61F1B4C713D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809833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12" name="Freeform 32">
              <a:extLst>
                <a:ext uri="{FF2B5EF4-FFF2-40B4-BE49-F238E27FC236}">
                  <a16:creationId xmlns:a16="http://schemas.microsoft.com/office/drawing/2014/main" id="{55AD8B73-7F23-4953-A821-5C71E924EE6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483693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13" name="Freeform 29">
              <a:extLst>
                <a:ext uri="{FF2B5EF4-FFF2-40B4-BE49-F238E27FC236}">
                  <a16:creationId xmlns:a16="http://schemas.microsoft.com/office/drawing/2014/main" id="{BC7C1AE2-E345-4BEB-B2D8-B3527422AA6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047970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14" name="Freeform 30">
              <a:extLst>
                <a:ext uri="{FF2B5EF4-FFF2-40B4-BE49-F238E27FC236}">
                  <a16:creationId xmlns:a16="http://schemas.microsoft.com/office/drawing/2014/main" id="{AE3DF518-18F0-4594-A49B-320DBC91C5D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721830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15" name="Freeform 31">
              <a:extLst>
                <a:ext uri="{FF2B5EF4-FFF2-40B4-BE49-F238E27FC236}">
                  <a16:creationId xmlns:a16="http://schemas.microsoft.com/office/drawing/2014/main" id="{3B006AD8-014D-4405-89E0-C042C724EE8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155065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16" name="Freeform 32">
              <a:extLst>
                <a:ext uri="{FF2B5EF4-FFF2-40B4-BE49-F238E27FC236}">
                  <a16:creationId xmlns:a16="http://schemas.microsoft.com/office/drawing/2014/main" id="{8C1BCB6A-7558-45BB-A05E-3F1EEAE9C59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828924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17" name="Freeform 29">
              <a:extLst>
                <a:ext uri="{FF2B5EF4-FFF2-40B4-BE49-F238E27FC236}">
                  <a16:creationId xmlns:a16="http://schemas.microsoft.com/office/drawing/2014/main" id="{06D7BA0B-491B-4753-B7E8-709D6B4DA29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393201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18" name="Freeform 30">
              <a:extLst>
                <a:ext uri="{FF2B5EF4-FFF2-40B4-BE49-F238E27FC236}">
                  <a16:creationId xmlns:a16="http://schemas.microsoft.com/office/drawing/2014/main" id="{B1DBAF15-6885-4F93-8FFF-382A0071A07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7060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19" name="Freeform 31">
              <a:extLst>
                <a:ext uri="{FF2B5EF4-FFF2-40B4-BE49-F238E27FC236}">
                  <a16:creationId xmlns:a16="http://schemas.microsoft.com/office/drawing/2014/main" id="{ACFF2DCE-0E0E-4FB4-AC0E-AE8F1FADFA4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500296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20" name="Freeform 32">
              <a:extLst>
                <a:ext uri="{FF2B5EF4-FFF2-40B4-BE49-F238E27FC236}">
                  <a16:creationId xmlns:a16="http://schemas.microsoft.com/office/drawing/2014/main" id="{7D8A1C9A-F3EE-44EF-B1C6-5ADC2AB65FA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74155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21" name="Freeform 543">
              <a:extLst>
                <a:ext uri="{FF2B5EF4-FFF2-40B4-BE49-F238E27FC236}">
                  <a16:creationId xmlns:a16="http://schemas.microsoft.com/office/drawing/2014/main" id="{8D31C02C-ECA9-47DB-AFC1-95A662649DE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8433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22" name="Freeform 544">
              <a:extLst>
                <a:ext uri="{FF2B5EF4-FFF2-40B4-BE49-F238E27FC236}">
                  <a16:creationId xmlns:a16="http://schemas.microsoft.com/office/drawing/2014/main" id="{7119BBF5-4BAF-4783-975C-0BAE53E06C5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2291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23" name="Freeform 545">
              <a:extLst>
                <a:ext uri="{FF2B5EF4-FFF2-40B4-BE49-F238E27FC236}">
                  <a16:creationId xmlns:a16="http://schemas.microsoft.com/office/drawing/2014/main" id="{60FC0D9C-1D31-44B8-9724-3C9763D9009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45526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24" name="Freeform 546">
              <a:extLst>
                <a:ext uri="{FF2B5EF4-FFF2-40B4-BE49-F238E27FC236}">
                  <a16:creationId xmlns:a16="http://schemas.microsoft.com/office/drawing/2014/main" id="{E734F067-AC1A-462F-B0E7-76A01487A7B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9387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25" name="Freeform 29">
              <a:extLst>
                <a:ext uri="{FF2B5EF4-FFF2-40B4-BE49-F238E27FC236}">
                  <a16:creationId xmlns:a16="http://schemas.microsoft.com/office/drawing/2014/main" id="{EC3FABBB-B8A8-4FA2-B85B-8C13947C6C9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663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26" name="Freeform 31">
              <a:extLst>
                <a:ext uri="{FF2B5EF4-FFF2-40B4-BE49-F238E27FC236}">
                  <a16:creationId xmlns:a16="http://schemas.microsoft.com/office/drawing/2014/main" id="{11705EB2-6098-4F4C-B24F-715E341EFD0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90757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79" name="Freeform 30">
              <a:extLst>
                <a:ext uri="{FF2B5EF4-FFF2-40B4-BE49-F238E27FC236}">
                  <a16:creationId xmlns:a16="http://schemas.microsoft.com/office/drawing/2014/main" id="{AB37FD2C-9E00-4BC8-ABBD-CB89D6A6A7F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874480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80" name="Freeform 32">
              <a:extLst>
                <a:ext uri="{FF2B5EF4-FFF2-40B4-BE49-F238E27FC236}">
                  <a16:creationId xmlns:a16="http://schemas.microsoft.com/office/drawing/2014/main" id="{81FCB7E9-DF42-4DFA-8CBC-6E2E558F970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981575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81" name="Freeform 403">
              <a:extLst>
                <a:ext uri="{FF2B5EF4-FFF2-40B4-BE49-F238E27FC236}">
                  <a16:creationId xmlns:a16="http://schemas.microsoft.com/office/drawing/2014/main" id="{3BB3266A-CA1B-40F7-BE0C-E8248A19BC8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545853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82" name="Freeform 404">
              <a:extLst>
                <a:ext uri="{FF2B5EF4-FFF2-40B4-BE49-F238E27FC236}">
                  <a16:creationId xmlns:a16="http://schemas.microsoft.com/office/drawing/2014/main" id="{7068B3ED-3349-4B2F-B97A-7C7D7E74701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219711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83" name="Freeform 405">
              <a:extLst>
                <a:ext uri="{FF2B5EF4-FFF2-40B4-BE49-F238E27FC236}">
                  <a16:creationId xmlns:a16="http://schemas.microsoft.com/office/drawing/2014/main" id="{7489CBA4-6F95-4D46-BEA4-CDF605EBD7E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652945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84" name="Freeform 406">
              <a:extLst>
                <a:ext uri="{FF2B5EF4-FFF2-40B4-BE49-F238E27FC236}">
                  <a16:creationId xmlns:a16="http://schemas.microsoft.com/office/drawing/2014/main" id="{59D3E069-0B6A-4F72-AD06-60AC6D3C3C9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326806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85" name="Freeform 29">
              <a:extLst>
                <a:ext uri="{FF2B5EF4-FFF2-40B4-BE49-F238E27FC236}">
                  <a16:creationId xmlns:a16="http://schemas.microsoft.com/office/drawing/2014/main" id="{250DC0F7-E1F3-4C96-8CBC-7E56820F523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891083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86" name="Freeform 31">
              <a:extLst>
                <a:ext uri="{FF2B5EF4-FFF2-40B4-BE49-F238E27FC236}">
                  <a16:creationId xmlns:a16="http://schemas.microsoft.com/office/drawing/2014/main" id="{F12D4549-53E7-4C67-A14A-0D964BFA423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998177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87" name="Freeform 29">
              <a:extLst>
                <a:ext uri="{FF2B5EF4-FFF2-40B4-BE49-F238E27FC236}">
                  <a16:creationId xmlns:a16="http://schemas.microsoft.com/office/drawing/2014/main" id="{19951FF1-60C6-47B1-AF2C-F40C4EE753F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562455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88" name="Freeform 30">
              <a:extLst>
                <a:ext uri="{FF2B5EF4-FFF2-40B4-BE49-F238E27FC236}">
                  <a16:creationId xmlns:a16="http://schemas.microsoft.com/office/drawing/2014/main" id="{3ED012F8-EE57-4D38-AAD4-71CB3021FC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236313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89" name="Freeform 31">
              <a:extLst>
                <a:ext uri="{FF2B5EF4-FFF2-40B4-BE49-F238E27FC236}">
                  <a16:creationId xmlns:a16="http://schemas.microsoft.com/office/drawing/2014/main" id="{F3F16648-94AE-4AE9-8C3D-4E6FD8A31AF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69548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90" name="Freeform 32">
              <a:extLst>
                <a:ext uri="{FF2B5EF4-FFF2-40B4-BE49-F238E27FC236}">
                  <a16:creationId xmlns:a16="http://schemas.microsoft.com/office/drawing/2014/main" id="{CD7E7518-1B9B-4598-9C91-FA90439330F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343408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91" name="Freeform 29">
              <a:extLst>
                <a:ext uri="{FF2B5EF4-FFF2-40B4-BE49-F238E27FC236}">
                  <a16:creationId xmlns:a16="http://schemas.microsoft.com/office/drawing/2014/main" id="{3941B248-CCDE-4636-B2D4-383A2A8184C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907685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92" name="Freeform 30">
              <a:extLst>
                <a:ext uri="{FF2B5EF4-FFF2-40B4-BE49-F238E27FC236}">
                  <a16:creationId xmlns:a16="http://schemas.microsoft.com/office/drawing/2014/main" id="{EC354383-FE6D-432D-9B44-9678692D207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581544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93" name="Freeform 31">
              <a:extLst>
                <a:ext uri="{FF2B5EF4-FFF2-40B4-BE49-F238E27FC236}">
                  <a16:creationId xmlns:a16="http://schemas.microsoft.com/office/drawing/2014/main" id="{AD655EA7-4C03-4551-87A3-EE80F968B47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014780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94" name="Freeform 32">
              <a:extLst>
                <a:ext uri="{FF2B5EF4-FFF2-40B4-BE49-F238E27FC236}">
                  <a16:creationId xmlns:a16="http://schemas.microsoft.com/office/drawing/2014/main" id="{7C467E05-4239-4004-BB79-DBDF28E8E14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688639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95" name="Freeform 29">
              <a:extLst>
                <a:ext uri="{FF2B5EF4-FFF2-40B4-BE49-F238E27FC236}">
                  <a16:creationId xmlns:a16="http://schemas.microsoft.com/office/drawing/2014/main" id="{654A7B82-19E5-4C52-9815-6360825A97C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252916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96" name="Freeform 30">
              <a:extLst>
                <a:ext uri="{FF2B5EF4-FFF2-40B4-BE49-F238E27FC236}">
                  <a16:creationId xmlns:a16="http://schemas.microsoft.com/office/drawing/2014/main" id="{BE9C8B7C-90B5-4D20-A3A6-C6A6C0AB1AB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926775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97" name="Freeform 31">
              <a:extLst>
                <a:ext uri="{FF2B5EF4-FFF2-40B4-BE49-F238E27FC236}">
                  <a16:creationId xmlns:a16="http://schemas.microsoft.com/office/drawing/2014/main" id="{BDB01185-BFCF-41D8-89FD-6223C864560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360011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98" name="Freeform 32">
              <a:extLst>
                <a:ext uri="{FF2B5EF4-FFF2-40B4-BE49-F238E27FC236}">
                  <a16:creationId xmlns:a16="http://schemas.microsoft.com/office/drawing/2014/main" id="{D5BD919D-F1BC-491A-B230-82B66362093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33870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99" name="Freeform 29">
              <a:extLst>
                <a:ext uri="{FF2B5EF4-FFF2-40B4-BE49-F238E27FC236}">
                  <a16:creationId xmlns:a16="http://schemas.microsoft.com/office/drawing/2014/main" id="{8F888A3E-BD98-4319-A588-29DB0CAA520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598148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00" name="Freeform 30">
              <a:extLst>
                <a:ext uri="{FF2B5EF4-FFF2-40B4-BE49-F238E27FC236}">
                  <a16:creationId xmlns:a16="http://schemas.microsoft.com/office/drawing/2014/main" id="{F0A4516F-3629-4F6C-B296-75E27FA0FDE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272007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01" name="Freeform 31">
              <a:extLst>
                <a:ext uri="{FF2B5EF4-FFF2-40B4-BE49-F238E27FC236}">
                  <a16:creationId xmlns:a16="http://schemas.microsoft.com/office/drawing/2014/main" id="{8F8FC7E2-88C3-4BAF-86AF-4775501DF10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705242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02" name="Freeform 32">
              <a:extLst>
                <a:ext uri="{FF2B5EF4-FFF2-40B4-BE49-F238E27FC236}">
                  <a16:creationId xmlns:a16="http://schemas.microsoft.com/office/drawing/2014/main" id="{EC7CC34A-D67E-41B5-A4BA-4E4B5F66386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79101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03" name="Freeform 425">
              <a:extLst>
                <a:ext uri="{FF2B5EF4-FFF2-40B4-BE49-F238E27FC236}">
                  <a16:creationId xmlns:a16="http://schemas.microsoft.com/office/drawing/2014/main" id="{90A95DA3-8F9E-421C-9174-8BF9AA504F8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943379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04" name="Freeform 426">
              <a:extLst>
                <a:ext uri="{FF2B5EF4-FFF2-40B4-BE49-F238E27FC236}">
                  <a16:creationId xmlns:a16="http://schemas.microsoft.com/office/drawing/2014/main" id="{18334280-7FF6-451B-95BE-02C757D4215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617237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05" name="Freeform 427">
              <a:extLst>
                <a:ext uri="{FF2B5EF4-FFF2-40B4-BE49-F238E27FC236}">
                  <a16:creationId xmlns:a16="http://schemas.microsoft.com/office/drawing/2014/main" id="{FA68E6DA-BE3E-4D5E-9AF6-5B4A355FE63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050472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06" name="Freeform 428">
              <a:extLst>
                <a:ext uri="{FF2B5EF4-FFF2-40B4-BE49-F238E27FC236}">
                  <a16:creationId xmlns:a16="http://schemas.microsoft.com/office/drawing/2014/main" id="{83E59028-5940-4368-80BA-ABEA718E993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724332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07" name="Freeform 29">
              <a:extLst>
                <a:ext uri="{FF2B5EF4-FFF2-40B4-BE49-F238E27FC236}">
                  <a16:creationId xmlns:a16="http://schemas.microsoft.com/office/drawing/2014/main" id="{0E7DD0E1-85B2-4E34-AD3C-6555FF6938A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288609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08" name="Freeform 31">
              <a:extLst>
                <a:ext uri="{FF2B5EF4-FFF2-40B4-BE49-F238E27FC236}">
                  <a16:creationId xmlns:a16="http://schemas.microsoft.com/office/drawing/2014/main" id="{D7D9BA0F-7053-4FCD-8D9A-C952F3BC49B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95703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813" name="Group 1812">
            <a:extLst>
              <a:ext uri="{FF2B5EF4-FFF2-40B4-BE49-F238E27FC236}">
                <a16:creationId xmlns:a16="http://schemas.microsoft.com/office/drawing/2014/main" id="{DC03940F-B74A-4BB0-A29E-05138DBEF958}"/>
              </a:ext>
            </a:extLst>
          </p:cNvPr>
          <p:cNvGrpSpPr/>
          <p:nvPr userDrawn="1"/>
        </p:nvGrpSpPr>
        <p:grpSpPr>
          <a:xfrm>
            <a:off x="83663" y="4909416"/>
            <a:ext cx="12009863" cy="176637"/>
            <a:chOff x="83663" y="4856241"/>
            <a:chExt cx="12009863" cy="176637"/>
          </a:xfrm>
        </p:grpSpPr>
        <p:sp>
          <p:nvSpPr>
            <p:cNvPr id="1527" name="Freeform 29">
              <a:extLst>
                <a:ext uri="{FF2B5EF4-FFF2-40B4-BE49-F238E27FC236}">
                  <a16:creationId xmlns:a16="http://schemas.microsoft.com/office/drawing/2014/main" id="{41215D19-B582-42FE-AD52-5628011801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5196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28" name="Freeform 30">
              <a:extLst>
                <a:ext uri="{FF2B5EF4-FFF2-40B4-BE49-F238E27FC236}">
                  <a16:creationId xmlns:a16="http://schemas.microsoft.com/office/drawing/2014/main" id="{B03C6A99-9649-44A5-8F97-FE0B9C27D0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337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29" name="Freeform 31">
              <a:extLst>
                <a:ext uri="{FF2B5EF4-FFF2-40B4-BE49-F238E27FC236}">
                  <a16:creationId xmlns:a16="http://schemas.microsoft.com/office/drawing/2014/main" id="{78292761-DAF9-4726-8908-B4B5FC9981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663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30" name="Freeform 32">
              <a:extLst>
                <a:ext uri="{FF2B5EF4-FFF2-40B4-BE49-F238E27FC236}">
                  <a16:creationId xmlns:a16="http://schemas.microsoft.com/office/drawing/2014/main" id="{CF57419C-9B5E-4714-BCBA-4E8FDF77F2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2290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31" name="Freeform 29">
              <a:extLst>
                <a:ext uri="{FF2B5EF4-FFF2-40B4-BE49-F238E27FC236}">
                  <a16:creationId xmlns:a16="http://schemas.microsoft.com/office/drawing/2014/main" id="{CB1CC628-FB22-47B1-B1EF-050141CC26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9966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32" name="Freeform 30">
              <a:extLst>
                <a:ext uri="{FF2B5EF4-FFF2-40B4-BE49-F238E27FC236}">
                  <a16:creationId xmlns:a16="http://schemas.microsoft.com/office/drawing/2014/main" id="{342E05D1-B314-44C7-8CA8-A5734D7640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86106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33" name="Freeform 31">
              <a:extLst>
                <a:ext uri="{FF2B5EF4-FFF2-40B4-BE49-F238E27FC236}">
                  <a16:creationId xmlns:a16="http://schemas.microsoft.com/office/drawing/2014/main" id="{1E14B0ED-2D20-469F-BCC8-DF56F9D750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8432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34" name="Freeform 32">
              <a:extLst>
                <a:ext uri="{FF2B5EF4-FFF2-40B4-BE49-F238E27FC236}">
                  <a16:creationId xmlns:a16="http://schemas.microsoft.com/office/drawing/2014/main" id="{2B368F4C-A196-4DCA-9BC5-A45033EFDA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7060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35" name="Freeform 29">
              <a:extLst>
                <a:ext uri="{FF2B5EF4-FFF2-40B4-BE49-F238E27FC236}">
                  <a16:creationId xmlns:a16="http://schemas.microsoft.com/office/drawing/2014/main" id="{5928F999-B5AE-46E3-8AB4-BC6896F35F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14734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36" name="Freeform 30">
              <a:extLst>
                <a:ext uri="{FF2B5EF4-FFF2-40B4-BE49-F238E27FC236}">
                  <a16:creationId xmlns:a16="http://schemas.microsoft.com/office/drawing/2014/main" id="{419DD182-5681-4393-BEAB-F5F199CD285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0875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37" name="Freeform 31">
              <a:extLst>
                <a:ext uri="{FF2B5EF4-FFF2-40B4-BE49-F238E27FC236}">
                  <a16:creationId xmlns:a16="http://schemas.microsoft.com/office/drawing/2014/main" id="{E72ACE2A-9435-4572-866A-8048FFFB3B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93201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38" name="Freeform 32">
              <a:extLst>
                <a:ext uri="{FF2B5EF4-FFF2-40B4-BE49-F238E27FC236}">
                  <a16:creationId xmlns:a16="http://schemas.microsoft.com/office/drawing/2014/main" id="{E2C0D9B8-1158-4DC9-8525-6EA4F410F9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1829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39" name="Freeform 29">
              <a:extLst>
                <a:ext uri="{FF2B5EF4-FFF2-40B4-BE49-F238E27FC236}">
                  <a16:creationId xmlns:a16="http://schemas.microsoft.com/office/drawing/2014/main" id="{9FF21187-CFDF-41DA-8309-C5AA2C4737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69503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40" name="Freeform 30">
              <a:extLst>
                <a:ext uri="{FF2B5EF4-FFF2-40B4-BE49-F238E27FC236}">
                  <a16:creationId xmlns:a16="http://schemas.microsoft.com/office/drawing/2014/main" id="{5A71EE6F-3035-47CC-A00F-FE3250D344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95644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41" name="Freeform 31">
              <a:extLst>
                <a:ext uri="{FF2B5EF4-FFF2-40B4-BE49-F238E27FC236}">
                  <a16:creationId xmlns:a16="http://schemas.microsoft.com/office/drawing/2014/main" id="{AE05787F-5AF8-4A5E-BD2F-FFEFBAB0B4D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7969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42" name="Freeform 32">
              <a:extLst>
                <a:ext uri="{FF2B5EF4-FFF2-40B4-BE49-F238E27FC236}">
                  <a16:creationId xmlns:a16="http://schemas.microsoft.com/office/drawing/2014/main" id="{6DCE9180-0ADF-4FA9-BF69-F47C698386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76598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43" name="Freeform 565">
              <a:extLst>
                <a:ext uri="{FF2B5EF4-FFF2-40B4-BE49-F238E27FC236}">
                  <a16:creationId xmlns:a16="http://schemas.microsoft.com/office/drawing/2014/main" id="{7E46278F-E1EE-4A72-9424-D81ECF2A143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24272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44" name="Freeform 566">
              <a:extLst>
                <a:ext uri="{FF2B5EF4-FFF2-40B4-BE49-F238E27FC236}">
                  <a16:creationId xmlns:a16="http://schemas.microsoft.com/office/drawing/2014/main" id="{FB792ABA-ADFC-4C00-BDE1-C3B1EF8683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0413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45" name="Freeform 567">
              <a:extLst>
                <a:ext uri="{FF2B5EF4-FFF2-40B4-BE49-F238E27FC236}">
                  <a16:creationId xmlns:a16="http://schemas.microsoft.com/office/drawing/2014/main" id="{646E79E9-778D-4703-96F7-870800A341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739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46" name="Freeform 568">
              <a:extLst>
                <a:ext uri="{FF2B5EF4-FFF2-40B4-BE49-F238E27FC236}">
                  <a16:creationId xmlns:a16="http://schemas.microsoft.com/office/drawing/2014/main" id="{E1AFC630-0E6A-4BEC-BC4C-D6E91EDBF6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1366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47" name="Freeform 29">
              <a:extLst>
                <a:ext uri="{FF2B5EF4-FFF2-40B4-BE49-F238E27FC236}">
                  <a16:creationId xmlns:a16="http://schemas.microsoft.com/office/drawing/2014/main" id="{ADCEBC56-92AB-4A9F-85F9-61585C4B50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9042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48" name="Freeform 31">
              <a:extLst>
                <a:ext uri="{FF2B5EF4-FFF2-40B4-BE49-F238E27FC236}">
                  <a16:creationId xmlns:a16="http://schemas.microsoft.com/office/drawing/2014/main" id="{C9802287-908F-4A4C-BDDB-70C0C3A6F4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7508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49" name="Freeform 29">
              <a:extLst>
                <a:ext uri="{FF2B5EF4-FFF2-40B4-BE49-F238E27FC236}">
                  <a16:creationId xmlns:a16="http://schemas.microsoft.com/office/drawing/2014/main" id="{F90B9609-70EA-490F-985A-76FFCEFC477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7670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50" name="Freeform 30">
              <a:extLst>
                <a:ext uri="{FF2B5EF4-FFF2-40B4-BE49-F238E27FC236}">
                  <a16:creationId xmlns:a16="http://schemas.microsoft.com/office/drawing/2014/main" id="{12F5075A-92B7-4AC2-BB07-DF2C29930E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33811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51" name="Freeform 31">
              <a:extLst>
                <a:ext uri="{FF2B5EF4-FFF2-40B4-BE49-F238E27FC236}">
                  <a16:creationId xmlns:a16="http://schemas.microsoft.com/office/drawing/2014/main" id="{30D9B98A-51E9-4962-9734-7A931E17A0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136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52" name="Freeform 32">
              <a:extLst>
                <a:ext uri="{FF2B5EF4-FFF2-40B4-BE49-F238E27FC236}">
                  <a16:creationId xmlns:a16="http://schemas.microsoft.com/office/drawing/2014/main" id="{7586E328-7502-4480-9549-D6FEA43FA0C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14764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53" name="Freeform 29">
              <a:extLst>
                <a:ext uri="{FF2B5EF4-FFF2-40B4-BE49-F238E27FC236}">
                  <a16:creationId xmlns:a16="http://schemas.microsoft.com/office/drawing/2014/main" id="{C79A1EEF-53F8-484B-9E45-2EE7615D40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62439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54" name="Freeform 30">
              <a:extLst>
                <a:ext uri="{FF2B5EF4-FFF2-40B4-BE49-F238E27FC236}">
                  <a16:creationId xmlns:a16="http://schemas.microsoft.com/office/drawing/2014/main" id="{6686D282-0526-44DE-9AA5-31E6A28943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88580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55" name="Freeform 31">
              <a:extLst>
                <a:ext uri="{FF2B5EF4-FFF2-40B4-BE49-F238E27FC236}">
                  <a16:creationId xmlns:a16="http://schemas.microsoft.com/office/drawing/2014/main" id="{8A268F73-2757-4471-A11B-3DED63B8FA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0905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56" name="Freeform 32">
              <a:extLst>
                <a:ext uri="{FF2B5EF4-FFF2-40B4-BE49-F238E27FC236}">
                  <a16:creationId xmlns:a16="http://schemas.microsoft.com/office/drawing/2014/main" id="{D2717DDD-C903-414D-92CD-352DDB9B2B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69534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57" name="Freeform 29">
              <a:extLst>
                <a:ext uri="{FF2B5EF4-FFF2-40B4-BE49-F238E27FC236}">
                  <a16:creationId xmlns:a16="http://schemas.microsoft.com/office/drawing/2014/main" id="{ABE98699-D6B3-49B2-96B9-4AE9CB5BF1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17208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58" name="Freeform 30">
              <a:extLst>
                <a:ext uri="{FF2B5EF4-FFF2-40B4-BE49-F238E27FC236}">
                  <a16:creationId xmlns:a16="http://schemas.microsoft.com/office/drawing/2014/main" id="{719C55D5-4091-449D-B7A6-F7BFD914D0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43348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59" name="Freeform 31">
              <a:extLst>
                <a:ext uri="{FF2B5EF4-FFF2-40B4-BE49-F238E27FC236}">
                  <a16:creationId xmlns:a16="http://schemas.microsoft.com/office/drawing/2014/main" id="{194515F1-0496-410A-929E-CD0F7A1682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95674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60" name="Freeform 32">
              <a:extLst>
                <a:ext uri="{FF2B5EF4-FFF2-40B4-BE49-F238E27FC236}">
                  <a16:creationId xmlns:a16="http://schemas.microsoft.com/office/drawing/2014/main" id="{7F26C03F-0DAC-4BB1-9CC4-FC9FCB4CD6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24302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61" name="Freeform 29">
              <a:extLst>
                <a:ext uri="{FF2B5EF4-FFF2-40B4-BE49-F238E27FC236}">
                  <a16:creationId xmlns:a16="http://schemas.microsoft.com/office/drawing/2014/main" id="{73166673-3F67-43E4-8164-3EE09EA34C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1977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62" name="Freeform 30">
              <a:extLst>
                <a:ext uri="{FF2B5EF4-FFF2-40B4-BE49-F238E27FC236}">
                  <a16:creationId xmlns:a16="http://schemas.microsoft.com/office/drawing/2014/main" id="{E4C35B9A-FE74-4538-A1BC-372148E0D2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8118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63" name="Freeform 31">
              <a:extLst>
                <a:ext uri="{FF2B5EF4-FFF2-40B4-BE49-F238E27FC236}">
                  <a16:creationId xmlns:a16="http://schemas.microsoft.com/office/drawing/2014/main" id="{1FFDB77B-5964-4DAB-8C27-80722338FB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50443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64" name="Freeform 32">
              <a:extLst>
                <a:ext uri="{FF2B5EF4-FFF2-40B4-BE49-F238E27FC236}">
                  <a16:creationId xmlns:a16="http://schemas.microsoft.com/office/drawing/2014/main" id="{1B151AFD-524E-4F1E-8866-10A5B67E45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79071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65" name="Freeform 587">
              <a:extLst>
                <a:ext uri="{FF2B5EF4-FFF2-40B4-BE49-F238E27FC236}">
                  <a16:creationId xmlns:a16="http://schemas.microsoft.com/office/drawing/2014/main" id="{3BEE1B2A-91C2-4869-AD08-454E181BD7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6745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66" name="Freeform 588">
              <a:extLst>
                <a:ext uri="{FF2B5EF4-FFF2-40B4-BE49-F238E27FC236}">
                  <a16:creationId xmlns:a16="http://schemas.microsoft.com/office/drawing/2014/main" id="{C1CC053F-447A-4423-81C1-4BCA48AA26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2887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67" name="Freeform 589">
              <a:extLst>
                <a:ext uri="{FF2B5EF4-FFF2-40B4-BE49-F238E27FC236}">
                  <a16:creationId xmlns:a16="http://schemas.microsoft.com/office/drawing/2014/main" id="{9B1DD336-0E2D-4DDC-8333-C98CCE1E1A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05212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68" name="Freeform 590">
              <a:extLst>
                <a:ext uri="{FF2B5EF4-FFF2-40B4-BE49-F238E27FC236}">
                  <a16:creationId xmlns:a16="http://schemas.microsoft.com/office/drawing/2014/main" id="{158D2A99-E4E2-40E7-9378-3E26E49F7F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3840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69" name="Freeform 29">
              <a:extLst>
                <a:ext uri="{FF2B5EF4-FFF2-40B4-BE49-F238E27FC236}">
                  <a16:creationId xmlns:a16="http://schemas.microsoft.com/office/drawing/2014/main" id="{92FCCA5B-13DA-49D6-A1F3-51D1F94BDB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1515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70" name="Freeform 31">
              <a:extLst>
                <a:ext uri="{FF2B5EF4-FFF2-40B4-BE49-F238E27FC236}">
                  <a16:creationId xmlns:a16="http://schemas.microsoft.com/office/drawing/2014/main" id="{A289DBDC-6935-415E-85FE-A40572E765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9981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09" name="Freeform 29">
              <a:extLst>
                <a:ext uri="{FF2B5EF4-FFF2-40B4-BE49-F238E27FC236}">
                  <a16:creationId xmlns:a16="http://schemas.microsoft.com/office/drawing/2014/main" id="{7B35DED0-FAEC-4E25-8DB7-414F11B87AD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10142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10" name="Freeform 30">
              <a:extLst>
                <a:ext uri="{FF2B5EF4-FFF2-40B4-BE49-F238E27FC236}">
                  <a16:creationId xmlns:a16="http://schemas.microsoft.com/office/drawing/2014/main" id="{D53D4FB4-B43D-4C92-B68D-6EBEEA0B68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36283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11" name="Freeform 31">
              <a:extLst>
                <a:ext uri="{FF2B5EF4-FFF2-40B4-BE49-F238E27FC236}">
                  <a16:creationId xmlns:a16="http://schemas.microsoft.com/office/drawing/2014/main" id="{CF470A36-9FCE-430E-B036-26DEAEC829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8609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12" name="Freeform 32">
              <a:extLst>
                <a:ext uri="{FF2B5EF4-FFF2-40B4-BE49-F238E27FC236}">
                  <a16:creationId xmlns:a16="http://schemas.microsoft.com/office/drawing/2014/main" id="{81F14579-EC3F-4FEE-815E-3B7DDF3A3C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7237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13" name="Freeform 29">
              <a:extLst>
                <a:ext uri="{FF2B5EF4-FFF2-40B4-BE49-F238E27FC236}">
                  <a16:creationId xmlns:a16="http://schemas.microsoft.com/office/drawing/2014/main" id="{A9CEB7A9-13C6-4E84-BC37-A35D999B3A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64912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14" name="Freeform 30">
              <a:extLst>
                <a:ext uri="{FF2B5EF4-FFF2-40B4-BE49-F238E27FC236}">
                  <a16:creationId xmlns:a16="http://schemas.microsoft.com/office/drawing/2014/main" id="{AE2AB76F-8536-41CE-B0CB-687C8A0B57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91052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15" name="Freeform 31">
              <a:extLst>
                <a:ext uri="{FF2B5EF4-FFF2-40B4-BE49-F238E27FC236}">
                  <a16:creationId xmlns:a16="http://schemas.microsoft.com/office/drawing/2014/main" id="{F1CE6A86-A50D-4E5A-9F6B-ACF54A4FEC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43378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16" name="Freeform 32">
              <a:extLst>
                <a:ext uri="{FF2B5EF4-FFF2-40B4-BE49-F238E27FC236}">
                  <a16:creationId xmlns:a16="http://schemas.microsoft.com/office/drawing/2014/main" id="{5FA20C67-51AB-4D8E-9D00-17FB6245A3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2007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17" name="Freeform 29">
              <a:extLst>
                <a:ext uri="{FF2B5EF4-FFF2-40B4-BE49-F238E27FC236}">
                  <a16:creationId xmlns:a16="http://schemas.microsoft.com/office/drawing/2014/main" id="{A2A8256D-870B-4A75-88A3-044ACADFC7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9680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18" name="Freeform 30">
              <a:extLst>
                <a:ext uri="{FF2B5EF4-FFF2-40B4-BE49-F238E27FC236}">
                  <a16:creationId xmlns:a16="http://schemas.microsoft.com/office/drawing/2014/main" id="{55858866-0EB3-4BB8-9261-8A53F69A13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45821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19" name="Freeform 31">
              <a:extLst>
                <a:ext uri="{FF2B5EF4-FFF2-40B4-BE49-F238E27FC236}">
                  <a16:creationId xmlns:a16="http://schemas.microsoft.com/office/drawing/2014/main" id="{26C2A8E5-3E0B-4DC4-AD2D-1B6B3E32F2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98147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20" name="Freeform 32">
              <a:extLst>
                <a:ext uri="{FF2B5EF4-FFF2-40B4-BE49-F238E27FC236}">
                  <a16:creationId xmlns:a16="http://schemas.microsoft.com/office/drawing/2014/main" id="{E29AF684-BDF2-45FC-8ADF-0D5415AEB35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26774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21" name="Freeform 29">
              <a:extLst>
                <a:ext uri="{FF2B5EF4-FFF2-40B4-BE49-F238E27FC236}">
                  <a16:creationId xmlns:a16="http://schemas.microsoft.com/office/drawing/2014/main" id="{3AE1DDE2-4142-4293-8FD3-70BAED944D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74450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22" name="Freeform 30">
              <a:extLst>
                <a:ext uri="{FF2B5EF4-FFF2-40B4-BE49-F238E27FC236}">
                  <a16:creationId xmlns:a16="http://schemas.microsoft.com/office/drawing/2014/main" id="{D5268BE7-7872-40D7-8D79-DF5253225E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00591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23" name="Freeform 31">
              <a:extLst>
                <a:ext uri="{FF2B5EF4-FFF2-40B4-BE49-F238E27FC236}">
                  <a16:creationId xmlns:a16="http://schemas.microsoft.com/office/drawing/2014/main" id="{8E7E6139-DC98-4F78-BB0C-4582025131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52915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24" name="Freeform 32">
              <a:extLst>
                <a:ext uri="{FF2B5EF4-FFF2-40B4-BE49-F238E27FC236}">
                  <a16:creationId xmlns:a16="http://schemas.microsoft.com/office/drawing/2014/main" id="{32356A9C-9D7C-469F-A6DB-4C3F9751C8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81544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25" name="Freeform 447">
              <a:extLst>
                <a:ext uri="{FF2B5EF4-FFF2-40B4-BE49-F238E27FC236}">
                  <a16:creationId xmlns:a16="http://schemas.microsoft.com/office/drawing/2014/main" id="{8D4AE6E9-6906-4933-8D16-00CA3E63B0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29218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26" name="Freeform 448">
              <a:extLst>
                <a:ext uri="{FF2B5EF4-FFF2-40B4-BE49-F238E27FC236}">
                  <a16:creationId xmlns:a16="http://schemas.microsoft.com/office/drawing/2014/main" id="{B76E9759-967D-4664-B0DF-4B05E00BAD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55360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27" name="Freeform 449">
              <a:extLst>
                <a:ext uri="{FF2B5EF4-FFF2-40B4-BE49-F238E27FC236}">
                  <a16:creationId xmlns:a16="http://schemas.microsoft.com/office/drawing/2014/main" id="{C8B29FB7-5C8A-4D1E-9E6D-7B5D37DF1C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07685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28" name="Freeform 450">
              <a:extLst>
                <a:ext uri="{FF2B5EF4-FFF2-40B4-BE49-F238E27FC236}">
                  <a16:creationId xmlns:a16="http://schemas.microsoft.com/office/drawing/2014/main" id="{91543753-6930-42BB-9702-A5012C2631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36312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29" name="Freeform 29">
              <a:extLst>
                <a:ext uri="{FF2B5EF4-FFF2-40B4-BE49-F238E27FC236}">
                  <a16:creationId xmlns:a16="http://schemas.microsoft.com/office/drawing/2014/main" id="{AE5BDF26-3532-403A-B45C-FA649962EB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83987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30" name="Freeform 31">
              <a:extLst>
                <a:ext uri="{FF2B5EF4-FFF2-40B4-BE49-F238E27FC236}">
                  <a16:creationId xmlns:a16="http://schemas.microsoft.com/office/drawing/2014/main" id="{DAB70BF2-CD14-43A2-BFF2-D71DAB7EAB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62454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31" name="Freeform 29">
              <a:extLst>
                <a:ext uri="{FF2B5EF4-FFF2-40B4-BE49-F238E27FC236}">
                  <a16:creationId xmlns:a16="http://schemas.microsoft.com/office/drawing/2014/main" id="{4B7ECA75-6664-4CA1-9DE9-EAA60944C4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12615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32" name="Freeform 30">
              <a:extLst>
                <a:ext uri="{FF2B5EF4-FFF2-40B4-BE49-F238E27FC236}">
                  <a16:creationId xmlns:a16="http://schemas.microsoft.com/office/drawing/2014/main" id="{497F16F1-8A9E-40FF-A3EF-BE9DFFE5BB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38757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33" name="Freeform 31">
              <a:extLst>
                <a:ext uri="{FF2B5EF4-FFF2-40B4-BE49-F238E27FC236}">
                  <a16:creationId xmlns:a16="http://schemas.microsoft.com/office/drawing/2014/main" id="{987ABA6C-216B-4175-86F6-C306356913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91083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34" name="Freeform 32">
              <a:extLst>
                <a:ext uri="{FF2B5EF4-FFF2-40B4-BE49-F238E27FC236}">
                  <a16:creationId xmlns:a16="http://schemas.microsoft.com/office/drawing/2014/main" id="{61F71826-B4FE-416F-9145-8F33288E0D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219710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35" name="Freeform 29">
              <a:extLst>
                <a:ext uri="{FF2B5EF4-FFF2-40B4-BE49-F238E27FC236}">
                  <a16:creationId xmlns:a16="http://schemas.microsoft.com/office/drawing/2014/main" id="{F50985CF-3F9E-4DF0-A06D-4AB86CEB0D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767385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36" name="Freeform 30">
              <a:extLst>
                <a:ext uri="{FF2B5EF4-FFF2-40B4-BE49-F238E27FC236}">
                  <a16:creationId xmlns:a16="http://schemas.microsoft.com/office/drawing/2014/main" id="{4DB670AE-1D2E-45FD-8AD2-63D84EA90E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093526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37" name="Freeform 31">
              <a:extLst>
                <a:ext uri="{FF2B5EF4-FFF2-40B4-BE49-F238E27FC236}">
                  <a16:creationId xmlns:a16="http://schemas.microsoft.com/office/drawing/2014/main" id="{1807B6CA-88CE-4FAA-9A19-0CF0C498F0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45852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38" name="Freeform 32">
              <a:extLst>
                <a:ext uri="{FF2B5EF4-FFF2-40B4-BE49-F238E27FC236}">
                  <a16:creationId xmlns:a16="http://schemas.microsoft.com/office/drawing/2014/main" id="{C67AE1A0-62D1-4F8D-A25B-811CA15D54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874480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807" name="Group 1806">
            <a:extLst>
              <a:ext uri="{FF2B5EF4-FFF2-40B4-BE49-F238E27FC236}">
                <a16:creationId xmlns:a16="http://schemas.microsoft.com/office/drawing/2014/main" id="{92FDE850-1B12-48F0-BED6-2DBAB9165F64}"/>
              </a:ext>
            </a:extLst>
          </p:cNvPr>
          <p:cNvGrpSpPr/>
          <p:nvPr userDrawn="1"/>
        </p:nvGrpSpPr>
        <p:grpSpPr>
          <a:xfrm>
            <a:off x="83664" y="3484246"/>
            <a:ext cx="12009863" cy="176637"/>
            <a:chOff x="83664" y="3400078"/>
            <a:chExt cx="12009863" cy="176637"/>
          </a:xfrm>
        </p:grpSpPr>
        <p:sp>
          <p:nvSpPr>
            <p:cNvPr id="1663" name="Freeform 29">
              <a:extLst>
                <a:ext uri="{FF2B5EF4-FFF2-40B4-BE49-F238E27FC236}">
                  <a16:creationId xmlns:a16="http://schemas.microsoft.com/office/drawing/2014/main" id="{98781EFE-2EFB-4D4B-8E66-D1EA1CB02C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871994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64" name="Freeform 30">
              <a:extLst>
                <a:ext uri="{FF2B5EF4-FFF2-40B4-BE49-F238E27FC236}">
                  <a16:creationId xmlns:a16="http://schemas.microsoft.com/office/drawing/2014/main" id="{5AC35079-1F3E-4866-989E-6FF54274D75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545853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65" name="Freeform 31">
              <a:extLst>
                <a:ext uri="{FF2B5EF4-FFF2-40B4-BE49-F238E27FC236}">
                  <a16:creationId xmlns:a16="http://schemas.microsoft.com/office/drawing/2014/main" id="{CED9638B-513A-40B8-B99F-2B0EB9A8989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979088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66" name="Freeform 32">
              <a:extLst>
                <a:ext uri="{FF2B5EF4-FFF2-40B4-BE49-F238E27FC236}">
                  <a16:creationId xmlns:a16="http://schemas.microsoft.com/office/drawing/2014/main" id="{B353040C-362C-4426-ACC8-84A400887CF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652948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67" name="Freeform 29">
              <a:extLst>
                <a:ext uri="{FF2B5EF4-FFF2-40B4-BE49-F238E27FC236}">
                  <a16:creationId xmlns:a16="http://schemas.microsoft.com/office/drawing/2014/main" id="{FDD943C2-3B5B-48F3-B3C9-1946976C3E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217224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68" name="Freeform 30">
              <a:extLst>
                <a:ext uri="{FF2B5EF4-FFF2-40B4-BE49-F238E27FC236}">
                  <a16:creationId xmlns:a16="http://schemas.microsoft.com/office/drawing/2014/main" id="{FF936BE9-0C83-4A9C-97EE-7B3E3AA05E1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891084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69" name="Freeform 31">
              <a:extLst>
                <a:ext uri="{FF2B5EF4-FFF2-40B4-BE49-F238E27FC236}">
                  <a16:creationId xmlns:a16="http://schemas.microsoft.com/office/drawing/2014/main" id="{C502A4FD-F165-4798-98D5-D84A612745B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324319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70" name="Freeform 32">
              <a:extLst>
                <a:ext uri="{FF2B5EF4-FFF2-40B4-BE49-F238E27FC236}">
                  <a16:creationId xmlns:a16="http://schemas.microsoft.com/office/drawing/2014/main" id="{59853ABE-BF7D-4F12-A6C4-D4178C24998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998178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71" name="Freeform 29">
              <a:extLst>
                <a:ext uri="{FF2B5EF4-FFF2-40B4-BE49-F238E27FC236}">
                  <a16:creationId xmlns:a16="http://schemas.microsoft.com/office/drawing/2014/main" id="{DF230622-28A8-4509-88E0-6DF5AD5C96F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562456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72" name="Freeform 30">
              <a:extLst>
                <a:ext uri="{FF2B5EF4-FFF2-40B4-BE49-F238E27FC236}">
                  <a16:creationId xmlns:a16="http://schemas.microsoft.com/office/drawing/2014/main" id="{08805C52-0798-44A5-B7B8-242CF64D2A8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236315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73" name="Freeform 31">
              <a:extLst>
                <a:ext uri="{FF2B5EF4-FFF2-40B4-BE49-F238E27FC236}">
                  <a16:creationId xmlns:a16="http://schemas.microsoft.com/office/drawing/2014/main" id="{7FA0C543-8062-4F53-8686-E93E45F01D0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69550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74" name="Freeform 32">
              <a:extLst>
                <a:ext uri="{FF2B5EF4-FFF2-40B4-BE49-F238E27FC236}">
                  <a16:creationId xmlns:a16="http://schemas.microsoft.com/office/drawing/2014/main" id="{414128E2-3BDD-4479-A23F-919785B96CA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343410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75" name="Freeform 29">
              <a:extLst>
                <a:ext uri="{FF2B5EF4-FFF2-40B4-BE49-F238E27FC236}">
                  <a16:creationId xmlns:a16="http://schemas.microsoft.com/office/drawing/2014/main" id="{E268CFC1-FE3E-43B8-8CC1-EDECAC7301B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907687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76" name="Freeform 30">
              <a:extLst>
                <a:ext uri="{FF2B5EF4-FFF2-40B4-BE49-F238E27FC236}">
                  <a16:creationId xmlns:a16="http://schemas.microsoft.com/office/drawing/2014/main" id="{48905F2C-D3C7-4F22-B80C-A617D2CDDD1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581546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77" name="Freeform 31">
              <a:extLst>
                <a:ext uri="{FF2B5EF4-FFF2-40B4-BE49-F238E27FC236}">
                  <a16:creationId xmlns:a16="http://schemas.microsoft.com/office/drawing/2014/main" id="{5E415D7A-153B-4BE6-A534-891698AEDDC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014782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78" name="Freeform 32">
              <a:extLst>
                <a:ext uri="{FF2B5EF4-FFF2-40B4-BE49-F238E27FC236}">
                  <a16:creationId xmlns:a16="http://schemas.microsoft.com/office/drawing/2014/main" id="{49AAA949-C055-4985-868E-80CC35E9617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688641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79" name="Freeform 477">
              <a:extLst>
                <a:ext uri="{FF2B5EF4-FFF2-40B4-BE49-F238E27FC236}">
                  <a16:creationId xmlns:a16="http://schemas.microsoft.com/office/drawing/2014/main" id="{9DF40204-D393-4929-B364-3EF6E6DFDBB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252918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80" name="Freeform 478">
              <a:extLst>
                <a:ext uri="{FF2B5EF4-FFF2-40B4-BE49-F238E27FC236}">
                  <a16:creationId xmlns:a16="http://schemas.microsoft.com/office/drawing/2014/main" id="{020584A4-31D8-4275-9C07-C77F07ABBC6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926777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81" name="Freeform 479">
              <a:extLst>
                <a:ext uri="{FF2B5EF4-FFF2-40B4-BE49-F238E27FC236}">
                  <a16:creationId xmlns:a16="http://schemas.microsoft.com/office/drawing/2014/main" id="{FA93F535-3FC1-4781-8824-F58C4DE3718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360012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82" name="Freeform 480">
              <a:extLst>
                <a:ext uri="{FF2B5EF4-FFF2-40B4-BE49-F238E27FC236}">
                  <a16:creationId xmlns:a16="http://schemas.microsoft.com/office/drawing/2014/main" id="{3B459755-7697-4749-B7D5-18468604D69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33872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83" name="Freeform 29">
              <a:extLst>
                <a:ext uri="{FF2B5EF4-FFF2-40B4-BE49-F238E27FC236}">
                  <a16:creationId xmlns:a16="http://schemas.microsoft.com/office/drawing/2014/main" id="{EC2F29CA-EFE3-4A17-9F53-E9958210776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598148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84" name="Freeform 31">
              <a:extLst>
                <a:ext uri="{FF2B5EF4-FFF2-40B4-BE49-F238E27FC236}">
                  <a16:creationId xmlns:a16="http://schemas.microsoft.com/office/drawing/2014/main" id="{B65095C3-4884-4CC8-BF5F-E6D31464C12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705243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85" name="Freeform 29">
              <a:extLst>
                <a:ext uri="{FF2B5EF4-FFF2-40B4-BE49-F238E27FC236}">
                  <a16:creationId xmlns:a16="http://schemas.microsoft.com/office/drawing/2014/main" id="{60CCBCA0-307E-4142-980F-9663E66A99C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269520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86" name="Freeform 30">
              <a:extLst>
                <a:ext uri="{FF2B5EF4-FFF2-40B4-BE49-F238E27FC236}">
                  <a16:creationId xmlns:a16="http://schemas.microsoft.com/office/drawing/2014/main" id="{5143BB9C-ECE1-4409-8307-3F7BB80F4DF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943379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87" name="Freeform 31">
              <a:extLst>
                <a:ext uri="{FF2B5EF4-FFF2-40B4-BE49-F238E27FC236}">
                  <a16:creationId xmlns:a16="http://schemas.microsoft.com/office/drawing/2014/main" id="{A8D24787-125A-4736-B6D5-CBB54DA5C9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76614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88" name="Freeform 32">
              <a:extLst>
                <a:ext uri="{FF2B5EF4-FFF2-40B4-BE49-F238E27FC236}">
                  <a16:creationId xmlns:a16="http://schemas.microsoft.com/office/drawing/2014/main" id="{C10C3F8B-9AFD-4863-9A91-1A2E9C8C905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050474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89" name="Freeform 29">
              <a:extLst>
                <a:ext uri="{FF2B5EF4-FFF2-40B4-BE49-F238E27FC236}">
                  <a16:creationId xmlns:a16="http://schemas.microsoft.com/office/drawing/2014/main" id="{73E8CF42-2975-4E1A-B1FE-C4BE0D25A9C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614751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90" name="Freeform 30">
              <a:extLst>
                <a:ext uri="{FF2B5EF4-FFF2-40B4-BE49-F238E27FC236}">
                  <a16:creationId xmlns:a16="http://schemas.microsoft.com/office/drawing/2014/main" id="{5678F24C-5009-4E64-B21E-9501D9BDFB8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288610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91" name="Freeform 31">
              <a:extLst>
                <a:ext uri="{FF2B5EF4-FFF2-40B4-BE49-F238E27FC236}">
                  <a16:creationId xmlns:a16="http://schemas.microsoft.com/office/drawing/2014/main" id="{320D933A-8D07-44C0-BA74-D2D7677F66E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721846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92" name="Freeform 32">
              <a:extLst>
                <a:ext uri="{FF2B5EF4-FFF2-40B4-BE49-F238E27FC236}">
                  <a16:creationId xmlns:a16="http://schemas.microsoft.com/office/drawing/2014/main" id="{1F5E24A6-A8FD-4CF4-8C08-5BFFBC3D58A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95705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93" name="Freeform 29">
              <a:extLst>
                <a:ext uri="{FF2B5EF4-FFF2-40B4-BE49-F238E27FC236}">
                  <a16:creationId xmlns:a16="http://schemas.microsoft.com/office/drawing/2014/main" id="{C989A943-7262-45A1-9BE6-E0F717A41F2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959982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94" name="Freeform 30">
              <a:extLst>
                <a:ext uri="{FF2B5EF4-FFF2-40B4-BE49-F238E27FC236}">
                  <a16:creationId xmlns:a16="http://schemas.microsoft.com/office/drawing/2014/main" id="{61ACCAF2-2A52-4482-A9F4-D5B3A82EADF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633842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95" name="Freeform 31">
              <a:extLst>
                <a:ext uri="{FF2B5EF4-FFF2-40B4-BE49-F238E27FC236}">
                  <a16:creationId xmlns:a16="http://schemas.microsoft.com/office/drawing/2014/main" id="{2A11B4FA-892A-4C76-A95A-24FC891CA6F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067077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96" name="Freeform 32">
              <a:extLst>
                <a:ext uri="{FF2B5EF4-FFF2-40B4-BE49-F238E27FC236}">
                  <a16:creationId xmlns:a16="http://schemas.microsoft.com/office/drawing/2014/main" id="{BC35ABD4-583B-4514-AA9F-F3541D4EAB1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740936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97" name="Freeform 29">
              <a:extLst>
                <a:ext uri="{FF2B5EF4-FFF2-40B4-BE49-F238E27FC236}">
                  <a16:creationId xmlns:a16="http://schemas.microsoft.com/office/drawing/2014/main" id="{099E2A5E-1F66-4A6C-BA11-546388AE79F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305213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98" name="Freeform 30">
              <a:extLst>
                <a:ext uri="{FF2B5EF4-FFF2-40B4-BE49-F238E27FC236}">
                  <a16:creationId xmlns:a16="http://schemas.microsoft.com/office/drawing/2014/main" id="{B63247ED-A8D2-4104-8566-AF2BDA292B8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979072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99" name="Freeform 31">
              <a:extLst>
                <a:ext uri="{FF2B5EF4-FFF2-40B4-BE49-F238E27FC236}">
                  <a16:creationId xmlns:a16="http://schemas.microsoft.com/office/drawing/2014/main" id="{5B50F333-6146-4DD9-818B-A2BBE6DE352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412308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00" name="Freeform 32">
              <a:extLst>
                <a:ext uri="{FF2B5EF4-FFF2-40B4-BE49-F238E27FC236}">
                  <a16:creationId xmlns:a16="http://schemas.microsoft.com/office/drawing/2014/main" id="{2274CABB-8DED-4706-9F1A-726B6BEF976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086167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01" name="Freeform 499">
              <a:extLst>
                <a:ext uri="{FF2B5EF4-FFF2-40B4-BE49-F238E27FC236}">
                  <a16:creationId xmlns:a16="http://schemas.microsoft.com/office/drawing/2014/main" id="{AF80AD94-4DEE-46EA-9563-322BB28212C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650445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02" name="Freeform 500">
              <a:extLst>
                <a:ext uri="{FF2B5EF4-FFF2-40B4-BE49-F238E27FC236}">
                  <a16:creationId xmlns:a16="http://schemas.microsoft.com/office/drawing/2014/main" id="{F1B7DFC8-4587-46B7-AAC8-F87FB21DC4C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324303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03" name="Freeform 501">
              <a:extLst>
                <a:ext uri="{FF2B5EF4-FFF2-40B4-BE49-F238E27FC236}">
                  <a16:creationId xmlns:a16="http://schemas.microsoft.com/office/drawing/2014/main" id="{C67FB732-0AFE-4115-82D6-1FAF1D4B169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757539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04" name="Freeform 502">
              <a:extLst>
                <a:ext uri="{FF2B5EF4-FFF2-40B4-BE49-F238E27FC236}">
                  <a16:creationId xmlns:a16="http://schemas.microsoft.com/office/drawing/2014/main" id="{4C810AFF-19C1-445D-8988-68F2335B919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431399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05" name="Freeform 29">
              <a:extLst>
                <a:ext uri="{FF2B5EF4-FFF2-40B4-BE49-F238E27FC236}">
                  <a16:creationId xmlns:a16="http://schemas.microsoft.com/office/drawing/2014/main" id="{1DCD588B-24CE-46DC-ABEA-A5793C1C399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995675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06" name="Freeform 31">
              <a:extLst>
                <a:ext uri="{FF2B5EF4-FFF2-40B4-BE49-F238E27FC236}">
                  <a16:creationId xmlns:a16="http://schemas.microsoft.com/office/drawing/2014/main" id="{F1DCD1F0-3F81-4C08-9226-4A45B763A5F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02769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73" name="Freeform 29">
              <a:extLst>
                <a:ext uri="{FF2B5EF4-FFF2-40B4-BE49-F238E27FC236}">
                  <a16:creationId xmlns:a16="http://schemas.microsoft.com/office/drawing/2014/main" id="{1036A621-C305-45CF-8F40-3A4460954BF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667048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74" name="Freeform 30">
              <a:extLst>
                <a:ext uri="{FF2B5EF4-FFF2-40B4-BE49-F238E27FC236}">
                  <a16:creationId xmlns:a16="http://schemas.microsoft.com/office/drawing/2014/main" id="{76497096-B96E-4786-B27A-8AD0C5D2CBA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40907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75" name="Freeform 31">
              <a:extLst>
                <a:ext uri="{FF2B5EF4-FFF2-40B4-BE49-F238E27FC236}">
                  <a16:creationId xmlns:a16="http://schemas.microsoft.com/office/drawing/2014/main" id="{A21FC8CA-0BEA-49B8-9438-E62B41FA373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774142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76" name="Freeform 32">
              <a:extLst>
                <a:ext uri="{FF2B5EF4-FFF2-40B4-BE49-F238E27FC236}">
                  <a16:creationId xmlns:a16="http://schemas.microsoft.com/office/drawing/2014/main" id="{77B335DA-4B13-4A1B-8EEE-39C491F0343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448001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77" name="Freeform 29">
              <a:extLst>
                <a:ext uri="{FF2B5EF4-FFF2-40B4-BE49-F238E27FC236}">
                  <a16:creationId xmlns:a16="http://schemas.microsoft.com/office/drawing/2014/main" id="{734CA072-9E2D-4845-A900-23630A88301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12278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78" name="Freeform 30">
              <a:extLst>
                <a:ext uri="{FF2B5EF4-FFF2-40B4-BE49-F238E27FC236}">
                  <a16:creationId xmlns:a16="http://schemas.microsoft.com/office/drawing/2014/main" id="{E7B53676-1AE8-4D6E-96D3-6A7F31F0571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686138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79" name="Freeform 31">
              <a:extLst>
                <a:ext uri="{FF2B5EF4-FFF2-40B4-BE49-F238E27FC236}">
                  <a16:creationId xmlns:a16="http://schemas.microsoft.com/office/drawing/2014/main" id="{54BE4303-35D5-4A86-A302-E222F70F047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19373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80" name="Freeform 32">
              <a:extLst>
                <a:ext uri="{FF2B5EF4-FFF2-40B4-BE49-F238E27FC236}">
                  <a16:creationId xmlns:a16="http://schemas.microsoft.com/office/drawing/2014/main" id="{88E87CED-04B5-476D-99C4-4C98D3D907F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793231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81" name="Freeform 29">
              <a:extLst>
                <a:ext uri="{FF2B5EF4-FFF2-40B4-BE49-F238E27FC236}">
                  <a16:creationId xmlns:a16="http://schemas.microsoft.com/office/drawing/2014/main" id="{0EDC7198-FEA6-43FD-ADEA-18F3D5968EF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357510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82" name="Freeform 30">
              <a:extLst>
                <a:ext uri="{FF2B5EF4-FFF2-40B4-BE49-F238E27FC236}">
                  <a16:creationId xmlns:a16="http://schemas.microsoft.com/office/drawing/2014/main" id="{5B3D6183-CFAB-430F-8659-EF5F2C076B9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031369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83" name="Freeform 31">
              <a:extLst>
                <a:ext uri="{FF2B5EF4-FFF2-40B4-BE49-F238E27FC236}">
                  <a16:creationId xmlns:a16="http://schemas.microsoft.com/office/drawing/2014/main" id="{315F1ECD-1621-467F-9AE8-44B1145E933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464604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84" name="Freeform 32">
              <a:extLst>
                <a:ext uri="{FF2B5EF4-FFF2-40B4-BE49-F238E27FC236}">
                  <a16:creationId xmlns:a16="http://schemas.microsoft.com/office/drawing/2014/main" id="{97A20B98-A2D3-482D-87A9-57D7B3FCE7E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138464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85" name="Freeform 29">
              <a:extLst>
                <a:ext uri="{FF2B5EF4-FFF2-40B4-BE49-F238E27FC236}">
                  <a16:creationId xmlns:a16="http://schemas.microsoft.com/office/drawing/2014/main" id="{F848CDB4-3CA9-41C5-96BA-E516A11F906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702740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86" name="Freeform 30">
              <a:extLst>
                <a:ext uri="{FF2B5EF4-FFF2-40B4-BE49-F238E27FC236}">
                  <a16:creationId xmlns:a16="http://schemas.microsoft.com/office/drawing/2014/main" id="{B4ED0023-51CE-4A28-8F14-74133E09AB4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376599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87" name="Freeform 31">
              <a:extLst>
                <a:ext uri="{FF2B5EF4-FFF2-40B4-BE49-F238E27FC236}">
                  <a16:creationId xmlns:a16="http://schemas.microsoft.com/office/drawing/2014/main" id="{EA526ABD-0F5E-4090-8844-FB00086FC7A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809836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88" name="Freeform 32">
              <a:extLst>
                <a:ext uri="{FF2B5EF4-FFF2-40B4-BE49-F238E27FC236}">
                  <a16:creationId xmlns:a16="http://schemas.microsoft.com/office/drawing/2014/main" id="{FA5AB9E8-2D5B-4884-BBFD-C2AD82D9EED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483694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89" name="Freeform 387">
              <a:extLst>
                <a:ext uri="{FF2B5EF4-FFF2-40B4-BE49-F238E27FC236}">
                  <a16:creationId xmlns:a16="http://schemas.microsoft.com/office/drawing/2014/main" id="{8FBD0871-FCA7-485D-A512-F03AF1905ED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047972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90" name="Freeform 388">
              <a:extLst>
                <a:ext uri="{FF2B5EF4-FFF2-40B4-BE49-F238E27FC236}">
                  <a16:creationId xmlns:a16="http://schemas.microsoft.com/office/drawing/2014/main" id="{BDF6C8F3-37B7-4E6C-8429-473CEE18836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721830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91" name="Freeform 389">
              <a:extLst>
                <a:ext uri="{FF2B5EF4-FFF2-40B4-BE49-F238E27FC236}">
                  <a16:creationId xmlns:a16="http://schemas.microsoft.com/office/drawing/2014/main" id="{D455863F-CB0D-4728-A5FE-7B7F63EFDDA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155066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92" name="Freeform 390">
              <a:extLst>
                <a:ext uri="{FF2B5EF4-FFF2-40B4-BE49-F238E27FC236}">
                  <a16:creationId xmlns:a16="http://schemas.microsoft.com/office/drawing/2014/main" id="{4C24FDD3-2DCE-4961-AA5C-9813821BC69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828926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93" name="Freeform 29">
              <a:extLst>
                <a:ext uri="{FF2B5EF4-FFF2-40B4-BE49-F238E27FC236}">
                  <a16:creationId xmlns:a16="http://schemas.microsoft.com/office/drawing/2014/main" id="{047CB4F5-4E7E-4CBF-926A-2A2357F084C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393203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94" name="Freeform 31">
              <a:extLst>
                <a:ext uri="{FF2B5EF4-FFF2-40B4-BE49-F238E27FC236}">
                  <a16:creationId xmlns:a16="http://schemas.microsoft.com/office/drawing/2014/main" id="{9869C8EB-AAC4-49F5-BC1D-8B908DE8232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500297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95" name="Freeform 29">
              <a:extLst>
                <a:ext uri="{FF2B5EF4-FFF2-40B4-BE49-F238E27FC236}">
                  <a16:creationId xmlns:a16="http://schemas.microsoft.com/office/drawing/2014/main" id="{B01CBDDE-F0A7-4A16-9712-BA802AAFC8F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4575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96" name="Freeform 30">
              <a:extLst>
                <a:ext uri="{FF2B5EF4-FFF2-40B4-BE49-F238E27FC236}">
                  <a16:creationId xmlns:a16="http://schemas.microsoft.com/office/drawing/2014/main" id="{A428EAE8-80C3-42EF-A14C-42B00A1C242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8433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97" name="Freeform 31">
              <a:extLst>
                <a:ext uri="{FF2B5EF4-FFF2-40B4-BE49-F238E27FC236}">
                  <a16:creationId xmlns:a16="http://schemas.microsoft.com/office/drawing/2014/main" id="{A9444C7E-B579-48CE-8207-F06CA36C5C1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71668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98" name="Freeform 32">
              <a:extLst>
                <a:ext uri="{FF2B5EF4-FFF2-40B4-BE49-F238E27FC236}">
                  <a16:creationId xmlns:a16="http://schemas.microsoft.com/office/drawing/2014/main" id="{D6ED2ABE-6BAB-44D6-A940-B6DAE67EA70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45528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99" name="Freeform 397">
              <a:extLst>
                <a:ext uri="{FF2B5EF4-FFF2-40B4-BE49-F238E27FC236}">
                  <a16:creationId xmlns:a16="http://schemas.microsoft.com/office/drawing/2014/main" id="{5081E542-69E6-41BF-B82B-8B8210F1476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9805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00" name="Freeform 398">
              <a:extLst>
                <a:ext uri="{FF2B5EF4-FFF2-40B4-BE49-F238E27FC236}">
                  <a16:creationId xmlns:a16="http://schemas.microsoft.com/office/drawing/2014/main" id="{8A1A219D-7DF2-4217-9CE9-26DDB772C4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664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01" name="Freeform 399">
              <a:extLst>
                <a:ext uri="{FF2B5EF4-FFF2-40B4-BE49-F238E27FC236}">
                  <a16:creationId xmlns:a16="http://schemas.microsoft.com/office/drawing/2014/main" id="{8BD313FC-73AA-4D1A-8F6B-231839C68D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6899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02" name="Freeform 400">
              <a:extLst>
                <a:ext uri="{FF2B5EF4-FFF2-40B4-BE49-F238E27FC236}">
                  <a16:creationId xmlns:a16="http://schemas.microsoft.com/office/drawing/2014/main" id="{E6A6ECBB-37F6-451D-B8EF-ACA25B4FF0A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90758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818" name="Group 1817">
            <a:extLst>
              <a:ext uri="{FF2B5EF4-FFF2-40B4-BE49-F238E27FC236}">
                <a16:creationId xmlns:a16="http://schemas.microsoft.com/office/drawing/2014/main" id="{467AD0AE-48AD-458F-9364-8892C9F2C72D}"/>
              </a:ext>
            </a:extLst>
          </p:cNvPr>
          <p:cNvGrpSpPr/>
          <p:nvPr userDrawn="1"/>
        </p:nvGrpSpPr>
        <p:grpSpPr>
          <a:xfrm>
            <a:off x="83664" y="3769280"/>
            <a:ext cx="12009864" cy="176637"/>
            <a:chOff x="83663" y="3697854"/>
            <a:chExt cx="12009864" cy="176637"/>
          </a:xfrm>
        </p:grpSpPr>
        <p:sp>
          <p:nvSpPr>
            <p:cNvPr id="1707" name="Freeform 29">
              <a:extLst>
                <a:ext uri="{FF2B5EF4-FFF2-40B4-BE49-F238E27FC236}">
                  <a16:creationId xmlns:a16="http://schemas.microsoft.com/office/drawing/2014/main" id="{17FE407A-2FDE-4FD9-AB6B-1752AF0D95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17208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08" name="Freeform 30">
              <a:extLst>
                <a:ext uri="{FF2B5EF4-FFF2-40B4-BE49-F238E27FC236}">
                  <a16:creationId xmlns:a16="http://schemas.microsoft.com/office/drawing/2014/main" id="{1184228A-FA39-464B-AB6A-6401BB38DD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43349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09" name="Freeform 31">
              <a:extLst>
                <a:ext uri="{FF2B5EF4-FFF2-40B4-BE49-F238E27FC236}">
                  <a16:creationId xmlns:a16="http://schemas.microsoft.com/office/drawing/2014/main" id="{74B73DA8-A0F2-4D99-8CDE-8CE13692B8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95675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10" name="Freeform 32">
              <a:extLst>
                <a:ext uri="{FF2B5EF4-FFF2-40B4-BE49-F238E27FC236}">
                  <a16:creationId xmlns:a16="http://schemas.microsoft.com/office/drawing/2014/main" id="{89A03816-6430-4BAC-B797-9C0B276EB3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24302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11" name="Freeform 29">
              <a:extLst>
                <a:ext uri="{FF2B5EF4-FFF2-40B4-BE49-F238E27FC236}">
                  <a16:creationId xmlns:a16="http://schemas.microsoft.com/office/drawing/2014/main" id="{D29822F9-A4D1-4D10-A2EA-5D5BD5724C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1978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12" name="Freeform 30">
              <a:extLst>
                <a:ext uri="{FF2B5EF4-FFF2-40B4-BE49-F238E27FC236}">
                  <a16:creationId xmlns:a16="http://schemas.microsoft.com/office/drawing/2014/main" id="{C91557DD-9774-4BA5-AF69-CDB3EF293D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8118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13" name="Freeform 31">
              <a:extLst>
                <a:ext uri="{FF2B5EF4-FFF2-40B4-BE49-F238E27FC236}">
                  <a16:creationId xmlns:a16="http://schemas.microsoft.com/office/drawing/2014/main" id="{2C0D53D8-0DA5-4317-AAB6-79B6953A2E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50444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14" name="Freeform 32">
              <a:extLst>
                <a:ext uri="{FF2B5EF4-FFF2-40B4-BE49-F238E27FC236}">
                  <a16:creationId xmlns:a16="http://schemas.microsoft.com/office/drawing/2014/main" id="{837ABA6A-B9C4-4EBA-9FBB-4243BA5AFA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79072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15" name="Freeform 29">
              <a:extLst>
                <a:ext uri="{FF2B5EF4-FFF2-40B4-BE49-F238E27FC236}">
                  <a16:creationId xmlns:a16="http://schemas.microsoft.com/office/drawing/2014/main" id="{D77667AB-D521-4340-965C-511BCE96D8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6746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16" name="Freeform 30">
              <a:extLst>
                <a:ext uri="{FF2B5EF4-FFF2-40B4-BE49-F238E27FC236}">
                  <a16:creationId xmlns:a16="http://schemas.microsoft.com/office/drawing/2014/main" id="{BD2BD189-465D-4227-9095-E7998ABC52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2887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17" name="Freeform 31">
              <a:extLst>
                <a:ext uri="{FF2B5EF4-FFF2-40B4-BE49-F238E27FC236}">
                  <a16:creationId xmlns:a16="http://schemas.microsoft.com/office/drawing/2014/main" id="{A644DD9A-34F6-4E6E-8CAC-AE8789C3CE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05213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18" name="Freeform 32">
              <a:extLst>
                <a:ext uri="{FF2B5EF4-FFF2-40B4-BE49-F238E27FC236}">
                  <a16:creationId xmlns:a16="http://schemas.microsoft.com/office/drawing/2014/main" id="{1A3430E0-7EBF-4117-B45B-6A6AB84297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3841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19" name="Freeform 29">
              <a:extLst>
                <a:ext uri="{FF2B5EF4-FFF2-40B4-BE49-F238E27FC236}">
                  <a16:creationId xmlns:a16="http://schemas.microsoft.com/office/drawing/2014/main" id="{9E52CBFC-9C1F-478E-B487-0475A95F94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1515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20" name="Freeform 30">
              <a:extLst>
                <a:ext uri="{FF2B5EF4-FFF2-40B4-BE49-F238E27FC236}">
                  <a16:creationId xmlns:a16="http://schemas.microsoft.com/office/drawing/2014/main" id="{A0987136-EF45-4A96-AC9E-00942EB345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07656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21" name="Freeform 31">
              <a:extLst>
                <a:ext uri="{FF2B5EF4-FFF2-40B4-BE49-F238E27FC236}">
                  <a16:creationId xmlns:a16="http://schemas.microsoft.com/office/drawing/2014/main" id="{E74EB48D-6FDA-4701-8D1C-23839CEA4C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9982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22" name="Freeform 32">
              <a:extLst>
                <a:ext uri="{FF2B5EF4-FFF2-40B4-BE49-F238E27FC236}">
                  <a16:creationId xmlns:a16="http://schemas.microsoft.com/office/drawing/2014/main" id="{F3F758AD-FCA5-41B3-AB7D-C1C3A9E86D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8610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23" name="Freeform 521">
              <a:extLst>
                <a:ext uri="{FF2B5EF4-FFF2-40B4-BE49-F238E27FC236}">
                  <a16:creationId xmlns:a16="http://schemas.microsoft.com/office/drawing/2014/main" id="{CCE8E6F8-213D-40B0-9DB4-A4FA39B56C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36284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24" name="Freeform 522">
              <a:extLst>
                <a:ext uri="{FF2B5EF4-FFF2-40B4-BE49-F238E27FC236}">
                  <a16:creationId xmlns:a16="http://schemas.microsoft.com/office/drawing/2014/main" id="{FF0E7B21-E2CA-4C65-9392-2FD5BE09BA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62425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25" name="Freeform 523">
              <a:extLst>
                <a:ext uri="{FF2B5EF4-FFF2-40B4-BE49-F238E27FC236}">
                  <a16:creationId xmlns:a16="http://schemas.microsoft.com/office/drawing/2014/main" id="{6F1E1ED6-2F41-485A-BF06-4EF4078FF47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4751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26" name="Freeform 524">
              <a:extLst>
                <a:ext uri="{FF2B5EF4-FFF2-40B4-BE49-F238E27FC236}">
                  <a16:creationId xmlns:a16="http://schemas.microsoft.com/office/drawing/2014/main" id="{686B2075-6FDB-4098-A178-2FAC6A3E01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43378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27" name="Freeform 29">
              <a:extLst>
                <a:ext uri="{FF2B5EF4-FFF2-40B4-BE49-F238E27FC236}">
                  <a16:creationId xmlns:a16="http://schemas.microsoft.com/office/drawing/2014/main" id="{2120606B-5026-4440-8A21-6A0C03738C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91054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28" name="Freeform 31">
              <a:extLst>
                <a:ext uri="{FF2B5EF4-FFF2-40B4-BE49-F238E27FC236}">
                  <a16:creationId xmlns:a16="http://schemas.microsoft.com/office/drawing/2014/main" id="{A1E66B80-019D-4A0B-84BD-A98756CE34F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69520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29" name="Freeform 29">
              <a:extLst>
                <a:ext uri="{FF2B5EF4-FFF2-40B4-BE49-F238E27FC236}">
                  <a16:creationId xmlns:a16="http://schemas.microsoft.com/office/drawing/2014/main" id="{E7B3AB83-469E-47AB-8461-9638A4684F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9682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30" name="Freeform 30">
              <a:extLst>
                <a:ext uri="{FF2B5EF4-FFF2-40B4-BE49-F238E27FC236}">
                  <a16:creationId xmlns:a16="http://schemas.microsoft.com/office/drawing/2014/main" id="{90202B5E-CF3C-4BB8-B690-246CCEE089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45823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31" name="Freeform 31">
              <a:extLst>
                <a:ext uri="{FF2B5EF4-FFF2-40B4-BE49-F238E27FC236}">
                  <a16:creationId xmlns:a16="http://schemas.microsoft.com/office/drawing/2014/main" id="{D9AA7C79-0EC4-41CB-977A-1EAD4AE7B1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98148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32" name="Freeform 32">
              <a:extLst>
                <a:ext uri="{FF2B5EF4-FFF2-40B4-BE49-F238E27FC236}">
                  <a16:creationId xmlns:a16="http://schemas.microsoft.com/office/drawing/2014/main" id="{1B4B8450-D752-4207-87B1-9DDC5CA8CB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26776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33" name="Freeform 29">
              <a:extLst>
                <a:ext uri="{FF2B5EF4-FFF2-40B4-BE49-F238E27FC236}">
                  <a16:creationId xmlns:a16="http://schemas.microsoft.com/office/drawing/2014/main" id="{17DBEE79-704D-4DF6-A9F8-B79261A1D0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74451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34" name="Freeform 30">
              <a:extLst>
                <a:ext uri="{FF2B5EF4-FFF2-40B4-BE49-F238E27FC236}">
                  <a16:creationId xmlns:a16="http://schemas.microsoft.com/office/drawing/2014/main" id="{C4B0CDC4-C36C-4AD6-B316-17630577E3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00592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35" name="Freeform 31">
              <a:extLst>
                <a:ext uri="{FF2B5EF4-FFF2-40B4-BE49-F238E27FC236}">
                  <a16:creationId xmlns:a16="http://schemas.microsoft.com/office/drawing/2014/main" id="{327F749F-5961-40CB-838C-7367CA221D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52918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36" name="Freeform 32">
              <a:extLst>
                <a:ext uri="{FF2B5EF4-FFF2-40B4-BE49-F238E27FC236}">
                  <a16:creationId xmlns:a16="http://schemas.microsoft.com/office/drawing/2014/main" id="{9BCA627F-8D7A-4117-B84B-B3D8932D46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81546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37" name="Freeform 29">
              <a:extLst>
                <a:ext uri="{FF2B5EF4-FFF2-40B4-BE49-F238E27FC236}">
                  <a16:creationId xmlns:a16="http://schemas.microsoft.com/office/drawing/2014/main" id="{5D368B86-2E72-41A9-8846-D2BA0DB411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29220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38" name="Freeform 30">
              <a:extLst>
                <a:ext uri="{FF2B5EF4-FFF2-40B4-BE49-F238E27FC236}">
                  <a16:creationId xmlns:a16="http://schemas.microsoft.com/office/drawing/2014/main" id="{6BA50F4C-E27E-4CE1-B26C-AAA5E94279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55360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39" name="Freeform 31">
              <a:extLst>
                <a:ext uri="{FF2B5EF4-FFF2-40B4-BE49-F238E27FC236}">
                  <a16:creationId xmlns:a16="http://schemas.microsoft.com/office/drawing/2014/main" id="{E0B16A02-F63C-48F7-95B6-29D463D27C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07686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40" name="Freeform 32">
              <a:extLst>
                <a:ext uri="{FF2B5EF4-FFF2-40B4-BE49-F238E27FC236}">
                  <a16:creationId xmlns:a16="http://schemas.microsoft.com/office/drawing/2014/main" id="{B402E983-103E-45E7-8045-50AFA2CCA7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36314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41" name="Freeform 29">
              <a:extLst>
                <a:ext uri="{FF2B5EF4-FFF2-40B4-BE49-F238E27FC236}">
                  <a16:creationId xmlns:a16="http://schemas.microsoft.com/office/drawing/2014/main" id="{6F0A3176-4124-42D9-B15A-44A8B5F4BD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83989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42" name="Freeform 30">
              <a:extLst>
                <a:ext uri="{FF2B5EF4-FFF2-40B4-BE49-F238E27FC236}">
                  <a16:creationId xmlns:a16="http://schemas.microsoft.com/office/drawing/2014/main" id="{4413C9F3-ECBF-4441-8C80-71FBD4E464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10130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43" name="Freeform 31">
              <a:extLst>
                <a:ext uri="{FF2B5EF4-FFF2-40B4-BE49-F238E27FC236}">
                  <a16:creationId xmlns:a16="http://schemas.microsoft.com/office/drawing/2014/main" id="{4C0C4FFD-F94C-481A-B798-F2C7D40E2C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62455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44" name="Freeform 32">
              <a:extLst>
                <a:ext uri="{FF2B5EF4-FFF2-40B4-BE49-F238E27FC236}">
                  <a16:creationId xmlns:a16="http://schemas.microsoft.com/office/drawing/2014/main" id="{67CD8325-4893-4827-8FD3-457A136764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91083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45" name="Freeform 543">
              <a:extLst>
                <a:ext uri="{FF2B5EF4-FFF2-40B4-BE49-F238E27FC236}">
                  <a16:creationId xmlns:a16="http://schemas.microsoft.com/office/drawing/2014/main" id="{28A590BC-8764-4827-9563-90390F1FADD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38757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46" name="Freeform 544">
              <a:extLst>
                <a:ext uri="{FF2B5EF4-FFF2-40B4-BE49-F238E27FC236}">
                  <a16:creationId xmlns:a16="http://schemas.microsoft.com/office/drawing/2014/main" id="{65C1C08D-76A6-48A7-AFCC-B4298D63AE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764899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47" name="Freeform 545">
              <a:extLst>
                <a:ext uri="{FF2B5EF4-FFF2-40B4-BE49-F238E27FC236}">
                  <a16:creationId xmlns:a16="http://schemas.microsoft.com/office/drawing/2014/main" id="{AFC0932D-E143-44C8-8A8B-BA72C93786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217225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48" name="Freeform 546">
              <a:extLst>
                <a:ext uri="{FF2B5EF4-FFF2-40B4-BE49-F238E27FC236}">
                  <a16:creationId xmlns:a16="http://schemas.microsoft.com/office/drawing/2014/main" id="{E3BBEB22-8117-47E3-9B44-F76335D205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45852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49" name="Freeform 29">
              <a:extLst>
                <a:ext uri="{FF2B5EF4-FFF2-40B4-BE49-F238E27FC236}">
                  <a16:creationId xmlns:a16="http://schemas.microsoft.com/office/drawing/2014/main" id="{2D663BCF-F608-4A60-AEFC-C883334A1B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093527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50" name="Freeform 31">
              <a:extLst>
                <a:ext uri="{FF2B5EF4-FFF2-40B4-BE49-F238E27FC236}">
                  <a16:creationId xmlns:a16="http://schemas.microsoft.com/office/drawing/2014/main" id="{08170C0F-1115-4115-9009-6DB393021E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871993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03" name="Freeform 30">
              <a:extLst>
                <a:ext uri="{FF2B5EF4-FFF2-40B4-BE49-F238E27FC236}">
                  <a16:creationId xmlns:a16="http://schemas.microsoft.com/office/drawing/2014/main" id="{E66D0B83-070A-41A7-B047-CF46CAC4D6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2710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04" name="Freeform 32">
              <a:extLst>
                <a:ext uri="{FF2B5EF4-FFF2-40B4-BE49-F238E27FC236}">
                  <a16:creationId xmlns:a16="http://schemas.microsoft.com/office/drawing/2014/main" id="{41BEF55C-3A00-4D11-9390-91B8ED4A93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663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05" name="Freeform 403">
              <a:extLst>
                <a:ext uri="{FF2B5EF4-FFF2-40B4-BE49-F238E27FC236}">
                  <a16:creationId xmlns:a16="http://schemas.microsoft.com/office/drawing/2014/main" id="{3D4E5D95-A585-47A1-A09C-9BF46FA536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337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06" name="Freeform 404">
              <a:extLst>
                <a:ext uri="{FF2B5EF4-FFF2-40B4-BE49-F238E27FC236}">
                  <a16:creationId xmlns:a16="http://schemas.microsoft.com/office/drawing/2014/main" id="{A5F525E3-4973-4E8A-853B-1308588DC5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7479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07" name="Freeform 405">
              <a:extLst>
                <a:ext uri="{FF2B5EF4-FFF2-40B4-BE49-F238E27FC236}">
                  <a16:creationId xmlns:a16="http://schemas.microsoft.com/office/drawing/2014/main" id="{5DA73921-847A-4E0F-B2A0-73CFDD3440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9806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08" name="Freeform 406">
              <a:extLst>
                <a:ext uri="{FF2B5EF4-FFF2-40B4-BE49-F238E27FC236}">
                  <a16:creationId xmlns:a16="http://schemas.microsoft.com/office/drawing/2014/main" id="{C871C2E8-491B-444B-999C-3B6D1ACD68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8432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09" name="Freeform 29">
              <a:extLst>
                <a:ext uri="{FF2B5EF4-FFF2-40B4-BE49-F238E27FC236}">
                  <a16:creationId xmlns:a16="http://schemas.microsoft.com/office/drawing/2014/main" id="{3DAEFBA8-124C-4771-839E-BBBD21E569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86107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10" name="Freeform 31">
              <a:extLst>
                <a:ext uri="{FF2B5EF4-FFF2-40B4-BE49-F238E27FC236}">
                  <a16:creationId xmlns:a16="http://schemas.microsoft.com/office/drawing/2014/main" id="{BD02B29D-5421-46A4-8A7D-DA78974AD4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4574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11" name="Freeform 29">
              <a:extLst>
                <a:ext uri="{FF2B5EF4-FFF2-40B4-BE49-F238E27FC236}">
                  <a16:creationId xmlns:a16="http://schemas.microsoft.com/office/drawing/2014/main" id="{ACE07CA6-04EE-499F-B0B9-699B3C6A94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14735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12" name="Freeform 30">
              <a:extLst>
                <a:ext uri="{FF2B5EF4-FFF2-40B4-BE49-F238E27FC236}">
                  <a16:creationId xmlns:a16="http://schemas.microsoft.com/office/drawing/2014/main" id="{7BD021BA-0E2E-418B-A078-4D7056245D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0877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13" name="Freeform 31">
              <a:extLst>
                <a:ext uri="{FF2B5EF4-FFF2-40B4-BE49-F238E27FC236}">
                  <a16:creationId xmlns:a16="http://schemas.microsoft.com/office/drawing/2014/main" id="{10C60CE9-9555-4DCF-8CEC-BBA39468DB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93203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14" name="Freeform 32">
              <a:extLst>
                <a:ext uri="{FF2B5EF4-FFF2-40B4-BE49-F238E27FC236}">
                  <a16:creationId xmlns:a16="http://schemas.microsoft.com/office/drawing/2014/main" id="{46C863CC-1204-4AEF-A22D-DF3FCF0BEB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1829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15" name="Freeform 29">
              <a:extLst>
                <a:ext uri="{FF2B5EF4-FFF2-40B4-BE49-F238E27FC236}">
                  <a16:creationId xmlns:a16="http://schemas.microsoft.com/office/drawing/2014/main" id="{E79C5C60-AEC5-4A11-9D7C-ABF3A058AA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69505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16" name="Freeform 30">
              <a:extLst>
                <a:ext uri="{FF2B5EF4-FFF2-40B4-BE49-F238E27FC236}">
                  <a16:creationId xmlns:a16="http://schemas.microsoft.com/office/drawing/2014/main" id="{08A1AB8F-11BA-476D-B5D9-43B6C95D32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95646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17" name="Freeform 31">
              <a:extLst>
                <a:ext uri="{FF2B5EF4-FFF2-40B4-BE49-F238E27FC236}">
                  <a16:creationId xmlns:a16="http://schemas.microsoft.com/office/drawing/2014/main" id="{5F5EFCA8-FAFD-4917-A54A-AC26344660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7971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18" name="Freeform 32">
              <a:extLst>
                <a:ext uri="{FF2B5EF4-FFF2-40B4-BE49-F238E27FC236}">
                  <a16:creationId xmlns:a16="http://schemas.microsoft.com/office/drawing/2014/main" id="{73C3F8F7-4F4D-4D13-B967-DAC3F42644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76599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19" name="Freeform 29">
              <a:extLst>
                <a:ext uri="{FF2B5EF4-FFF2-40B4-BE49-F238E27FC236}">
                  <a16:creationId xmlns:a16="http://schemas.microsoft.com/office/drawing/2014/main" id="{A850A168-A556-480E-9393-A1561FD527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24274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20" name="Freeform 30">
              <a:extLst>
                <a:ext uri="{FF2B5EF4-FFF2-40B4-BE49-F238E27FC236}">
                  <a16:creationId xmlns:a16="http://schemas.microsoft.com/office/drawing/2014/main" id="{9E6019E5-5960-427D-8D6A-0E110A423E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0415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21" name="Freeform 31">
              <a:extLst>
                <a:ext uri="{FF2B5EF4-FFF2-40B4-BE49-F238E27FC236}">
                  <a16:creationId xmlns:a16="http://schemas.microsoft.com/office/drawing/2014/main" id="{73B422F1-12E5-4C7B-81F3-A1AF372BF7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740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22" name="Freeform 32">
              <a:extLst>
                <a:ext uri="{FF2B5EF4-FFF2-40B4-BE49-F238E27FC236}">
                  <a16:creationId xmlns:a16="http://schemas.microsoft.com/office/drawing/2014/main" id="{87CAAA68-699C-458C-9D55-0CDA9013F8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1368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23" name="Freeform 29">
              <a:extLst>
                <a:ext uri="{FF2B5EF4-FFF2-40B4-BE49-F238E27FC236}">
                  <a16:creationId xmlns:a16="http://schemas.microsoft.com/office/drawing/2014/main" id="{CF98567B-448E-410B-9E8E-3A4ED40709F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9042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24" name="Freeform 30">
              <a:extLst>
                <a:ext uri="{FF2B5EF4-FFF2-40B4-BE49-F238E27FC236}">
                  <a16:creationId xmlns:a16="http://schemas.microsoft.com/office/drawing/2014/main" id="{B7F267B7-2F20-49BD-A370-8722F174AB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5183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25" name="Freeform 31">
              <a:extLst>
                <a:ext uri="{FF2B5EF4-FFF2-40B4-BE49-F238E27FC236}">
                  <a16:creationId xmlns:a16="http://schemas.microsoft.com/office/drawing/2014/main" id="{10B1C9F7-9D14-4B13-A1B5-EC3A0E9EA1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7509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26" name="Freeform 32">
              <a:extLst>
                <a:ext uri="{FF2B5EF4-FFF2-40B4-BE49-F238E27FC236}">
                  <a16:creationId xmlns:a16="http://schemas.microsoft.com/office/drawing/2014/main" id="{C51045DD-E868-4A21-B667-61B19EDB57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137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27" name="Freeform 425">
              <a:extLst>
                <a:ext uri="{FF2B5EF4-FFF2-40B4-BE49-F238E27FC236}">
                  <a16:creationId xmlns:a16="http://schemas.microsoft.com/office/drawing/2014/main" id="{524AACFB-F874-401F-B459-639B47F77E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33811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28" name="Freeform 426">
              <a:extLst>
                <a:ext uri="{FF2B5EF4-FFF2-40B4-BE49-F238E27FC236}">
                  <a16:creationId xmlns:a16="http://schemas.microsoft.com/office/drawing/2014/main" id="{8551931B-17AF-4406-958E-24898B2325E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59953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29" name="Freeform 427">
              <a:extLst>
                <a:ext uri="{FF2B5EF4-FFF2-40B4-BE49-F238E27FC236}">
                  <a16:creationId xmlns:a16="http://schemas.microsoft.com/office/drawing/2014/main" id="{56B8DD7C-BF22-48B0-B1F3-895ABF7CE7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12279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30" name="Freeform 428">
              <a:extLst>
                <a:ext uri="{FF2B5EF4-FFF2-40B4-BE49-F238E27FC236}">
                  <a16:creationId xmlns:a16="http://schemas.microsoft.com/office/drawing/2014/main" id="{753A93E8-F5EB-4F3F-B584-8C01974C75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0906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31" name="Freeform 29">
              <a:extLst>
                <a:ext uri="{FF2B5EF4-FFF2-40B4-BE49-F238E27FC236}">
                  <a16:creationId xmlns:a16="http://schemas.microsoft.com/office/drawing/2014/main" id="{6F7FC18E-C56B-485E-B1B6-0A656B4673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88581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32" name="Freeform 31">
              <a:extLst>
                <a:ext uri="{FF2B5EF4-FFF2-40B4-BE49-F238E27FC236}">
                  <a16:creationId xmlns:a16="http://schemas.microsoft.com/office/drawing/2014/main" id="{9BD84D72-C575-48B9-BAF5-EA234A7481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67048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817" name="Group 1816">
            <a:extLst>
              <a:ext uri="{FF2B5EF4-FFF2-40B4-BE49-F238E27FC236}">
                <a16:creationId xmlns:a16="http://schemas.microsoft.com/office/drawing/2014/main" id="{03FF1F65-9B53-4447-9561-8C77C76AC1E1}"/>
              </a:ext>
            </a:extLst>
          </p:cNvPr>
          <p:cNvGrpSpPr/>
          <p:nvPr userDrawn="1"/>
        </p:nvGrpSpPr>
        <p:grpSpPr>
          <a:xfrm>
            <a:off x="83664" y="4054314"/>
            <a:ext cx="12009863" cy="176637"/>
            <a:chOff x="83664" y="3988163"/>
            <a:chExt cx="12009863" cy="176637"/>
          </a:xfrm>
        </p:grpSpPr>
        <p:sp>
          <p:nvSpPr>
            <p:cNvPr id="1751" name="Freeform 29">
              <a:extLst>
                <a:ext uri="{FF2B5EF4-FFF2-40B4-BE49-F238E27FC236}">
                  <a16:creationId xmlns:a16="http://schemas.microsoft.com/office/drawing/2014/main" id="{6CEABA6D-E952-4508-95C7-90A7AD34591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871994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52" name="Freeform 30">
              <a:extLst>
                <a:ext uri="{FF2B5EF4-FFF2-40B4-BE49-F238E27FC236}">
                  <a16:creationId xmlns:a16="http://schemas.microsoft.com/office/drawing/2014/main" id="{1AA0E849-A0D3-4BF6-8DCD-C374BD404F7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545853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53" name="Freeform 31">
              <a:extLst>
                <a:ext uri="{FF2B5EF4-FFF2-40B4-BE49-F238E27FC236}">
                  <a16:creationId xmlns:a16="http://schemas.microsoft.com/office/drawing/2014/main" id="{11BAA6CA-4C22-4B41-B964-D9616FAF5B7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979088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54" name="Freeform 32">
              <a:extLst>
                <a:ext uri="{FF2B5EF4-FFF2-40B4-BE49-F238E27FC236}">
                  <a16:creationId xmlns:a16="http://schemas.microsoft.com/office/drawing/2014/main" id="{B220A376-DEFB-4028-BA85-15E13D0972D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652948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55" name="Freeform 29">
              <a:extLst>
                <a:ext uri="{FF2B5EF4-FFF2-40B4-BE49-F238E27FC236}">
                  <a16:creationId xmlns:a16="http://schemas.microsoft.com/office/drawing/2014/main" id="{CB213A73-6BC9-4898-B2BE-1460875662A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217224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56" name="Freeform 30">
              <a:extLst>
                <a:ext uri="{FF2B5EF4-FFF2-40B4-BE49-F238E27FC236}">
                  <a16:creationId xmlns:a16="http://schemas.microsoft.com/office/drawing/2014/main" id="{5FE5754A-C158-4FA1-AFB9-703820BB2B2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891084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57" name="Freeform 31">
              <a:extLst>
                <a:ext uri="{FF2B5EF4-FFF2-40B4-BE49-F238E27FC236}">
                  <a16:creationId xmlns:a16="http://schemas.microsoft.com/office/drawing/2014/main" id="{30993B25-CB5A-460B-BA58-314F2F05D7B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324319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58" name="Freeform 32">
              <a:extLst>
                <a:ext uri="{FF2B5EF4-FFF2-40B4-BE49-F238E27FC236}">
                  <a16:creationId xmlns:a16="http://schemas.microsoft.com/office/drawing/2014/main" id="{6591E170-61B5-4A4A-8E2F-F7FAF059071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998178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59" name="Freeform 29">
              <a:extLst>
                <a:ext uri="{FF2B5EF4-FFF2-40B4-BE49-F238E27FC236}">
                  <a16:creationId xmlns:a16="http://schemas.microsoft.com/office/drawing/2014/main" id="{CCAFB71E-6D93-459A-B5A4-70E84863523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562456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60" name="Freeform 30">
              <a:extLst>
                <a:ext uri="{FF2B5EF4-FFF2-40B4-BE49-F238E27FC236}">
                  <a16:creationId xmlns:a16="http://schemas.microsoft.com/office/drawing/2014/main" id="{C8DBB787-7878-4979-BE6F-863C0E42316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236315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61" name="Freeform 31">
              <a:extLst>
                <a:ext uri="{FF2B5EF4-FFF2-40B4-BE49-F238E27FC236}">
                  <a16:creationId xmlns:a16="http://schemas.microsoft.com/office/drawing/2014/main" id="{B2BCAD9C-AC5E-429F-B365-D757EFAEFE7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69550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62" name="Freeform 32">
              <a:extLst>
                <a:ext uri="{FF2B5EF4-FFF2-40B4-BE49-F238E27FC236}">
                  <a16:creationId xmlns:a16="http://schemas.microsoft.com/office/drawing/2014/main" id="{E8C4D6D2-9F0C-4AB0-B984-1DEB3FAE82D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343410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63" name="Freeform 29">
              <a:extLst>
                <a:ext uri="{FF2B5EF4-FFF2-40B4-BE49-F238E27FC236}">
                  <a16:creationId xmlns:a16="http://schemas.microsoft.com/office/drawing/2014/main" id="{D005CBE4-9E51-4434-9AF3-408F09414C7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907687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64" name="Freeform 30">
              <a:extLst>
                <a:ext uri="{FF2B5EF4-FFF2-40B4-BE49-F238E27FC236}">
                  <a16:creationId xmlns:a16="http://schemas.microsoft.com/office/drawing/2014/main" id="{58BA0F3B-9AD4-47AE-A6A9-A5E94D07AC8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581546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65" name="Freeform 31">
              <a:extLst>
                <a:ext uri="{FF2B5EF4-FFF2-40B4-BE49-F238E27FC236}">
                  <a16:creationId xmlns:a16="http://schemas.microsoft.com/office/drawing/2014/main" id="{7DC50B31-5D4D-4009-BFC1-CABDF333F9A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014782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66" name="Freeform 32">
              <a:extLst>
                <a:ext uri="{FF2B5EF4-FFF2-40B4-BE49-F238E27FC236}">
                  <a16:creationId xmlns:a16="http://schemas.microsoft.com/office/drawing/2014/main" id="{A748FE50-B695-46F2-B7ED-38FCBD8A5FA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688641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67" name="Freeform 565">
              <a:extLst>
                <a:ext uri="{FF2B5EF4-FFF2-40B4-BE49-F238E27FC236}">
                  <a16:creationId xmlns:a16="http://schemas.microsoft.com/office/drawing/2014/main" id="{C9A3D9EC-0FAD-408D-AD16-D8B4522F784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252918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68" name="Freeform 566">
              <a:extLst>
                <a:ext uri="{FF2B5EF4-FFF2-40B4-BE49-F238E27FC236}">
                  <a16:creationId xmlns:a16="http://schemas.microsoft.com/office/drawing/2014/main" id="{912659A5-C858-4F5E-854C-EEE69C01718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926777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69" name="Freeform 567">
              <a:extLst>
                <a:ext uri="{FF2B5EF4-FFF2-40B4-BE49-F238E27FC236}">
                  <a16:creationId xmlns:a16="http://schemas.microsoft.com/office/drawing/2014/main" id="{8C5414FE-C533-436C-B33E-7033AEB3A5B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360012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70" name="Freeform 568">
              <a:extLst>
                <a:ext uri="{FF2B5EF4-FFF2-40B4-BE49-F238E27FC236}">
                  <a16:creationId xmlns:a16="http://schemas.microsoft.com/office/drawing/2014/main" id="{13CD9A4C-A45B-4083-BD19-6DAF39F1836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33872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71" name="Freeform 29">
              <a:extLst>
                <a:ext uri="{FF2B5EF4-FFF2-40B4-BE49-F238E27FC236}">
                  <a16:creationId xmlns:a16="http://schemas.microsoft.com/office/drawing/2014/main" id="{4D201FE8-16E2-4F43-BADD-E866C46829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598148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72" name="Freeform 31">
              <a:extLst>
                <a:ext uri="{FF2B5EF4-FFF2-40B4-BE49-F238E27FC236}">
                  <a16:creationId xmlns:a16="http://schemas.microsoft.com/office/drawing/2014/main" id="{6335E7FD-03B1-4151-99FA-9B76ED5E2E3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705243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73" name="Freeform 29">
              <a:extLst>
                <a:ext uri="{FF2B5EF4-FFF2-40B4-BE49-F238E27FC236}">
                  <a16:creationId xmlns:a16="http://schemas.microsoft.com/office/drawing/2014/main" id="{511159B3-3CFE-41D7-8235-91341DECEFB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269520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74" name="Freeform 30">
              <a:extLst>
                <a:ext uri="{FF2B5EF4-FFF2-40B4-BE49-F238E27FC236}">
                  <a16:creationId xmlns:a16="http://schemas.microsoft.com/office/drawing/2014/main" id="{0110C056-BCC8-4269-B479-216D39614B8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943379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75" name="Freeform 31">
              <a:extLst>
                <a:ext uri="{FF2B5EF4-FFF2-40B4-BE49-F238E27FC236}">
                  <a16:creationId xmlns:a16="http://schemas.microsoft.com/office/drawing/2014/main" id="{629FA7F3-F5AF-4356-83F2-0FA42F3E50C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76614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76" name="Freeform 32">
              <a:extLst>
                <a:ext uri="{FF2B5EF4-FFF2-40B4-BE49-F238E27FC236}">
                  <a16:creationId xmlns:a16="http://schemas.microsoft.com/office/drawing/2014/main" id="{72870FDE-4D3B-4E8D-9910-4122861C766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050474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77" name="Freeform 29">
              <a:extLst>
                <a:ext uri="{FF2B5EF4-FFF2-40B4-BE49-F238E27FC236}">
                  <a16:creationId xmlns:a16="http://schemas.microsoft.com/office/drawing/2014/main" id="{A9914180-BC26-4432-B527-3A5901626DE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614751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78" name="Freeform 30">
              <a:extLst>
                <a:ext uri="{FF2B5EF4-FFF2-40B4-BE49-F238E27FC236}">
                  <a16:creationId xmlns:a16="http://schemas.microsoft.com/office/drawing/2014/main" id="{33A4B091-6813-43A9-9E22-279B1BD2917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288610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79" name="Freeform 31">
              <a:extLst>
                <a:ext uri="{FF2B5EF4-FFF2-40B4-BE49-F238E27FC236}">
                  <a16:creationId xmlns:a16="http://schemas.microsoft.com/office/drawing/2014/main" id="{8085FA5A-ED9E-4BC7-B0CD-C9F7722BBB7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721846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80" name="Freeform 32">
              <a:extLst>
                <a:ext uri="{FF2B5EF4-FFF2-40B4-BE49-F238E27FC236}">
                  <a16:creationId xmlns:a16="http://schemas.microsoft.com/office/drawing/2014/main" id="{CA4C268C-040A-4B92-9F06-7B6F04F80E2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95705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81" name="Freeform 29">
              <a:extLst>
                <a:ext uri="{FF2B5EF4-FFF2-40B4-BE49-F238E27FC236}">
                  <a16:creationId xmlns:a16="http://schemas.microsoft.com/office/drawing/2014/main" id="{D41CB1AE-D554-4C7B-BAA6-13B3210D000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959982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82" name="Freeform 30">
              <a:extLst>
                <a:ext uri="{FF2B5EF4-FFF2-40B4-BE49-F238E27FC236}">
                  <a16:creationId xmlns:a16="http://schemas.microsoft.com/office/drawing/2014/main" id="{F6898040-2126-413F-8CB2-5871EAAACDC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633842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83" name="Freeform 31">
              <a:extLst>
                <a:ext uri="{FF2B5EF4-FFF2-40B4-BE49-F238E27FC236}">
                  <a16:creationId xmlns:a16="http://schemas.microsoft.com/office/drawing/2014/main" id="{68FB2FB5-0EDA-4FD6-87FA-3AA196365F1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067077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84" name="Freeform 32">
              <a:extLst>
                <a:ext uri="{FF2B5EF4-FFF2-40B4-BE49-F238E27FC236}">
                  <a16:creationId xmlns:a16="http://schemas.microsoft.com/office/drawing/2014/main" id="{33B71BB0-F02E-4F4F-BACA-ADC766453CE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740936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85" name="Freeform 29">
              <a:extLst>
                <a:ext uri="{FF2B5EF4-FFF2-40B4-BE49-F238E27FC236}">
                  <a16:creationId xmlns:a16="http://schemas.microsoft.com/office/drawing/2014/main" id="{32768455-96D0-41F8-8803-C6D6546306F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305213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86" name="Freeform 30">
              <a:extLst>
                <a:ext uri="{FF2B5EF4-FFF2-40B4-BE49-F238E27FC236}">
                  <a16:creationId xmlns:a16="http://schemas.microsoft.com/office/drawing/2014/main" id="{4FF83843-8FBE-404B-A652-F25A1070AAB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979072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87" name="Freeform 31">
              <a:extLst>
                <a:ext uri="{FF2B5EF4-FFF2-40B4-BE49-F238E27FC236}">
                  <a16:creationId xmlns:a16="http://schemas.microsoft.com/office/drawing/2014/main" id="{531C27FF-0CAA-4E88-877A-69411ED9AA2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412308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88" name="Freeform 32">
              <a:extLst>
                <a:ext uri="{FF2B5EF4-FFF2-40B4-BE49-F238E27FC236}">
                  <a16:creationId xmlns:a16="http://schemas.microsoft.com/office/drawing/2014/main" id="{1E576583-92EB-4BC7-9333-5B753D92651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086167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89" name="Freeform 587">
              <a:extLst>
                <a:ext uri="{FF2B5EF4-FFF2-40B4-BE49-F238E27FC236}">
                  <a16:creationId xmlns:a16="http://schemas.microsoft.com/office/drawing/2014/main" id="{3B8B7108-49D5-47B3-8EAE-1F51F2E5D57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650445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90" name="Freeform 588">
              <a:extLst>
                <a:ext uri="{FF2B5EF4-FFF2-40B4-BE49-F238E27FC236}">
                  <a16:creationId xmlns:a16="http://schemas.microsoft.com/office/drawing/2014/main" id="{E8CB911C-EC4D-4F84-9348-FBEEF28EAC7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324303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91" name="Freeform 589">
              <a:extLst>
                <a:ext uri="{FF2B5EF4-FFF2-40B4-BE49-F238E27FC236}">
                  <a16:creationId xmlns:a16="http://schemas.microsoft.com/office/drawing/2014/main" id="{DAC7E04B-02A9-4EAB-A744-97A7C5400B6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757539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92" name="Freeform 590">
              <a:extLst>
                <a:ext uri="{FF2B5EF4-FFF2-40B4-BE49-F238E27FC236}">
                  <a16:creationId xmlns:a16="http://schemas.microsoft.com/office/drawing/2014/main" id="{F4F7B3CD-E8CF-4328-B22B-D4F9CD3401B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431399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93" name="Freeform 29">
              <a:extLst>
                <a:ext uri="{FF2B5EF4-FFF2-40B4-BE49-F238E27FC236}">
                  <a16:creationId xmlns:a16="http://schemas.microsoft.com/office/drawing/2014/main" id="{31AEE46C-2A33-47B4-A20C-9123C9EDC72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995675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94" name="Freeform 31">
              <a:extLst>
                <a:ext uri="{FF2B5EF4-FFF2-40B4-BE49-F238E27FC236}">
                  <a16:creationId xmlns:a16="http://schemas.microsoft.com/office/drawing/2014/main" id="{12871CD8-2DB0-49E2-A2FE-9D885A4DA3E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02769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33" name="Freeform 29">
              <a:extLst>
                <a:ext uri="{FF2B5EF4-FFF2-40B4-BE49-F238E27FC236}">
                  <a16:creationId xmlns:a16="http://schemas.microsoft.com/office/drawing/2014/main" id="{95817B6D-040B-4DDD-9348-0534339788B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667048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34" name="Freeform 30">
              <a:extLst>
                <a:ext uri="{FF2B5EF4-FFF2-40B4-BE49-F238E27FC236}">
                  <a16:creationId xmlns:a16="http://schemas.microsoft.com/office/drawing/2014/main" id="{C3DF66BE-EE07-49C6-AF25-C78FA2E42ED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40907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35" name="Freeform 31">
              <a:extLst>
                <a:ext uri="{FF2B5EF4-FFF2-40B4-BE49-F238E27FC236}">
                  <a16:creationId xmlns:a16="http://schemas.microsoft.com/office/drawing/2014/main" id="{CE05D7B4-2578-4FE8-972C-2D24B34ABFD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774142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36" name="Freeform 32">
              <a:extLst>
                <a:ext uri="{FF2B5EF4-FFF2-40B4-BE49-F238E27FC236}">
                  <a16:creationId xmlns:a16="http://schemas.microsoft.com/office/drawing/2014/main" id="{FC8D02A6-BD82-4503-9DDE-6669955756C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448001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37" name="Freeform 29">
              <a:extLst>
                <a:ext uri="{FF2B5EF4-FFF2-40B4-BE49-F238E27FC236}">
                  <a16:creationId xmlns:a16="http://schemas.microsoft.com/office/drawing/2014/main" id="{854A1D4B-FA43-47CA-AC85-FB20F2E3014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12278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38" name="Freeform 30">
              <a:extLst>
                <a:ext uri="{FF2B5EF4-FFF2-40B4-BE49-F238E27FC236}">
                  <a16:creationId xmlns:a16="http://schemas.microsoft.com/office/drawing/2014/main" id="{5AF95BA3-0AEC-412B-99BC-DB00E036A80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686138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39" name="Freeform 31">
              <a:extLst>
                <a:ext uri="{FF2B5EF4-FFF2-40B4-BE49-F238E27FC236}">
                  <a16:creationId xmlns:a16="http://schemas.microsoft.com/office/drawing/2014/main" id="{D264550B-484F-481F-9EF3-C1E8E944DAE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19373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40" name="Freeform 32">
              <a:extLst>
                <a:ext uri="{FF2B5EF4-FFF2-40B4-BE49-F238E27FC236}">
                  <a16:creationId xmlns:a16="http://schemas.microsoft.com/office/drawing/2014/main" id="{38129DBE-8B39-4887-89F3-64051744870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793231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41" name="Freeform 29">
              <a:extLst>
                <a:ext uri="{FF2B5EF4-FFF2-40B4-BE49-F238E27FC236}">
                  <a16:creationId xmlns:a16="http://schemas.microsoft.com/office/drawing/2014/main" id="{831A8309-6A73-45C2-B087-1CCCC1283E9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357510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42" name="Freeform 30">
              <a:extLst>
                <a:ext uri="{FF2B5EF4-FFF2-40B4-BE49-F238E27FC236}">
                  <a16:creationId xmlns:a16="http://schemas.microsoft.com/office/drawing/2014/main" id="{C98AD516-251A-4C67-BB65-9BBFC73ADD4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031369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43" name="Freeform 31">
              <a:extLst>
                <a:ext uri="{FF2B5EF4-FFF2-40B4-BE49-F238E27FC236}">
                  <a16:creationId xmlns:a16="http://schemas.microsoft.com/office/drawing/2014/main" id="{2334F0F6-77D7-4855-B129-F231B2969D5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464604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44" name="Freeform 32">
              <a:extLst>
                <a:ext uri="{FF2B5EF4-FFF2-40B4-BE49-F238E27FC236}">
                  <a16:creationId xmlns:a16="http://schemas.microsoft.com/office/drawing/2014/main" id="{8620528F-4DAB-4557-950E-B549476181C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138464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45" name="Freeform 29">
              <a:extLst>
                <a:ext uri="{FF2B5EF4-FFF2-40B4-BE49-F238E27FC236}">
                  <a16:creationId xmlns:a16="http://schemas.microsoft.com/office/drawing/2014/main" id="{657793A8-CF03-471A-AB50-1D186E625C6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702740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46" name="Freeform 30">
              <a:extLst>
                <a:ext uri="{FF2B5EF4-FFF2-40B4-BE49-F238E27FC236}">
                  <a16:creationId xmlns:a16="http://schemas.microsoft.com/office/drawing/2014/main" id="{6418A16B-9A9F-458C-8DBE-E70FDFCC32B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376599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47" name="Freeform 31">
              <a:extLst>
                <a:ext uri="{FF2B5EF4-FFF2-40B4-BE49-F238E27FC236}">
                  <a16:creationId xmlns:a16="http://schemas.microsoft.com/office/drawing/2014/main" id="{47E19927-3850-43A4-8E30-2BA40B757AF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809836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48" name="Freeform 32">
              <a:extLst>
                <a:ext uri="{FF2B5EF4-FFF2-40B4-BE49-F238E27FC236}">
                  <a16:creationId xmlns:a16="http://schemas.microsoft.com/office/drawing/2014/main" id="{EB5686E5-0C6D-4EBD-9161-C598BFF573C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483694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49" name="Freeform 447">
              <a:extLst>
                <a:ext uri="{FF2B5EF4-FFF2-40B4-BE49-F238E27FC236}">
                  <a16:creationId xmlns:a16="http://schemas.microsoft.com/office/drawing/2014/main" id="{7644655A-D839-4908-9EFA-3A72DBA442D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047972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50" name="Freeform 448">
              <a:extLst>
                <a:ext uri="{FF2B5EF4-FFF2-40B4-BE49-F238E27FC236}">
                  <a16:creationId xmlns:a16="http://schemas.microsoft.com/office/drawing/2014/main" id="{47F5CED3-FA95-4B65-9936-433082510EE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721830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51" name="Freeform 449">
              <a:extLst>
                <a:ext uri="{FF2B5EF4-FFF2-40B4-BE49-F238E27FC236}">
                  <a16:creationId xmlns:a16="http://schemas.microsoft.com/office/drawing/2014/main" id="{7B796CBC-3037-431F-919B-2874346EEC5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155066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52" name="Freeform 450">
              <a:extLst>
                <a:ext uri="{FF2B5EF4-FFF2-40B4-BE49-F238E27FC236}">
                  <a16:creationId xmlns:a16="http://schemas.microsoft.com/office/drawing/2014/main" id="{2C963BF1-7C4A-420B-9C74-3936A9BFE64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828926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53" name="Freeform 29">
              <a:extLst>
                <a:ext uri="{FF2B5EF4-FFF2-40B4-BE49-F238E27FC236}">
                  <a16:creationId xmlns:a16="http://schemas.microsoft.com/office/drawing/2014/main" id="{39EB11D3-7A18-41EC-8721-580B169FD06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393203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54" name="Freeform 31">
              <a:extLst>
                <a:ext uri="{FF2B5EF4-FFF2-40B4-BE49-F238E27FC236}">
                  <a16:creationId xmlns:a16="http://schemas.microsoft.com/office/drawing/2014/main" id="{BE349951-DDC5-4036-9168-327ED01A7F6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500297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55" name="Freeform 29">
              <a:extLst>
                <a:ext uri="{FF2B5EF4-FFF2-40B4-BE49-F238E27FC236}">
                  <a16:creationId xmlns:a16="http://schemas.microsoft.com/office/drawing/2014/main" id="{439ECB52-59C5-4248-9E6D-F64D01290A9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4575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56" name="Freeform 30">
              <a:extLst>
                <a:ext uri="{FF2B5EF4-FFF2-40B4-BE49-F238E27FC236}">
                  <a16:creationId xmlns:a16="http://schemas.microsoft.com/office/drawing/2014/main" id="{A540F224-FE70-41BB-8ED2-8189D9CA351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8433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57" name="Freeform 31">
              <a:extLst>
                <a:ext uri="{FF2B5EF4-FFF2-40B4-BE49-F238E27FC236}">
                  <a16:creationId xmlns:a16="http://schemas.microsoft.com/office/drawing/2014/main" id="{E88AAEF8-418E-4319-8550-98791E25C9A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71668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58" name="Freeform 32">
              <a:extLst>
                <a:ext uri="{FF2B5EF4-FFF2-40B4-BE49-F238E27FC236}">
                  <a16:creationId xmlns:a16="http://schemas.microsoft.com/office/drawing/2014/main" id="{1B8F18B3-559C-4EC9-BF41-EC4925420FD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45528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59" name="Freeform 29">
              <a:extLst>
                <a:ext uri="{FF2B5EF4-FFF2-40B4-BE49-F238E27FC236}">
                  <a16:creationId xmlns:a16="http://schemas.microsoft.com/office/drawing/2014/main" id="{36A2FC45-5203-4AD9-885F-11219EE753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9805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60" name="Freeform 30">
              <a:extLst>
                <a:ext uri="{FF2B5EF4-FFF2-40B4-BE49-F238E27FC236}">
                  <a16:creationId xmlns:a16="http://schemas.microsoft.com/office/drawing/2014/main" id="{8D335CF5-B47A-4403-AD42-4C985E3BE40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664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61" name="Freeform 31">
              <a:extLst>
                <a:ext uri="{FF2B5EF4-FFF2-40B4-BE49-F238E27FC236}">
                  <a16:creationId xmlns:a16="http://schemas.microsoft.com/office/drawing/2014/main" id="{4076E064-BBD2-41BF-8D95-16A4623D64F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6899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62" name="Freeform 32">
              <a:extLst>
                <a:ext uri="{FF2B5EF4-FFF2-40B4-BE49-F238E27FC236}">
                  <a16:creationId xmlns:a16="http://schemas.microsoft.com/office/drawing/2014/main" id="{C63CB843-A8CC-401A-91B0-7241179120D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90758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sp>
        <p:nvSpPr>
          <p:cNvPr id="2" name="Rectangle 1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74638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0" name="Group 1819">
            <a:extLst>
              <a:ext uri="{FF2B5EF4-FFF2-40B4-BE49-F238E27FC236}">
                <a16:creationId xmlns:a16="http://schemas.microsoft.com/office/drawing/2014/main" id="{869BE5D7-E829-4961-B1B7-41D71CE1884E}"/>
              </a:ext>
            </a:extLst>
          </p:cNvPr>
          <p:cNvGrpSpPr/>
          <p:nvPr userDrawn="1"/>
        </p:nvGrpSpPr>
        <p:grpSpPr>
          <a:xfrm>
            <a:off x="83663" y="2629144"/>
            <a:ext cx="12009863" cy="176637"/>
            <a:chOff x="83663" y="2532000"/>
            <a:chExt cx="12009863" cy="176637"/>
          </a:xfrm>
        </p:grpSpPr>
        <p:sp>
          <p:nvSpPr>
            <p:cNvPr id="95" name="Freeform 29">
              <a:extLst>
                <a:ext uri="{FF2B5EF4-FFF2-40B4-BE49-F238E27FC236}">
                  <a16:creationId xmlns:a16="http://schemas.microsoft.com/office/drawing/2014/main" id="{CCBD172E-16C3-403C-9368-0328FC2671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" name="Freeform 30">
              <a:extLst>
                <a:ext uri="{FF2B5EF4-FFF2-40B4-BE49-F238E27FC236}">
                  <a16:creationId xmlns:a16="http://schemas.microsoft.com/office/drawing/2014/main" id="{84166227-46D8-4126-BE4E-CF716C373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" name="Freeform 31">
              <a:extLst>
                <a:ext uri="{FF2B5EF4-FFF2-40B4-BE49-F238E27FC236}">
                  <a16:creationId xmlns:a16="http://schemas.microsoft.com/office/drawing/2014/main" id="{F496A010-B395-4C51-9623-DA6CD1623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" name="Freeform 32">
              <a:extLst>
                <a:ext uri="{FF2B5EF4-FFF2-40B4-BE49-F238E27FC236}">
                  <a16:creationId xmlns:a16="http://schemas.microsoft.com/office/drawing/2014/main" id="{5916D425-6CDB-41B5-8E77-75822A85FD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" name="Freeform 29">
              <a:extLst>
                <a:ext uri="{FF2B5EF4-FFF2-40B4-BE49-F238E27FC236}">
                  <a16:creationId xmlns:a16="http://schemas.microsoft.com/office/drawing/2014/main" id="{012D95EC-09AB-4721-B118-9BA4766A74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" name="Freeform 30">
              <a:extLst>
                <a:ext uri="{FF2B5EF4-FFF2-40B4-BE49-F238E27FC236}">
                  <a16:creationId xmlns:a16="http://schemas.microsoft.com/office/drawing/2014/main" id="{60B0623A-5ABE-4597-85FE-45CE83A41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" name="Freeform 31">
              <a:extLst>
                <a:ext uri="{FF2B5EF4-FFF2-40B4-BE49-F238E27FC236}">
                  <a16:creationId xmlns:a16="http://schemas.microsoft.com/office/drawing/2014/main" id="{291EE3F5-F099-4209-940E-84AC8C171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" name="Freeform 32">
              <a:extLst>
                <a:ext uri="{FF2B5EF4-FFF2-40B4-BE49-F238E27FC236}">
                  <a16:creationId xmlns:a16="http://schemas.microsoft.com/office/drawing/2014/main" id="{18A93BB8-784F-40C4-939D-AFCAF7AD8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" name="Freeform 29">
              <a:extLst>
                <a:ext uri="{FF2B5EF4-FFF2-40B4-BE49-F238E27FC236}">
                  <a16:creationId xmlns:a16="http://schemas.microsoft.com/office/drawing/2014/main" id="{108DA4D1-7460-47F0-A30E-54A8DCEC12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" name="Freeform 30">
              <a:extLst>
                <a:ext uri="{FF2B5EF4-FFF2-40B4-BE49-F238E27FC236}">
                  <a16:creationId xmlns:a16="http://schemas.microsoft.com/office/drawing/2014/main" id="{F522BDAA-9591-4786-94F5-82E3C052D0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" name="Freeform 31">
              <a:extLst>
                <a:ext uri="{FF2B5EF4-FFF2-40B4-BE49-F238E27FC236}">
                  <a16:creationId xmlns:a16="http://schemas.microsoft.com/office/drawing/2014/main" id="{5F9C50EC-F569-443B-85EF-7C5E1EA56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" name="Freeform 32">
              <a:extLst>
                <a:ext uri="{FF2B5EF4-FFF2-40B4-BE49-F238E27FC236}">
                  <a16:creationId xmlns:a16="http://schemas.microsoft.com/office/drawing/2014/main" id="{11618BDE-C8F1-4FDF-BCF5-6A2DD760E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" name="Freeform 29">
              <a:extLst>
                <a:ext uri="{FF2B5EF4-FFF2-40B4-BE49-F238E27FC236}">
                  <a16:creationId xmlns:a16="http://schemas.microsoft.com/office/drawing/2014/main" id="{0D88A09E-CACD-44DB-B6EB-EAB7D76C3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" name="Freeform 30">
              <a:extLst>
                <a:ext uri="{FF2B5EF4-FFF2-40B4-BE49-F238E27FC236}">
                  <a16:creationId xmlns:a16="http://schemas.microsoft.com/office/drawing/2014/main" id="{7F6ACAEE-E6E1-44B7-B6F8-227B118F2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" name="Freeform 31">
              <a:extLst>
                <a:ext uri="{FF2B5EF4-FFF2-40B4-BE49-F238E27FC236}">
                  <a16:creationId xmlns:a16="http://schemas.microsoft.com/office/drawing/2014/main" id="{65A89059-0D60-4DEE-9B08-00CDB0C3E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" name="Freeform 32">
              <a:extLst>
                <a:ext uri="{FF2B5EF4-FFF2-40B4-BE49-F238E27FC236}">
                  <a16:creationId xmlns:a16="http://schemas.microsoft.com/office/drawing/2014/main" id="{066CF743-D39B-4687-8FC2-DF849C8553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" name="Freeform 477">
              <a:extLst>
                <a:ext uri="{FF2B5EF4-FFF2-40B4-BE49-F238E27FC236}">
                  <a16:creationId xmlns:a16="http://schemas.microsoft.com/office/drawing/2014/main" id="{CBACD5E4-8FF3-4456-B84A-4E3D9628C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Freeform 478">
              <a:extLst>
                <a:ext uri="{FF2B5EF4-FFF2-40B4-BE49-F238E27FC236}">
                  <a16:creationId xmlns:a16="http://schemas.microsoft.com/office/drawing/2014/main" id="{E44D2C0F-4D6E-4A3B-8922-E8FBDED99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" name="Freeform 479">
              <a:extLst>
                <a:ext uri="{FF2B5EF4-FFF2-40B4-BE49-F238E27FC236}">
                  <a16:creationId xmlns:a16="http://schemas.microsoft.com/office/drawing/2014/main" id="{93E94D2F-3E31-4530-B785-FE1E593A3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" name="Freeform 480">
              <a:extLst>
                <a:ext uri="{FF2B5EF4-FFF2-40B4-BE49-F238E27FC236}">
                  <a16:creationId xmlns:a16="http://schemas.microsoft.com/office/drawing/2014/main" id="{E9FA8B68-98B1-4358-BBCA-6B19E7A115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Freeform 29">
              <a:extLst>
                <a:ext uri="{FF2B5EF4-FFF2-40B4-BE49-F238E27FC236}">
                  <a16:creationId xmlns:a16="http://schemas.microsoft.com/office/drawing/2014/main" id="{415C3169-48A8-4AC5-A000-A7127C39D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Freeform 31">
              <a:extLst>
                <a:ext uri="{FF2B5EF4-FFF2-40B4-BE49-F238E27FC236}">
                  <a16:creationId xmlns:a16="http://schemas.microsoft.com/office/drawing/2014/main" id="{2A4F40AE-C31A-4D77-9C89-75874B352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" name="Freeform 29">
              <a:extLst>
                <a:ext uri="{FF2B5EF4-FFF2-40B4-BE49-F238E27FC236}">
                  <a16:creationId xmlns:a16="http://schemas.microsoft.com/office/drawing/2014/main" id="{5142232A-1C77-4605-965B-70AD28366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" name="Freeform 30">
              <a:extLst>
                <a:ext uri="{FF2B5EF4-FFF2-40B4-BE49-F238E27FC236}">
                  <a16:creationId xmlns:a16="http://schemas.microsoft.com/office/drawing/2014/main" id="{D45B0B9A-BF71-4870-9246-CEECA898B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" name="Freeform 31">
              <a:extLst>
                <a:ext uri="{FF2B5EF4-FFF2-40B4-BE49-F238E27FC236}">
                  <a16:creationId xmlns:a16="http://schemas.microsoft.com/office/drawing/2014/main" id="{11B583FD-5FBE-4729-9126-00D9ADCBDC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" name="Freeform 32">
              <a:extLst>
                <a:ext uri="{FF2B5EF4-FFF2-40B4-BE49-F238E27FC236}">
                  <a16:creationId xmlns:a16="http://schemas.microsoft.com/office/drawing/2014/main" id="{024EF891-8DDC-4FA4-8A0E-75CBDF3BD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" name="Freeform 29">
              <a:extLst>
                <a:ext uri="{FF2B5EF4-FFF2-40B4-BE49-F238E27FC236}">
                  <a16:creationId xmlns:a16="http://schemas.microsoft.com/office/drawing/2014/main" id="{ED799D22-D0AC-4014-AA84-E85E3C4A0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Freeform 30">
              <a:extLst>
                <a:ext uri="{FF2B5EF4-FFF2-40B4-BE49-F238E27FC236}">
                  <a16:creationId xmlns:a16="http://schemas.microsoft.com/office/drawing/2014/main" id="{C97C26A2-4463-4835-9537-7D2159CF7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Freeform 31">
              <a:extLst>
                <a:ext uri="{FF2B5EF4-FFF2-40B4-BE49-F238E27FC236}">
                  <a16:creationId xmlns:a16="http://schemas.microsoft.com/office/drawing/2014/main" id="{8E1EEBB4-DACF-49D9-BF85-8078CC861A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" name="Freeform 32">
              <a:extLst>
                <a:ext uri="{FF2B5EF4-FFF2-40B4-BE49-F238E27FC236}">
                  <a16:creationId xmlns:a16="http://schemas.microsoft.com/office/drawing/2014/main" id="{06B51FDA-6279-43D8-A952-E0699AC46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Freeform 29">
              <a:extLst>
                <a:ext uri="{FF2B5EF4-FFF2-40B4-BE49-F238E27FC236}">
                  <a16:creationId xmlns:a16="http://schemas.microsoft.com/office/drawing/2014/main" id="{518708C8-E6CE-4A36-AFCA-2C25AEA5D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Freeform 30">
              <a:extLst>
                <a:ext uri="{FF2B5EF4-FFF2-40B4-BE49-F238E27FC236}">
                  <a16:creationId xmlns:a16="http://schemas.microsoft.com/office/drawing/2014/main" id="{75492816-856E-43B2-ADF9-DC9B9E29B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" name="Freeform 31">
              <a:extLst>
                <a:ext uri="{FF2B5EF4-FFF2-40B4-BE49-F238E27FC236}">
                  <a16:creationId xmlns:a16="http://schemas.microsoft.com/office/drawing/2014/main" id="{5BF10B53-E727-48B6-BD89-92DA47E25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Freeform 32">
              <a:extLst>
                <a:ext uri="{FF2B5EF4-FFF2-40B4-BE49-F238E27FC236}">
                  <a16:creationId xmlns:a16="http://schemas.microsoft.com/office/drawing/2014/main" id="{F0D56552-E5A7-43CF-8DEA-2FCB0F109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" name="Freeform 29">
              <a:extLst>
                <a:ext uri="{FF2B5EF4-FFF2-40B4-BE49-F238E27FC236}">
                  <a16:creationId xmlns:a16="http://schemas.microsoft.com/office/drawing/2014/main" id="{2E108B6F-B79F-4BAC-9160-22525B59FB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" name="Freeform 30">
              <a:extLst>
                <a:ext uri="{FF2B5EF4-FFF2-40B4-BE49-F238E27FC236}">
                  <a16:creationId xmlns:a16="http://schemas.microsoft.com/office/drawing/2014/main" id="{4A741E74-F57F-438F-A7AA-9BF8056ED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" name="Freeform 31">
              <a:extLst>
                <a:ext uri="{FF2B5EF4-FFF2-40B4-BE49-F238E27FC236}">
                  <a16:creationId xmlns:a16="http://schemas.microsoft.com/office/drawing/2014/main" id="{AF9783B9-D24A-45A6-AB36-BE5F72179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" name="Freeform 32">
              <a:extLst>
                <a:ext uri="{FF2B5EF4-FFF2-40B4-BE49-F238E27FC236}">
                  <a16:creationId xmlns:a16="http://schemas.microsoft.com/office/drawing/2014/main" id="{4C5E6AEC-0A32-49D8-AEBD-BE7BBB7340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" name="Freeform 499">
              <a:extLst>
                <a:ext uri="{FF2B5EF4-FFF2-40B4-BE49-F238E27FC236}">
                  <a16:creationId xmlns:a16="http://schemas.microsoft.com/office/drawing/2014/main" id="{4F350EC0-231D-425B-83BC-083222A91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" name="Freeform 500">
              <a:extLst>
                <a:ext uri="{FF2B5EF4-FFF2-40B4-BE49-F238E27FC236}">
                  <a16:creationId xmlns:a16="http://schemas.microsoft.com/office/drawing/2014/main" id="{3CBA4DBC-2AB8-4107-84AE-839424F13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" name="Freeform 501">
              <a:extLst>
                <a:ext uri="{FF2B5EF4-FFF2-40B4-BE49-F238E27FC236}">
                  <a16:creationId xmlns:a16="http://schemas.microsoft.com/office/drawing/2014/main" id="{E53A1FBA-56C4-4BF2-B6DA-1216FFEF7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" name="Freeform 502">
              <a:extLst>
                <a:ext uri="{FF2B5EF4-FFF2-40B4-BE49-F238E27FC236}">
                  <a16:creationId xmlns:a16="http://schemas.microsoft.com/office/drawing/2014/main" id="{4F211093-459C-48AC-B7BB-2D49045B8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" name="Freeform 29">
              <a:extLst>
                <a:ext uri="{FF2B5EF4-FFF2-40B4-BE49-F238E27FC236}">
                  <a16:creationId xmlns:a16="http://schemas.microsoft.com/office/drawing/2014/main" id="{39B16233-3EBE-48D1-800E-BF3CB2519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" name="Freeform 31">
              <a:extLst>
                <a:ext uri="{FF2B5EF4-FFF2-40B4-BE49-F238E27FC236}">
                  <a16:creationId xmlns:a16="http://schemas.microsoft.com/office/drawing/2014/main" id="{7CC94C21-6884-4456-B340-96114274B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" name="Freeform 29">
              <a:extLst>
                <a:ext uri="{FF2B5EF4-FFF2-40B4-BE49-F238E27FC236}">
                  <a16:creationId xmlns:a16="http://schemas.microsoft.com/office/drawing/2014/main" id="{7F725FE8-8769-4D43-8EC0-E75FD9589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" name="Freeform 30">
              <a:extLst>
                <a:ext uri="{FF2B5EF4-FFF2-40B4-BE49-F238E27FC236}">
                  <a16:creationId xmlns:a16="http://schemas.microsoft.com/office/drawing/2014/main" id="{306A062D-B9AA-4B2F-808D-1E38DB11C51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" name="Freeform 31">
              <a:extLst>
                <a:ext uri="{FF2B5EF4-FFF2-40B4-BE49-F238E27FC236}">
                  <a16:creationId xmlns:a16="http://schemas.microsoft.com/office/drawing/2014/main" id="{9ED87787-11CD-4341-88DC-D372868B4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" name="Freeform 32">
              <a:extLst>
                <a:ext uri="{FF2B5EF4-FFF2-40B4-BE49-F238E27FC236}">
                  <a16:creationId xmlns:a16="http://schemas.microsoft.com/office/drawing/2014/main" id="{60FE8B75-05EC-45DD-B240-F50477883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" name="Freeform 29">
              <a:extLst>
                <a:ext uri="{FF2B5EF4-FFF2-40B4-BE49-F238E27FC236}">
                  <a16:creationId xmlns:a16="http://schemas.microsoft.com/office/drawing/2014/main" id="{B29EDD4B-995B-4A76-8F4F-EEFF8977D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Freeform 30">
              <a:extLst>
                <a:ext uri="{FF2B5EF4-FFF2-40B4-BE49-F238E27FC236}">
                  <a16:creationId xmlns:a16="http://schemas.microsoft.com/office/drawing/2014/main" id="{D0B7A114-1E0F-42C0-A06F-002FAECA8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" name="Freeform 31">
              <a:extLst>
                <a:ext uri="{FF2B5EF4-FFF2-40B4-BE49-F238E27FC236}">
                  <a16:creationId xmlns:a16="http://schemas.microsoft.com/office/drawing/2014/main" id="{C7E21293-CF99-4DE4-BC50-8C88B2215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" name="Freeform 32">
              <a:extLst>
                <a:ext uri="{FF2B5EF4-FFF2-40B4-BE49-F238E27FC236}">
                  <a16:creationId xmlns:a16="http://schemas.microsoft.com/office/drawing/2014/main" id="{63E2689F-1B2E-407A-94DF-BCC715398F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" name="Freeform 29">
              <a:extLst>
                <a:ext uri="{FF2B5EF4-FFF2-40B4-BE49-F238E27FC236}">
                  <a16:creationId xmlns:a16="http://schemas.microsoft.com/office/drawing/2014/main" id="{ACF08AAD-25CD-4EAD-88D5-DDCA62AFB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" name="Freeform 30">
              <a:extLst>
                <a:ext uri="{FF2B5EF4-FFF2-40B4-BE49-F238E27FC236}">
                  <a16:creationId xmlns:a16="http://schemas.microsoft.com/office/drawing/2014/main" id="{53D227F5-24F5-4133-B688-1CE3CE4DC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" name="Freeform 31">
              <a:extLst>
                <a:ext uri="{FF2B5EF4-FFF2-40B4-BE49-F238E27FC236}">
                  <a16:creationId xmlns:a16="http://schemas.microsoft.com/office/drawing/2014/main" id="{8C36492D-136D-4944-8295-90556935D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" name="Freeform 32">
              <a:extLst>
                <a:ext uri="{FF2B5EF4-FFF2-40B4-BE49-F238E27FC236}">
                  <a16:creationId xmlns:a16="http://schemas.microsoft.com/office/drawing/2014/main" id="{24894DC3-ED0E-4D69-BC29-9C80D94B7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" name="Freeform 29">
              <a:extLst>
                <a:ext uri="{FF2B5EF4-FFF2-40B4-BE49-F238E27FC236}">
                  <a16:creationId xmlns:a16="http://schemas.microsoft.com/office/drawing/2014/main" id="{E9822D78-886C-45DE-964C-ED98826D0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" name="Freeform 30">
              <a:extLst>
                <a:ext uri="{FF2B5EF4-FFF2-40B4-BE49-F238E27FC236}">
                  <a16:creationId xmlns:a16="http://schemas.microsoft.com/office/drawing/2014/main" id="{EAFDE785-1593-4030-B8A3-E28F9B7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" name="Freeform 31">
              <a:extLst>
                <a:ext uri="{FF2B5EF4-FFF2-40B4-BE49-F238E27FC236}">
                  <a16:creationId xmlns:a16="http://schemas.microsoft.com/office/drawing/2014/main" id="{7ADB6A5E-4343-4DE6-B32F-425A4D7C2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" name="Freeform 32">
              <a:extLst>
                <a:ext uri="{FF2B5EF4-FFF2-40B4-BE49-F238E27FC236}">
                  <a16:creationId xmlns:a16="http://schemas.microsoft.com/office/drawing/2014/main" id="{79349E14-3453-4AF4-91FF-41CBD0D17C93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" name="Freeform 387">
              <a:extLst>
                <a:ext uri="{FF2B5EF4-FFF2-40B4-BE49-F238E27FC236}">
                  <a16:creationId xmlns:a16="http://schemas.microsoft.com/office/drawing/2014/main" id="{921140D9-4822-45E9-A60E-AED916097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" name="Freeform 388">
              <a:extLst>
                <a:ext uri="{FF2B5EF4-FFF2-40B4-BE49-F238E27FC236}">
                  <a16:creationId xmlns:a16="http://schemas.microsoft.com/office/drawing/2014/main" id="{FE3AD08C-AD3E-436B-BB97-FB7C33DE1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" name="Freeform 389">
              <a:extLst>
                <a:ext uri="{FF2B5EF4-FFF2-40B4-BE49-F238E27FC236}">
                  <a16:creationId xmlns:a16="http://schemas.microsoft.com/office/drawing/2014/main" id="{39C0BAE7-EBBB-4CBF-BA1D-0D9A4A186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" name="Freeform 390">
              <a:extLst>
                <a:ext uri="{FF2B5EF4-FFF2-40B4-BE49-F238E27FC236}">
                  <a16:creationId xmlns:a16="http://schemas.microsoft.com/office/drawing/2014/main" id="{41F162C2-D61F-4066-AC29-E526004EC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D3D8F3DE-DE89-4F1C-9EEA-BEC6A0837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" name="Freeform 31">
              <a:extLst>
                <a:ext uri="{FF2B5EF4-FFF2-40B4-BE49-F238E27FC236}">
                  <a16:creationId xmlns:a16="http://schemas.microsoft.com/office/drawing/2014/main" id="{4033DAC1-3D0E-4F6B-A5A1-4E94E4638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75C22129-CB78-47BA-BAA6-293A233B61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1A009602-8130-4467-B236-C31E56EDB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201C9EC7-5F39-4BCC-931A-C7091A16B8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9BEC48DA-611C-400E-908F-148AEBA74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" name="Freeform 397">
              <a:extLst>
                <a:ext uri="{FF2B5EF4-FFF2-40B4-BE49-F238E27FC236}">
                  <a16:creationId xmlns:a16="http://schemas.microsoft.com/office/drawing/2014/main" id="{B6F78119-9F59-4A0C-8FB7-BC39DF0619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" name="Freeform 398">
              <a:extLst>
                <a:ext uri="{FF2B5EF4-FFF2-40B4-BE49-F238E27FC236}">
                  <a16:creationId xmlns:a16="http://schemas.microsoft.com/office/drawing/2014/main" id="{AE8ED7F9-EF3A-4FB0-B8A9-72264EB1D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" name="Freeform 399">
              <a:extLst>
                <a:ext uri="{FF2B5EF4-FFF2-40B4-BE49-F238E27FC236}">
                  <a16:creationId xmlns:a16="http://schemas.microsoft.com/office/drawing/2014/main" id="{4138168E-982E-4AFC-8C92-FF3DDB370B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" name="Freeform 400">
              <a:extLst>
                <a:ext uri="{FF2B5EF4-FFF2-40B4-BE49-F238E27FC236}">
                  <a16:creationId xmlns:a16="http://schemas.microsoft.com/office/drawing/2014/main" id="{98E761A4-1830-473A-BF95-0212FD10E9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21" name="Group 1820">
            <a:extLst>
              <a:ext uri="{FF2B5EF4-FFF2-40B4-BE49-F238E27FC236}">
                <a16:creationId xmlns:a16="http://schemas.microsoft.com/office/drawing/2014/main" id="{541099ED-BB8B-4885-9A17-74E3BE69FE69}"/>
              </a:ext>
            </a:extLst>
          </p:cNvPr>
          <p:cNvGrpSpPr/>
          <p:nvPr userDrawn="1"/>
        </p:nvGrpSpPr>
        <p:grpSpPr>
          <a:xfrm>
            <a:off x="83664" y="2914178"/>
            <a:ext cx="12009864" cy="176637"/>
            <a:chOff x="83663" y="2829776"/>
            <a:chExt cx="12009864" cy="176637"/>
          </a:xfrm>
        </p:grpSpPr>
        <p:sp>
          <p:nvSpPr>
            <p:cNvPr id="139" name="Freeform 29">
              <a:extLst>
                <a:ext uri="{FF2B5EF4-FFF2-40B4-BE49-F238E27FC236}">
                  <a16:creationId xmlns:a16="http://schemas.microsoft.com/office/drawing/2014/main" id="{392D5171-716F-4E9C-BF22-4B7104D3B7C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" name="Freeform 30">
              <a:extLst>
                <a:ext uri="{FF2B5EF4-FFF2-40B4-BE49-F238E27FC236}">
                  <a16:creationId xmlns:a16="http://schemas.microsoft.com/office/drawing/2014/main" id="{DCEDB26D-2B2C-4A79-84E8-29D5180F45B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1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" name="Freeform 31">
              <a:extLst>
                <a:ext uri="{FF2B5EF4-FFF2-40B4-BE49-F238E27FC236}">
                  <a16:creationId xmlns:a16="http://schemas.microsoft.com/office/drawing/2014/main" id="{5FD3B6F3-7F10-4E81-8C9E-8260BAEAAEE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6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" name="Freeform 32">
              <a:extLst>
                <a:ext uri="{FF2B5EF4-FFF2-40B4-BE49-F238E27FC236}">
                  <a16:creationId xmlns:a16="http://schemas.microsoft.com/office/drawing/2014/main" id="{079B1FCE-2F35-45CA-AD93-576F409DE12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Freeform 29">
              <a:extLst>
                <a:ext uri="{FF2B5EF4-FFF2-40B4-BE49-F238E27FC236}">
                  <a16:creationId xmlns:a16="http://schemas.microsoft.com/office/drawing/2014/main" id="{8653C7C2-32D9-4ED5-9DAB-D5BB2263F4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2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Freeform 30">
              <a:extLst>
                <a:ext uri="{FF2B5EF4-FFF2-40B4-BE49-F238E27FC236}">
                  <a16:creationId xmlns:a16="http://schemas.microsoft.com/office/drawing/2014/main" id="{D00E0DE5-59F4-4E4F-A7BC-057006E01A8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Freeform 31">
              <a:extLst>
                <a:ext uri="{FF2B5EF4-FFF2-40B4-BE49-F238E27FC236}">
                  <a16:creationId xmlns:a16="http://schemas.microsoft.com/office/drawing/2014/main" id="{9C01E611-D666-425A-A43A-C43D23A9504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7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" name="Freeform 32">
              <a:extLst>
                <a:ext uri="{FF2B5EF4-FFF2-40B4-BE49-F238E27FC236}">
                  <a16:creationId xmlns:a16="http://schemas.microsoft.com/office/drawing/2014/main" id="{97953A47-D89F-495A-AFB5-79DE3894208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6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" name="Freeform 29">
              <a:extLst>
                <a:ext uri="{FF2B5EF4-FFF2-40B4-BE49-F238E27FC236}">
                  <a16:creationId xmlns:a16="http://schemas.microsoft.com/office/drawing/2014/main" id="{1CB10BF6-B594-4F75-B2B7-E7414DD119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4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" name="Freeform 30">
              <a:extLst>
                <a:ext uri="{FF2B5EF4-FFF2-40B4-BE49-F238E27FC236}">
                  <a16:creationId xmlns:a16="http://schemas.microsoft.com/office/drawing/2014/main" id="{C2ACE534-4295-4F9E-A562-6021A82C91A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" name="Freeform 31">
              <a:extLst>
                <a:ext uri="{FF2B5EF4-FFF2-40B4-BE49-F238E27FC236}">
                  <a16:creationId xmlns:a16="http://schemas.microsoft.com/office/drawing/2014/main" id="{90A6E9B8-5D7F-43AE-899C-2365797E23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8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" name="Freeform 32">
              <a:extLst>
                <a:ext uri="{FF2B5EF4-FFF2-40B4-BE49-F238E27FC236}">
                  <a16:creationId xmlns:a16="http://schemas.microsoft.com/office/drawing/2014/main" id="{3BA98D26-8488-4CC9-84A8-F3985D4F249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8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" name="Freeform 29">
              <a:extLst>
                <a:ext uri="{FF2B5EF4-FFF2-40B4-BE49-F238E27FC236}">
                  <a16:creationId xmlns:a16="http://schemas.microsoft.com/office/drawing/2014/main" id="{FFA98111-E386-40D2-8E50-D76EDCD7025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" name="Freeform 30">
              <a:extLst>
                <a:ext uri="{FF2B5EF4-FFF2-40B4-BE49-F238E27FC236}">
                  <a16:creationId xmlns:a16="http://schemas.microsoft.com/office/drawing/2014/main" id="{912729D7-A693-410D-9E9E-46EE3FB71C9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9534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" name="Freeform 31">
              <a:extLst>
                <a:ext uri="{FF2B5EF4-FFF2-40B4-BE49-F238E27FC236}">
                  <a16:creationId xmlns:a16="http://schemas.microsoft.com/office/drawing/2014/main" id="{A4E052D0-5A95-4818-9A47-5D996151082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" name="Freeform 32">
              <a:extLst>
                <a:ext uri="{FF2B5EF4-FFF2-40B4-BE49-F238E27FC236}">
                  <a16:creationId xmlns:a16="http://schemas.microsoft.com/office/drawing/2014/main" id="{21D30B51-3DD1-4A0B-AB27-1ADD452BEF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6629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" name="Freeform 521">
              <a:extLst>
                <a:ext uri="{FF2B5EF4-FFF2-40B4-BE49-F238E27FC236}">
                  <a16:creationId xmlns:a16="http://schemas.microsoft.com/office/drawing/2014/main" id="{9E5973D7-880B-4444-8EF4-CBD4AE8F7D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6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" name="Freeform 522">
              <a:extLst>
                <a:ext uri="{FF2B5EF4-FFF2-40B4-BE49-F238E27FC236}">
                  <a16:creationId xmlns:a16="http://schemas.microsoft.com/office/drawing/2014/main" id="{D315560E-A118-4E8F-828D-4107FAF7A1E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4765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" name="Freeform 523">
              <a:extLst>
                <a:ext uri="{FF2B5EF4-FFF2-40B4-BE49-F238E27FC236}">
                  <a16:creationId xmlns:a16="http://schemas.microsoft.com/office/drawing/2014/main" id="{00311F17-B541-4EFB-802A-4EA0D9EAD6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7999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" name="Freeform 524">
              <a:extLst>
                <a:ext uri="{FF2B5EF4-FFF2-40B4-BE49-F238E27FC236}">
                  <a16:creationId xmlns:a16="http://schemas.microsoft.com/office/drawing/2014/main" id="{8F69C512-5E5D-47B6-9217-03280343810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1860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" name="Freeform 29">
              <a:extLst>
                <a:ext uri="{FF2B5EF4-FFF2-40B4-BE49-F238E27FC236}">
                  <a16:creationId xmlns:a16="http://schemas.microsoft.com/office/drawing/2014/main" id="{6FEA9CBB-0677-4F45-95EC-E422E354E83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6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" name="Freeform 31">
              <a:extLst>
                <a:ext uri="{FF2B5EF4-FFF2-40B4-BE49-F238E27FC236}">
                  <a16:creationId xmlns:a16="http://schemas.microsoft.com/office/drawing/2014/main" id="{15949574-D408-47D4-A07D-0867D9E08F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" name="Freeform 29">
              <a:extLst>
                <a:ext uri="{FF2B5EF4-FFF2-40B4-BE49-F238E27FC236}">
                  <a16:creationId xmlns:a16="http://schemas.microsoft.com/office/drawing/2014/main" id="{7446A109-2341-441F-84FD-248EF7A887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08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" name="Freeform 30">
              <a:extLst>
                <a:ext uri="{FF2B5EF4-FFF2-40B4-BE49-F238E27FC236}">
                  <a16:creationId xmlns:a16="http://schemas.microsoft.com/office/drawing/2014/main" id="{841ED32C-A397-44AE-9ABB-B53E7ABC1C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7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" name="Freeform 31">
              <a:extLst>
                <a:ext uri="{FF2B5EF4-FFF2-40B4-BE49-F238E27FC236}">
                  <a16:creationId xmlns:a16="http://schemas.microsoft.com/office/drawing/2014/main" id="{51B10CBE-0B0F-4B26-A807-436E08E06E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2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" name="Freeform 32">
              <a:extLst>
                <a:ext uri="{FF2B5EF4-FFF2-40B4-BE49-F238E27FC236}">
                  <a16:creationId xmlns:a16="http://schemas.microsoft.com/office/drawing/2014/main" id="{E5BCBA0D-52F0-4729-83A3-CE8AFBFA6C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2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" name="Freeform 29">
              <a:extLst>
                <a:ext uri="{FF2B5EF4-FFF2-40B4-BE49-F238E27FC236}">
                  <a16:creationId xmlns:a16="http://schemas.microsoft.com/office/drawing/2014/main" id="{9B13DDD3-0BB3-42C1-9BB0-CE1BE1BB337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39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" name="Freeform 30">
              <a:extLst>
                <a:ext uri="{FF2B5EF4-FFF2-40B4-BE49-F238E27FC236}">
                  <a16:creationId xmlns:a16="http://schemas.microsoft.com/office/drawing/2014/main" id="{FCF3C257-8A6C-453E-9854-C2A1726FCA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8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" name="Freeform 31">
              <a:extLst>
                <a:ext uri="{FF2B5EF4-FFF2-40B4-BE49-F238E27FC236}">
                  <a16:creationId xmlns:a16="http://schemas.microsoft.com/office/drawing/2014/main" id="{095C4FC6-0599-4414-B78A-D8932580453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3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" name="Freeform 32">
              <a:extLst>
                <a:ext uri="{FF2B5EF4-FFF2-40B4-BE49-F238E27FC236}">
                  <a16:creationId xmlns:a16="http://schemas.microsoft.com/office/drawing/2014/main" id="{54BE86A6-25DD-4E30-A39E-6A6D17E1299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3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" name="Freeform 29">
              <a:extLst>
                <a:ext uri="{FF2B5EF4-FFF2-40B4-BE49-F238E27FC236}">
                  <a16:creationId xmlns:a16="http://schemas.microsoft.com/office/drawing/2014/main" id="{D5159BF3-46CC-4873-B033-147D962CC7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0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" name="Freeform 30">
              <a:extLst>
                <a:ext uri="{FF2B5EF4-FFF2-40B4-BE49-F238E27FC236}">
                  <a16:creationId xmlns:a16="http://schemas.microsoft.com/office/drawing/2014/main" id="{38002703-9597-49E1-B0D0-88FDB381A9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" name="Freeform 31">
              <a:extLst>
                <a:ext uri="{FF2B5EF4-FFF2-40B4-BE49-F238E27FC236}">
                  <a16:creationId xmlns:a16="http://schemas.microsoft.com/office/drawing/2014/main" id="{67909967-4B73-406F-BE30-678D64DD544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5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" name="Freeform 32">
              <a:extLst>
                <a:ext uri="{FF2B5EF4-FFF2-40B4-BE49-F238E27FC236}">
                  <a16:creationId xmlns:a16="http://schemas.microsoft.com/office/drawing/2014/main" id="{88C614BB-C047-40F9-85CF-0893A0FA21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4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" name="Freeform 29">
              <a:extLst>
                <a:ext uri="{FF2B5EF4-FFF2-40B4-BE49-F238E27FC236}">
                  <a16:creationId xmlns:a16="http://schemas.microsoft.com/office/drawing/2014/main" id="{7BF5FD84-9A4D-4DBC-A1FA-C3205A075E9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1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" name="Freeform 30">
              <a:extLst>
                <a:ext uri="{FF2B5EF4-FFF2-40B4-BE49-F238E27FC236}">
                  <a16:creationId xmlns:a16="http://schemas.microsoft.com/office/drawing/2014/main" id="{407C8742-71A7-4E71-9A5D-D06BB9EEE1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7060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" name="Freeform 31">
              <a:extLst>
                <a:ext uri="{FF2B5EF4-FFF2-40B4-BE49-F238E27FC236}">
                  <a16:creationId xmlns:a16="http://schemas.microsoft.com/office/drawing/2014/main" id="{CBE2FDD1-B43A-41F8-9EDF-A30939285F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6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" name="Freeform 32">
              <a:extLst>
                <a:ext uri="{FF2B5EF4-FFF2-40B4-BE49-F238E27FC236}">
                  <a16:creationId xmlns:a16="http://schemas.microsoft.com/office/drawing/2014/main" id="{41156166-9A63-4FBF-9D3D-3DD9ECEA7A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4155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" name="Freeform 543">
              <a:extLst>
                <a:ext uri="{FF2B5EF4-FFF2-40B4-BE49-F238E27FC236}">
                  <a16:creationId xmlns:a16="http://schemas.microsoft.com/office/drawing/2014/main" id="{0521FBB5-5E11-4227-9C46-7C05BC0540B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" name="Freeform 544">
              <a:extLst>
                <a:ext uri="{FF2B5EF4-FFF2-40B4-BE49-F238E27FC236}">
                  <a16:creationId xmlns:a16="http://schemas.microsoft.com/office/drawing/2014/main" id="{DD963703-A5E9-4193-B7AE-D716B7A45C6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291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9" name="Freeform 545">
              <a:extLst>
                <a:ext uri="{FF2B5EF4-FFF2-40B4-BE49-F238E27FC236}">
                  <a16:creationId xmlns:a16="http://schemas.microsoft.com/office/drawing/2014/main" id="{B0E795AF-9183-4BFA-B235-C57F24C856A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6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0" name="Freeform 546">
              <a:extLst>
                <a:ext uri="{FF2B5EF4-FFF2-40B4-BE49-F238E27FC236}">
                  <a16:creationId xmlns:a16="http://schemas.microsoft.com/office/drawing/2014/main" id="{296D1392-E439-4296-9778-4D770C79A2E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9387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1" name="Freeform 29">
              <a:extLst>
                <a:ext uri="{FF2B5EF4-FFF2-40B4-BE49-F238E27FC236}">
                  <a16:creationId xmlns:a16="http://schemas.microsoft.com/office/drawing/2014/main" id="{A7DE2403-60C7-4025-AC46-8669B87D922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3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2" name="Freeform 31">
              <a:extLst>
                <a:ext uri="{FF2B5EF4-FFF2-40B4-BE49-F238E27FC236}">
                  <a16:creationId xmlns:a16="http://schemas.microsoft.com/office/drawing/2014/main" id="{10729E0B-C412-43C5-9E5B-8622F1E24BF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7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EBC16467-A8FC-4767-B479-821C5AACEB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4480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" name="Freeform 32">
              <a:extLst>
                <a:ext uri="{FF2B5EF4-FFF2-40B4-BE49-F238E27FC236}">
                  <a16:creationId xmlns:a16="http://schemas.microsoft.com/office/drawing/2014/main" id="{8582C6D7-D089-4BD2-B086-3B28915FD22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81575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" name="Freeform 403">
              <a:extLst>
                <a:ext uri="{FF2B5EF4-FFF2-40B4-BE49-F238E27FC236}">
                  <a16:creationId xmlns:a16="http://schemas.microsoft.com/office/drawing/2014/main" id="{606F5F8A-8CC4-440F-86B9-EA3776B2BA4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" name="Freeform 404">
              <a:extLst>
                <a:ext uri="{FF2B5EF4-FFF2-40B4-BE49-F238E27FC236}">
                  <a16:creationId xmlns:a16="http://schemas.microsoft.com/office/drawing/2014/main" id="{1528F21E-EB99-4A5A-9E43-FD5D55A545C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9711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" name="Freeform 405">
              <a:extLst>
                <a:ext uri="{FF2B5EF4-FFF2-40B4-BE49-F238E27FC236}">
                  <a16:creationId xmlns:a16="http://schemas.microsoft.com/office/drawing/2014/main" id="{4B0EAE85-0C97-4A97-9332-66097D717A6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5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" name="Freeform 406">
              <a:extLst>
                <a:ext uri="{FF2B5EF4-FFF2-40B4-BE49-F238E27FC236}">
                  <a16:creationId xmlns:a16="http://schemas.microsoft.com/office/drawing/2014/main" id="{B2CF78D2-78D4-4FF0-A9CB-63AF612D320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6806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381A07A5-4B99-4ABB-9659-2B16C60BD3D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3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D54498B5-A780-4F4C-A49E-23D947DDD3D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7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816AC04F-87E4-4453-8955-4F5B6AC63B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5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D10180E1-5136-4852-A120-2FA6F99D68E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3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CBB855A4-1E9D-42A6-9F78-FC43E68A630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48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1B8A5A80-3541-497F-B6C5-D54C9B55433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08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" name="Freeform 29">
              <a:extLst>
                <a:ext uri="{FF2B5EF4-FFF2-40B4-BE49-F238E27FC236}">
                  <a16:creationId xmlns:a16="http://schemas.microsoft.com/office/drawing/2014/main" id="{4A5DA074-0347-42CE-A3CC-05EDDB2F1B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5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Freeform 30">
              <a:extLst>
                <a:ext uri="{FF2B5EF4-FFF2-40B4-BE49-F238E27FC236}">
                  <a16:creationId xmlns:a16="http://schemas.microsoft.com/office/drawing/2014/main" id="{0832DEEF-DDC8-4E3B-9E70-AED27E53E5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4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Freeform 31">
              <a:extLst>
                <a:ext uri="{FF2B5EF4-FFF2-40B4-BE49-F238E27FC236}">
                  <a16:creationId xmlns:a16="http://schemas.microsoft.com/office/drawing/2014/main" id="{B01C2F5E-6796-4EED-854B-917C31A51E7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0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Freeform 32">
              <a:extLst>
                <a:ext uri="{FF2B5EF4-FFF2-40B4-BE49-F238E27FC236}">
                  <a16:creationId xmlns:a16="http://schemas.microsoft.com/office/drawing/2014/main" id="{B3E0B317-DD1F-4BEF-874B-EFA24AB1540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39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Freeform 29">
              <a:extLst>
                <a:ext uri="{FF2B5EF4-FFF2-40B4-BE49-F238E27FC236}">
                  <a16:creationId xmlns:a16="http://schemas.microsoft.com/office/drawing/2014/main" id="{8384A136-FACA-4243-9386-CEE3B7FF23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6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" name="Freeform 30">
              <a:extLst>
                <a:ext uri="{FF2B5EF4-FFF2-40B4-BE49-F238E27FC236}">
                  <a16:creationId xmlns:a16="http://schemas.microsoft.com/office/drawing/2014/main" id="{30C7A2AD-148E-4F74-82FE-A20AA30DF11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5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" name="Freeform 31">
              <a:extLst>
                <a:ext uri="{FF2B5EF4-FFF2-40B4-BE49-F238E27FC236}">
                  <a16:creationId xmlns:a16="http://schemas.microsoft.com/office/drawing/2014/main" id="{867C3ECA-9BCB-41C1-81F3-13A7FBB3A6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1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" name="Freeform 32">
              <a:extLst>
                <a:ext uri="{FF2B5EF4-FFF2-40B4-BE49-F238E27FC236}">
                  <a16:creationId xmlns:a16="http://schemas.microsoft.com/office/drawing/2014/main" id="{71AF6C65-04D1-44BE-B8F8-455F881F5E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0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" name="Freeform 29">
              <a:extLst>
                <a:ext uri="{FF2B5EF4-FFF2-40B4-BE49-F238E27FC236}">
                  <a16:creationId xmlns:a16="http://schemas.microsoft.com/office/drawing/2014/main" id="{3F00F70B-8021-4B4F-A6CA-FB292957867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" name="Freeform 30">
              <a:extLst>
                <a:ext uri="{FF2B5EF4-FFF2-40B4-BE49-F238E27FC236}">
                  <a16:creationId xmlns:a16="http://schemas.microsoft.com/office/drawing/2014/main" id="{B4EBCF14-7DA3-4676-91BD-09C9739D490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72007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" name="Freeform 31">
              <a:extLst>
                <a:ext uri="{FF2B5EF4-FFF2-40B4-BE49-F238E27FC236}">
                  <a16:creationId xmlns:a16="http://schemas.microsoft.com/office/drawing/2014/main" id="{3C8A097F-DD68-4725-A275-728839BB554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2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" name="Freeform 32">
              <a:extLst>
                <a:ext uri="{FF2B5EF4-FFF2-40B4-BE49-F238E27FC236}">
                  <a16:creationId xmlns:a16="http://schemas.microsoft.com/office/drawing/2014/main" id="{4B6A36A2-898B-4FC6-9109-1231547373C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9101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" name="Freeform 425">
              <a:extLst>
                <a:ext uri="{FF2B5EF4-FFF2-40B4-BE49-F238E27FC236}">
                  <a16:creationId xmlns:a16="http://schemas.microsoft.com/office/drawing/2014/main" id="{021DA16D-21AD-463B-AB5E-98D37FC65AA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" name="Freeform 426">
              <a:extLst>
                <a:ext uri="{FF2B5EF4-FFF2-40B4-BE49-F238E27FC236}">
                  <a16:creationId xmlns:a16="http://schemas.microsoft.com/office/drawing/2014/main" id="{977918E1-3770-416B-A895-14206573EB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7237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" name="Freeform 427">
              <a:extLst>
                <a:ext uri="{FF2B5EF4-FFF2-40B4-BE49-F238E27FC236}">
                  <a16:creationId xmlns:a16="http://schemas.microsoft.com/office/drawing/2014/main" id="{7A3A3F32-DAF2-4810-A6F3-06D3D1FE82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2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" name="Freeform 428">
              <a:extLst>
                <a:ext uri="{FF2B5EF4-FFF2-40B4-BE49-F238E27FC236}">
                  <a16:creationId xmlns:a16="http://schemas.microsoft.com/office/drawing/2014/main" id="{E3E01BC9-279B-4F0E-A33E-59F0C08DA4A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4332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" name="Freeform 29">
              <a:extLst>
                <a:ext uri="{FF2B5EF4-FFF2-40B4-BE49-F238E27FC236}">
                  <a16:creationId xmlns:a16="http://schemas.microsoft.com/office/drawing/2014/main" id="{8D90933B-2F75-4EE8-871B-FD9DC0C82B5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09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" name="Freeform 31">
              <a:extLst>
                <a:ext uri="{FF2B5EF4-FFF2-40B4-BE49-F238E27FC236}">
                  <a16:creationId xmlns:a16="http://schemas.microsoft.com/office/drawing/2014/main" id="{DB39CD11-82D9-44CD-9F8B-0B5D50B9754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3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6" name="Group 1805">
            <a:extLst>
              <a:ext uri="{FF2B5EF4-FFF2-40B4-BE49-F238E27FC236}">
                <a16:creationId xmlns:a16="http://schemas.microsoft.com/office/drawing/2014/main" id="{BE72D951-75A4-4DA9-8903-264B4C8AD6CE}"/>
              </a:ext>
            </a:extLst>
          </p:cNvPr>
          <p:cNvGrpSpPr/>
          <p:nvPr userDrawn="1"/>
        </p:nvGrpSpPr>
        <p:grpSpPr>
          <a:xfrm>
            <a:off x="83663" y="3199212"/>
            <a:ext cx="12009863" cy="176637"/>
            <a:chOff x="83663" y="3120085"/>
            <a:chExt cx="12009863" cy="176637"/>
          </a:xfrm>
        </p:grpSpPr>
        <p:sp>
          <p:nvSpPr>
            <p:cNvPr id="183" name="Freeform 29">
              <a:extLst>
                <a:ext uri="{FF2B5EF4-FFF2-40B4-BE49-F238E27FC236}">
                  <a16:creationId xmlns:a16="http://schemas.microsoft.com/office/drawing/2014/main" id="{264AC6E7-01D5-40D8-8743-B48FAE547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4" name="Freeform 30">
              <a:extLst>
                <a:ext uri="{FF2B5EF4-FFF2-40B4-BE49-F238E27FC236}">
                  <a16:creationId xmlns:a16="http://schemas.microsoft.com/office/drawing/2014/main" id="{AF1A290E-9D5C-4D3E-B58F-B8A8F93E7A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5" name="Freeform 31">
              <a:extLst>
                <a:ext uri="{FF2B5EF4-FFF2-40B4-BE49-F238E27FC236}">
                  <a16:creationId xmlns:a16="http://schemas.microsoft.com/office/drawing/2014/main" id="{A66BF2C9-ABEB-49A8-9D26-1799DD2BABD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6" name="Freeform 32">
              <a:extLst>
                <a:ext uri="{FF2B5EF4-FFF2-40B4-BE49-F238E27FC236}">
                  <a16:creationId xmlns:a16="http://schemas.microsoft.com/office/drawing/2014/main" id="{EFED73C6-3651-46CB-8675-80B071CA7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7" name="Freeform 29">
              <a:extLst>
                <a:ext uri="{FF2B5EF4-FFF2-40B4-BE49-F238E27FC236}">
                  <a16:creationId xmlns:a16="http://schemas.microsoft.com/office/drawing/2014/main" id="{42D6DE5F-4428-42A4-8443-3D7AEB80BF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8" name="Freeform 30">
              <a:extLst>
                <a:ext uri="{FF2B5EF4-FFF2-40B4-BE49-F238E27FC236}">
                  <a16:creationId xmlns:a16="http://schemas.microsoft.com/office/drawing/2014/main" id="{77EAB4FC-86D4-4318-80A7-44794FA6B2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9" name="Freeform 31">
              <a:extLst>
                <a:ext uri="{FF2B5EF4-FFF2-40B4-BE49-F238E27FC236}">
                  <a16:creationId xmlns:a16="http://schemas.microsoft.com/office/drawing/2014/main" id="{DB3DD124-1B6A-4866-BBFD-7F9A76EB7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0" name="Freeform 32">
              <a:extLst>
                <a:ext uri="{FF2B5EF4-FFF2-40B4-BE49-F238E27FC236}">
                  <a16:creationId xmlns:a16="http://schemas.microsoft.com/office/drawing/2014/main" id="{3D7A3F88-AAA4-4E6D-8BB1-79ECBB63C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1" name="Freeform 29">
              <a:extLst>
                <a:ext uri="{FF2B5EF4-FFF2-40B4-BE49-F238E27FC236}">
                  <a16:creationId xmlns:a16="http://schemas.microsoft.com/office/drawing/2014/main" id="{C7F4F5A3-B635-40FF-90A9-D0FD41B4E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2" name="Freeform 30">
              <a:extLst>
                <a:ext uri="{FF2B5EF4-FFF2-40B4-BE49-F238E27FC236}">
                  <a16:creationId xmlns:a16="http://schemas.microsoft.com/office/drawing/2014/main" id="{83F4EA44-920C-4715-B68B-64BF293BD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3" name="Freeform 31">
              <a:extLst>
                <a:ext uri="{FF2B5EF4-FFF2-40B4-BE49-F238E27FC236}">
                  <a16:creationId xmlns:a16="http://schemas.microsoft.com/office/drawing/2014/main" id="{ACA41A8C-96F8-44FF-9C1A-50DD1B02B6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4" name="Freeform 32">
              <a:extLst>
                <a:ext uri="{FF2B5EF4-FFF2-40B4-BE49-F238E27FC236}">
                  <a16:creationId xmlns:a16="http://schemas.microsoft.com/office/drawing/2014/main" id="{9274AA7E-AF9E-4B39-BA51-CA52B0A10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5" name="Freeform 29">
              <a:extLst>
                <a:ext uri="{FF2B5EF4-FFF2-40B4-BE49-F238E27FC236}">
                  <a16:creationId xmlns:a16="http://schemas.microsoft.com/office/drawing/2014/main" id="{1D2111FD-9B98-4E66-B477-669499208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6" name="Freeform 30">
              <a:extLst>
                <a:ext uri="{FF2B5EF4-FFF2-40B4-BE49-F238E27FC236}">
                  <a16:creationId xmlns:a16="http://schemas.microsoft.com/office/drawing/2014/main" id="{6AA312F4-25D1-4D24-B568-08ED8ACA4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7" name="Freeform 31">
              <a:extLst>
                <a:ext uri="{FF2B5EF4-FFF2-40B4-BE49-F238E27FC236}">
                  <a16:creationId xmlns:a16="http://schemas.microsoft.com/office/drawing/2014/main" id="{E87D0181-2200-42D3-8970-991B9930F4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8" name="Freeform 32">
              <a:extLst>
                <a:ext uri="{FF2B5EF4-FFF2-40B4-BE49-F238E27FC236}">
                  <a16:creationId xmlns:a16="http://schemas.microsoft.com/office/drawing/2014/main" id="{09443674-B67D-46F8-BCC5-5ED0CA5F6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9" name="Freeform 565">
              <a:extLst>
                <a:ext uri="{FF2B5EF4-FFF2-40B4-BE49-F238E27FC236}">
                  <a16:creationId xmlns:a16="http://schemas.microsoft.com/office/drawing/2014/main" id="{10810694-117B-4425-868B-0E45A3DFC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0" name="Freeform 566">
              <a:extLst>
                <a:ext uri="{FF2B5EF4-FFF2-40B4-BE49-F238E27FC236}">
                  <a16:creationId xmlns:a16="http://schemas.microsoft.com/office/drawing/2014/main" id="{AC606DA5-EC36-49E7-9FD5-59A03F72C6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1" name="Freeform 567">
              <a:extLst>
                <a:ext uri="{FF2B5EF4-FFF2-40B4-BE49-F238E27FC236}">
                  <a16:creationId xmlns:a16="http://schemas.microsoft.com/office/drawing/2014/main" id="{5640AFA6-64C6-41DF-B7CE-4EAAA7A392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2" name="Freeform 568">
              <a:extLst>
                <a:ext uri="{FF2B5EF4-FFF2-40B4-BE49-F238E27FC236}">
                  <a16:creationId xmlns:a16="http://schemas.microsoft.com/office/drawing/2014/main" id="{36AAF8C4-4FBE-4DDD-B437-FB23809EF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3" name="Freeform 29">
              <a:extLst>
                <a:ext uri="{FF2B5EF4-FFF2-40B4-BE49-F238E27FC236}">
                  <a16:creationId xmlns:a16="http://schemas.microsoft.com/office/drawing/2014/main" id="{7107F083-C1CA-46E9-AECD-5B7DFF24F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4" name="Freeform 31">
              <a:extLst>
                <a:ext uri="{FF2B5EF4-FFF2-40B4-BE49-F238E27FC236}">
                  <a16:creationId xmlns:a16="http://schemas.microsoft.com/office/drawing/2014/main" id="{662C187E-86A1-4E26-943E-5B32AC1674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5" name="Freeform 29">
              <a:extLst>
                <a:ext uri="{FF2B5EF4-FFF2-40B4-BE49-F238E27FC236}">
                  <a16:creationId xmlns:a16="http://schemas.microsoft.com/office/drawing/2014/main" id="{1B5A5D4F-0025-4488-9054-087EAF766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6" name="Freeform 30">
              <a:extLst>
                <a:ext uri="{FF2B5EF4-FFF2-40B4-BE49-F238E27FC236}">
                  <a16:creationId xmlns:a16="http://schemas.microsoft.com/office/drawing/2014/main" id="{30157D0E-8DD5-49D3-B70F-B3C56EEE4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7" name="Freeform 31">
              <a:extLst>
                <a:ext uri="{FF2B5EF4-FFF2-40B4-BE49-F238E27FC236}">
                  <a16:creationId xmlns:a16="http://schemas.microsoft.com/office/drawing/2014/main" id="{BCE73DE1-9D13-42B1-B5A4-EE5D3CC536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8" name="Freeform 32">
              <a:extLst>
                <a:ext uri="{FF2B5EF4-FFF2-40B4-BE49-F238E27FC236}">
                  <a16:creationId xmlns:a16="http://schemas.microsoft.com/office/drawing/2014/main" id="{060FBDA3-C2AE-4610-91C3-35224DD7C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9" name="Freeform 29">
              <a:extLst>
                <a:ext uri="{FF2B5EF4-FFF2-40B4-BE49-F238E27FC236}">
                  <a16:creationId xmlns:a16="http://schemas.microsoft.com/office/drawing/2014/main" id="{6AE82579-1DC0-49FB-9D06-FD9A2B3B7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0" name="Freeform 30">
              <a:extLst>
                <a:ext uri="{FF2B5EF4-FFF2-40B4-BE49-F238E27FC236}">
                  <a16:creationId xmlns:a16="http://schemas.microsoft.com/office/drawing/2014/main" id="{420E8154-BE21-4CDB-A231-44ABDB3F8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1" name="Freeform 31">
              <a:extLst>
                <a:ext uri="{FF2B5EF4-FFF2-40B4-BE49-F238E27FC236}">
                  <a16:creationId xmlns:a16="http://schemas.microsoft.com/office/drawing/2014/main" id="{D0FE40C5-7CA9-4F36-A9E9-DA9E0272D6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2" name="Freeform 32">
              <a:extLst>
                <a:ext uri="{FF2B5EF4-FFF2-40B4-BE49-F238E27FC236}">
                  <a16:creationId xmlns:a16="http://schemas.microsoft.com/office/drawing/2014/main" id="{958440EA-219C-4DC4-9A0F-F2CAE4033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3" name="Freeform 29">
              <a:extLst>
                <a:ext uri="{FF2B5EF4-FFF2-40B4-BE49-F238E27FC236}">
                  <a16:creationId xmlns:a16="http://schemas.microsoft.com/office/drawing/2014/main" id="{912864C7-C94E-4178-B058-7D9C60129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4" name="Freeform 30">
              <a:extLst>
                <a:ext uri="{FF2B5EF4-FFF2-40B4-BE49-F238E27FC236}">
                  <a16:creationId xmlns:a16="http://schemas.microsoft.com/office/drawing/2014/main" id="{B1D54496-C029-4D78-B5F8-49FC57F18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5" name="Freeform 31">
              <a:extLst>
                <a:ext uri="{FF2B5EF4-FFF2-40B4-BE49-F238E27FC236}">
                  <a16:creationId xmlns:a16="http://schemas.microsoft.com/office/drawing/2014/main" id="{2C4A7F03-9D2D-4B9A-9AFF-1546D3CE7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6" name="Freeform 32">
              <a:extLst>
                <a:ext uri="{FF2B5EF4-FFF2-40B4-BE49-F238E27FC236}">
                  <a16:creationId xmlns:a16="http://schemas.microsoft.com/office/drawing/2014/main" id="{54AEAF42-949E-47BF-A756-FFADFF645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7" name="Freeform 29">
              <a:extLst>
                <a:ext uri="{FF2B5EF4-FFF2-40B4-BE49-F238E27FC236}">
                  <a16:creationId xmlns:a16="http://schemas.microsoft.com/office/drawing/2014/main" id="{EE9716AB-1338-4D35-BA91-5FC7764BA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8" name="Freeform 30">
              <a:extLst>
                <a:ext uri="{FF2B5EF4-FFF2-40B4-BE49-F238E27FC236}">
                  <a16:creationId xmlns:a16="http://schemas.microsoft.com/office/drawing/2014/main" id="{C1254EB0-1701-4987-A194-B15335DBA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9" name="Freeform 31">
              <a:extLst>
                <a:ext uri="{FF2B5EF4-FFF2-40B4-BE49-F238E27FC236}">
                  <a16:creationId xmlns:a16="http://schemas.microsoft.com/office/drawing/2014/main" id="{3219967A-953E-478C-B3A7-5AA1ABDB7D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0" name="Freeform 32">
              <a:extLst>
                <a:ext uri="{FF2B5EF4-FFF2-40B4-BE49-F238E27FC236}">
                  <a16:creationId xmlns:a16="http://schemas.microsoft.com/office/drawing/2014/main" id="{06751FEE-A520-4794-AAA3-43FAFBDF0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1" name="Freeform 587">
              <a:extLst>
                <a:ext uri="{FF2B5EF4-FFF2-40B4-BE49-F238E27FC236}">
                  <a16:creationId xmlns:a16="http://schemas.microsoft.com/office/drawing/2014/main" id="{B803B876-53D6-47EF-8EDB-C8BF4AC57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2" name="Freeform 588">
              <a:extLst>
                <a:ext uri="{FF2B5EF4-FFF2-40B4-BE49-F238E27FC236}">
                  <a16:creationId xmlns:a16="http://schemas.microsoft.com/office/drawing/2014/main" id="{3377FCAE-9DC2-4C31-8681-215EAEB2D6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3" name="Freeform 589">
              <a:extLst>
                <a:ext uri="{FF2B5EF4-FFF2-40B4-BE49-F238E27FC236}">
                  <a16:creationId xmlns:a16="http://schemas.microsoft.com/office/drawing/2014/main" id="{35FD5FA9-B190-4369-BAD8-37DE419FD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4" name="Freeform 590">
              <a:extLst>
                <a:ext uri="{FF2B5EF4-FFF2-40B4-BE49-F238E27FC236}">
                  <a16:creationId xmlns:a16="http://schemas.microsoft.com/office/drawing/2014/main" id="{50659306-72E2-4BFC-AA1F-9BE2939131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5" name="Freeform 29">
              <a:extLst>
                <a:ext uri="{FF2B5EF4-FFF2-40B4-BE49-F238E27FC236}">
                  <a16:creationId xmlns:a16="http://schemas.microsoft.com/office/drawing/2014/main" id="{10FBB27E-3BF1-4B8D-A95A-27CDC99A96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6" name="Freeform 31">
              <a:extLst>
                <a:ext uri="{FF2B5EF4-FFF2-40B4-BE49-F238E27FC236}">
                  <a16:creationId xmlns:a16="http://schemas.microsoft.com/office/drawing/2014/main" id="{EAB0B7C8-1754-44D3-882E-BCE44C4EE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" name="Freeform 29">
              <a:extLst>
                <a:ext uri="{FF2B5EF4-FFF2-40B4-BE49-F238E27FC236}">
                  <a16:creationId xmlns:a16="http://schemas.microsoft.com/office/drawing/2014/main" id="{0AD6B4A6-A022-4041-A253-C2627DDB9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" name="Freeform 30">
              <a:extLst>
                <a:ext uri="{FF2B5EF4-FFF2-40B4-BE49-F238E27FC236}">
                  <a16:creationId xmlns:a16="http://schemas.microsoft.com/office/drawing/2014/main" id="{E726031E-1FDB-4B06-9342-3DB20D51A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" name="Freeform 31">
              <a:extLst>
                <a:ext uri="{FF2B5EF4-FFF2-40B4-BE49-F238E27FC236}">
                  <a16:creationId xmlns:a16="http://schemas.microsoft.com/office/drawing/2014/main" id="{5DD153F4-03E1-4492-B4FF-B57D2A351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" name="Freeform 32">
              <a:extLst>
                <a:ext uri="{FF2B5EF4-FFF2-40B4-BE49-F238E27FC236}">
                  <a16:creationId xmlns:a16="http://schemas.microsoft.com/office/drawing/2014/main" id="{A97A57AF-D73C-4BAB-9043-D4B24F7CE53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" name="Freeform 29">
              <a:extLst>
                <a:ext uri="{FF2B5EF4-FFF2-40B4-BE49-F238E27FC236}">
                  <a16:creationId xmlns:a16="http://schemas.microsoft.com/office/drawing/2014/main" id="{98C0FBE8-7B60-48B1-AEBB-00CADC8D85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" name="Freeform 30">
              <a:extLst>
                <a:ext uri="{FF2B5EF4-FFF2-40B4-BE49-F238E27FC236}">
                  <a16:creationId xmlns:a16="http://schemas.microsoft.com/office/drawing/2014/main" id="{BAB26855-72E4-4045-A04B-89CE4592DC61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" name="Freeform 31">
              <a:extLst>
                <a:ext uri="{FF2B5EF4-FFF2-40B4-BE49-F238E27FC236}">
                  <a16:creationId xmlns:a16="http://schemas.microsoft.com/office/drawing/2014/main" id="{37F28AE2-76CE-46D3-87C8-0A828CB84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0032E565-2EAF-46C5-8D3A-FA351AD94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" name="Freeform 29">
              <a:extLst>
                <a:ext uri="{FF2B5EF4-FFF2-40B4-BE49-F238E27FC236}">
                  <a16:creationId xmlns:a16="http://schemas.microsoft.com/office/drawing/2014/main" id="{ABF213DD-D002-4A5B-8BE9-33377A66A2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" name="Freeform 30">
              <a:extLst>
                <a:ext uri="{FF2B5EF4-FFF2-40B4-BE49-F238E27FC236}">
                  <a16:creationId xmlns:a16="http://schemas.microsoft.com/office/drawing/2014/main" id="{FF34AD78-195F-4EE6-BCD6-E29D8075611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" name="Freeform 31">
              <a:extLst>
                <a:ext uri="{FF2B5EF4-FFF2-40B4-BE49-F238E27FC236}">
                  <a16:creationId xmlns:a16="http://schemas.microsoft.com/office/drawing/2014/main" id="{510FD556-9E82-43BD-98BF-6FD725780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" name="Freeform 32">
              <a:extLst>
                <a:ext uri="{FF2B5EF4-FFF2-40B4-BE49-F238E27FC236}">
                  <a16:creationId xmlns:a16="http://schemas.microsoft.com/office/drawing/2014/main" id="{88FF55CB-8A40-4125-8509-3940A2CFED3D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" name="Freeform 29">
              <a:extLst>
                <a:ext uri="{FF2B5EF4-FFF2-40B4-BE49-F238E27FC236}">
                  <a16:creationId xmlns:a16="http://schemas.microsoft.com/office/drawing/2014/main" id="{0B2EA9E0-6B38-4CCA-8FEC-DDB2DFC5BDAD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" name="Freeform 30">
              <a:extLst>
                <a:ext uri="{FF2B5EF4-FFF2-40B4-BE49-F238E27FC236}">
                  <a16:creationId xmlns:a16="http://schemas.microsoft.com/office/drawing/2014/main" id="{6590C83B-81BE-4F45-9071-4B356A51D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" name="Freeform 31">
              <a:extLst>
                <a:ext uri="{FF2B5EF4-FFF2-40B4-BE49-F238E27FC236}">
                  <a16:creationId xmlns:a16="http://schemas.microsoft.com/office/drawing/2014/main" id="{7D25CFE3-F8F8-4324-B6D1-0D8A09556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" name="Freeform 32">
              <a:extLst>
                <a:ext uri="{FF2B5EF4-FFF2-40B4-BE49-F238E27FC236}">
                  <a16:creationId xmlns:a16="http://schemas.microsoft.com/office/drawing/2014/main" id="{FDD53A37-0841-4263-9A35-8EAAE340D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" name="Freeform 447">
              <a:extLst>
                <a:ext uri="{FF2B5EF4-FFF2-40B4-BE49-F238E27FC236}">
                  <a16:creationId xmlns:a16="http://schemas.microsoft.com/office/drawing/2014/main" id="{B7EED427-4F31-4F93-9A9C-BC12C2A6DD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" name="Freeform 448">
              <a:extLst>
                <a:ext uri="{FF2B5EF4-FFF2-40B4-BE49-F238E27FC236}">
                  <a16:creationId xmlns:a16="http://schemas.microsoft.com/office/drawing/2014/main" id="{E4F8E918-F1EC-4F0E-9C84-89A22F563C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" name="Freeform 449">
              <a:extLst>
                <a:ext uri="{FF2B5EF4-FFF2-40B4-BE49-F238E27FC236}">
                  <a16:creationId xmlns:a16="http://schemas.microsoft.com/office/drawing/2014/main" id="{AB2BD2ED-0180-429D-BB39-EDB70D8EA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" name="Freeform 450">
              <a:extLst>
                <a:ext uri="{FF2B5EF4-FFF2-40B4-BE49-F238E27FC236}">
                  <a16:creationId xmlns:a16="http://schemas.microsoft.com/office/drawing/2014/main" id="{53C041EC-3C93-4E73-97D5-E87F5F365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" name="Freeform 29">
              <a:extLst>
                <a:ext uri="{FF2B5EF4-FFF2-40B4-BE49-F238E27FC236}">
                  <a16:creationId xmlns:a16="http://schemas.microsoft.com/office/drawing/2014/main" id="{9915E8AC-529E-40C2-A835-572C41FCC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" name="Freeform 31">
              <a:extLst>
                <a:ext uri="{FF2B5EF4-FFF2-40B4-BE49-F238E27FC236}">
                  <a16:creationId xmlns:a16="http://schemas.microsoft.com/office/drawing/2014/main" id="{B6E49029-E29C-4351-A323-6ADA8C61F1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" name="Freeform 29">
              <a:extLst>
                <a:ext uri="{FF2B5EF4-FFF2-40B4-BE49-F238E27FC236}">
                  <a16:creationId xmlns:a16="http://schemas.microsoft.com/office/drawing/2014/main" id="{78C37C65-A53C-4CFE-AE9A-670B395F0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" name="Freeform 30">
              <a:extLst>
                <a:ext uri="{FF2B5EF4-FFF2-40B4-BE49-F238E27FC236}">
                  <a16:creationId xmlns:a16="http://schemas.microsoft.com/office/drawing/2014/main" id="{E81C5765-632E-4790-B5E3-B12F3C13A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" name="Freeform 31">
              <a:extLst>
                <a:ext uri="{FF2B5EF4-FFF2-40B4-BE49-F238E27FC236}">
                  <a16:creationId xmlns:a16="http://schemas.microsoft.com/office/drawing/2014/main" id="{33266C91-BE44-495A-B2DE-C01555E896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" name="Freeform 32">
              <a:extLst>
                <a:ext uri="{FF2B5EF4-FFF2-40B4-BE49-F238E27FC236}">
                  <a16:creationId xmlns:a16="http://schemas.microsoft.com/office/drawing/2014/main" id="{2EBFC1DA-E5F9-4849-856D-130B49736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" name="Freeform 29">
              <a:extLst>
                <a:ext uri="{FF2B5EF4-FFF2-40B4-BE49-F238E27FC236}">
                  <a16:creationId xmlns:a16="http://schemas.microsoft.com/office/drawing/2014/main" id="{5DFE573A-8316-435B-AF08-76701ABB0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" name="Freeform 30">
              <a:extLst>
                <a:ext uri="{FF2B5EF4-FFF2-40B4-BE49-F238E27FC236}">
                  <a16:creationId xmlns:a16="http://schemas.microsoft.com/office/drawing/2014/main" id="{19E0B935-74E8-4408-9D05-D3E37D0930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" name="Freeform 31">
              <a:extLst>
                <a:ext uri="{FF2B5EF4-FFF2-40B4-BE49-F238E27FC236}">
                  <a16:creationId xmlns:a16="http://schemas.microsoft.com/office/drawing/2014/main" id="{9EFBB459-365A-4566-B129-395F6CCAEB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" name="Freeform 32">
              <a:extLst>
                <a:ext uri="{FF2B5EF4-FFF2-40B4-BE49-F238E27FC236}">
                  <a16:creationId xmlns:a16="http://schemas.microsoft.com/office/drawing/2014/main" id="{80E07E11-BBDF-46B3-84A2-2F40AF03F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4" name="Group 1803">
            <a:extLst>
              <a:ext uri="{FF2B5EF4-FFF2-40B4-BE49-F238E27FC236}">
                <a16:creationId xmlns:a16="http://schemas.microsoft.com/office/drawing/2014/main" id="{2FFD6C10-FC4C-4F41-B7FF-62886559664D}"/>
              </a:ext>
            </a:extLst>
          </p:cNvPr>
          <p:cNvGrpSpPr/>
          <p:nvPr userDrawn="1"/>
        </p:nvGrpSpPr>
        <p:grpSpPr>
          <a:xfrm>
            <a:off x="83664" y="1774042"/>
            <a:ext cx="12009863" cy="176637"/>
            <a:chOff x="83664" y="1663922"/>
            <a:chExt cx="12009863" cy="176637"/>
          </a:xfrm>
        </p:grpSpPr>
        <p:sp>
          <p:nvSpPr>
            <p:cNvPr id="319" name="Freeform 29">
              <a:extLst>
                <a:ext uri="{FF2B5EF4-FFF2-40B4-BE49-F238E27FC236}">
                  <a16:creationId xmlns:a16="http://schemas.microsoft.com/office/drawing/2014/main" id="{A1FF5F7A-8C3F-4A83-9768-8CB24430683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1994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0" name="Freeform 30">
              <a:extLst>
                <a:ext uri="{FF2B5EF4-FFF2-40B4-BE49-F238E27FC236}">
                  <a16:creationId xmlns:a16="http://schemas.microsoft.com/office/drawing/2014/main" id="{CDE63646-4BE1-445A-853E-1CCC62FDDD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1" name="Freeform 31">
              <a:extLst>
                <a:ext uri="{FF2B5EF4-FFF2-40B4-BE49-F238E27FC236}">
                  <a16:creationId xmlns:a16="http://schemas.microsoft.com/office/drawing/2014/main" id="{841BDC01-2683-4555-898B-32B6E2C82A4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79088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2" name="Freeform 32">
              <a:extLst>
                <a:ext uri="{FF2B5EF4-FFF2-40B4-BE49-F238E27FC236}">
                  <a16:creationId xmlns:a16="http://schemas.microsoft.com/office/drawing/2014/main" id="{6FFE5B64-24C7-4D9A-BB64-4C41F7E4D0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8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3" name="Freeform 29">
              <a:extLst>
                <a:ext uri="{FF2B5EF4-FFF2-40B4-BE49-F238E27FC236}">
                  <a16:creationId xmlns:a16="http://schemas.microsoft.com/office/drawing/2014/main" id="{AEAC90F6-0D91-4EF2-8AEF-C6D2F58C547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7224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4" name="Freeform 30">
              <a:extLst>
                <a:ext uri="{FF2B5EF4-FFF2-40B4-BE49-F238E27FC236}">
                  <a16:creationId xmlns:a16="http://schemas.microsoft.com/office/drawing/2014/main" id="{FDB19BD2-BB72-4304-9ADA-D846D162AC9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4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5" name="Freeform 31">
              <a:extLst>
                <a:ext uri="{FF2B5EF4-FFF2-40B4-BE49-F238E27FC236}">
                  <a16:creationId xmlns:a16="http://schemas.microsoft.com/office/drawing/2014/main" id="{2081742D-10AB-4F41-BB2C-E6ED079A83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4319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6" name="Freeform 32">
              <a:extLst>
                <a:ext uri="{FF2B5EF4-FFF2-40B4-BE49-F238E27FC236}">
                  <a16:creationId xmlns:a16="http://schemas.microsoft.com/office/drawing/2014/main" id="{6F7424D8-E38A-44A6-92FB-1F915121F4D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8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7" name="Freeform 29">
              <a:extLst>
                <a:ext uri="{FF2B5EF4-FFF2-40B4-BE49-F238E27FC236}">
                  <a16:creationId xmlns:a16="http://schemas.microsoft.com/office/drawing/2014/main" id="{EC2B0569-BF87-4448-8F49-9B156BE052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6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8" name="Freeform 30">
              <a:extLst>
                <a:ext uri="{FF2B5EF4-FFF2-40B4-BE49-F238E27FC236}">
                  <a16:creationId xmlns:a16="http://schemas.microsoft.com/office/drawing/2014/main" id="{44766838-FC45-443E-B58B-B535CC20E6A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5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9" name="Freeform 31">
              <a:extLst>
                <a:ext uri="{FF2B5EF4-FFF2-40B4-BE49-F238E27FC236}">
                  <a16:creationId xmlns:a16="http://schemas.microsoft.com/office/drawing/2014/main" id="{6DA4BF52-653C-41FB-BE9F-F96C7606CE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50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0" name="Freeform 32">
              <a:extLst>
                <a:ext uri="{FF2B5EF4-FFF2-40B4-BE49-F238E27FC236}">
                  <a16:creationId xmlns:a16="http://schemas.microsoft.com/office/drawing/2014/main" id="{0F036587-61CF-4602-B41D-A6AAB5938C1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10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1" name="Freeform 29">
              <a:extLst>
                <a:ext uri="{FF2B5EF4-FFF2-40B4-BE49-F238E27FC236}">
                  <a16:creationId xmlns:a16="http://schemas.microsoft.com/office/drawing/2014/main" id="{EA7C30F3-78F4-4BFE-8EAA-F3DA4B319BC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7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2" name="Freeform 30">
              <a:extLst>
                <a:ext uri="{FF2B5EF4-FFF2-40B4-BE49-F238E27FC236}">
                  <a16:creationId xmlns:a16="http://schemas.microsoft.com/office/drawing/2014/main" id="{342E3715-3D9A-4944-9423-0B03669A4CB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6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3" name="Freeform 31">
              <a:extLst>
                <a:ext uri="{FF2B5EF4-FFF2-40B4-BE49-F238E27FC236}">
                  <a16:creationId xmlns:a16="http://schemas.microsoft.com/office/drawing/2014/main" id="{45F6F329-3D55-4F1F-B4DF-31394C4C768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2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4" name="Freeform 32">
              <a:extLst>
                <a:ext uri="{FF2B5EF4-FFF2-40B4-BE49-F238E27FC236}">
                  <a16:creationId xmlns:a16="http://schemas.microsoft.com/office/drawing/2014/main" id="{1659BEF7-8541-41AE-AFCC-8944287FB89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41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5" name="Freeform 477">
              <a:extLst>
                <a:ext uri="{FF2B5EF4-FFF2-40B4-BE49-F238E27FC236}">
                  <a16:creationId xmlns:a16="http://schemas.microsoft.com/office/drawing/2014/main" id="{0DCFA3D4-9ED4-496F-A899-1B1F5375DC4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8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6" name="Freeform 478">
              <a:extLst>
                <a:ext uri="{FF2B5EF4-FFF2-40B4-BE49-F238E27FC236}">
                  <a16:creationId xmlns:a16="http://schemas.microsoft.com/office/drawing/2014/main" id="{0905BE28-EC14-4542-9B0E-3AF5D62D22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7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7" name="Freeform 479">
              <a:extLst>
                <a:ext uri="{FF2B5EF4-FFF2-40B4-BE49-F238E27FC236}">
                  <a16:creationId xmlns:a16="http://schemas.microsoft.com/office/drawing/2014/main" id="{FD1307AA-13C2-4EC1-A12F-227BE61E503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2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8" name="Freeform 480">
              <a:extLst>
                <a:ext uri="{FF2B5EF4-FFF2-40B4-BE49-F238E27FC236}">
                  <a16:creationId xmlns:a16="http://schemas.microsoft.com/office/drawing/2014/main" id="{10F5362D-A5D0-4703-AA2A-204A04FF0D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2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9" name="Freeform 29">
              <a:extLst>
                <a:ext uri="{FF2B5EF4-FFF2-40B4-BE49-F238E27FC236}">
                  <a16:creationId xmlns:a16="http://schemas.microsoft.com/office/drawing/2014/main" id="{68334580-81FA-48C5-B0D2-8A78F79BB3B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0" name="Freeform 31">
              <a:extLst>
                <a:ext uri="{FF2B5EF4-FFF2-40B4-BE49-F238E27FC236}">
                  <a16:creationId xmlns:a16="http://schemas.microsoft.com/office/drawing/2014/main" id="{3549D2BD-CB3B-4332-B394-3118785ED29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3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1" name="Freeform 29">
              <a:extLst>
                <a:ext uri="{FF2B5EF4-FFF2-40B4-BE49-F238E27FC236}">
                  <a16:creationId xmlns:a16="http://schemas.microsoft.com/office/drawing/2014/main" id="{502327BD-77CB-4FE5-9AF0-1119286362B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69520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2" name="Freeform 30">
              <a:extLst>
                <a:ext uri="{FF2B5EF4-FFF2-40B4-BE49-F238E27FC236}">
                  <a16:creationId xmlns:a16="http://schemas.microsoft.com/office/drawing/2014/main" id="{C2476F8F-93FA-4A9B-953C-2E13A906A3C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3" name="Freeform 31">
              <a:extLst>
                <a:ext uri="{FF2B5EF4-FFF2-40B4-BE49-F238E27FC236}">
                  <a16:creationId xmlns:a16="http://schemas.microsoft.com/office/drawing/2014/main" id="{75A34BDE-D4E1-4BC0-956C-9C659829408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6614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4" name="Freeform 32">
              <a:extLst>
                <a:ext uri="{FF2B5EF4-FFF2-40B4-BE49-F238E27FC236}">
                  <a16:creationId xmlns:a16="http://schemas.microsoft.com/office/drawing/2014/main" id="{43B05AED-2EA1-4CB7-9103-93FA99D69E7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4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5" name="Freeform 29">
              <a:extLst>
                <a:ext uri="{FF2B5EF4-FFF2-40B4-BE49-F238E27FC236}">
                  <a16:creationId xmlns:a16="http://schemas.microsoft.com/office/drawing/2014/main" id="{09CC8A84-607A-4144-8398-2C5386C2F48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4751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6" name="Freeform 30">
              <a:extLst>
                <a:ext uri="{FF2B5EF4-FFF2-40B4-BE49-F238E27FC236}">
                  <a16:creationId xmlns:a16="http://schemas.microsoft.com/office/drawing/2014/main" id="{87155829-EDBE-4F63-8502-09657BD623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10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7" name="Freeform 31">
              <a:extLst>
                <a:ext uri="{FF2B5EF4-FFF2-40B4-BE49-F238E27FC236}">
                  <a16:creationId xmlns:a16="http://schemas.microsoft.com/office/drawing/2014/main" id="{425EF920-E2AB-4F7C-8C6C-62AF4A250A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1846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8" name="Freeform 32">
              <a:extLst>
                <a:ext uri="{FF2B5EF4-FFF2-40B4-BE49-F238E27FC236}">
                  <a16:creationId xmlns:a16="http://schemas.microsoft.com/office/drawing/2014/main" id="{9571A7A8-F372-425F-BD0B-59A1E09D3DE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5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9" name="Freeform 29">
              <a:extLst>
                <a:ext uri="{FF2B5EF4-FFF2-40B4-BE49-F238E27FC236}">
                  <a16:creationId xmlns:a16="http://schemas.microsoft.com/office/drawing/2014/main" id="{1FCD8FCF-6471-4230-B7B8-4978EB62CEF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0" name="Freeform 30">
              <a:extLst>
                <a:ext uri="{FF2B5EF4-FFF2-40B4-BE49-F238E27FC236}">
                  <a16:creationId xmlns:a16="http://schemas.microsoft.com/office/drawing/2014/main" id="{45362D78-19AB-48B7-A84D-16D6CD4CDA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2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1" name="Freeform 31">
              <a:extLst>
                <a:ext uri="{FF2B5EF4-FFF2-40B4-BE49-F238E27FC236}">
                  <a16:creationId xmlns:a16="http://schemas.microsoft.com/office/drawing/2014/main" id="{272E49C9-4DDD-4D81-9CA4-0EE03FB0F6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7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2" name="Freeform 32">
              <a:extLst>
                <a:ext uri="{FF2B5EF4-FFF2-40B4-BE49-F238E27FC236}">
                  <a16:creationId xmlns:a16="http://schemas.microsoft.com/office/drawing/2014/main" id="{F22645B0-6477-4DB6-950C-A4B4F93E13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3" name="Freeform 29">
              <a:extLst>
                <a:ext uri="{FF2B5EF4-FFF2-40B4-BE49-F238E27FC236}">
                  <a16:creationId xmlns:a16="http://schemas.microsoft.com/office/drawing/2014/main" id="{09B994B1-7A8B-46BB-9C64-B3AD463971F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3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4" name="Freeform 30">
              <a:extLst>
                <a:ext uri="{FF2B5EF4-FFF2-40B4-BE49-F238E27FC236}">
                  <a16:creationId xmlns:a16="http://schemas.microsoft.com/office/drawing/2014/main" id="{7972DAD1-31C4-48BA-A462-D1FD8DA3C3A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5" name="Freeform 31">
              <a:extLst>
                <a:ext uri="{FF2B5EF4-FFF2-40B4-BE49-F238E27FC236}">
                  <a16:creationId xmlns:a16="http://schemas.microsoft.com/office/drawing/2014/main" id="{64CC8350-60C8-49B3-9488-67DAF38054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8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6" name="Freeform 32">
              <a:extLst>
                <a:ext uri="{FF2B5EF4-FFF2-40B4-BE49-F238E27FC236}">
                  <a16:creationId xmlns:a16="http://schemas.microsoft.com/office/drawing/2014/main" id="{725F749E-C060-4467-AFCB-F01D8E6B3FE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7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7" name="Freeform 499">
              <a:extLst>
                <a:ext uri="{FF2B5EF4-FFF2-40B4-BE49-F238E27FC236}">
                  <a16:creationId xmlns:a16="http://schemas.microsoft.com/office/drawing/2014/main" id="{A5929FEF-2958-4E24-A181-9366FF36699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5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8" name="Freeform 500">
              <a:extLst>
                <a:ext uri="{FF2B5EF4-FFF2-40B4-BE49-F238E27FC236}">
                  <a16:creationId xmlns:a16="http://schemas.microsoft.com/office/drawing/2014/main" id="{94A8D840-28B0-49AA-A1EF-55A8030AD87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9" name="Freeform 501">
              <a:extLst>
                <a:ext uri="{FF2B5EF4-FFF2-40B4-BE49-F238E27FC236}">
                  <a16:creationId xmlns:a16="http://schemas.microsoft.com/office/drawing/2014/main" id="{410F1B08-1AE0-42A2-9C2B-A2542A82EE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9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0" name="Freeform 502">
              <a:extLst>
                <a:ext uri="{FF2B5EF4-FFF2-40B4-BE49-F238E27FC236}">
                  <a16:creationId xmlns:a16="http://schemas.microsoft.com/office/drawing/2014/main" id="{20E66824-37C1-43D0-AA34-FDE99F19BE6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9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1" name="Freeform 29">
              <a:extLst>
                <a:ext uri="{FF2B5EF4-FFF2-40B4-BE49-F238E27FC236}">
                  <a16:creationId xmlns:a16="http://schemas.microsoft.com/office/drawing/2014/main" id="{189EC206-8EFB-4C2B-807C-BBDE78828AB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2" name="Freeform 31">
              <a:extLst>
                <a:ext uri="{FF2B5EF4-FFF2-40B4-BE49-F238E27FC236}">
                  <a16:creationId xmlns:a16="http://schemas.microsoft.com/office/drawing/2014/main" id="{551BEA87-303C-4C90-9B82-763E98AF25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9" name="Freeform 29">
              <a:extLst>
                <a:ext uri="{FF2B5EF4-FFF2-40B4-BE49-F238E27FC236}">
                  <a16:creationId xmlns:a16="http://schemas.microsoft.com/office/drawing/2014/main" id="{6333BBC6-F1E1-497C-AB64-9D4DB667CF5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7048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0" name="Freeform 30">
              <a:extLst>
                <a:ext uri="{FF2B5EF4-FFF2-40B4-BE49-F238E27FC236}">
                  <a16:creationId xmlns:a16="http://schemas.microsoft.com/office/drawing/2014/main" id="{6C4018FE-3A89-4961-90B2-649DD278FA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7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1" name="Freeform 31">
              <a:extLst>
                <a:ext uri="{FF2B5EF4-FFF2-40B4-BE49-F238E27FC236}">
                  <a16:creationId xmlns:a16="http://schemas.microsoft.com/office/drawing/2014/main" id="{C9CFAEF6-A908-4704-886C-4A068C982C1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4142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2" name="Freeform 32">
              <a:extLst>
                <a:ext uri="{FF2B5EF4-FFF2-40B4-BE49-F238E27FC236}">
                  <a16:creationId xmlns:a16="http://schemas.microsoft.com/office/drawing/2014/main" id="{73B083C5-25A1-43B2-B0A7-3CD495E2E88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8001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3" name="Freeform 29">
              <a:extLst>
                <a:ext uri="{FF2B5EF4-FFF2-40B4-BE49-F238E27FC236}">
                  <a16:creationId xmlns:a16="http://schemas.microsoft.com/office/drawing/2014/main" id="{DAB884E2-CE71-4DDE-A735-E37DCC5A53E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2278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4" name="Freeform 30">
              <a:extLst>
                <a:ext uri="{FF2B5EF4-FFF2-40B4-BE49-F238E27FC236}">
                  <a16:creationId xmlns:a16="http://schemas.microsoft.com/office/drawing/2014/main" id="{EF568FE2-3565-47CD-ADC4-B04DAA7488B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8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5" name="Freeform 31">
              <a:extLst>
                <a:ext uri="{FF2B5EF4-FFF2-40B4-BE49-F238E27FC236}">
                  <a16:creationId xmlns:a16="http://schemas.microsoft.com/office/drawing/2014/main" id="{3F475107-6FC4-4179-B06A-8BF6B5F902F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19373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6" name="Freeform 32">
              <a:extLst>
                <a:ext uri="{FF2B5EF4-FFF2-40B4-BE49-F238E27FC236}">
                  <a16:creationId xmlns:a16="http://schemas.microsoft.com/office/drawing/2014/main" id="{3C96DC24-7E5F-4906-830F-6227C033421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7" name="Freeform 29">
              <a:extLst>
                <a:ext uri="{FF2B5EF4-FFF2-40B4-BE49-F238E27FC236}">
                  <a16:creationId xmlns:a16="http://schemas.microsoft.com/office/drawing/2014/main" id="{2DB41DF8-8259-4627-838C-DEAF6FCA52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10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8" name="Freeform 30">
              <a:extLst>
                <a:ext uri="{FF2B5EF4-FFF2-40B4-BE49-F238E27FC236}">
                  <a16:creationId xmlns:a16="http://schemas.microsoft.com/office/drawing/2014/main" id="{3098C31F-8477-481C-B1B1-A82DACCA32C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9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9" name="Freeform 31">
              <a:extLst>
                <a:ext uri="{FF2B5EF4-FFF2-40B4-BE49-F238E27FC236}">
                  <a16:creationId xmlns:a16="http://schemas.microsoft.com/office/drawing/2014/main" id="{D983920F-5530-4960-BADE-CAF034760A5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4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0" name="Freeform 32">
              <a:extLst>
                <a:ext uri="{FF2B5EF4-FFF2-40B4-BE49-F238E27FC236}">
                  <a16:creationId xmlns:a16="http://schemas.microsoft.com/office/drawing/2014/main" id="{D9F4251F-E860-4F45-9E51-D20B1B8D50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4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1" name="Freeform 29">
              <a:extLst>
                <a:ext uri="{FF2B5EF4-FFF2-40B4-BE49-F238E27FC236}">
                  <a16:creationId xmlns:a16="http://schemas.microsoft.com/office/drawing/2014/main" id="{37FC472F-3180-4603-8DAD-6764456D2BC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40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2" name="Freeform 30">
              <a:extLst>
                <a:ext uri="{FF2B5EF4-FFF2-40B4-BE49-F238E27FC236}">
                  <a16:creationId xmlns:a16="http://schemas.microsoft.com/office/drawing/2014/main" id="{C531C4E4-297D-4124-84BC-25B9E439FAB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9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3" name="Freeform 31">
              <a:extLst>
                <a:ext uri="{FF2B5EF4-FFF2-40B4-BE49-F238E27FC236}">
                  <a16:creationId xmlns:a16="http://schemas.microsoft.com/office/drawing/2014/main" id="{02DAF02D-D608-4F3F-A2B1-381E5462E60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6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4" name="Freeform 32">
              <a:extLst>
                <a:ext uri="{FF2B5EF4-FFF2-40B4-BE49-F238E27FC236}">
                  <a16:creationId xmlns:a16="http://schemas.microsoft.com/office/drawing/2014/main" id="{8C7D28A3-C382-45FC-B132-AC3CB6D5D1A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4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5" name="Freeform 387">
              <a:extLst>
                <a:ext uri="{FF2B5EF4-FFF2-40B4-BE49-F238E27FC236}">
                  <a16:creationId xmlns:a16="http://schemas.microsoft.com/office/drawing/2014/main" id="{C16632E5-2CA3-4E7D-A11E-9A529C40A4E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2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6" name="Freeform 388">
              <a:extLst>
                <a:ext uri="{FF2B5EF4-FFF2-40B4-BE49-F238E27FC236}">
                  <a16:creationId xmlns:a16="http://schemas.microsoft.com/office/drawing/2014/main" id="{B647CA16-4512-4A8A-8CD0-DBD07891ED1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7" name="Freeform 389">
              <a:extLst>
                <a:ext uri="{FF2B5EF4-FFF2-40B4-BE49-F238E27FC236}">
                  <a16:creationId xmlns:a16="http://schemas.microsoft.com/office/drawing/2014/main" id="{577326F0-060E-4758-9639-9DBDB1B8C43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6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8" name="Freeform 390">
              <a:extLst>
                <a:ext uri="{FF2B5EF4-FFF2-40B4-BE49-F238E27FC236}">
                  <a16:creationId xmlns:a16="http://schemas.microsoft.com/office/drawing/2014/main" id="{8631742D-93A8-43E6-8CBA-66BCEE1AB9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6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9" name="Freeform 29">
              <a:extLst>
                <a:ext uri="{FF2B5EF4-FFF2-40B4-BE49-F238E27FC236}">
                  <a16:creationId xmlns:a16="http://schemas.microsoft.com/office/drawing/2014/main" id="{E0DD1B22-EC27-454E-96AA-1162EECA0EC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3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0" name="Freeform 31">
              <a:extLst>
                <a:ext uri="{FF2B5EF4-FFF2-40B4-BE49-F238E27FC236}">
                  <a16:creationId xmlns:a16="http://schemas.microsoft.com/office/drawing/2014/main" id="{3FC7C8BE-C066-4AA2-869D-B678A04D0AA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7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1" name="Freeform 29">
              <a:extLst>
                <a:ext uri="{FF2B5EF4-FFF2-40B4-BE49-F238E27FC236}">
                  <a16:creationId xmlns:a16="http://schemas.microsoft.com/office/drawing/2014/main" id="{EDD192E1-3D1F-4DA4-A720-2F4E239C0C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4575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2" name="Freeform 30">
              <a:extLst>
                <a:ext uri="{FF2B5EF4-FFF2-40B4-BE49-F238E27FC236}">
                  <a16:creationId xmlns:a16="http://schemas.microsoft.com/office/drawing/2014/main" id="{23BAE904-AA11-4B82-9E9B-E6ADC474C4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3" name="Freeform 31">
              <a:extLst>
                <a:ext uri="{FF2B5EF4-FFF2-40B4-BE49-F238E27FC236}">
                  <a16:creationId xmlns:a16="http://schemas.microsoft.com/office/drawing/2014/main" id="{7585F738-7F93-4052-9702-2D558ACE3B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1668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4" name="Freeform 32">
              <a:extLst>
                <a:ext uri="{FF2B5EF4-FFF2-40B4-BE49-F238E27FC236}">
                  <a16:creationId xmlns:a16="http://schemas.microsoft.com/office/drawing/2014/main" id="{A3ABF0FF-013C-48E6-B6E9-70CBF62533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8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5" name="Freeform 397">
              <a:extLst>
                <a:ext uri="{FF2B5EF4-FFF2-40B4-BE49-F238E27FC236}">
                  <a16:creationId xmlns:a16="http://schemas.microsoft.com/office/drawing/2014/main" id="{636DD28C-CEE0-4B23-B6DA-9B6AE2C43C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9805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6" name="Freeform 398">
              <a:extLst>
                <a:ext uri="{FF2B5EF4-FFF2-40B4-BE49-F238E27FC236}">
                  <a16:creationId xmlns:a16="http://schemas.microsoft.com/office/drawing/2014/main" id="{79DA7F26-9507-44CF-A6F0-D6EC5B5B45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4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7" name="Freeform 399">
              <a:extLst>
                <a:ext uri="{FF2B5EF4-FFF2-40B4-BE49-F238E27FC236}">
                  <a16:creationId xmlns:a16="http://schemas.microsoft.com/office/drawing/2014/main" id="{D495619C-D13F-4826-98C1-9C0FC1CFC91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6899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8" name="Freeform 400">
              <a:extLst>
                <a:ext uri="{FF2B5EF4-FFF2-40B4-BE49-F238E27FC236}">
                  <a16:creationId xmlns:a16="http://schemas.microsoft.com/office/drawing/2014/main" id="{85903CF0-FCCB-42A3-B0C2-497B3066DF9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8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5" name="Group 1804">
            <a:extLst>
              <a:ext uri="{FF2B5EF4-FFF2-40B4-BE49-F238E27FC236}">
                <a16:creationId xmlns:a16="http://schemas.microsoft.com/office/drawing/2014/main" id="{175F517F-E574-43AC-BCC9-20114D6375CB}"/>
              </a:ext>
            </a:extLst>
          </p:cNvPr>
          <p:cNvGrpSpPr/>
          <p:nvPr userDrawn="1"/>
        </p:nvGrpSpPr>
        <p:grpSpPr>
          <a:xfrm>
            <a:off x="83664" y="2059076"/>
            <a:ext cx="12009864" cy="176637"/>
            <a:chOff x="83663" y="1961698"/>
            <a:chExt cx="12009864" cy="176637"/>
          </a:xfrm>
        </p:grpSpPr>
        <p:sp>
          <p:nvSpPr>
            <p:cNvPr id="363" name="Freeform 29">
              <a:extLst>
                <a:ext uri="{FF2B5EF4-FFF2-40B4-BE49-F238E27FC236}">
                  <a16:creationId xmlns:a16="http://schemas.microsoft.com/office/drawing/2014/main" id="{EC7DB8EF-FBB0-4C0A-8DC8-E07F9A78A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4" name="Freeform 30">
              <a:extLst>
                <a:ext uri="{FF2B5EF4-FFF2-40B4-BE49-F238E27FC236}">
                  <a16:creationId xmlns:a16="http://schemas.microsoft.com/office/drawing/2014/main" id="{F4037115-A375-4861-B05A-B088C53D4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9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5" name="Freeform 31">
              <a:extLst>
                <a:ext uri="{FF2B5EF4-FFF2-40B4-BE49-F238E27FC236}">
                  <a16:creationId xmlns:a16="http://schemas.microsoft.com/office/drawing/2014/main" id="{F71B764F-BBC1-4903-82BF-E8F6BEEC0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5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6" name="Freeform 32">
              <a:extLst>
                <a:ext uri="{FF2B5EF4-FFF2-40B4-BE49-F238E27FC236}">
                  <a16:creationId xmlns:a16="http://schemas.microsoft.com/office/drawing/2014/main" id="{5B4D083D-0E63-46C1-8BD1-B68FB7974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7" name="Freeform 29">
              <a:extLst>
                <a:ext uri="{FF2B5EF4-FFF2-40B4-BE49-F238E27FC236}">
                  <a16:creationId xmlns:a16="http://schemas.microsoft.com/office/drawing/2014/main" id="{07F263A1-1052-42EF-BE2E-CBEC0776F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8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8" name="Freeform 30">
              <a:extLst>
                <a:ext uri="{FF2B5EF4-FFF2-40B4-BE49-F238E27FC236}">
                  <a16:creationId xmlns:a16="http://schemas.microsoft.com/office/drawing/2014/main" id="{0AF9870C-099E-4FC4-B9F3-04E82B06B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9" name="Freeform 31">
              <a:extLst>
                <a:ext uri="{FF2B5EF4-FFF2-40B4-BE49-F238E27FC236}">
                  <a16:creationId xmlns:a16="http://schemas.microsoft.com/office/drawing/2014/main" id="{A5763AC5-2EB8-4033-A2F4-E64BC95E5F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4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0" name="Freeform 32">
              <a:extLst>
                <a:ext uri="{FF2B5EF4-FFF2-40B4-BE49-F238E27FC236}">
                  <a16:creationId xmlns:a16="http://schemas.microsoft.com/office/drawing/2014/main" id="{A73BC0D5-4387-4AC6-A592-7C4A03AC8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2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1" name="Freeform 29">
              <a:extLst>
                <a:ext uri="{FF2B5EF4-FFF2-40B4-BE49-F238E27FC236}">
                  <a16:creationId xmlns:a16="http://schemas.microsoft.com/office/drawing/2014/main" id="{9A7B8048-FD3A-4FE1-9ABB-1F97F186A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6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2" name="Freeform 30">
              <a:extLst>
                <a:ext uri="{FF2B5EF4-FFF2-40B4-BE49-F238E27FC236}">
                  <a16:creationId xmlns:a16="http://schemas.microsoft.com/office/drawing/2014/main" id="{8E705442-3A03-4393-AD7C-5ECD2614D6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3" name="Freeform 31">
              <a:extLst>
                <a:ext uri="{FF2B5EF4-FFF2-40B4-BE49-F238E27FC236}">
                  <a16:creationId xmlns:a16="http://schemas.microsoft.com/office/drawing/2014/main" id="{1BFB06A1-FDB8-43AF-9A28-3E1C806BB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3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4" name="Freeform 32">
              <a:extLst>
                <a:ext uri="{FF2B5EF4-FFF2-40B4-BE49-F238E27FC236}">
                  <a16:creationId xmlns:a16="http://schemas.microsoft.com/office/drawing/2014/main" id="{D4C3DB7E-A3A4-4629-86E4-0A6CFB52C1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1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5" name="Freeform 29">
              <a:extLst>
                <a:ext uri="{FF2B5EF4-FFF2-40B4-BE49-F238E27FC236}">
                  <a16:creationId xmlns:a16="http://schemas.microsoft.com/office/drawing/2014/main" id="{2ED5AD39-DD67-4A6C-9F4F-8AEBE7C64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6" name="Freeform 30">
              <a:extLst>
                <a:ext uri="{FF2B5EF4-FFF2-40B4-BE49-F238E27FC236}">
                  <a16:creationId xmlns:a16="http://schemas.microsoft.com/office/drawing/2014/main" id="{6AB28ED1-CA10-4C14-81CE-430DCF8FE1C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7656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7" name="Freeform 31">
              <a:extLst>
                <a:ext uri="{FF2B5EF4-FFF2-40B4-BE49-F238E27FC236}">
                  <a16:creationId xmlns:a16="http://schemas.microsoft.com/office/drawing/2014/main" id="{F706576C-DE7A-41FD-8CCC-060283248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2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8" name="Freeform 32">
              <a:extLst>
                <a:ext uri="{FF2B5EF4-FFF2-40B4-BE49-F238E27FC236}">
                  <a16:creationId xmlns:a16="http://schemas.microsoft.com/office/drawing/2014/main" id="{561CB93A-8653-4AD8-B4B6-EA001CA79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10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9" name="Freeform 521">
              <a:extLst>
                <a:ext uri="{FF2B5EF4-FFF2-40B4-BE49-F238E27FC236}">
                  <a16:creationId xmlns:a16="http://schemas.microsoft.com/office/drawing/2014/main" id="{2CB5CF9D-4ABD-44F9-ADEE-9B04A5EEC0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4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0" name="Freeform 522">
              <a:extLst>
                <a:ext uri="{FF2B5EF4-FFF2-40B4-BE49-F238E27FC236}">
                  <a16:creationId xmlns:a16="http://schemas.microsoft.com/office/drawing/2014/main" id="{737A4EFC-4138-4498-A9F7-84DF70DFF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2425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1" name="Freeform 523">
              <a:extLst>
                <a:ext uri="{FF2B5EF4-FFF2-40B4-BE49-F238E27FC236}">
                  <a16:creationId xmlns:a16="http://schemas.microsoft.com/office/drawing/2014/main" id="{529A9722-170F-4D12-A489-780BCCFAA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4751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2" name="Freeform 524">
              <a:extLst>
                <a:ext uri="{FF2B5EF4-FFF2-40B4-BE49-F238E27FC236}">
                  <a16:creationId xmlns:a16="http://schemas.microsoft.com/office/drawing/2014/main" id="{17B43C9F-DB77-40EA-AD93-0BFC53043B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3" name="Freeform 29">
              <a:extLst>
                <a:ext uri="{FF2B5EF4-FFF2-40B4-BE49-F238E27FC236}">
                  <a16:creationId xmlns:a16="http://schemas.microsoft.com/office/drawing/2014/main" id="{1B85B179-5587-404E-B9FB-BFF498A9F547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4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4" name="Freeform 31">
              <a:extLst>
                <a:ext uri="{FF2B5EF4-FFF2-40B4-BE49-F238E27FC236}">
                  <a16:creationId xmlns:a16="http://schemas.microsoft.com/office/drawing/2014/main" id="{E7BA6F5E-DC13-4AF4-9F49-EEF05A8F24F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9520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5" name="Freeform 29">
              <a:extLst>
                <a:ext uri="{FF2B5EF4-FFF2-40B4-BE49-F238E27FC236}">
                  <a16:creationId xmlns:a16="http://schemas.microsoft.com/office/drawing/2014/main" id="{7AC21222-F53B-49F4-B120-4142E895988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2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6" name="Freeform 30">
              <a:extLst>
                <a:ext uri="{FF2B5EF4-FFF2-40B4-BE49-F238E27FC236}">
                  <a16:creationId xmlns:a16="http://schemas.microsoft.com/office/drawing/2014/main" id="{1D769113-2D5C-4319-B3A0-1445FC2FEED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3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7" name="Freeform 31">
              <a:extLst>
                <a:ext uri="{FF2B5EF4-FFF2-40B4-BE49-F238E27FC236}">
                  <a16:creationId xmlns:a16="http://schemas.microsoft.com/office/drawing/2014/main" id="{CF76F5D2-8EBF-4BBF-BAC0-A598831BD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8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8" name="Freeform 32">
              <a:extLst>
                <a:ext uri="{FF2B5EF4-FFF2-40B4-BE49-F238E27FC236}">
                  <a16:creationId xmlns:a16="http://schemas.microsoft.com/office/drawing/2014/main" id="{79DF8DA3-0D96-46EC-9297-EC7B5CFF93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6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9" name="Freeform 29">
              <a:extLst>
                <a:ext uri="{FF2B5EF4-FFF2-40B4-BE49-F238E27FC236}">
                  <a16:creationId xmlns:a16="http://schemas.microsoft.com/office/drawing/2014/main" id="{0F27AB28-22A8-415C-B6D0-94ADD1E6061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1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0" name="Freeform 30">
              <a:extLst>
                <a:ext uri="{FF2B5EF4-FFF2-40B4-BE49-F238E27FC236}">
                  <a16:creationId xmlns:a16="http://schemas.microsoft.com/office/drawing/2014/main" id="{D765D90F-EA0F-452A-A34B-3D776168B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2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1" name="Freeform 31">
              <a:extLst>
                <a:ext uri="{FF2B5EF4-FFF2-40B4-BE49-F238E27FC236}">
                  <a16:creationId xmlns:a16="http://schemas.microsoft.com/office/drawing/2014/main" id="{DD19005B-BC1E-494D-A8C5-649947858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8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2" name="Freeform 32">
              <a:extLst>
                <a:ext uri="{FF2B5EF4-FFF2-40B4-BE49-F238E27FC236}">
                  <a16:creationId xmlns:a16="http://schemas.microsoft.com/office/drawing/2014/main" id="{B91B9304-73B8-4185-8D11-481474B8C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6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3" name="Freeform 29">
              <a:extLst>
                <a:ext uri="{FF2B5EF4-FFF2-40B4-BE49-F238E27FC236}">
                  <a16:creationId xmlns:a16="http://schemas.microsoft.com/office/drawing/2014/main" id="{E0E23F06-6E0C-4B21-BB6B-EDAFF0375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20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4" name="Freeform 30">
              <a:extLst>
                <a:ext uri="{FF2B5EF4-FFF2-40B4-BE49-F238E27FC236}">
                  <a16:creationId xmlns:a16="http://schemas.microsoft.com/office/drawing/2014/main" id="{19AA63C5-39A7-41EE-8AB5-23D2AF665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5" name="Freeform 31">
              <a:extLst>
                <a:ext uri="{FF2B5EF4-FFF2-40B4-BE49-F238E27FC236}">
                  <a16:creationId xmlns:a16="http://schemas.microsoft.com/office/drawing/2014/main" id="{C265C136-7F01-4228-9566-BAF8D3CE6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6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6" name="Freeform 32">
              <a:extLst>
                <a:ext uri="{FF2B5EF4-FFF2-40B4-BE49-F238E27FC236}">
                  <a16:creationId xmlns:a16="http://schemas.microsoft.com/office/drawing/2014/main" id="{CE73E6DC-43ED-4A25-BED4-F78B6AECC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4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7" name="Freeform 29">
              <a:extLst>
                <a:ext uri="{FF2B5EF4-FFF2-40B4-BE49-F238E27FC236}">
                  <a16:creationId xmlns:a16="http://schemas.microsoft.com/office/drawing/2014/main" id="{E83598B8-DFA4-43D6-9DD0-0E3A9EADE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9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8" name="Freeform 30">
              <a:extLst>
                <a:ext uri="{FF2B5EF4-FFF2-40B4-BE49-F238E27FC236}">
                  <a16:creationId xmlns:a16="http://schemas.microsoft.com/office/drawing/2014/main" id="{ECAAA4F9-BAE9-4CF4-BB8F-D8BBC0A97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0130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9" name="Freeform 31">
              <a:extLst>
                <a:ext uri="{FF2B5EF4-FFF2-40B4-BE49-F238E27FC236}">
                  <a16:creationId xmlns:a16="http://schemas.microsoft.com/office/drawing/2014/main" id="{17500CAF-9B1D-442B-BBE2-105CF53848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5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0" name="Freeform 32">
              <a:extLst>
                <a:ext uri="{FF2B5EF4-FFF2-40B4-BE49-F238E27FC236}">
                  <a16:creationId xmlns:a16="http://schemas.microsoft.com/office/drawing/2014/main" id="{A48C472F-EA7C-4B21-9F73-16B2616ED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1" name="Freeform 543">
              <a:extLst>
                <a:ext uri="{FF2B5EF4-FFF2-40B4-BE49-F238E27FC236}">
                  <a16:creationId xmlns:a16="http://schemas.microsoft.com/office/drawing/2014/main" id="{CEDC84EA-1A73-4988-B17D-FA9D4BBAB6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2" name="Freeform 544">
              <a:extLst>
                <a:ext uri="{FF2B5EF4-FFF2-40B4-BE49-F238E27FC236}">
                  <a16:creationId xmlns:a16="http://schemas.microsoft.com/office/drawing/2014/main" id="{B0FAC11E-D51E-408E-A483-C3BF5B4146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4899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3" name="Freeform 545">
              <a:extLst>
                <a:ext uri="{FF2B5EF4-FFF2-40B4-BE49-F238E27FC236}">
                  <a16:creationId xmlns:a16="http://schemas.microsoft.com/office/drawing/2014/main" id="{A16AE418-38DB-4A77-AB1D-6D568C3FC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7225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4" name="Freeform 546">
              <a:extLst>
                <a:ext uri="{FF2B5EF4-FFF2-40B4-BE49-F238E27FC236}">
                  <a16:creationId xmlns:a16="http://schemas.microsoft.com/office/drawing/2014/main" id="{14C68599-C497-4BF8-AF9A-1C07AC063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5" name="Freeform 29">
              <a:extLst>
                <a:ext uri="{FF2B5EF4-FFF2-40B4-BE49-F238E27FC236}">
                  <a16:creationId xmlns:a16="http://schemas.microsoft.com/office/drawing/2014/main" id="{B360B77C-F788-4D77-8D09-E35CCE523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7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6" name="Freeform 31">
              <a:extLst>
                <a:ext uri="{FF2B5EF4-FFF2-40B4-BE49-F238E27FC236}">
                  <a16:creationId xmlns:a16="http://schemas.microsoft.com/office/drawing/2014/main" id="{2707CBB0-54FD-4855-9208-E3453FCA11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1993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9" name="Freeform 30">
              <a:extLst>
                <a:ext uri="{FF2B5EF4-FFF2-40B4-BE49-F238E27FC236}">
                  <a16:creationId xmlns:a16="http://schemas.microsoft.com/office/drawing/2014/main" id="{999F113B-BDFD-4EFD-B098-A10DDFF420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710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0" name="Freeform 32">
              <a:extLst>
                <a:ext uri="{FF2B5EF4-FFF2-40B4-BE49-F238E27FC236}">
                  <a16:creationId xmlns:a16="http://schemas.microsoft.com/office/drawing/2014/main" id="{939ADE80-13C0-4FB3-830A-0081EC377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1" name="Freeform 403">
              <a:extLst>
                <a:ext uri="{FF2B5EF4-FFF2-40B4-BE49-F238E27FC236}">
                  <a16:creationId xmlns:a16="http://schemas.microsoft.com/office/drawing/2014/main" id="{51BF8E6F-80B4-4611-B309-FBC92351C0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2" name="Freeform 404">
              <a:extLst>
                <a:ext uri="{FF2B5EF4-FFF2-40B4-BE49-F238E27FC236}">
                  <a16:creationId xmlns:a16="http://schemas.microsoft.com/office/drawing/2014/main" id="{C1745FD0-455D-411D-A2DF-FD1C75C923C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479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3" name="Freeform 405">
              <a:extLst>
                <a:ext uri="{FF2B5EF4-FFF2-40B4-BE49-F238E27FC236}">
                  <a16:creationId xmlns:a16="http://schemas.microsoft.com/office/drawing/2014/main" id="{63720F32-8B89-4D67-B1C4-D727F55BE2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806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4" name="Freeform 406">
              <a:extLst>
                <a:ext uri="{FF2B5EF4-FFF2-40B4-BE49-F238E27FC236}">
                  <a16:creationId xmlns:a16="http://schemas.microsoft.com/office/drawing/2014/main" id="{467ED7CC-B742-44A7-873C-BB650D336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5" name="Freeform 29">
              <a:extLst>
                <a:ext uri="{FF2B5EF4-FFF2-40B4-BE49-F238E27FC236}">
                  <a16:creationId xmlns:a16="http://schemas.microsoft.com/office/drawing/2014/main" id="{783111E6-E0F7-422E-B6AF-A849EA2F7C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7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6" name="Freeform 31">
              <a:extLst>
                <a:ext uri="{FF2B5EF4-FFF2-40B4-BE49-F238E27FC236}">
                  <a16:creationId xmlns:a16="http://schemas.microsoft.com/office/drawing/2014/main" id="{90CFDFDC-52CB-400B-8EB9-6283B7C48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4574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7" name="Freeform 29">
              <a:extLst>
                <a:ext uri="{FF2B5EF4-FFF2-40B4-BE49-F238E27FC236}">
                  <a16:creationId xmlns:a16="http://schemas.microsoft.com/office/drawing/2014/main" id="{8CD146FA-E7C7-4224-9559-EDD4DCC58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5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8" name="Freeform 30">
              <a:extLst>
                <a:ext uri="{FF2B5EF4-FFF2-40B4-BE49-F238E27FC236}">
                  <a16:creationId xmlns:a16="http://schemas.microsoft.com/office/drawing/2014/main" id="{2174C9C3-2746-4B71-8A52-BF8B8068F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7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9" name="Freeform 31">
              <a:extLst>
                <a:ext uri="{FF2B5EF4-FFF2-40B4-BE49-F238E27FC236}">
                  <a16:creationId xmlns:a16="http://schemas.microsoft.com/office/drawing/2014/main" id="{75E0E226-D2E8-43AD-98F2-86EF2ACA26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3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0" name="Freeform 32">
              <a:extLst>
                <a:ext uri="{FF2B5EF4-FFF2-40B4-BE49-F238E27FC236}">
                  <a16:creationId xmlns:a16="http://schemas.microsoft.com/office/drawing/2014/main" id="{83948B78-814E-4831-9B16-0604E9CE3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1" name="Freeform 29">
              <a:extLst>
                <a:ext uri="{FF2B5EF4-FFF2-40B4-BE49-F238E27FC236}">
                  <a16:creationId xmlns:a16="http://schemas.microsoft.com/office/drawing/2014/main" id="{51B32215-1903-4EA9-96FB-619750A98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5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2" name="Freeform 30">
              <a:extLst>
                <a:ext uri="{FF2B5EF4-FFF2-40B4-BE49-F238E27FC236}">
                  <a16:creationId xmlns:a16="http://schemas.microsoft.com/office/drawing/2014/main" id="{5BB32B74-3902-4897-9A5A-125FE9459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6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3" name="Freeform 31">
              <a:extLst>
                <a:ext uri="{FF2B5EF4-FFF2-40B4-BE49-F238E27FC236}">
                  <a16:creationId xmlns:a16="http://schemas.microsoft.com/office/drawing/2014/main" id="{E113C86A-13B3-41D6-8F14-9B1D2D492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71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4" name="Freeform 32">
              <a:extLst>
                <a:ext uri="{FF2B5EF4-FFF2-40B4-BE49-F238E27FC236}">
                  <a16:creationId xmlns:a16="http://schemas.microsoft.com/office/drawing/2014/main" id="{46595F4E-EC0D-4920-B9EF-822431702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9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5" name="Freeform 29">
              <a:extLst>
                <a:ext uri="{FF2B5EF4-FFF2-40B4-BE49-F238E27FC236}">
                  <a16:creationId xmlns:a16="http://schemas.microsoft.com/office/drawing/2014/main" id="{3609A740-7A32-4857-905F-257EDB416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4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6" name="Freeform 30">
              <a:extLst>
                <a:ext uri="{FF2B5EF4-FFF2-40B4-BE49-F238E27FC236}">
                  <a16:creationId xmlns:a16="http://schemas.microsoft.com/office/drawing/2014/main" id="{A2D4536C-13C0-4568-977F-47B90CA3B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5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7" name="Freeform 31">
              <a:extLst>
                <a:ext uri="{FF2B5EF4-FFF2-40B4-BE49-F238E27FC236}">
                  <a16:creationId xmlns:a16="http://schemas.microsoft.com/office/drawing/2014/main" id="{79C472D0-62B1-43DF-95FE-BDAC0C254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40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8" name="Freeform 32">
              <a:extLst>
                <a:ext uri="{FF2B5EF4-FFF2-40B4-BE49-F238E27FC236}">
                  <a16:creationId xmlns:a16="http://schemas.microsoft.com/office/drawing/2014/main" id="{23CBCA76-32B2-4F01-B3DB-D143F21CC7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8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9" name="Freeform 29">
              <a:extLst>
                <a:ext uri="{FF2B5EF4-FFF2-40B4-BE49-F238E27FC236}">
                  <a16:creationId xmlns:a16="http://schemas.microsoft.com/office/drawing/2014/main" id="{0B372109-EBA7-4A0E-AD5E-0BEBE69B3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0" name="Freeform 30">
              <a:extLst>
                <a:ext uri="{FF2B5EF4-FFF2-40B4-BE49-F238E27FC236}">
                  <a16:creationId xmlns:a16="http://schemas.microsoft.com/office/drawing/2014/main" id="{5D04DD70-90F6-4E74-BE74-AEA71B0C1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5183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1" name="Freeform 31">
              <a:extLst>
                <a:ext uri="{FF2B5EF4-FFF2-40B4-BE49-F238E27FC236}">
                  <a16:creationId xmlns:a16="http://schemas.microsoft.com/office/drawing/2014/main" id="{D8BE9966-EC0B-45DB-A058-5D1B67C94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9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2" name="Freeform 32">
              <a:extLst>
                <a:ext uri="{FF2B5EF4-FFF2-40B4-BE49-F238E27FC236}">
                  <a16:creationId xmlns:a16="http://schemas.microsoft.com/office/drawing/2014/main" id="{7F4E4CDD-D68D-4602-9EB7-4C64438A5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7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3" name="Freeform 425">
              <a:extLst>
                <a:ext uri="{FF2B5EF4-FFF2-40B4-BE49-F238E27FC236}">
                  <a16:creationId xmlns:a16="http://schemas.microsoft.com/office/drawing/2014/main" id="{26F919EB-B32A-4217-BDCB-E417FEEC3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4" name="Freeform 426">
              <a:extLst>
                <a:ext uri="{FF2B5EF4-FFF2-40B4-BE49-F238E27FC236}">
                  <a16:creationId xmlns:a16="http://schemas.microsoft.com/office/drawing/2014/main" id="{7BCBBF09-063A-42BB-89C3-1D036AADBE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9953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5" name="Freeform 427">
              <a:extLst>
                <a:ext uri="{FF2B5EF4-FFF2-40B4-BE49-F238E27FC236}">
                  <a16:creationId xmlns:a16="http://schemas.microsoft.com/office/drawing/2014/main" id="{D5B21899-49BE-40DD-9994-4342A92F9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2279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6" name="Freeform 428">
              <a:extLst>
                <a:ext uri="{FF2B5EF4-FFF2-40B4-BE49-F238E27FC236}">
                  <a16:creationId xmlns:a16="http://schemas.microsoft.com/office/drawing/2014/main" id="{C29A755D-D1E5-428E-9DB2-4A3D05952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6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7" name="Freeform 29">
              <a:extLst>
                <a:ext uri="{FF2B5EF4-FFF2-40B4-BE49-F238E27FC236}">
                  <a16:creationId xmlns:a16="http://schemas.microsoft.com/office/drawing/2014/main" id="{B68678C1-2426-4B80-877E-B7DB6EDFE6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1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8" name="Freeform 31">
              <a:extLst>
                <a:ext uri="{FF2B5EF4-FFF2-40B4-BE49-F238E27FC236}">
                  <a16:creationId xmlns:a16="http://schemas.microsoft.com/office/drawing/2014/main" id="{2E9ECE0B-8B8D-42B5-B7EB-3B49B57B4B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7048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0" name="Group 1809">
            <a:extLst>
              <a:ext uri="{FF2B5EF4-FFF2-40B4-BE49-F238E27FC236}">
                <a16:creationId xmlns:a16="http://schemas.microsoft.com/office/drawing/2014/main" id="{6B1C29B7-1E4C-42E9-BFF5-AFA071F0966B}"/>
              </a:ext>
            </a:extLst>
          </p:cNvPr>
          <p:cNvGrpSpPr/>
          <p:nvPr userDrawn="1"/>
        </p:nvGrpSpPr>
        <p:grpSpPr>
          <a:xfrm>
            <a:off x="83664" y="2344110"/>
            <a:ext cx="12009863" cy="176637"/>
            <a:chOff x="83664" y="2252007"/>
            <a:chExt cx="12009863" cy="176637"/>
          </a:xfrm>
        </p:grpSpPr>
        <p:sp>
          <p:nvSpPr>
            <p:cNvPr id="407" name="Freeform 29">
              <a:extLst>
                <a:ext uri="{FF2B5EF4-FFF2-40B4-BE49-F238E27FC236}">
                  <a16:creationId xmlns:a16="http://schemas.microsoft.com/office/drawing/2014/main" id="{30334EE7-DCA7-4D60-B28C-8481DA7BC5D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1994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8" name="Freeform 30">
              <a:extLst>
                <a:ext uri="{FF2B5EF4-FFF2-40B4-BE49-F238E27FC236}">
                  <a16:creationId xmlns:a16="http://schemas.microsoft.com/office/drawing/2014/main" id="{6A60ACAA-F66E-49DE-8A9C-F4642E7E67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9" name="Freeform 31">
              <a:extLst>
                <a:ext uri="{FF2B5EF4-FFF2-40B4-BE49-F238E27FC236}">
                  <a16:creationId xmlns:a16="http://schemas.microsoft.com/office/drawing/2014/main" id="{12DD950A-B306-416B-92C1-5BF4522454A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79088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0" name="Freeform 32">
              <a:extLst>
                <a:ext uri="{FF2B5EF4-FFF2-40B4-BE49-F238E27FC236}">
                  <a16:creationId xmlns:a16="http://schemas.microsoft.com/office/drawing/2014/main" id="{3C1D0DDA-F080-4134-A0D1-1694C1CB51D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8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1" name="Freeform 29">
              <a:extLst>
                <a:ext uri="{FF2B5EF4-FFF2-40B4-BE49-F238E27FC236}">
                  <a16:creationId xmlns:a16="http://schemas.microsoft.com/office/drawing/2014/main" id="{E65E316F-C983-4FB6-89C7-382A5840C02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7224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2" name="Freeform 30">
              <a:extLst>
                <a:ext uri="{FF2B5EF4-FFF2-40B4-BE49-F238E27FC236}">
                  <a16:creationId xmlns:a16="http://schemas.microsoft.com/office/drawing/2014/main" id="{5260D3E2-7E08-4EA8-90C4-4B246107DCC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4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3" name="Freeform 31">
              <a:extLst>
                <a:ext uri="{FF2B5EF4-FFF2-40B4-BE49-F238E27FC236}">
                  <a16:creationId xmlns:a16="http://schemas.microsoft.com/office/drawing/2014/main" id="{59BC0DF5-D0B0-4696-ACB0-41E6139ABF6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4319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4" name="Freeform 32">
              <a:extLst>
                <a:ext uri="{FF2B5EF4-FFF2-40B4-BE49-F238E27FC236}">
                  <a16:creationId xmlns:a16="http://schemas.microsoft.com/office/drawing/2014/main" id="{9A7FD932-2299-4707-A101-DD80FE3C992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8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5" name="Freeform 29">
              <a:extLst>
                <a:ext uri="{FF2B5EF4-FFF2-40B4-BE49-F238E27FC236}">
                  <a16:creationId xmlns:a16="http://schemas.microsoft.com/office/drawing/2014/main" id="{FE9F9FA4-42D4-4350-BC60-DA5E52668E4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6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6" name="Freeform 30">
              <a:extLst>
                <a:ext uri="{FF2B5EF4-FFF2-40B4-BE49-F238E27FC236}">
                  <a16:creationId xmlns:a16="http://schemas.microsoft.com/office/drawing/2014/main" id="{811FE3E0-620A-430A-8EBE-EBFC93957B0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5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7" name="Freeform 31">
              <a:extLst>
                <a:ext uri="{FF2B5EF4-FFF2-40B4-BE49-F238E27FC236}">
                  <a16:creationId xmlns:a16="http://schemas.microsoft.com/office/drawing/2014/main" id="{C32C85E2-DC7D-4483-842D-244D9C32F7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50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8" name="Freeform 32">
              <a:extLst>
                <a:ext uri="{FF2B5EF4-FFF2-40B4-BE49-F238E27FC236}">
                  <a16:creationId xmlns:a16="http://schemas.microsoft.com/office/drawing/2014/main" id="{F27C982D-C977-48C0-91D0-7F54E46E776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10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9" name="Freeform 29">
              <a:extLst>
                <a:ext uri="{FF2B5EF4-FFF2-40B4-BE49-F238E27FC236}">
                  <a16:creationId xmlns:a16="http://schemas.microsoft.com/office/drawing/2014/main" id="{E5756FA2-BA3C-4241-BB1E-E977E6D6A62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7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0" name="Freeform 30">
              <a:extLst>
                <a:ext uri="{FF2B5EF4-FFF2-40B4-BE49-F238E27FC236}">
                  <a16:creationId xmlns:a16="http://schemas.microsoft.com/office/drawing/2014/main" id="{D96DF0F1-FDCD-4CFC-8B01-67CAF124904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6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1" name="Freeform 31">
              <a:extLst>
                <a:ext uri="{FF2B5EF4-FFF2-40B4-BE49-F238E27FC236}">
                  <a16:creationId xmlns:a16="http://schemas.microsoft.com/office/drawing/2014/main" id="{E8861389-832B-4D82-951A-67AD1E4112D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2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2" name="Freeform 32">
              <a:extLst>
                <a:ext uri="{FF2B5EF4-FFF2-40B4-BE49-F238E27FC236}">
                  <a16:creationId xmlns:a16="http://schemas.microsoft.com/office/drawing/2014/main" id="{3513E007-9819-4501-856E-42C4E17E570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41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3" name="Freeform 565">
              <a:extLst>
                <a:ext uri="{FF2B5EF4-FFF2-40B4-BE49-F238E27FC236}">
                  <a16:creationId xmlns:a16="http://schemas.microsoft.com/office/drawing/2014/main" id="{7D37D513-F032-4B60-9DB1-75C9CA301F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8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4" name="Freeform 566">
              <a:extLst>
                <a:ext uri="{FF2B5EF4-FFF2-40B4-BE49-F238E27FC236}">
                  <a16:creationId xmlns:a16="http://schemas.microsoft.com/office/drawing/2014/main" id="{CFD414C9-0F46-40C2-B953-8E3E2A1388A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7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5" name="Freeform 567">
              <a:extLst>
                <a:ext uri="{FF2B5EF4-FFF2-40B4-BE49-F238E27FC236}">
                  <a16:creationId xmlns:a16="http://schemas.microsoft.com/office/drawing/2014/main" id="{38D52FCD-C432-4288-BC92-5F6643708E1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2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6" name="Freeform 568">
              <a:extLst>
                <a:ext uri="{FF2B5EF4-FFF2-40B4-BE49-F238E27FC236}">
                  <a16:creationId xmlns:a16="http://schemas.microsoft.com/office/drawing/2014/main" id="{79759CE5-9DDE-4350-A9B6-D1C1D81CFE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2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7" name="Freeform 29">
              <a:extLst>
                <a:ext uri="{FF2B5EF4-FFF2-40B4-BE49-F238E27FC236}">
                  <a16:creationId xmlns:a16="http://schemas.microsoft.com/office/drawing/2014/main" id="{C400C638-EF37-4263-8DBD-7A93CE5FBB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8" name="Freeform 31">
              <a:extLst>
                <a:ext uri="{FF2B5EF4-FFF2-40B4-BE49-F238E27FC236}">
                  <a16:creationId xmlns:a16="http://schemas.microsoft.com/office/drawing/2014/main" id="{D609565C-29D3-4ACB-832E-A7773BC523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3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9" name="Freeform 29">
              <a:extLst>
                <a:ext uri="{FF2B5EF4-FFF2-40B4-BE49-F238E27FC236}">
                  <a16:creationId xmlns:a16="http://schemas.microsoft.com/office/drawing/2014/main" id="{69DFA549-08C0-4D50-B468-0C165355FE8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69520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0" name="Freeform 30">
              <a:extLst>
                <a:ext uri="{FF2B5EF4-FFF2-40B4-BE49-F238E27FC236}">
                  <a16:creationId xmlns:a16="http://schemas.microsoft.com/office/drawing/2014/main" id="{40C600C1-0579-4448-A24F-80681719E90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1" name="Freeform 31">
              <a:extLst>
                <a:ext uri="{FF2B5EF4-FFF2-40B4-BE49-F238E27FC236}">
                  <a16:creationId xmlns:a16="http://schemas.microsoft.com/office/drawing/2014/main" id="{C73ABC56-87CF-4709-9458-BBA629B1124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6614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2" name="Freeform 32">
              <a:extLst>
                <a:ext uri="{FF2B5EF4-FFF2-40B4-BE49-F238E27FC236}">
                  <a16:creationId xmlns:a16="http://schemas.microsoft.com/office/drawing/2014/main" id="{4B63C02D-BE29-4577-8C2B-1E1C6C4D72A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4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3" name="Freeform 29">
              <a:extLst>
                <a:ext uri="{FF2B5EF4-FFF2-40B4-BE49-F238E27FC236}">
                  <a16:creationId xmlns:a16="http://schemas.microsoft.com/office/drawing/2014/main" id="{75D2C754-7240-45B0-9373-48800CB5B09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4751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4" name="Freeform 30">
              <a:extLst>
                <a:ext uri="{FF2B5EF4-FFF2-40B4-BE49-F238E27FC236}">
                  <a16:creationId xmlns:a16="http://schemas.microsoft.com/office/drawing/2014/main" id="{EBB3EEC1-6A5E-40A7-9238-B7643D781DF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10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5" name="Freeform 31">
              <a:extLst>
                <a:ext uri="{FF2B5EF4-FFF2-40B4-BE49-F238E27FC236}">
                  <a16:creationId xmlns:a16="http://schemas.microsoft.com/office/drawing/2014/main" id="{CB19B347-1146-4EC7-94DC-540DF73F1B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1846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6" name="Freeform 32">
              <a:extLst>
                <a:ext uri="{FF2B5EF4-FFF2-40B4-BE49-F238E27FC236}">
                  <a16:creationId xmlns:a16="http://schemas.microsoft.com/office/drawing/2014/main" id="{AB132B5E-B5E6-4128-A9BF-BE52102616D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5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7" name="Freeform 29">
              <a:extLst>
                <a:ext uri="{FF2B5EF4-FFF2-40B4-BE49-F238E27FC236}">
                  <a16:creationId xmlns:a16="http://schemas.microsoft.com/office/drawing/2014/main" id="{9C6A4B57-10C1-48E5-B3C8-8115925768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8" name="Freeform 30">
              <a:extLst>
                <a:ext uri="{FF2B5EF4-FFF2-40B4-BE49-F238E27FC236}">
                  <a16:creationId xmlns:a16="http://schemas.microsoft.com/office/drawing/2014/main" id="{90245AB8-D8C8-4C8F-8D9D-8450BBC5297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2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9" name="Freeform 31">
              <a:extLst>
                <a:ext uri="{FF2B5EF4-FFF2-40B4-BE49-F238E27FC236}">
                  <a16:creationId xmlns:a16="http://schemas.microsoft.com/office/drawing/2014/main" id="{1F778E81-D780-4588-82A4-116A76B285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7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0" name="Freeform 32">
              <a:extLst>
                <a:ext uri="{FF2B5EF4-FFF2-40B4-BE49-F238E27FC236}">
                  <a16:creationId xmlns:a16="http://schemas.microsoft.com/office/drawing/2014/main" id="{DF3ADE49-1E81-470A-9CE0-DD30FFCF6F6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1" name="Freeform 29">
              <a:extLst>
                <a:ext uri="{FF2B5EF4-FFF2-40B4-BE49-F238E27FC236}">
                  <a16:creationId xmlns:a16="http://schemas.microsoft.com/office/drawing/2014/main" id="{F6F9D2CC-0104-403D-9ABE-8FAC4C01FED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3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2" name="Freeform 30">
              <a:extLst>
                <a:ext uri="{FF2B5EF4-FFF2-40B4-BE49-F238E27FC236}">
                  <a16:creationId xmlns:a16="http://schemas.microsoft.com/office/drawing/2014/main" id="{979D1D8B-D906-480E-A68A-2F36085C53F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3" name="Freeform 31">
              <a:extLst>
                <a:ext uri="{FF2B5EF4-FFF2-40B4-BE49-F238E27FC236}">
                  <a16:creationId xmlns:a16="http://schemas.microsoft.com/office/drawing/2014/main" id="{C33B33A1-D0AF-4F66-9071-F0964ECB523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8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4" name="Freeform 32">
              <a:extLst>
                <a:ext uri="{FF2B5EF4-FFF2-40B4-BE49-F238E27FC236}">
                  <a16:creationId xmlns:a16="http://schemas.microsoft.com/office/drawing/2014/main" id="{F5955873-F5FA-4EBC-8E60-75B926B621D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7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5" name="Freeform 587">
              <a:extLst>
                <a:ext uri="{FF2B5EF4-FFF2-40B4-BE49-F238E27FC236}">
                  <a16:creationId xmlns:a16="http://schemas.microsoft.com/office/drawing/2014/main" id="{C4F39140-419D-4139-A000-7BCC360E69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5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6" name="Freeform 588">
              <a:extLst>
                <a:ext uri="{FF2B5EF4-FFF2-40B4-BE49-F238E27FC236}">
                  <a16:creationId xmlns:a16="http://schemas.microsoft.com/office/drawing/2014/main" id="{15CBCD50-9FBC-4B05-BE35-A026686F16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7" name="Freeform 589">
              <a:extLst>
                <a:ext uri="{FF2B5EF4-FFF2-40B4-BE49-F238E27FC236}">
                  <a16:creationId xmlns:a16="http://schemas.microsoft.com/office/drawing/2014/main" id="{B6AEF22C-40E9-434E-9AD0-5AEC85543C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9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8" name="Freeform 590">
              <a:extLst>
                <a:ext uri="{FF2B5EF4-FFF2-40B4-BE49-F238E27FC236}">
                  <a16:creationId xmlns:a16="http://schemas.microsoft.com/office/drawing/2014/main" id="{0F205094-1E27-460C-BB2C-F9DBD688430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9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9" name="Freeform 29">
              <a:extLst>
                <a:ext uri="{FF2B5EF4-FFF2-40B4-BE49-F238E27FC236}">
                  <a16:creationId xmlns:a16="http://schemas.microsoft.com/office/drawing/2014/main" id="{97D0200D-3F06-45C8-AFC2-42F18A240EC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0" name="Freeform 31">
              <a:extLst>
                <a:ext uri="{FF2B5EF4-FFF2-40B4-BE49-F238E27FC236}">
                  <a16:creationId xmlns:a16="http://schemas.microsoft.com/office/drawing/2014/main" id="{DB4992C4-AB4F-4EE6-A461-6FDCB6A0DB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9" name="Freeform 29">
              <a:extLst>
                <a:ext uri="{FF2B5EF4-FFF2-40B4-BE49-F238E27FC236}">
                  <a16:creationId xmlns:a16="http://schemas.microsoft.com/office/drawing/2014/main" id="{94ECFFDB-6147-4CAF-B17A-A86057CDED5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7048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0" name="Freeform 30">
              <a:extLst>
                <a:ext uri="{FF2B5EF4-FFF2-40B4-BE49-F238E27FC236}">
                  <a16:creationId xmlns:a16="http://schemas.microsoft.com/office/drawing/2014/main" id="{C9EA763E-17FA-4882-B97C-B030430622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7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1" name="Freeform 31">
              <a:extLst>
                <a:ext uri="{FF2B5EF4-FFF2-40B4-BE49-F238E27FC236}">
                  <a16:creationId xmlns:a16="http://schemas.microsoft.com/office/drawing/2014/main" id="{058B2F3F-4B1E-4A7B-87C7-18F9FB1FE53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4142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2" name="Freeform 32">
              <a:extLst>
                <a:ext uri="{FF2B5EF4-FFF2-40B4-BE49-F238E27FC236}">
                  <a16:creationId xmlns:a16="http://schemas.microsoft.com/office/drawing/2014/main" id="{8691A76A-85E2-4A5F-BC18-3E4285958F6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8001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3" name="Freeform 29">
              <a:extLst>
                <a:ext uri="{FF2B5EF4-FFF2-40B4-BE49-F238E27FC236}">
                  <a16:creationId xmlns:a16="http://schemas.microsoft.com/office/drawing/2014/main" id="{CB523568-76FF-4073-99A2-D78D676CA83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2278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4" name="Freeform 30">
              <a:extLst>
                <a:ext uri="{FF2B5EF4-FFF2-40B4-BE49-F238E27FC236}">
                  <a16:creationId xmlns:a16="http://schemas.microsoft.com/office/drawing/2014/main" id="{A8F99454-55AE-431A-A3C5-C47DA7483AD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8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5" name="Freeform 31">
              <a:extLst>
                <a:ext uri="{FF2B5EF4-FFF2-40B4-BE49-F238E27FC236}">
                  <a16:creationId xmlns:a16="http://schemas.microsoft.com/office/drawing/2014/main" id="{8F0FDA01-8DAA-4CD0-80A6-E8D3A81432D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19373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6" name="Freeform 32">
              <a:extLst>
                <a:ext uri="{FF2B5EF4-FFF2-40B4-BE49-F238E27FC236}">
                  <a16:creationId xmlns:a16="http://schemas.microsoft.com/office/drawing/2014/main" id="{9CEF7F35-A1B1-43F3-8A04-5E72C03686A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7" name="Freeform 29">
              <a:extLst>
                <a:ext uri="{FF2B5EF4-FFF2-40B4-BE49-F238E27FC236}">
                  <a16:creationId xmlns:a16="http://schemas.microsoft.com/office/drawing/2014/main" id="{D13E7C3E-E4C8-429D-922F-192978A009C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10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8" name="Freeform 30">
              <a:extLst>
                <a:ext uri="{FF2B5EF4-FFF2-40B4-BE49-F238E27FC236}">
                  <a16:creationId xmlns:a16="http://schemas.microsoft.com/office/drawing/2014/main" id="{E0E374F6-FF36-4B21-84DB-AFE073667AD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9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9" name="Freeform 31">
              <a:extLst>
                <a:ext uri="{FF2B5EF4-FFF2-40B4-BE49-F238E27FC236}">
                  <a16:creationId xmlns:a16="http://schemas.microsoft.com/office/drawing/2014/main" id="{8C22C2CF-C025-4B53-8DD9-CD692B1302C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4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0" name="Freeform 32">
              <a:extLst>
                <a:ext uri="{FF2B5EF4-FFF2-40B4-BE49-F238E27FC236}">
                  <a16:creationId xmlns:a16="http://schemas.microsoft.com/office/drawing/2014/main" id="{1D453FBC-0C7C-4A0B-91D6-4D374DDEB47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4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1" name="Freeform 29">
              <a:extLst>
                <a:ext uri="{FF2B5EF4-FFF2-40B4-BE49-F238E27FC236}">
                  <a16:creationId xmlns:a16="http://schemas.microsoft.com/office/drawing/2014/main" id="{8F950A3A-5B59-48B9-8724-5E2485738B1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40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2" name="Freeform 30">
              <a:extLst>
                <a:ext uri="{FF2B5EF4-FFF2-40B4-BE49-F238E27FC236}">
                  <a16:creationId xmlns:a16="http://schemas.microsoft.com/office/drawing/2014/main" id="{06287C92-C071-4E52-8008-C5A16C0A6C1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9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3" name="Freeform 31">
              <a:extLst>
                <a:ext uri="{FF2B5EF4-FFF2-40B4-BE49-F238E27FC236}">
                  <a16:creationId xmlns:a16="http://schemas.microsoft.com/office/drawing/2014/main" id="{F259D4AF-67CD-40FD-BFDD-834B595137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6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4" name="Freeform 32">
              <a:extLst>
                <a:ext uri="{FF2B5EF4-FFF2-40B4-BE49-F238E27FC236}">
                  <a16:creationId xmlns:a16="http://schemas.microsoft.com/office/drawing/2014/main" id="{A1242AF8-F250-4088-A15B-8F269BB4D5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4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5" name="Freeform 447">
              <a:extLst>
                <a:ext uri="{FF2B5EF4-FFF2-40B4-BE49-F238E27FC236}">
                  <a16:creationId xmlns:a16="http://schemas.microsoft.com/office/drawing/2014/main" id="{EF327593-8E3D-4561-BFBC-581F498E34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2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6" name="Freeform 448">
              <a:extLst>
                <a:ext uri="{FF2B5EF4-FFF2-40B4-BE49-F238E27FC236}">
                  <a16:creationId xmlns:a16="http://schemas.microsoft.com/office/drawing/2014/main" id="{69190830-FE3A-48D0-9715-89622CBD0C4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7" name="Freeform 449">
              <a:extLst>
                <a:ext uri="{FF2B5EF4-FFF2-40B4-BE49-F238E27FC236}">
                  <a16:creationId xmlns:a16="http://schemas.microsoft.com/office/drawing/2014/main" id="{1BEF2E53-1E1E-48BB-8744-C68CCA2EA8F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6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8" name="Freeform 450">
              <a:extLst>
                <a:ext uri="{FF2B5EF4-FFF2-40B4-BE49-F238E27FC236}">
                  <a16:creationId xmlns:a16="http://schemas.microsoft.com/office/drawing/2014/main" id="{9B292CAB-0FE5-4528-BCCC-C15FCFD3D9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6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9" name="Freeform 29">
              <a:extLst>
                <a:ext uri="{FF2B5EF4-FFF2-40B4-BE49-F238E27FC236}">
                  <a16:creationId xmlns:a16="http://schemas.microsoft.com/office/drawing/2014/main" id="{3484EF0C-EC7E-4422-BF44-3C8EFA75DA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3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0" name="Freeform 31">
              <a:extLst>
                <a:ext uri="{FF2B5EF4-FFF2-40B4-BE49-F238E27FC236}">
                  <a16:creationId xmlns:a16="http://schemas.microsoft.com/office/drawing/2014/main" id="{6CA7C5FB-4991-4DAD-BB72-A31DD8F8B41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7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1" name="Freeform 29">
              <a:extLst>
                <a:ext uri="{FF2B5EF4-FFF2-40B4-BE49-F238E27FC236}">
                  <a16:creationId xmlns:a16="http://schemas.microsoft.com/office/drawing/2014/main" id="{71EAC17D-AC60-48CB-B898-538DC14BB4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4575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2" name="Freeform 30">
              <a:extLst>
                <a:ext uri="{FF2B5EF4-FFF2-40B4-BE49-F238E27FC236}">
                  <a16:creationId xmlns:a16="http://schemas.microsoft.com/office/drawing/2014/main" id="{51E05D79-CFDA-4A7B-BD87-3B4ACEBEB9C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3" name="Freeform 31">
              <a:extLst>
                <a:ext uri="{FF2B5EF4-FFF2-40B4-BE49-F238E27FC236}">
                  <a16:creationId xmlns:a16="http://schemas.microsoft.com/office/drawing/2014/main" id="{776AEBED-0BC1-433E-8F7E-A7383942863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1668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4" name="Freeform 32">
              <a:extLst>
                <a:ext uri="{FF2B5EF4-FFF2-40B4-BE49-F238E27FC236}">
                  <a16:creationId xmlns:a16="http://schemas.microsoft.com/office/drawing/2014/main" id="{6848562B-16FD-47CF-A3A0-438E48D637F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8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5" name="Freeform 29">
              <a:extLst>
                <a:ext uri="{FF2B5EF4-FFF2-40B4-BE49-F238E27FC236}">
                  <a16:creationId xmlns:a16="http://schemas.microsoft.com/office/drawing/2014/main" id="{AF2205AF-95CE-422F-8277-283A578422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9805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6" name="Freeform 30">
              <a:extLst>
                <a:ext uri="{FF2B5EF4-FFF2-40B4-BE49-F238E27FC236}">
                  <a16:creationId xmlns:a16="http://schemas.microsoft.com/office/drawing/2014/main" id="{737A3A5E-14AF-4D90-A13F-15C858F9524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4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7" name="Freeform 31">
              <a:extLst>
                <a:ext uri="{FF2B5EF4-FFF2-40B4-BE49-F238E27FC236}">
                  <a16:creationId xmlns:a16="http://schemas.microsoft.com/office/drawing/2014/main" id="{D4789729-3BCE-4B1D-ACB7-C6E0F0F4383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6899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8" name="Freeform 32">
              <a:extLst>
                <a:ext uri="{FF2B5EF4-FFF2-40B4-BE49-F238E27FC236}">
                  <a16:creationId xmlns:a16="http://schemas.microsoft.com/office/drawing/2014/main" id="{BDC3E4DE-455B-44F9-8756-E2D3F04A6D9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8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798" name="Group 1797">
            <a:extLst>
              <a:ext uri="{FF2B5EF4-FFF2-40B4-BE49-F238E27FC236}">
                <a16:creationId xmlns:a16="http://schemas.microsoft.com/office/drawing/2014/main" id="{5F02200C-C22A-4A75-B14B-3B600A54815C}"/>
              </a:ext>
            </a:extLst>
          </p:cNvPr>
          <p:cNvGrpSpPr/>
          <p:nvPr userDrawn="1"/>
        </p:nvGrpSpPr>
        <p:grpSpPr>
          <a:xfrm>
            <a:off x="83663" y="918940"/>
            <a:ext cx="12009863" cy="176637"/>
            <a:chOff x="83663" y="795844"/>
            <a:chExt cx="12009863" cy="176637"/>
          </a:xfrm>
        </p:grpSpPr>
        <p:sp>
          <p:nvSpPr>
            <p:cNvPr id="543" name="Freeform 29">
              <a:extLst>
                <a:ext uri="{FF2B5EF4-FFF2-40B4-BE49-F238E27FC236}">
                  <a16:creationId xmlns:a16="http://schemas.microsoft.com/office/drawing/2014/main" id="{6848065B-1377-4A23-8465-C03CED9708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4" name="Freeform 30">
              <a:extLst>
                <a:ext uri="{FF2B5EF4-FFF2-40B4-BE49-F238E27FC236}">
                  <a16:creationId xmlns:a16="http://schemas.microsoft.com/office/drawing/2014/main" id="{5FC7E91F-C2CD-4879-9041-52792503E2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5" name="Freeform 31">
              <a:extLst>
                <a:ext uri="{FF2B5EF4-FFF2-40B4-BE49-F238E27FC236}">
                  <a16:creationId xmlns:a16="http://schemas.microsoft.com/office/drawing/2014/main" id="{48D46C1F-B0AB-48F1-97F5-F23DA1134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6" name="Freeform 32">
              <a:extLst>
                <a:ext uri="{FF2B5EF4-FFF2-40B4-BE49-F238E27FC236}">
                  <a16:creationId xmlns:a16="http://schemas.microsoft.com/office/drawing/2014/main" id="{A570722E-36D8-4DE7-99C6-793A112D8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7" name="Freeform 29">
              <a:extLst>
                <a:ext uri="{FF2B5EF4-FFF2-40B4-BE49-F238E27FC236}">
                  <a16:creationId xmlns:a16="http://schemas.microsoft.com/office/drawing/2014/main" id="{FA7A1E9E-6726-421A-A64F-6DB8A7D1426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8" name="Freeform 30">
              <a:extLst>
                <a:ext uri="{FF2B5EF4-FFF2-40B4-BE49-F238E27FC236}">
                  <a16:creationId xmlns:a16="http://schemas.microsoft.com/office/drawing/2014/main" id="{E98FE030-8CD4-40ED-8497-2D1A677F61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9" name="Freeform 31">
              <a:extLst>
                <a:ext uri="{FF2B5EF4-FFF2-40B4-BE49-F238E27FC236}">
                  <a16:creationId xmlns:a16="http://schemas.microsoft.com/office/drawing/2014/main" id="{F732A4A6-A4DB-4DB5-9C07-855566567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0" name="Freeform 32">
              <a:extLst>
                <a:ext uri="{FF2B5EF4-FFF2-40B4-BE49-F238E27FC236}">
                  <a16:creationId xmlns:a16="http://schemas.microsoft.com/office/drawing/2014/main" id="{653D0EB4-D0DE-4CEE-AAAC-1DD6D85E8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1" name="Freeform 29">
              <a:extLst>
                <a:ext uri="{FF2B5EF4-FFF2-40B4-BE49-F238E27FC236}">
                  <a16:creationId xmlns:a16="http://schemas.microsoft.com/office/drawing/2014/main" id="{9DEBC409-18DD-4BBD-8159-B2736BC849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2" name="Freeform 30">
              <a:extLst>
                <a:ext uri="{FF2B5EF4-FFF2-40B4-BE49-F238E27FC236}">
                  <a16:creationId xmlns:a16="http://schemas.microsoft.com/office/drawing/2014/main" id="{C1FA6741-C9AE-4D5E-B0D3-214C3A019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3" name="Freeform 31">
              <a:extLst>
                <a:ext uri="{FF2B5EF4-FFF2-40B4-BE49-F238E27FC236}">
                  <a16:creationId xmlns:a16="http://schemas.microsoft.com/office/drawing/2014/main" id="{D4EFDCE7-A1F5-47A4-88FB-1F920149E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4" name="Freeform 32">
              <a:extLst>
                <a:ext uri="{FF2B5EF4-FFF2-40B4-BE49-F238E27FC236}">
                  <a16:creationId xmlns:a16="http://schemas.microsoft.com/office/drawing/2014/main" id="{F90D7821-4C40-4FB5-AB2E-1B5DB393F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5" name="Freeform 29">
              <a:extLst>
                <a:ext uri="{FF2B5EF4-FFF2-40B4-BE49-F238E27FC236}">
                  <a16:creationId xmlns:a16="http://schemas.microsoft.com/office/drawing/2014/main" id="{B154F13F-C320-452A-8B9C-56F572730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6" name="Freeform 30">
              <a:extLst>
                <a:ext uri="{FF2B5EF4-FFF2-40B4-BE49-F238E27FC236}">
                  <a16:creationId xmlns:a16="http://schemas.microsoft.com/office/drawing/2014/main" id="{DF2F6850-9CF8-4F0A-A390-57B080FB2D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7" name="Freeform 31">
              <a:extLst>
                <a:ext uri="{FF2B5EF4-FFF2-40B4-BE49-F238E27FC236}">
                  <a16:creationId xmlns:a16="http://schemas.microsoft.com/office/drawing/2014/main" id="{32B42DA3-F9EF-4D3F-AA6F-07CC87376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8" name="Freeform 32">
              <a:extLst>
                <a:ext uri="{FF2B5EF4-FFF2-40B4-BE49-F238E27FC236}">
                  <a16:creationId xmlns:a16="http://schemas.microsoft.com/office/drawing/2014/main" id="{D4090B04-88A6-4201-8717-68D0A8FC28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9" name="Freeform 477">
              <a:extLst>
                <a:ext uri="{FF2B5EF4-FFF2-40B4-BE49-F238E27FC236}">
                  <a16:creationId xmlns:a16="http://schemas.microsoft.com/office/drawing/2014/main" id="{EE5BDC09-C71F-4891-B663-0BB915350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0" name="Freeform 478">
              <a:extLst>
                <a:ext uri="{FF2B5EF4-FFF2-40B4-BE49-F238E27FC236}">
                  <a16:creationId xmlns:a16="http://schemas.microsoft.com/office/drawing/2014/main" id="{FF3FEFCC-6161-4383-9A8E-86D8840688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1" name="Freeform 479">
              <a:extLst>
                <a:ext uri="{FF2B5EF4-FFF2-40B4-BE49-F238E27FC236}">
                  <a16:creationId xmlns:a16="http://schemas.microsoft.com/office/drawing/2014/main" id="{120C69E0-06DB-41BB-9B9A-F5319301C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2" name="Freeform 480">
              <a:extLst>
                <a:ext uri="{FF2B5EF4-FFF2-40B4-BE49-F238E27FC236}">
                  <a16:creationId xmlns:a16="http://schemas.microsoft.com/office/drawing/2014/main" id="{3D13074E-4582-46CD-96C9-9CE6E75BD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3" name="Freeform 29">
              <a:extLst>
                <a:ext uri="{FF2B5EF4-FFF2-40B4-BE49-F238E27FC236}">
                  <a16:creationId xmlns:a16="http://schemas.microsoft.com/office/drawing/2014/main" id="{6FFA26B9-D9F0-4D99-A70C-555B908F4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4" name="Freeform 31">
              <a:extLst>
                <a:ext uri="{FF2B5EF4-FFF2-40B4-BE49-F238E27FC236}">
                  <a16:creationId xmlns:a16="http://schemas.microsoft.com/office/drawing/2014/main" id="{6F280A6F-F67F-4DE7-8050-B8F2E2AE2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5" name="Freeform 29">
              <a:extLst>
                <a:ext uri="{FF2B5EF4-FFF2-40B4-BE49-F238E27FC236}">
                  <a16:creationId xmlns:a16="http://schemas.microsoft.com/office/drawing/2014/main" id="{C8E90094-69DE-4651-9545-A71340266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6" name="Freeform 30">
              <a:extLst>
                <a:ext uri="{FF2B5EF4-FFF2-40B4-BE49-F238E27FC236}">
                  <a16:creationId xmlns:a16="http://schemas.microsoft.com/office/drawing/2014/main" id="{830570CB-E4A4-4603-B75E-205A81F40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7" name="Freeform 31">
              <a:extLst>
                <a:ext uri="{FF2B5EF4-FFF2-40B4-BE49-F238E27FC236}">
                  <a16:creationId xmlns:a16="http://schemas.microsoft.com/office/drawing/2014/main" id="{BDC7470C-762D-4D12-AE23-6BD7A63DC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8" name="Freeform 32">
              <a:extLst>
                <a:ext uri="{FF2B5EF4-FFF2-40B4-BE49-F238E27FC236}">
                  <a16:creationId xmlns:a16="http://schemas.microsoft.com/office/drawing/2014/main" id="{5EB80833-126E-4ADE-8495-0389BC2E6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9" name="Freeform 29">
              <a:extLst>
                <a:ext uri="{FF2B5EF4-FFF2-40B4-BE49-F238E27FC236}">
                  <a16:creationId xmlns:a16="http://schemas.microsoft.com/office/drawing/2014/main" id="{5DF22FA4-E31F-46C8-AE8E-92FDD8F803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0" name="Freeform 30">
              <a:extLst>
                <a:ext uri="{FF2B5EF4-FFF2-40B4-BE49-F238E27FC236}">
                  <a16:creationId xmlns:a16="http://schemas.microsoft.com/office/drawing/2014/main" id="{E29D7A71-2F96-40DD-AD08-E7D5B8E63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1" name="Freeform 31">
              <a:extLst>
                <a:ext uri="{FF2B5EF4-FFF2-40B4-BE49-F238E27FC236}">
                  <a16:creationId xmlns:a16="http://schemas.microsoft.com/office/drawing/2014/main" id="{74D10B8E-94AC-4D0F-A6A2-03CB3E835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2" name="Freeform 32">
              <a:extLst>
                <a:ext uri="{FF2B5EF4-FFF2-40B4-BE49-F238E27FC236}">
                  <a16:creationId xmlns:a16="http://schemas.microsoft.com/office/drawing/2014/main" id="{3547FE03-F7E4-45C4-A772-3DB66F0067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3" name="Freeform 29">
              <a:extLst>
                <a:ext uri="{FF2B5EF4-FFF2-40B4-BE49-F238E27FC236}">
                  <a16:creationId xmlns:a16="http://schemas.microsoft.com/office/drawing/2014/main" id="{EFB07733-17B8-4D5C-AA17-430A38595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4" name="Freeform 30">
              <a:extLst>
                <a:ext uri="{FF2B5EF4-FFF2-40B4-BE49-F238E27FC236}">
                  <a16:creationId xmlns:a16="http://schemas.microsoft.com/office/drawing/2014/main" id="{1FDD120E-1E30-4649-820F-F2F3B22F25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5" name="Freeform 31">
              <a:extLst>
                <a:ext uri="{FF2B5EF4-FFF2-40B4-BE49-F238E27FC236}">
                  <a16:creationId xmlns:a16="http://schemas.microsoft.com/office/drawing/2014/main" id="{8673633B-3700-42F4-9F1F-432DBEE43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6" name="Freeform 32">
              <a:extLst>
                <a:ext uri="{FF2B5EF4-FFF2-40B4-BE49-F238E27FC236}">
                  <a16:creationId xmlns:a16="http://schemas.microsoft.com/office/drawing/2014/main" id="{1698314C-BA3D-4E44-B141-914E665A2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7" name="Freeform 29">
              <a:extLst>
                <a:ext uri="{FF2B5EF4-FFF2-40B4-BE49-F238E27FC236}">
                  <a16:creationId xmlns:a16="http://schemas.microsoft.com/office/drawing/2014/main" id="{7EDA0B9E-A1ED-4440-BB8F-DE634006E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8" name="Freeform 30">
              <a:extLst>
                <a:ext uri="{FF2B5EF4-FFF2-40B4-BE49-F238E27FC236}">
                  <a16:creationId xmlns:a16="http://schemas.microsoft.com/office/drawing/2014/main" id="{0097BC4C-2BB1-4042-9475-9C9DE56DF7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9" name="Freeform 31">
              <a:extLst>
                <a:ext uri="{FF2B5EF4-FFF2-40B4-BE49-F238E27FC236}">
                  <a16:creationId xmlns:a16="http://schemas.microsoft.com/office/drawing/2014/main" id="{43F4B269-502C-47F2-8FC1-E233F0E29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0" name="Freeform 32">
              <a:extLst>
                <a:ext uri="{FF2B5EF4-FFF2-40B4-BE49-F238E27FC236}">
                  <a16:creationId xmlns:a16="http://schemas.microsoft.com/office/drawing/2014/main" id="{8955CC37-2F33-4FA4-ABF9-B6BDCE7BA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1" name="Freeform 499">
              <a:extLst>
                <a:ext uri="{FF2B5EF4-FFF2-40B4-BE49-F238E27FC236}">
                  <a16:creationId xmlns:a16="http://schemas.microsoft.com/office/drawing/2014/main" id="{B20879FB-09D0-499D-879C-29A57451B2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2" name="Freeform 500">
              <a:extLst>
                <a:ext uri="{FF2B5EF4-FFF2-40B4-BE49-F238E27FC236}">
                  <a16:creationId xmlns:a16="http://schemas.microsoft.com/office/drawing/2014/main" id="{8CEB450C-35EC-4096-8312-A9B375940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3" name="Freeform 501">
              <a:extLst>
                <a:ext uri="{FF2B5EF4-FFF2-40B4-BE49-F238E27FC236}">
                  <a16:creationId xmlns:a16="http://schemas.microsoft.com/office/drawing/2014/main" id="{BDDC4AAF-9C76-45F7-AB73-A516457D73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4" name="Freeform 502">
              <a:extLst>
                <a:ext uri="{FF2B5EF4-FFF2-40B4-BE49-F238E27FC236}">
                  <a16:creationId xmlns:a16="http://schemas.microsoft.com/office/drawing/2014/main" id="{FD54AED2-E9B5-4FC6-96B1-FAF4C6234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5" name="Freeform 29">
              <a:extLst>
                <a:ext uri="{FF2B5EF4-FFF2-40B4-BE49-F238E27FC236}">
                  <a16:creationId xmlns:a16="http://schemas.microsoft.com/office/drawing/2014/main" id="{EE5D6E7A-922C-44ED-808C-E65F1CAC785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6" name="Freeform 31">
              <a:extLst>
                <a:ext uri="{FF2B5EF4-FFF2-40B4-BE49-F238E27FC236}">
                  <a16:creationId xmlns:a16="http://schemas.microsoft.com/office/drawing/2014/main" id="{5EE629D9-E857-4627-BCED-E00747F758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3" name="Freeform 29">
              <a:extLst>
                <a:ext uri="{FF2B5EF4-FFF2-40B4-BE49-F238E27FC236}">
                  <a16:creationId xmlns:a16="http://schemas.microsoft.com/office/drawing/2014/main" id="{E355B6B8-705C-4486-89C5-CD9DFDC03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4" name="Freeform 30">
              <a:extLst>
                <a:ext uri="{FF2B5EF4-FFF2-40B4-BE49-F238E27FC236}">
                  <a16:creationId xmlns:a16="http://schemas.microsoft.com/office/drawing/2014/main" id="{71EAB415-2CE4-471A-9A0C-D149846D446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5" name="Freeform 31">
              <a:extLst>
                <a:ext uri="{FF2B5EF4-FFF2-40B4-BE49-F238E27FC236}">
                  <a16:creationId xmlns:a16="http://schemas.microsoft.com/office/drawing/2014/main" id="{61E2BB8F-020F-4E90-92A9-7C1156D75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6" name="Freeform 32">
              <a:extLst>
                <a:ext uri="{FF2B5EF4-FFF2-40B4-BE49-F238E27FC236}">
                  <a16:creationId xmlns:a16="http://schemas.microsoft.com/office/drawing/2014/main" id="{F063538C-31A5-4E90-9726-36359D7BF8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7" name="Freeform 29">
              <a:extLst>
                <a:ext uri="{FF2B5EF4-FFF2-40B4-BE49-F238E27FC236}">
                  <a16:creationId xmlns:a16="http://schemas.microsoft.com/office/drawing/2014/main" id="{C9269EA8-7774-4BE6-A632-185043052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8" name="Freeform 30">
              <a:extLst>
                <a:ext uri="{FF2B5EF4-FFF2-40B4-BE49-F238E27FC236}">
                  <a16:creationId xmlns:a16="http://schemas.microsoft.com/office/drawing/2014/main" id="{6FA9F760-D8B0-4A2D-8664-BA5901232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9" name="Freeform 31">
              <a:extLst>
                <a:ext uri="{FF2B5EF4-FFF2-40B4-BE49-F238E27FC236}">
                  <a16:creationId xmlns:a16="http://schemas.microsoft.com/office/drawing/2014/main" id="{EAE5F1D5-3A1A-4098-9716-DC42B4CD8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0" name="Freeform 32">
              <a:extLst>
                <a:ext uri="{FF2B5EF4-FFF2-40B4-BE49-F238E27FC236}">
                  <a16:creationId xmlns:a16="http://schemas.microsoft.com/office/drawing/2014/main" id="{A0CD98C8-DEDC-413C-AAE0-B8664482BF8C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1" name="Freeform 29">
              <a:extLst>
                <a:ext uri="{FF2B5EF4-FFF2-40B4-BE49-F238E27FC236}">
                  <a16:creationId xmlns:a16="http://schemas.microsoft.com/office/drawing/2014/main" id="{C780E0D8-60FD-4EDD-9CD8-7E16BA808D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2" name="Freeform 30">
              <a:extLst>
                <a:ext uri="{FF2B5EF4-FFF2-40B4-BE49-F238E27FC236}">
                  <a16:creationId xmlns:a16="http://schemas.microsoft.com/office/drawing/2014/main" id="{68C5F65A-2091-40BE-9ABE-356F146096D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3" name="Freeform 31">
              <a:extLst>
                <a:ext uri="{FF2B5EF4-FFF2-40B4-BE49-F238E27FC236}">
                  <a16:creationId xmlns:a16="http://schemas.microsoft.com/office/drawing/2014/main" id="{8CE0C39C-EB67-4F43-9EB6-0A980D570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4" name="Freeform 32">
              <a:extLst>
                <a:ext uri="{FF2B5EF4-FFF2-40B4-BE49-F238E27FC236}">
                  <a16:creationId xmlns:a16="http://schemas.microsoft.com/office/drawing/2014/main" id="{4D40A3C6-5940-45E8-939D-03C382285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5" name="Freeform 29">
              <a:extLst>
                <a:ext uri="{FF2B5EF4-FFF2-40B4-BE49-F238E27FC236}">
                  <a16:creationId xmlns:a16="http://schemas.microsoft.com/office/drawing/2014/main" id="{2D070B8F-D388-42F8-9060-AC85AA317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6" name="Freeform 30">
              <a:extLst>
                <a:ext uri="{FF2B5EF4-FFF2-40B4-BE49-F238E27FC236}">
                  <a16:creationId xmlns:a16="http://schemas.microsoft.com/office/drawing/2014/main" id="{D0680CB7-6B1B-496C-B4C3-66F5C290F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7" name="Freeform 31">
              <a:extLst>
                <a:ext uri="{FF2B5EF4-FFF2-40B4-BE49-F238E27FC236}">
                  <a16:creationId xmlns:a16="http://schemas.microsoft.com/office/drawing/2014/main" id="{07E75AAD-D078-4D04-B62F-4FE20DF5BF9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8" name="Freeform 32">
              <a:extLst>
                <a:ext uri="{FF2B5EF4-FFF2-40B4-BE49-F238E27FC236}">
                  <a16:creationId xmlns:a16="http://schemas.microsoft.com/office/drawing/2014/main" id="{752AA88E-2254-434E-A3A6-8F35D541F2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9" name="Freeform 387">
              <a:extLst>
                <a:ext uri="{FF2B5EF4-FFF2-40B4-BE49-F238E27FC236}">
                  <a16:creationId xmlns:a16="http://schemas.microsoft.com/office/drawing/2014/main" id="{91AFAD3B-76EF-49F8-AF4E-F79B155B5D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0" name="Freeform 388">
              <a:extLst>
                <a:ext uri="{FF2B5EF4-FFF2-40B4-BE49-F238E27FC236}">
                  <a16:creationId xmlns:a16="http://schemas.microsoft.com/office/drawing/2014/main" id="{AD4AE479-698B-4F3F-9106-2D1E55471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1" name="Freeform 389">
              <a:extLst>
                <a:ext uri="{FF2B5EF4-FFF2-40B4-BE49-F238E27FC236}">
                  <a16:creationId xmlns:a16="http://schemas.microsoft.com/office/drawing/2014/main" id="{3D200F2D-46A1-4FAB-9BFA-7822CAB97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2" name="Freeform 390">
              <a:extLst>
                <a:ext uri="{FF2B5EF4-FFF2-40B4-BE49-F238E27FC236}">
                  <a16:creationId xmlns:a16="http://schemas.microsoft.com/office/drawing/2014/main" id="{29DAC8BE-02CE-460E-AA58-7F00B180F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3" name="Freeform 29">
              <a:extLst>
                <a:ext uri="{FF2B5EF4-FFF2-40B4-BE49-F238E27FC236}">
                  <a16:creationId xmlns:a16="http://schemas.microsoft.com/office/drawing/2014/main" id="{E373CEA0-3971-46E0-B00A-838759A15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4" name="Freeform 31">
              <a:extLst>
                <a:ext uri="{FF2B5EF4-FFF2-40B4-BE49-F238E27FC236}">
                  <a16:creationId xmlns:a16="http://schemas.microsoft.com/office/drawing/2014/main" id="{712BDDB2-BAAF-46E0-A930-8E2D26181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5" name="Freeform 29">
              <a:extLst>
                <a:ext uri="{FF2B5EF4-FFF2-40B4-BE49-F238E27FC236}">
                  <a16:creationId xmlns:a16="http://schemas.microsoft.com/office/drawing/2014/main" id="{53A68A05-9B0D-4E89-8166-04B1059EB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6" name="Freeform 30">
              <a:extLst>
                <a:ext uri="{FF2B5EF4-FFF2-40B4-BE49-F238E27FC236}">
                  <a16:creationId xmlns:a16="http://schemas.microsoft.com/office/drawing/2014/main" id="{28C34594-F466-44D8-81DB-C6168625D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7" name="Freeform 31">
              <a:extLst>
                <a:ext uri="{FF2B5EF4-FFF2-40B4-BE49-F238E27FC236}">
                  <a16:creationId xmlns:a16="http://schemas.microsoft.com/office/drawing/2014/main" id="{05F1A90C-5F99-4981-B4F0-40D673DC2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8" name="Freeform 32">
              <a:extLst>
                <a:ext uri="{FF2B5EF4-FFF2-40B4-BE49-F238E27FC236}">
                  <a16:creationId xmlns:a16="http://schemas.microsoft.com/office/drawing/2014/main" id="{580AC64F-5593-4181-A0A2-082CB86C0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9" name="Freeform 397">
              <a:extLst>
                <a:ext uri="{FF2B5EF4-FFF2-40B4-BE49-F238E27FC236}">
                  <a16:creationId xmlns:a16="http://schemas.microsoft.com/office/drawing/2014/main" id="{05A42094-8C7E-481A-A6A8-05C295C8F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0" name="Freeform 398">
              <a:extLst>
                <a:ext uri="{FF2B5EF4-FFF2-40B4-BE49-F238E27FC236}">
                  <a16:creationId xmlns:a16="http://schemas.microsoft.com/office/drawing/2014/main" id="{432208F0-F6FB-4FD7-AFFA-7C0E6257F8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1" name="Freeform 399">
              <a:extLst>
                <a:ext uri="{FF2B5EF4-FFF2-40B4-BE49-F238E27FC236}">
                  <a16:creationId xmlns:a16="http://schemas.microsoft.com/office/drawing/2014/main" id="{52302EEC-BC83-4C40-B335-379B0B3C7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2" name="Freeform 400">
              <a:extLst>
                <a:ext uri="{FF2B5EF4-FFF2-40B4-BE49-F238E27FC236}">
                  <a16:creationId xmlns:a16="http://schemas.microsoft.com/office/drawing/2014/main" id="{DA9C0D33-F413-48F7-BA12-7E9DC9E16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8" name="Group 1807">
            <a:extLst>
              <a:ext uri="{FF2B5EF4-FFF2-40B4-BE49-F238E27FC236}">
                <a16:creationId xmlns:a16="http://schemas.microsoft.com/office/drawing/2014/main" id="{F97B1388-E461-4A38-9B09-B364514CB632}"/>
              </a:ext>
            </a:extLst>
          </p:cNvPr>
          <p:cNvGrpSpPr/>
          <p:nvPr userDrawn="1"/>
        </p:nvGrpSpPr>
        <p:grpSpPr>
          <a:xfrm>
            <a:off x="83664" y="1203974"/>
            <a:ext cx="12009864" cy="176637"/>
            <a:chOff x="83663" y="1093620"/>
            <a:chExt cx="12009864" cy="176637"/>
          </a:xfrm>
        </p:grpSpPr>
        <p:sp>
          <p:nvSpPr>
            <p:cNvPr id="587" name="Freeform 29">
              <a:extLst>
                <a:ext uri="{FF2B5EF4-FFF2-40B4-BE49-F238E27FC236}">
                  <a16:creationId xmlns:a16="http://schemas.microsoft.com/office/drawing/2014/main" id="{36B162BB-7163-4D21-B3A9-C8C41569AC0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8" name="Freeform 30">
              <a:extLst>
                <a:ext uri="{FF2B5EF4-FFF2-40B4-BE49-F238E27FC236}">
                  <a16:creationId xmlns:a16="http://schemas.microsoft.com/office/drawing/2014/main" id="{697E87B2-E6B5-49F6-AC2D-2C41C8927D1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1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9" name="Freeform 31">
              <a:extLst>
                <a:ext uri="{FF2B5EF4-FFF2-40B4-BE49-F238E27FC236}">
                  <a16:creationId xmlns:a16="http://schemas.microsoft.com/office/drawing/2014/main" id="{867C8C9E-A4EC-40C3-82BE-A1E95DD29A3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6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0" name="Freeform 32">
              <a:extLst>
                <a:ext uri="{FF2B5EF4-FFF2-40B4-BE49-F238E27FC236}">
                  <a16:creationId xmlns:a16="http://schemas.microsoft.com/office/drawing/2014/main" id="{E6581502-05A8-44D2-A397-CB6D4AEBAF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1" name="Freeform 29">
              <a:extLst>
                <a:ext uri="{FF2B5EF4-FFF2-40B4-BE49-F238E27FC236}">
                  <a16:creationId xmlns:a16="http://schemas.microsoft.com/office/drawing/2014/main" id="{E84CA57F-FCA6-4C7B-8760-905E893F0B4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2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2" name="Freeform 30">
              <a:extLst>
                <a:ext uri="{FF2B5EF4-FFF2-40B4-BE49-F238E27FC236}">
                  <a16:creationId xmlns:a16="http://schemas.microsoft.com/office/drawing/2014/main" id="{04B23132-24D5-45D5-8D5D-ABFCF82AEF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3" name="Freeform 31">
              <a:extLst>
                <a:ext uri="{FF2B5EF4-FFF2-40B4-BE49-F238E27FC236}">
                  <a16:creationId xmlns:a16="http://schemas.microsoft.com/office/drawing/2014/main" id="{1BFE2D4E-2F01-4812-91E4-4A3DCD06755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7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4" name="Freeform 32">
              <a:extLst>
                <a:ext uri="{FF2B5EF4-FFF2-40B4-BE49-F238E27FC236}">
                  <a16:creationId xmlns:a16="http://schemas.microsoft.com/office/drawing/2014/main" id="{616787D7-48DF-4F58-88DE-FDCF48065F5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6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5" name="Freeform 29">
              <a:extLst>
                <a:ext uri="{FF2B5EF4-FFF2-40B4-BE49-F238E27FC236}">
                  <a16:creationId xmlns:a16="http://schemas.microsoft.com/office/drawing/2014/main" id="{239E8565-CEDA-40B3-A95D-9C053AF7C62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4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6" name="Freeform 30">
              <a:extLst>
                <a:ext uri="{FF2B5EF4-FFF2-40B4-BE49-F238E27FC236}">
                  <a16:creationId xmlns:a16="http://schemas.microsoft.com/office/drawing/2014/main" id="{75726EFC-E202-4C6E-A623-182690D5C6F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7" name="Freeform 31">
              <a:extLst>
                <a:ext uri="{FF2B5EF4-FFF2-40B4-BE49-F238E27FC236}">
                  <a16:creationId xmlns:a16="http://schemas.microsoft.com/office/drawing/2014/main" id="{AE07D73F-0FBB-4CC6-AAE5-FCE5AE42A8A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8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8" name="Freeform 32">
              <a:extLst>
                <a:ext uri="{FF2B5EF4-FFF2-40B4-BE49-F238E27FC236}">
                  <a16:creationId xmlns:a16="http://schemas.microsoft.com/office/drawing/2014/main" id="{14C1270F-0E67-42B6-AC5A-672BA742CC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8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9" name="Freeform 29">
              <a:extLst>
                <a:ext uri="{FF2B5EF4-FFF2-40B4-BE49-F238E27FC236}">
                  <a16:creationId xmlns:a16="http://schemas.microsoft.com/office/drawing/2014/main" id="{534CAF96-30DC-4EB7-A93A-50DA5A4F2E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0" name="Freeform 30">
              <a:extLst>
                <a:ext uri="{FF2B5EF4-FFF2-40B4-BE49-F238E27FC236}">
                  <a16:creationId xmlns:a16="http://schemas.microsoft.com/office/drawing/2014/main" id="{125C76F1-16D6-4905-B7FB-B5218F83B8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9534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1" name="Freeform 31">
              <a:extLst>
                <a:ext uri="{FF2B5EF4-FFF2-40B4-BE49-F238E27FC236}">
                  <a16:creationId xmlns:a16="http://schemas.microsoft.com/office/drawing/2014/main" id="{B3E03C26-E907-4B62-B931-C3A78968B51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2" name="Freeform 32">
              <a:extLst>
                <a:ext uri="{FF2B5EF4-FFF2-40B4-BE49-F238E27FC236}">
                  <a16:creationId xmlns:a16="http://schemas.microsoft.com/office/drawing/2014/main" id="{E1FC75F6-8CC4-485B-BC78-7D2330B3BB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6629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3" name="Freeform 521">
              <a:extLst>
                <a:ext uri="{FF2B5EF4-FFF2-40B4-BE49-F238E27FC236}">
                  <a16:creationId xmlns:a16="http://schemas.microsoft.com/office/drawing/2014/main" id="{970F6CC9-D98B-41E8-B148-FACF62CDB5F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6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4" name="Freeform 522">
              <a:extLst>
                <a:ext uri="{FF2B5EF4-FFF2-40B4-BE49-F238E27FC236}">
                  <a16:creationId xmlns:a16="http://schemas.microsoft.com/office/drawing/2014/main" id="{39471E83-CC9B-45BE-AAA7-F4A58772E03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4765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5" name="Freeform 523">
              <a:extLst>
                <a:ext uri="{FF2B5EF4-FFF2-40B4-BE49-F238E27FC236}">
                  <a16:creationId xmlns:a16="http://schemas.microsoft.com/office/drawing/2014/main" id="{9A221B38-7190-4F41-B393-A22B6DF3E67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7999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6" name="Freeform 524">
              <a:extLst>
                <a:ext uri="{FF2B5EF4-FFF2-40B4-BE49-F238E27FC236}">
                  <a16:creationId xmlns:a16="http://schemas.microsoft.com/office/drawing/2014/main" id="{1F59ACC4-4494-4672-ACC1-8A2C02F7B8C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1860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7" name="Freeform 29">
              <a:extLst>
                <a:ext uri="{FF2B5EF4-FFF2-40B4-BE49-F238E27FC236}">
                  <a16:creationId xmlns:a16="http://schemas.microsoft.com/office/drawing/2014/main" id="{1AFC02B4-5C47-4F76-B5CE-2F12F0B9A16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6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8" name="Freeform 31">
              <a:extLst>
                <a:ext uri="{FF2B5EF4-FFF2-40B4-BE49-F238E27FC236}">
                  <a16:creationId xmlns:a16="http://schemas.microsoft.com/office/drawing/2014/main" id="{3C8F2F10-339A-4BC5-B9B5-2CB5F4C569E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9" name="Freeform 29">
              <a:extLst>
                <a:ext uri="{FF2B5EF4-FFF2-40B4-BE49-F238E27FC236}">
                  <a16:creationId xmlns:a16="http://schemas.microsoft.com/office/drawing/2014/main" id="{B57197C2-DCE7-408C-9419-70B75E96EA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08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0" name="Freeform 30">
              <a:extLst>
                <a:ext uri="{FF2B5EF4-FFF2-40B4-BE49-F238E27FC236}">
                  <a16:creationId xmlns:a16="http://schemas.microsoft.com/office/drawing/2014/main" id="{30EB9B17-B68D-4FE2-BF0E-6F6798D527D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7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1" name="Freeform 31">
              <a:extLst>
                <a:ext uri="{FF2B5EF4-FFF2-40B4-BE49-F238E27FC236}">
                  <a16:creationId xmlns:a16="http://schemas.microsoft.com/office/drawing/2014/main" id="{86B1E483-6FE2-43E3-AB5F-039CED079D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2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2" name="Freeform 32">
              <a:extLst>
                <a:ext uri="{FF2B5EF4-FFF2-40B4-BE49-F238E27FC236}">
                  <a16:creationId xmlns:a16="http://schemas.microsoft.com/office/drawing/2014/main" id="{FA62A1BF-A571-46C9-A11C-5AEE1C4178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2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3" name="Freeform 29">
              <a:extLst>
                <a:ext uri="{FF2B5EF4-FFF2-40B4-BE49-F238E27FC236}">
                  <a16:creationId xmlns:a16="http://schemas.microsoft.com/office/drawing/2014/main" id="{2768E451-7777-4880-845E-F7B6BE7FA8F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39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4" name="Freeform 30">
              <a:extLst>
                <a:ext uri="{FF2B5EF4-FFF2-40B4-BE49-F238E27FC236}">
                  <a16:creationId xmlns:a16="http://schemas.microsoft.com/office/drawing/2014/main" id="{6AAA3D23-B21A-4993-A356-986EA1DE286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8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5" name="Freeform 31">
              <a:extLst>
                <a:ext uri="{FF2B5EF4-FFF2-40B4-BE49-F238E27FC236}">
                  <a16:creationId xmlns:a16="http://schemas.microsoft.com/office/drawing/2014/main" id="{F81C0D60-08CF-4B7F-A6C3-4C964E21CC3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3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6" name="Freeform 32">
              <a:extLst>
                <a:ext uri="{FF2B5EF4-FFF2-40B4-BE49-F238E27FC236}">
                  <a16:creationId xmlns:a16="http://schemas.microsoft.com/office/drawing/2014/main" id="{C779632A-3F99-4EEE-8779-C94FFD483CB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3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7" name="Freeform 29">
              <a:extLst>
                <a:ext uri="{FF2B5EF4-FFF2-40B4-BE49-F238E27FC236}">
                  <a16:creationId xmlns:a16="http://schemas.microsoft.com/office/drawing/2014/main" id="{88635CBC-DAAE-463A-A7FA-BDF471C234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0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8" name="Freeform 30">
              <a:extLst>
                <a:ext uri="{FF2B5EF4-FFF2-40B4-BE49-F238E27FC236}">
                  <a16:creationId xmlns:a16="http://schemas.microsoft.com/office/drawing/2014/main" id="{98EF7E55-704F-4D85-A12C-D8E593AD2D8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9" name="Freeform 31">
              <a:extLst>
                <a:ext uri="{FF2B5EF4-FFF2-40B4-BE49-F238E27FC236}">
                  <a16:creationId xmlns:a16="http://schemas.microsoft.com/office/drawing/2014/main" id="{CFBBF037-13CE-44D7-B7F7-2EA00F92D08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5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0" name="Freeform 32">
              <a:extLst>
                <a:ext uri="{FF2B5EF4-FFF2-40B4-BE49-F238E27FC236}">
                  <a16:creationId xmlns:a16="http://schemas.microsoft.com/office/drawing/2014/main" id="{36C3D6C6-8C25-48FB-99D7-CDD4DA0E2D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4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1" name="Freeform 29">
              <a:extLst>
                <a:ext uri="{FF2B5EF4-FFF2-40B4-BE49-F238E27FC236}">
                  <a16:creationId xmlns:a16="http://schemas.microsoft.com/office/drawing/2014/main" id="{BE4E4866-79AD-496A-B825-4FCF74DC73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1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2" name="Freeform 30">
              <a:extLst>
                <a:ext uri="{FF2B5EF4-FFF2-40B4-BE49-F238E27FC236}">
                  <a16:creationId xmlns:a16="http://schemas.microsoft.com/office/drawing/2014/main" id="{37624B24-B1BF-4103-8468-856B7D2F10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7060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3" name="Freeform 31">
              <a:extLst>
                <a:ext uri="{FF2B5EF4-FFF2-40B4-BE49-F238E27FC236}">
                  <a16:creationId xmlns:a16="http://schemas.microsoft.com/office/drawing/2014/main" id="{285A91E1-96BC-42C3-AF9D-B9F2EDC3F7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6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4" name="Freeform 32">
              <a:extLst>
                <a:ext uri="{FF2B5EF4-FFF2-40B4-BE49-F238E27FC236}">
                  <a16:creationId xmlns:a16="http://schemas.microsoft.com/office/drawing/2014/main" id="{5B40AAB1-E0F8-4AC8-B294-77D343A3C2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4155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5" name="Freeform 543">
              <a:extLst>
                <a:ext uri="{FF2B5EF4-FFF2-40B4-BE49-F238E27FC236}">
                  <a16:creationId xmlns:a16="http://schemas.microsoft.com/office/drawing/2014/main" id="{15B45575-B0A8-4E1A-A502-6FBA948C5B2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6" name="Freeform 544">
              <a:extLst>
                <a:ext uri="{FF2B5EF4-FFF2-40B4-BE49-F238E27FC236}">
                  <a16:creationId xmlns:a16="http://schemas.microsoft.com/office/drawing/2014/main" id="{F00C7CD9-4664-4851-B7E8-F320B38B6C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291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7" name="Freeform 545">
              <a:extLst>
                <a:ext uri="{FF2B5EF4-FFF2-40B4-BE49-F238E27FC236}">
                  <a16:creationId xmlns:a16="http://schemas.microsoft.com/office/drawing/2014/main" id="{79E7243C-3F48-4917-A35D-F6B4760E0C5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6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8" name="Freeform 546">
              <a:extLst>
                <a:ext uri="{FF2B5EF4-FFF2-40B4-BE49-F238E27FC236}">
                  <a16:creationId xmlns:a16="http://schemas.microsoft.com/office/drawing/2014/main" id="{0E06BBDA-92F4-4670-8013-AA005C5D46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9387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9" name="Freeform 29">
              <a:extLst>
                <a:ext uri="{FF2B5EF4-FFF2-40B4-BE49-F238E27FC236}">
                  <a16:creationId xmlns:a16="http://schemas.microsoft.com/office/drawing/2014/main" id="{AC7FC873-6A15-4A31-B5E9-3D3D3ED770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3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0" name="Freeform 31">
              <a:extLst>
                <a:ext uri="{FF2B5EF4-FFF2-40B4-BE49-F238E27FC236}">
                  <a16:creationId xmlns:a16="http://schemas.microsoft.com/office/drawing/2014/main" id="{F0A21B7E-B68B-43D9-A348-6A37C83E136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7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3" name="Freeform 30">
              <a:extLst>
                <a:ext uri="{FF2B5EF4-FFF2-40B4-BE49-F238E27FC236}">
                  <a16:creationId xmlns:a16="http://schemas.microsoft.com/office/drawing/2014/main" id="{0505EC1E-71A0-4757-AA67-CB066898004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4480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4" name="Freeform 32">
              <a:extLst>
                <a:ext uri="{FF2B5EF4-FFF2-40B4-BE49-F238E27FC236}">
                  <a16:creationId xmlns:a16="http://schemas.microsoft.com/office/drawing/2014/main" id="{5552218F-8F2F-4BED-818B-B48D43F0B16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81575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5" name="Freeform 403">
              <a:extLst>
                <a:ext uri="{FF2B5EF4-FFF2-40B4-BE49-F238E27FC236}">
                  <a16:creationId xmlns:a16="http://schemas.microsoft.com/office/drawing/2014/main" id="{D1FB006D-7447-48B6-BC17-46267D0B98F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6" name="Freeform 404">
              <a:extLst>
                <a:ext uri="{FF2B5EF4-FFF2-40B4-BE49-F238E27FC236}">
                  <a16:creationId xmlns:a16="http://schemas.microsoft.com/office/drawing/2014/main" id="{61FF96BF-D17A-4E41-8CF2-1C39CBCA393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9711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7" name="Freeform 405">
              <a:extLst>
                <a:ext uri="{FF2B5EF4-FFF2-40B4-BE49-F238E27FC236}">
                  <a16:creationId xmlns:a16="http://schemas.microsoft.com/office/drawing/2014/main" id="{F69EA0B0-D8F2-484D-8C6B-3E65F520039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5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8" name="Freeform 406">
              <a:extLst>
                <a:ext uri="{FF2B5EF4-FFF2-40B4-BE49-F238E27FC236}">
                  <a16:creationId xmlns:a16="http://schemas.microsoft.com/office/drawing/2014/main" id="{077EC9E4-3943-4C91-BEB3-C0C84735998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6806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9" name="Freeform 29">
              <a:extLst>
                <a:ext uri="{FF2B5EF4-FFF2-40B4-BE49-F238E27FC236}">
                  <a16:creationId xmlns:a16="http://schemas.microsoft.com/office/drawing/2014/main" id="{C772453A-CA0A-4192-809C-1BBC4B26C8E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3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0" name="Freeform 31">
              <a:extLst>
                <a:ext uri="{FF2B5EF4-FFF2-40B4-BE49-F238E27FC236}">
                  <a16:creationId xmlns:a16="http://schemas.microsoft.com/office/drawing/2014/main" id="{A505ED5C-83DB-45E9-9B45-09451403E1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7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1" name="Freeform 29">
              <a:extLst>
                <a:ext uri="{FF2B5EF4-FFF2-40B4-BE49-F238E27FC236}">
                  <a16:creationId xmlns:a16="http://schemas.microsoft.com/office/drawing/2014/main" id="{57C850A7-ACFC-4CDD-8757-A3229D5DB42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5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2" name="Freeform 30">
              <a:extLst>
                <a:ext uri="{FF2B5EF4-FFF2-40B4-BE49-F238E27FC236}">
                  <a16:creationId xmlns:a16="http://schemas.microsoft.com/office/drawing/2014/main" id="{A8588D13-D9C9-4760-A976-F6E680ADCAF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3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3" name="Freeform 31">
              <a:extLst>
                <a:ext uri="{FF2B5EF4-FFF2-40B4-BE49-F238E27FC236}">
                  <a16:creationId xmlns:a16="http://schemas.microsoft.com/office/drawing/2014/main" id="{180833DC-1CFB-41CA-90B2-2CCE86E83D9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48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4" name="Freeform 32">
              <a:extLst>
                <a:ext uri="{FF2B5EF4-FFF2-40B4-BE49-F238E27FC236}">
                  <a16:creationId xmlns:a16="http://schemas.microsoft.com/office/drawing/2014/main" id="{7D64AF77-4D5D-4817-B827-B11D44AAD2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08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5" name="Freeform 29">
              <a:extLst>
                <a:ext uri="{FF2B5EF4-FFF2-40B4-BE49-F238E27FC236}">
                  <a16:creationId xmlns:a16="http://schemas.microsoft.com/office/drawing/2014/main" id="{1EBE0504-4F94-4B68-B004-7CE88CA86B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5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6" name="Freeform 30">
              <a:extLst>
                <a:ext uri="{FF2B5EF4-FFF2-40B4-BE49-F238E27FC236}">
                  <a16:creationId xmlns:a16="http://schemas.microsoft.com/office/drawing/2014/main" id="{A3F3D72F-364F-4F43-BDC8-5796172351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4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7" name="Freeform 31">
              <a:extLst>
                <a:ext uri="{FF2B5EF4-FFF2-40B4-BE49-F238E27FC236}">
                  <a16:creationId xmlns:a16="http://schemas.microsoft.com/office/drawing/2014/main" id="{A5E0DE00-7E2C-43F3-A74D-D9BBABA1A65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0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8" name="Freeform 32">
              <a:extLst>
                <a:ext uri="{FF2B5EF4-FFF2-40B4-BE49-F238E27FC236}">
                  <a16:creationId xmlns:a16="http://schemas.microsoft.com/office/drawing/2014/main" id="{3CB09C05-AFE1-4043-9CEA-554A825CB4D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39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9" name="Freeform 29">
              <a:extLst>
                <a:ext uri="{FF2B5EF4-FFF2-40B4-BE49-F238E27FC236}">
                  <a16:creationId xmlns:a16="http://schemas.microsoft.com/office/drawing/2014/main" id="{32F82255-1C6C-4F2D-AFF6-0DEFB9BB38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6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0" name="Freeform 30">
              <a:extLst>
                <a:ext uri="{FF2B5EF4-FFF2-40B4-BE49-F238E27FC236}">
                  <a16:creationId xmlns:a16="http://schemas.microsoft.com/office/drawing/2014/main" id="{90ED368B-C56C-4638-BDED-57AAE97B444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5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1" name="Freeform 31">
              <a:extLst>
                <a:ext uri="{FF2B5EF4-FFF2-40B4-BE49-F238E27FC236}">
                  <a16:creationId xmlns:a16="http://schemas.microsoft.com/office/drawing/2014/main" id="{F78D68BB-3538-45D3-877E-773442DC114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1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2" name="Freeform 32">
              <a:extLst>
                <a:ext uri="{FF2B5EF4-FFF2-40B4-BE49-F238E27FC236}">
                  <a16:creationId xmlns:a16="http://schemas.microsoft.com/office/drawing/2014/main" id="{DE8D0B18-51B4-4B08-B7EC-C0CAEC9919D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0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3" name="Freeform 29">
              <a:extLst>
                <a:ext uri="{FF2B5EF4-FFF2-40B4-BE49-F238E27FC236}">
                  <a16:creationId xmlns:a16="http://schemas.microsoft.com/office/drawing/2014/main" id="{FE69D609-E608-42DA-848F-C13313CA2E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4" name="Freeform 30">
              <a:extLst>
                <a:ext uri="{FF2B5EF4-FFF2-40B4-BE49-F238E27FC236}">
                  <a16:creationId xmlns:a16="http://schemas.microsoft.com/office/drawing/2014/main" id="{AE2C51F5-C918-4FEB-9816-FB44F800658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72007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5" name="Freeform 31">
              <a:extLst>
                <a:ext uri="{FF2B5EF4-FFF2-40B4-BE49-F238E27FC236}">
                  <a16:creationId xmlns:a16="http://schemas.microsoft.com/office/drawing/2014/main" id="{BDA39113-B17F-4E4F-A0A5-142A76BF7D3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2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6" name="Freeform 32">
              <a:extLst>
                <a:ext uri="{FF2B5EF4-FFF2-40B4-BE49-F238E27FC236}">
                  <a16:creationId xmlns:a16="http://schemas.microsoft.com/office/drawing/2014/main" id="{0549CF8D-2955-4DCF-89C6-A4A5D9D945A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9101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7" name="Freeform 425">
              <a:extLst>
                <a:ext uri="{FF2B5EF4-FFF2-40B4-BE49-F238E27FC236}">
                  <a16:creationId xmlns:a16="http://schemas.microsoft.com/office/drawing/2014/main" id="{C27AE4E9-D86B-4032-BEF1-8302F2A9842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8" name="Freeform 426">
              <a:extLst>
                <a:ext uri="{FF2B5EF4-FFF2-40B4-BE49-F238E27FC236}">
                  <a16:creationId xmlns:a16="http://schemas.microsoft.com/office/drawing/2014/main" id="{9B59B0E4-B884-4807-B731-5DD8C8318FD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7237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9" name="Freeform 427">
              <a:extLst>
                <a:ext uri="{FF2B5EF4-FFF2-40B4-BE49-F238E27FC236}">
                  <a16:creationId xmlns:a16="http://schemas.microsoft.com/office/drawing/2014/main" id="{421DA6DF-1688-4B28-8A93-CF30836F581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2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0" name="Freeform 428">
              <a:extLst>
                <a:ext uri="{FF2B5EF4-FFF2-40B4-BE49-F238E27FC236}">
                  <a16:creationId xmlns:a16="http://schemas.microsoft.com/office/drawing/2014/main" id="{7DBC9D7A-990D-4EB3-BB41-AF524D863D5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4332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1" name="Freeform 29">
              <a:extLst>
                <a:ext uri="{FF2B5EF4-FFF2-40B4-BE49-F238E27FC236}">
                  <a16:creationId xmlns:a16="http://schemas.microsoft.com/office/drawing/2014/main" id="{CD10BADB-C74B-4DDC-BC8A-370CF75C6E2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09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2" name="Freeform 31">
              <a:extLst>
                <a:ext uri="{FF2B5EF4-FFF2-40B4-BE49-F238E27FC236}">
                  <a16:creationId xmlns:a16="http://schemas.microsoft.com/office/drawing/2014/main" id="{36CD42B8-8600-48C7-88C2-93E307AF60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3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9" name="Group 1808">
            <a:extLst>
              <a:ext uri="{FF2B5EF4-FFF2-40B4-BE49-F238E27FC236}">
                <a16:creationId xmlns:a16="http://schemas.microsoft.com/office/drawing/2014/main" id="{800BFD97-21DF-408D-9CD6-4059272BD1AA}"/>
              </a:ext>
            </a:extLst>
          </p:cNvPr>
          <p:cNvGrpSpPr/>
          <p:nvPr userDrawn="1"/>
        </p:nvGrpSpPr>
        <p:grpSpPr>
          <a:xfrm>
            <a:off x="83663" y="1489008"/>
            <a:ext cx="12009863" cy="176637"/>
            <a:chOff x="83663" y="1383929"/>
            <a:chExt cx="12009863" cy="176637"/>
          </a:xfrm>
        </p:grpSpPr>
        <p:sp>
          <p:nvSpPr>
            <p:cNvPr id="631" name="Freeform 29">
              <a:extLst>
                <a:ext uri="{FF2B5EF4-FFF2-40B4-BE49-F238E27FC236}">
                  <a16:creationId xmlns:a16="http://schemas.microsoft.com/office/drawing/2014/main" id="{275AE894-5F57-4756-B8B0-F6732601D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2" name="Freeform 30">
              <a:extLst>
                <a:ext uri="{FF2B5EF4-FFF2-40B4-BE49-F238E27FC236}">
                  <a16:creationId xmlns:a16="http://schemas.microsoft.com/office/drawing/2014/main" id="{0166BA60-A5D3-4D55-9706-8973748CF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3" name="Freeform 31">
              <a:extLst>
                <a:ext uri="{FF2B5EF4-FFF2-40B4-BE49-F238E27FC236}">
                  <a16:creationId xmlns:a16="http://schemas.microsoft.com/office/drawing/2014/main" id="{3BD0BB31-B483-4368-8B7D-0FEFA5ED35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4" name="Freeform 32">
              <a:extLst>
                <a:ext uri="{FF2B5EF4-FFF2-40B4-BE49-F238E27FC236}">
                  <a16:creationId xmlns:a16="http://schemas.microsoft.com/office/drawing/2014/main" id="{3856F6D3-7640-48C3-9083-930CF8B7F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5" name="Freeform 29">
              <a:extLst>
                <a:ext uri="{FF2B5EF4-FFF2-40B4-BE49-F238E27FC236}">
                  <a16:creationId xmlns:a16="http://schemas.microsoft.com/office/drawing/2014/main" id="{598B339C-C84C-4965-95AF-9B5CC64EF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6" name="Freeform 30">
              <a:extLst>
                <a:ext uri="{FF2B5EF4-FFF2-40B4-BE49-F238E27FC236}">
                  <a16:creationId xmlns:a16="http://schemas.microsoft.com/office/drawing/2014/main" id="{5EED12BE-03A9-4E74-8A0C-FE0F8C417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7" name="Freeform 31">
              <a:extLst>
                <a:ext uri="{FF2B5EF4-FFF2-40B4-BE49-F238E27FC236}">
                  <a16:creationId xmlns:a16="http://schemas.microsoft.com/office/drawing/2014/main" id="{6A6AFD3A-377D-4963-ADA2-D5ABA7D2F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8" name="Freeform 32">
              <a:extLst>
                <a:ext uri="{FF2B5EF4-FFF2-40B4-BE49-F238E27FC236}">
                  <a16:creationId xmlns:a16="http://schemas.microsoft.com/office/drawing/2014/main" id="{792AFD11-4544-4C5B-B631-6C472C82A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9" name="Freeform 29">
              <a:extLst>
                <a:ext uri="{FF2B5EF4-FFF2-40B4-BE49-F238E27FC236}">
                  <a16:creationId xmlns:a16="http://schemas.microsoft.com/office/drawing/2014/main" id="{A3D52F42-FAFE-4C52-BFC5-14C28EB01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0" name="Freeform 30">
              <a:extLst>
                <a:ext uri="{FF2B5EF4-FFF2-40B4-BE49-F238E27FC236}">
                  <a16:creationId xmlns:a16="http://schemas.microsoft.com/office/drawing/2014/main" id="{A4E994EF-C8B5-4CD5-8E60-619E0312D9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1" name="Freeform 31">
              <a:extLst>
                <a:ext uri="{FF2B5EF4-FFF2-40B4-BE49-F238E27FC236}">
                  <a16:creationId xmlns:a16="http://schemas.microsoft.com/office/drawing/2014/main" id="{CB58488A-5B2A-468A-9126-1CA4120C85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2" name="Freeform 32">
              <a:extLst>
                <a:ext uri="{FF2B5EF4-FFF2-40B4-BE49-F238E27FC236}">
                  <a16:creationId xmlns:a16="http://schemas.microsoft.com/office/drawing/2014/main" id="{EF59B971-147D-4A34-8D71-E2253172F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3" name="Freeform 29">
              <a:extLst>
                <a:ext uri="{FF2B5EF4-FFF2-40B4-BE49-F238E27FC236}">
                  <a16:creationId xmlns:a16="http://schemas.microsoft.com/office/drawing/2014/main" id="{0BC106F8-8EAA-4A25-B8AA-1611996CD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4" name="Freeform 30">
              <a:extLst>
                <a:ext uri="{FF2B5EF4-FFF2-40B4-BE49-F238E27FC236}">
                  <a16:creationId xmlns:a16="http://schemas.microsoft.com/office/drawing/2014/main" id="{4040D904-A251-4694-9A8C-ED1158A97B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5" name="Freeform 31">
              <a:extLst>
                <a:ext uri="{FF2B5EF4-FFF2-40B4-BE49-F238E27FC236}">
                  <a16:creationId xmlns:a16="http://schemas.microsoft.com/office/drawing/2014/main" id="{271711D7-B927-4900-81C5-CB35D5766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6" name="Freeform 32">
              <a:extLst>
                <a:ext uri="{FF2B5EF4-FFF2-40B4-BE49-F238E27FC236}">
                  <a16:creationId xmlns:a16="http://schemas.microsoft.com/office/drawing/2014/main" id="{B15E34E8-1921-4DAD-97C1-95AF17EF9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7" name="Freeform 565">
              <a:extLst>
                <a:ext uri="{FF2B5EF4-FFF2-40B4-BE49-F238E27FC236}">
                  <a16:creationId xmlns:a16="http://schemas.microsoft.com/office/drawing/2014/main" id="{F301E858-F59A-4C3B-8612-147F91249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8" name="Freeform 566">
              <a:extLst>
                <a:ext uri="{FF2B5EF4-FFF2-40B4-BE49-F238E27FC236}">
                  <a16:creationId xmlns:a16="http://schemas.microsoft.com/office/drawing/2014/main" id="{4C61B98D-9D7B-455A-9B97-304E919E42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9" name="Freeform 567">
              <a:extLst>
                <a:ext uri="{FF2B5EF4-FFF2-40B4-BE49-F238E27FC236}">
                  <a16:creationId xmlns:a16="http://schemas.microsoft.com/office/drawing/2014/main" id="{A97BF01D-6B6E-405D-AF65-BEC15DE4B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0" name="Freeform 568">
              <a:extLst>
                <a:ext uri="{FF2B5EF4-FFF2-40B4-BE49-F238E27FC236}">
                  <a16:creationId xmlns:a16="http://schemas.microsoft.com/office/drawing/2014/main" id="{83F6F5E5-0ADC-4FA7-8DA8-C9B1DE6600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1" name="Freeform 29">
              <a:extLst>
                <a:ext uri="{FF2B5EF4-FFF2-40B4-BE49-F238E27FC236}">
                  <a16:creationId xmlns:a16="http://schemas.microsoft.com/office/drawing/2014/main" id="{D42E65C0-CBD2-4A7A-B086-A9601D688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2" name="Freeform 31">
              <a:extLst>
                <a:ext uri="{FF2B5EF4-FFF2-40B4-BE49-F238E27FC236}">
                  <a16:creationId xmlns:a16="http://schemas.microsoft.com/office/drawing/2014/main" id="{674BEB64-EBA4-44DC-BEB5-7D5AFBBDF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3" name="Freeform 29">
              <a:extLst>
                <a:ext uri="{FF2B5EF4-FFF2-40B4-BE49-F238E27FC236}">
                  <a16:creationId xmlns:a16="http://schemas.microsoft.com/office/drawing/2014/main" id="{18508602-3070-4BA7-A8E3-354F40616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4" name="Freeform 30">
              <a:extLst>
                <a:ext uri="{FF2B5EF4-FFF2-40B4-BE49-F238E27FC236}">
                  <a16:creationId xmlns:a16="http://schemas.microsoft.com/office/drawing/2014/main" id="{36BEB0EA-D419-4EA9-AAC3-8A60B2C85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5" name="Freeform 31">
              <a:extLst>
                <a:ext uri="{FF2B5EF4-FFF2-40B4-BE49-F238E27FC236}">
                  <a16:creationId xmlns:a16="http://schemas.microsoft.com/office/drawing/2014/main" id="{6C3772DD-4E41-4AA9-BECA-9D2ECAB8EB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6" name="Freeform 32">
              <a:extLst>
                <a:ext uri="{FF2B5EF4-FFF2-40B4-BE49-F238E27FC236}">
                  <a16:creationId xmlns:a16="http://schemas.microsoft.com/office/drawing/2014/main" id="{A56661FC-8CD0-4B17-BE7B-D477877B9C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7" name="Freeform 29">
              <a:extLst>
                <a:ext uri="{FF2B5EF4-FFF2-40B4-BE49-F238E27FC236}">
                  <a16:creationId xmlns:a16="http://schemas.microsoft.com/office/drawing/2014/main" id="{04837D6C-4FA1-4679-BA0C-28DC05489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8" name="Freeform 30">
              <a:extLst>
                <a:ext uri="{FF2B5EF4-FFF2-40B4-BE49-F238E27FC236}">
                  <a16:creationId xmlns:a16="http://schemas.microsoft.com/office/drawing/2014/main" id="{F6DA6ABB-1EE0-4A01-84FF-906EC17C1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9" name="Freeform 31">
              <a:extLst>
                <a:ext uri="{FF2B5EF4-FFF2-40B4-BE49-F238E27FC236}">
                  <a16:creationId xmlns:a16="http://schemas.microsoft.com/office/drawing/2014/main" id="{0F4C7EEC-BAF6-472E-BA9C-AE939370C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0" name="Freeform 32">
              <a:extLst>
                <a:ext uri="{FF2B5EF4-FFF2-40B4-BE49-F238E27FC236}">
                  <a16:creationId xmlns:a16="http://schemas.microsoft.com/office/drawing/2014/main" id="{6A8EE3B6-C085-40B2-84C1-40622D54B5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1" name="Freeform 29">
              <a:extLst>
                <a:ext uri="{FF2B5EF4-FFF2-40B4-BE49-F238E27FC236}">
                  <a16:creationId xmlns:a16="http://schemas.microsoft.com/office/drawing/2014/main" id="{1E9EF89E-A8CB-4779-A344-353933B3E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2" name="Freeform 30">
              <a:extLst>
                <a:ext uri="{FF2B5EF4-FFF2-40B4-BE49-F238E27FC236}">
                  <a16:creationId xmlns:a16="http://schemas.microsoft.com/office/drawing/2014/main" id="{E17E0A6D-EFDC-49AA-A1C8-8124EFE0E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3" name="Freeform 31">
              <a:extLst>
                <a:ext uri="{FF2B5EF4-FFF2-40B4-BE49-F238E27FC236}">
                  <a16:creationId xmlns:a16="http://schemas.microsoft.com/office/drawing/2014/main" id="{BEE4A88D-C520-47BC-B7B1-C38A40185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4" name="Freeform 32">
              <a:extLst>
                <a:ext uri="{FF2B5EF4-FFF2-40B4-BE49-F238E27FC236}">
                  <a16:creationId xmlns:a16="http://schemas.microsoft.com/office/drawing/2014/main" id="{EDEE3BB3-EA25-4AA9-B082-1BDF0163C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5" name="Freeform 29">
              <a:extLst>
                <a:ext uri="{FF2B5EF4-FFF2-40B4-BE49-F238E27FC236}">
                  <a16:creationId xmlns:a16="http://schemas.microsoft.com/office/drawing/2014/main" id="{8272046A-8640-41F6-90B6-2C3FD08880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6" name="Freeform 30">
              <a:extLst>
                <a:ext uri="{FF2B5EF4-FFF2-40B4-BE49-F238E27FC236}">
                  <a16:creationId xmlns:a16="http://schemas.microsoft.com/office/drawing/2014/main" id="{231F5A58-9373-4A61-98D0-FA2CD9BBB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7" name="Freeform 31">
              <a:extLst>
                <a:ext uri="{FF2B5EF4-FFF2-40B4-BE49-F238E27FC236}">
                  <a16:creationId xmlns:a16="http://schemas.microsoft.com/office/drawing/2014/main" id="{D00ED0BD-24C6-463B-937A-3D9521399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8" name="Freeform 32">
              <a:extLst>
                <a:ext uri="{FF2B5EF4-FFF2-40B4-BE49-F238E27FC236}">
                  <a16:creationId xmlns:a16="http://schemas.microsoft.com/office/drawing/2014/main" id="{B86E4124-58D3-49C8-A5A2-544A71209A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9" name="Freeform 587">
              <a:extLst>
                <a:ext uri="{FF2B5EF4-FFF2-40B4-BE49-F238E27FC236}">
                  <a16:creationId xmlns:a16="http://schemas.microsoft.com/office/drawing/2014/main" id="{BD4E5B58-499B-435F-B2E4-2828C95067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0" name="Freeform 588">
              <a:extLst>
                <a:ext uri="{FF2B5EF4-FFF2-40B4-BE49-F238E27FC236}">
                  <a16:creationId xmlns:a16="http://schemas.microsoft.com/office/drawing/2014/main" id="{21A4F09A-3514-4471-8643-A2BCD4F66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1" name="Freeform 589">
              <a:extLst>
                <a:ext uri="{FF2B5EF4-FFF2-40B4-BE49-F238E27FC236}">
                  <a16:creationId xmlns:a16="http://schemas.microsoft.com/office/drawing/2014/main" id="{AA235E5D-0F1F-4625-8956-43980DDB5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2" name="Freeform 590">
              <a:extLst>
                <a:ext uri="{FF2B5EF4-FFF2-40B4-BE49-F238E27FC236}">
                  <a16:creationId xmlns:a16="http://schemas.microsoft.com/office/drawing/2014/main" id="{D0249B94-586B-46CD-992F-5C7D046FD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3" name="Freeform 29">
              <a:extLst>
                <a:ext uri="{FF2B5EF4-FFF2-40B4-BE49-F238E27FC236}">
                  <a16:creationId xmlns:a16="http://schemas.microsoft.com/office/drawing/2014/main" id="{26797216-55B8-46C9-8C85-F2D8FD388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4" name="Freeform 31">
              <a:extLst>
                <a:ext uri="{FF2B5EF4-FFF2-40B4-BE49-F238E27FC236}">
                  <a16:creationId xmlns:a16="http://schemas.microsoft.com/office/drawing/2014/main" id="{10364C7F-0261-40A6-B4C7-389373F969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3" name="Freeform 29">
              <a:extLst>
                <a:ext uri="{FF2B5EF4-FFF2-40B4-BE49-F238E27FC236}">
                  <a16:creationId xmlns:a16="http://schemas.microsoft.com/office/drawing/2014/main" id="{1B23074C-B760-4AE3-BFC6-E6DC25B99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4" name="Freeform 30">
              <a:extLst>
                <a:ext uri="{FF2B5EF4-FFF2-40B4-BE49-F238E27FC236}">
                  <a16:creationId xmlns:a16="http://schemas.microsoft.com/office/drawing/2014/main" id="{B04C2E3D-CCDB-4711-B533-BDABAA3EE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5" name="Freeform 31">
              <a:extLst>
                <a:ext uri="{FF2B5EF4-FFF2-40B4-BE49-F238E27FC236}">
                  <a16:creationId xmlns:a16="http://schemas.microsoft.com/office/drawing/2014/main" id="{E6B2FF50-E60E-4045-92F4-4C5181D19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6" name="Freeform 32">
              <a:extLst>
                <a:ext uri="{FF2B5EF4-FFF2-40B4-BE49-F238E27FC236}">
                  <a16:creationId xmlns:a16="http://schemas.microsoft.com/office/drawing/2014/main" id="{03F6C6C0-B24C-4F0B-9496-B3AB7CFB62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7" name="Freeform 29">
              <a:extLst>
                <a:ext uri="{FF2B5EF4-FFF2-40B4-BE49-F238E27FC236}">
                  <a16:creationId xmlns:a16="http://schemas.microsoft.com/office/drawing/2014/main" id="{2251D283-CFC8-4956-87A6-3934D8BD1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8" name="Freeform 30">
              <a:extLst>
                <a:ext uri="{FF2B5EF4-FFF2-40B4-BE49-F238E27FC236}">
                  <a16:creationId xmlns:a16="http://schemas.microsoft.com/office/drawing/2014/main" id="{5FB9D921-2E24-4EC5-8A33-997C1E2DF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9" name="Freeform 31">
              <a:extLst>
                <a:ext uri="{FF2B5EF4-FFF2-40B4-BE49-F238E27FC236}">
                  <a16:creationId xmlns:a16="http://schemas.microsoft.com/office/drawing/2014/main" id="{279D4165-A1DA-49C1-86F5-5C74978D20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0" name="Freeform 32">
              <a:extLst>
                <a:ext uri="{FF2B5EF4-FFF2-40B4-BE49-F238E27FC236}">
                  <a16:creationId xmlns:a16="http://schemas.microsoft.com/office/drawing/2014/main" id="{6420202D-B845-4312-A9D9-9A3535432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1" name="Freeform 29">
              <a:extLst>
                <a:ext uri="{FF2B5EF4-FFF2-40B4-BE49-F238E27FC236}">
                  <a16:creationId xmlns:a16="http://schemas.microsoft.com/office/drawing/2014/main" id="{8EFF6071-F289-4062-BBC4-AE33CFC717D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2" name="Freeform 30">
              <a:extLst>
                <a:ext uri="{FF2B5EF4-FFF2-40B4-BE49-F238E27FC236}">
                  <a16:creationId xmlns:a16="http://schemas.microsoft.com/office/drawing/2014/main" id="{441787D0-96B2-4E08-AF69-D655C63CA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3" name="Freeform 31">
              <a:extLst>
                <a:ext uri="{FF2B5EF4-FFF2-40B4-BE49-F238E27FC236}">
                  <a16:creationId xmlns:a16="http://schemas.microsoft.com/office/drawing/2014/main" id="{A8787C4B-025A-490D-90AE-BD89AEF8E79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4" name="Freeform 32">
              <a:extLst>
                <a:ext uri="{FF2B5EF4-FFF2-40B4-BE49-F238E27FC236}">
                  <a16:creationId xmlns:a16="http://schemas.microsoft.com/office/drawing/2014/main" id="{7A7773F0-5F9E-411C-9112-3DF5BDB7C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5" name="Freeform 29">
              <a:extLst>
                <a:ext uri="{FF2B5EF4-FFF2-40B4-BE49-F238E27FC236}">
                  <a16:creationId xmlns:a16="http://schemas.microsoft.com/office/drawing/2014/main" id="{70C38269-91B8-4258-8499-10988D6BF04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6" name="Freeform 30">
              <a:extLst>
                <a:ext uri="{FF2B5EF4-FFF2-40B4-BE49-F238E27FC236}">
                  <a16:creationId xmlns:a16="http://schemas.microsoft.com/office/drawing/2014/main" id="{22A0D130-5D75-4073-8E44-6274D6E921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7" name="Freeform 31">
              <a:extLst>
                <a:ext uri="{FF2B5EF4-FFF2-40B4-BE49-F238E27FC236}">
                  <a16:creationId xmlns:a16="http://schemas.microsoft.com/office/drawing/2014/main" id="{B0764C1F-7406-4704-A7D3-A9A7FEE4B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8" name="Freeform 32">
              <a:extLst>
                <a:ext uri="{FF2B5EF4-FFF2-40B4-BE49-F238E27FC236}">
                  <a16:creationId xmlns:a16="http://schemas.microsoft.com/office/drawing/2014/main" id="{4087F621-368C-4FEB-A399-5B88E6766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9" name="Freeform 447">
              <a:extLst>
                <a:ext uri="{FF2B5EF4-FFF2-40B4-BE49-F238E27FC236}">
                  <a16:creationId xmlns:a16="http://schemas.microsoft.com/office/drawing/2014/main" id="{BC1CFDE7-9BCA-4A53-85B0-11FBC7DFE4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0" name="Freeform 448">
              <a:extLst>
                <a:ext uri="{FF2B5EF4-FFF2-40B4-BE49-F238E27FC236}">
                  <a16:creationId xmlns:a16="http://schemas.microsoft.com/office/drawing/2014/main" id="{8564789F-9744-4D85-932C-E1CE10961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1" name="Freeform 449">
              <a:extLst>
                <a:ext uri="{FF2B5EF4-FFF2-40B4-BE49-F238E27FC236}">
                  <a16:creationId xmlns:a16="http://schemas.microsoft.com/office/drawing/2014/main" id="{025C7E22-6146-4ADD-9B7D-DBFC3555D87C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2" name="Freeform 450">
              <a:extLst>
                <a:ext uri="{FF2B5EF4-FFF2-40B4-BE49-F238E27FC236}">
                  <a16:creationId xmlns:a16="http://schemas.microsoft.com/office/drawing/2014/main" id="{BF9FB715-794B-4D24-8F67-017555492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3" name="Freeform 29">
              <a:extLst>
                <a:ext uri="{FF2B5EF4-FFF2-40B4-BE49-F238E27FC236}">
                  <a16:creationId xmlns:a16="http://schemas.microsoft.com/office/drawing/2014/main" id="{9A19AD2D-B7CF-46A6-9D3B-6C009FCB1D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4" name="Freeform 31">
              <a:extLst>
                <a:ext uri="{FF2B5EF4-FFF2-40B4-BE49-F238E27FC236}">
                  <a16:creationId xmlns:a16="http://schemas.microsoft.com/office/drawing/2014/main" id="{998CF140-4FC7-47C7-A1C2-45A21FFE6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5" name="Freeform 29">
              <a:extLst>
                <a:ext uri="{FF2B5EF4-FFF2-40B4-BE49-F238E27FC236}">
                  <a16:creationId xmlns:a16="http://schemas.microsoft.com/office/drawing/2014/main" id="{E91376E1-7A93-4F7D-AD50-B333A48509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6" name="Freeform 30">
              <a:extLst>
                <a:ext uri="{FF2B5EF4-FFF2-40B4-BE49-F238E27FC236}">
                  <a16:creationId xmlns:a16="http://schemas.microsoft.com/office/drawing/2014/main" id="{511A0981-A534-4FD2-B887-AE1BEF109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81D88B08-8F56-4E3F-BC75-228782C80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8" name="Freeform 32">
              <a:extLst>
                <a:ext uri="{FF2B5EF4-FFF2-40B4-BE49-F238E27FC236}">
                  <a16:creationId xmlns:a16="http://schemas.microsoft.com/office/drawing/2014/main" id="{08AAF1B2-FECE-4CA6-85BB-144535599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9" name="Freeform 29">
              <a:extLst>
                <a:ext uri="{FF2B5EF4-FFF2-40B4-BE49-F238E27FC236}">
                  <a16:creationId xmlns:a16="http://schemas.microsoft.com/office/drawing/2014/main" id="{981619CE-8471-429C-B161-78393B3C6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0" name="Freeform 30">
              <a:extLst>
                <a:ext uri="{FF2B5EF4-FFF2-40B4-BE49-F238E27FC236}">
                  <a16:creationId xmlns:a16="http://schemas.microsoft.com/office/drawing/2014/main" id="{DBCEADE3-C9EC-478A-83D6-7169E4ED9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1" name="Freeform 31">
              <a:extLst>
                <a:ext uri="{FF2B5EF4-FFF2-40B4-BE49-F238E27FC236}">
                  <a16:creationId xmlns:a16="http://schemas.microsoft.com/office/drawing/2014/main" id="{938D0299-C5CD-4324-B804-D5811220D2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2" name="Freeform 32">
              <a:extLst>
                <a:ext uri="{FF2B5EF4-FFF2-40B4-BE49-F238E27FC236}">
                  <a16:creationId xmlns:a16="http://schemas.microsoft.com/office/drawing/2014/main" id="{D8716C04-EB42-44E4-937C-B43EBEB0E0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795" name="Group 1794">
            <a:extLst>
              <a:ext uri="{FF2B5EF4-FFF2-40B4-BE49-F238E27FC236}">
                <a16:creationId xmlns:a16="http://schemas.microsoft.com/office/drawing/2014/main" id="{FE4EC17A-6954-4BFF-B6A5-218A353571C6}"/>
              </a:ext>
            </a:extLst>
          </p:cNvPr>
          <p:cNvGrpSpPr/>
          <p:nvPr userDrawn="1"/>
        </p:nvGrpSpPr>
        <p:grpSpPr>
          <a:xfrm>
            <a:off x="83664" y="63838"/>
            <a:ext cx="12009863" cy="176637"/>
            <a:chOff x="83664" y="-72234"/>
            <a:chExt cx="12009863" cy="176637"/>
          </a:xfrm>
        </p:grpSpPr>
        <p:sp>
          <p:nvSpPr>
            <p:cNvPr id="767" name="Freeform 29">
              <a:extLst>
                <a:ext uri="{FF2B5EF4-FFF2-40B4-BE49-F238E27FC236}">
                  <a16:creationId xmlns:a16="http://schemas.microsoft.com/office/drawing/2014/main" id="{614772F6-5921-4727-BC67-275267D5C9A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1994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8" name="Freeform 30">
              <a:extLst>
                <a:ext uri="{FF2B5EF4-FFF2-40B4-BE49-F238E27FC236}">
                  <a16:creationId xmlns:a16="http://schemas.microsoft.com/office/drawing/2014/main" id="{89336505-89EE-4649-8108-22C63E45C2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9" name="Freeform 31">
              <a:extLst>
                <a:ext uri="{FF2B5EF4-FFF2-40B4-BE49-F238E27FC236}">
                  <a16:creationId xmlns:a16="http://schemas.microsoft.com/office/drawing/2014/main" id="{42B468DB-FFEB-4035-9FFB-A121E08243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79088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0" name="Freeform 32">
              <a:extLst>
                <a:ext uri="{FF2B5EF4-FFF2-40B4-BE49-F238E27FC236}">
                  <a16:creationId xmlns:a16="http://schemas.microsoft.com/office/drawing/2014/main" id="{2EB30022-3839-458D-9E9F-98DDD691F95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8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1" name="Freeform 29">
              <a:extLst>
                <a:ext uri="{FF2B5EF4-FFF2-40B4-BE49-F238E27FC236}">
                  <a16:creationId xmlns:a16="http://schemas.microsoft.com/office/drawing/2014/main" id="{6E24D4C4-66A5-4809-BC19-D3B2137474A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7224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2" name="Freeform 30">
              <a:extLst>
                <a:ext uri="{FF2B5EF4-FFF2-40B4-BE49-F238E27FC236}">
                  <a16:creationId xmlns:a16="http://schemas.microsoft.com/office/drawing/2014/main" id="{C3854B07-3B9B-4D95-99D7-5DE0BDEB640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4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3" name="Freeform 31">
              <a:extLst>
                <a:ext uri="{FF2B5EF4-FFF2-40B4-BE49-F238E27FC236}">
                  <a16:creationId xmlns:a16="http://schemas.microsoft.com/office/drawing/2014/main" id="{96865299-EF88-4194-854E-9D71DA40155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4319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4" name="Freeform 32">
              <a:extLst>
                <a:ext uri="{FF2B5EF4-FFF2-40B4-BE49-F238E27FC236}">
                  <a16:creationId xmlns:a16="http://schemas.microsoft.com/office/drawing/2014/main" id="{16EE6F5C-132B-4A65-92A1-1EEF9B1E871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8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5" name="Freeform 29">
              <a:extLst>
                <a:ext uri="{FF2B5EF4-FFF2-40B4-BE49-F238E27FC236}">
                  <a16:creationId xmlns:a16="http://schemas.microsoft.com/office/drawing/2014/main" id="{22679479-F7CB-4AF0-B6D7-3EB0BCC381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6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6" name="Freeform 30">
              <a:extLst>
                <a:ext uri="{FF2B5EF4-FFF2-40B4-BE49-F238E27FC236}">
                  <a16:creationId xmlns:a16="http://schemas.microsoft.com/office/drawing/2014/main" id="{BB7129C3-93D6-46BA-87AF-0855E4264A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5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7" name="Freeform 31">
              <a:extLst>
                <a:ext uri="{FF2B5EF4-FFF2-40B4-BE49-F238E27FC236}">
                  <a16:creationId xmlns:a16="http://schemas.microsoft.com/office/drawing/2014/main" id="{046F4406-0AB4-4B5A-A41A-950E5C9B2F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50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8" name="Freeform 32">
              <a:extLst>
                <a:ext uri="{FF2B5EF4-FFF2-40B4-BE49-F238E27FC236}">
                  <a16:creationId xmlns:a16="http://schemas.microsoft.com/office/drawing/2014/main" id="{3D8F9CFE-3DE0-44D1-82C2-BDC52115EB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10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9" name="Freeform 29">
              <a:extLst>
                <a:ext uri="{FF2B5EF4-FFF2-40B4-BE49-F238E27FC236}">
                  <a16:creationId xmlns:a16="http://schemas.microsoft.com/office/drawing/2014/main" id="{8EDE7192-E2C3-43D5-8D61-93B0A15E45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7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0" name="Freeform 30">
              <a:extLst>
                <a:ext uri="{FF2B5EF4-FFF2-40B4-BE49-F238E27FC236}">
                  <a16:creationId xmlns:a16="http://schemas.microsoft.com/office/drawing/2014/main" id="{00F56E48-DAC8-46C0-AF33-72FC0E01E9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6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1" name="Freeform 31">
              <a:extLst>
                <a:ext uri="{FF2B5EF4-FFF2-40B4-BE49-F238E27FC236}">
                  <a16:creationId xmlns:a16="http://schemas.microsoft.com/office/drawing/2014/main" id="{B8311F7E-0E6C-410C-9047-BA2DC201DF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2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2" name="Freeform 32">
              <a:extLst>
                <a:ext uri="{FF2B5EF4-FFF2-40B4-BE49-F238E27FC236}">
                  <a16:creationId xmlns:a16="http://schemas.microsoft.com/office/drawing/2014/main" id="{3F934E6C-DB5C-4BC1-9B45-A9CAC498C62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41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3" name="Freeform 477">
              <a:extLst>
                <a:ext uri="{FF2B5EF4-FFF2-40B4-BE49-F238E27FC236}">
                  <a16:creationId xmlns:a16="http://schemas.microsoft.com/office/drawing/2014/main" id="{0512599F-6B28-489C-9C90-25A3A5D229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8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4" name="Freeform 478">
              <a:extLst>
                <a:ext uri="{FF2B5EF4-FFF2-40B4-BE49-F238E27FC236}">
                  <a16:creationId xmlns:a16="http://schemas.microsoft.com/office/drawing/2014/main" id="{FFC70E00-1360-4FF9-A11F-5545F2AEE5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7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5" name="Freeform 479">
              <a:extLst>
                <a:ext uri="{FF2B5EF4-FFF2-40B4-BE49-F238E27FC236}">
                  <a16:creationId xmlns:a16="http://schemas.microsoft.com/office/drawing/2014/main" id="{201AEC0A-EDD6-4F6D-BD6A-7C1E9B2F66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2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6" name="Freeform 480">
              <a:extLst>
                <a:ext uri="{FF2B5EF4-FFF2-40B4-BE49-F238E27FC236}">
                  <a16:creationId xmlns:a16="http://schemas.microsoft.com/office/drawing/2014/main" id="{A4D00A7C-F2EE-43A3-847F-C3D4E057D6D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2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7" name="Freeform 29">
              <a:extLst>
                <a:ext uri="{FF2B5EF4-FFF2-40B4-BE49-F238E27FC236}">
                  <a16:creationId xmlns:a16="http://schemas.microsoft.com/office/drawing/2014/main" id="{AA625113-BA4F-4619-98A5-EB664EF5B9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8" name="Freeform 31">
              <a:extLst>
                <a:ext uri="{FF2B5EF4-FFF2-40B4-BE49-F238E27FC236}">
                  <a16:creationId xmlns:a16="http://schemas.microsoft.com/office/drawing/2014/main" id="{BBB7A7C7-18DC-4A64-A1DD-C4BDBDACC85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3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9" name="Freeform 29">
              <a:extLst>
                <a:ext uri="{FF2B5EF4-FFF2-40B4-BE49-F238E27FC236}">
                  <a16:creationId xmlns:a16="http://schemas.microsoft.com/office/drawing/2014/main" id="{0C9D492A-30BA-4896-9F80-19FF0E1B92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69520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0" name="Freeform 30">
              <a:extLst>
                <a:ext uri="{FF2B5EF4-FFF2-40B4-BE49-F238E27FC236}">
                  <a16:creationId xmlns:a16="http://schemas.microsoft.com/office/drawing/2014/main" id="{DE3CA819-A6A5-43A8-96E6-B441700272C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1" name="Freeform 31">
              <a:extLst>
                <a:ext uri="{FF2B5EF4-FFF2-40B4-BE49-F238E27FC236}">
                  <a16:creationId xmlns:a16="http://schemas.microsoft.com/office/drawing/2014/main" id="{B0613448-BBF5-480A-9F2A-9220C1B517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6614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2" name="Freeform 32">
              <a:extLst>
                <a:ext uri="{FF2B5EF4-FFF2-40B4-BE49-F238E27FC236}">
                  <a16:creationId xmlns:a16="http://schemas.microsoft.com/office/drawing/2014/main" id="{7E4D36C6-5D5F-44FF-B8A4-078ED16263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4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3" name="Freeform 29">
              <a:extLst>
                <a:ext uri="{FF2B5EF4-FFF2-40B4-BE49-F238E27FC236}">
                  <a16:creationId xmlns:a16="http://schemas.microsoft.com/office/drawing/2014/main" id="{453B15EA-C731-4360-B62B-D3B1F7FF44E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4751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4" name="Freeform 30">
              <a:extLst>
                <a:ext uri="{FF2B5EF4-FFF2-40B4-BE49-F238E27FC236}">
                  <a16:creationId xmlns:a16="http://schemas.microsoft.com/office/drawing/2014/main" id="{E9E8D968-CD65-47D0-B193-62C4AA27910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10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5" name="Freeform 31">
              <a:extLst>
                <a:ext uri="{FF2B5EF4-FFF2-40B4-BE49-F238E27FC236}">
                  <a16:creationId xmlns:a16="http://schemas.microsoft.com/office/drawing/2014/main" id="{DD1076A3-1711-4E77-AD9C-EBFEA664E44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1846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6" name="Freeform 32">
              <a:extLst>
                <a:ext uri="{FF2B5EF4-FFF2-40B4-BE49-F238E27FC236}">
                  <a16:creationId xmlns:a16="http://schemas.microsoft.com/office/drawing/2014/main" id="{56C67064-9657-466C-9E02-818672363B3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5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7" name="Freeform 29">
              <a:extLst>
                <a:ext uri="{FF2B5EF4-FFF2-40B4-BE49-F238E27FC236}">
                  <a16:creationId xmlns:a16="http://schemas.microsoft.com/office/drawing/2014/main" id="{A697151C-FF75-4A1D-98F8-5FC9F45A1BF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8" name="Freeform 30">
              <a:extLst>
                <a:ext uri="{FF2B5EF4-FFF2-40B4-BE49-F238E27FC236}">
                  <a16:creationId xmlns:a16="http://schemas.microsoft.com/office/drawing/2014/main" id="{FF8405CC-B602-467C-BD78-3111C2E5D7A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2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9" name="Freeform 31">
              <a:extLst>
                <a:ext uri="{FF2B5EF4-FFF2-40B4-BE49-F238E27FC236}">
                  <a16:creationId xmlns:a16="http://schemas.microsoft.com/office/drawing/2014/main" id="{0C707019-2AAF-4F24-8B38-88C5377E18A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7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0" name="Freeform 32">
              <a:extLst>
                <a:ext uri="{FF2B5EF4-FFF2-40B4-BE49-F238E27FC236}">
                  <a16:creationId xmlns:a16="http://schemas.microsoft.com/office/drawing/2014/main" id="{DDA94D69-3028-4CEC-8CDE-EEBAA857F0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1" name="Freeform 29">
              <a:extLst>
                <a:ext uri="{FF2B5EF4-FFF2-40B4-BE49-F238E27FC236}">
                  <a16:creationId xmlns:a16="http://schemas.microsoft.com/office/drawing/2014/main" id="{BC0FDDE9-6F06-4A73-B7F9-16C9A24EE2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3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2" name="Freeform 30">
              <a:extLst>
                <a:ext uri="{FF2B5EF4-FFF2-40B4-BE49-F238E27FC236}">
                  <a16:creationId xmlns:a16="http://schemas.microsoft.com/office/drawing/2014/main" id="{FF7D72B8-1FA9-4D3C-B026-D406C0B5852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3" name="Freeform 31">
              <a:extLst>
                <a:ext uri="{FF2B5EF4-FFF2-40B4-BE49-F238E27FC236}">
                  <a16:creationId xmlns:a16="http://schemas.microsoft.com/office/drawing/2014/main" id="{8BDD8B04-FE65-4187-B9B4-F0749D9A70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8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4" name="Freeform 32">
              <a:extLst>
                <a:ext uri="{FF2B5EF4-FFF2-40B4-BE49-F238E27FC236}">
                  <a16:creationId xmlns:a16="http://schemas.microsoft.com/office/drawing/2014/main" id="{E8C0C503-094F-4FAA-AED6-E7C6A156D4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7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5" name="Freeform 499">
              <a:extLst>
                <a:ext uri="{FF2B5EF4-FFF2-40B4-BE49-F238E27FC236}">
                  <a16:creationId xmlns:a16="http://schemas.microsoft.com/office/drawing/2014/main" id="{76909794-918D-4D91-9C5C-1E181BC2CEE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5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6" name="Freeform 500">
              <a:extLst>
                <a:ext uri="{FF2B5EF4-FFF2-40B4-BE49-F238E27FC236}">
                  <a16:creationId xmlns:a16="http://schemas.microsoft.com/office/drawing/2014/main" id="{265D8DDB-4A31-486B-AE91-9FDD7F983A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7" name="Freeform 501">
              <a:extLst>
                <a:ext uri="{FF2B5EF4-FFF2-40B4-BE49-F238E27FC236}">
                  <a16:creationId xmlns:a16="http://schemas.microsoft.com/office/drawing/2014/main" id="{362247C6-3F8C-41F3-B9AA-AC5AB045A8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9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8" name="Freeform 502">
              <a:extLst>
                <a:ext uri="{FF2B5EF4-FFF2-40B4-BE49-F238E27FC236}">
                  <a16:creationId xmlns:a16="http://schemas.microsoft.com/office/drawing/2014/main" id="{B97B9337-888E-4283-A2A5-646D532E3B3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9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9" name="Freeform 29">
              <a:extLst>
                <a:ext uri="{FF2B5EF4-FFF2-40B4-BE49-F238E27FC236}">
                  <a16:creationId xmlns:a16="http://schemas.microsoft.com/office/drawing/2014/main" id="{92536FBE-583E-4FB5-A1FA-F9C26DB266A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0" name="Freeform 31">
              <a:extLst>
                <a:ext uri="{FF2B5EF4-FFF2-40B4-BE49-F238E27FC236}">
                  <a16:creationId xmlns:a16="http://schemas.microsoft.com/office/drawing/2014/main" id="{EE005D88-210D-452D-8763-336F63B8C2B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7" name="Freeform 29">
              <a:extLst>
                <a:ext uri="{FF2B5EF4-FFF2-40B4-BE49-F238E27FC236}">
                  <a16:creationId xmlns:a16="http://schemas.microsoft.com/office/drawing/2014/main" id="{FE9D6EC3-A58A-4E31-AC55-2D57D6BCB5C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7048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8" name="Freeform 30">
              <a:extLst>
                <a:ext uri="{FF2B5EF4-FFF2-40B4-BE49-F238E27FC236}">
                  <a16:creationId xmlns:a16="http://schemas.microsoft.com/office/drawing/2014/main" id="{A11155C5-42D1-4707-8AF7-D6078F97AFF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7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9" name="Freeform 31">
              <a:extLst>
                <a:ext uri="{FF2B5EF4-FFF2-40B4-BE49-F238E27FC236}">
                  <a16:creationId xmlns:a16="http://schemas.microsoft.com/office/drawing/2014/main" id="{5B097D59-75A3-47B7-8B6D-42537A5EEEE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4142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0" name="Freeform 32">
              <a:extLst>
                <a:ext uri="{FF2B5EF4-FFF2-40B4-BE49-F238E27FC236}">
                  <a16:creationId xmlns:a16="http://schemas.microsoft.com/office/drawing/2014/main" id="{70E017AD-4B48-44E8-8B05-7F99D844B0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8001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1" name="Freeform 29">
              <a:extLst>
                <a:ext uri="{FF2B5EF4-FFF2-40B4-BE49-F238E27FC236}">
                  <a16:creationId xmlns:a16="http://schemas.microsoft.com/office/drawing/2014/main" id="{7E8D14B5-1349-40CA-9808-CFFD1A70327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2278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2" name="Freeform 30">
              <a:extLst>
                <a:ext uri="{FF2B5EF4-FFF2-40B4-BE49-F238E27FC236}">
                  <a16:creationId xmlns:a16="http://schemas.microsoft.com/office/drawing/2014/main" id="{AF784CB8-E2F5-49DF-A819-E44A5D75F37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8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3" name="Freeform 31">
              <a:extLst>
                <a:ext uri="{FF2B5EF4-FFF2-40B4-BE49-F238E27FC236}">
                  <a16:creationId xmlns:a16="http://schemas.microsoft.com/office/drawing/2014/main" id="{BD762B4B-40CF-4ACB-BA51-9BBF5A273D7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19373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4" name="Freeform 32">
              <a:extLst>
                <a:ext uri="{FF2B5EF4-FFF2-40B4-BE49-F238E27FC236}">
                  <a16:creationId xmlns:a16="http://schemas.microsoft.com/office/drawing/2014/main" id="{BA1CD4E8-2177-4700-8DCD-61E8BE6FE65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5" name="Freeform 29">
              <a:extLst>
                <a:ext uri="{FF2B5EF4-FFF2-40B4-BE49-F238E27FC236}">
                  <a16:creationId xmlns:a16="http://schemas.microsoft.com/office/drawing/2014/main" id="{E943FD70-EBDD-4249-8F10-C034813A5CD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10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6" name="Freeform 30">
              <a:extLst>
                <a:ext uri="{FF2B5EF4-FFF2-40B4-BE49-F238E27FC236}">
                  <a16:creationId xmlns:a16="http://schemas.microsoft.com/office/drawing/2014/main" id="{E67C34C1-A534-4441-8974-23B1F982D5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9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7" name="Freeform 31">
              <a:extLst>
                <a:ext uri="{FF2B5EF4-FFF2-40B4-BE49-F238E27FC236}">
                  <a16:creationId xmlns:a16="http://schemas.microsoft.com/office/drawing/2014/main" id="{59385809-82B3-4617-B36C-9B3C471BDD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4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8" name="Freeform 32">
              <a:extLst>
                <a:ext uri="{FF2B5EF4-FFF2-40B4-BE49-F238E27FC236}">
                  <a16:creationId xmlns:a16="http://schemas.microsoft.com/office/drawing/2014/main" id="{44FDD806-D312-46C1-B2C2-E4D1C444FF8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4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9" name="Freeform 29">
              <a:extLst>
                <a:ext uri="{FF2B5EF4-FFF2-40B4-BE49-F238E27FC236}">
                  <a16:creationId xmlns:a16="http://schemas.microsoft.com/office/drawing/2014/main" id="{FA1B48A1-53A3-4400-893D-EBD0DA2B95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40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0" name="Freeform 30">
              <a:extLst>
                <a:ext uri="{FF2B5EF4-FFF2-40B4-BE49-F238E27FC236}">
                  <a16:creationId xmlns:a16="http://schemas.microsoft.com/office/drawing/2014/main" id="{B7C2537A-C55D-4B46-BDDB-1DC4311BCE4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9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1" name="Freeform 31">
              <a:extLst>
                <a:ext uri="{FF2B5EF4-FFF2-40B4-BE49-F238E27FC236}">
                  <a16:creationId xmlns:a16="http://schemas.microsoft.com/office/drawing/2014/main" id="{C88524B4-B1D5-4916-8271-6255E237599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6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2" name="Freeform 32">
              <a:extLst>
                <a:ext uri="{FF2B5EF4-FFF2-40B4-BE49-F238E27FC236}">
                  <a16:creationId xmlns:a16="http://schemas.microsoft.com/office/drawing/2014/main" id="{A236D27D-4D7D-42D2-94C3-190F61F309A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4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3" name="Freeform 387">
              <a:extLst>
                <a:ext uri="{FF2B5EF4-FFF2-40B4-BE49-F238E27FC236}">
                  <a16:creationId xmlns:a16="http://schemas.microsoft.com/office/drawing/2014/main" id="{0F1334F5-7AAE-4F9C-97DC-34E214920C7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2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4" name="Freeform 388">
              <a:extLst>
                <a:ext uri="{FF2B5EF4-FFF2-40B4-BE49-F238E27FC236}">
                  <a16:creationId xmlns:a16="http://schemas.microsoft.com/office/drawing/2014/main" id="{76D88E1A-A29B-40C7-8A9C-66F13DDB0B3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5" name="Freeform 389">
              <a:extLst>
                <a:ext uri="{FF2B5EF4-FFF2-40B4-BE49-F238E27FC236}">
                  <a16:creationId xmlns:a16="http://schemas.microsoft.com/office/drawing/2014/main" id="{E426840C-7796-4C50-B813-1F0405DECC8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6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6" name="Freeform 390">
              <a:extLst>
                <a:ext uri="{FF2B5EF4-FFF2-40B4-BE49-F238E27FC236}">
                  <a16:creationId xmlns:a16="http://schemas.microsoft.com/office/drawing/2014/main" id="{DBD0B1F1-6FFD-4BBF-B388-CDBD745D5AE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6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7" name="Freeform 29">
              <a:extLst>
                <a:ext uri="{FF2B5EF4-FFF2-40B4-BE49-F238E27FC236}">
                  <a16:creationId xmlns:a16="http://schemas.microsoft.com/office/drawing/2014/main" id="{1947A14D-9B37-4100-81B0-258E3BC44E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3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8" name="Freeform 31">
              <a:extLst>
                <a:ext uri="{FF2B5EF4-FFF2-40B4-BE49-F238E27FC236}">
                  <a16:creationId xmlns:a16="http://schemas.microsoft.com/office/drawing/2014/main" id="{5453913E-348D-40B7-9374-DFF29C4CE14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7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9" name="Freeform 29">
              <a:extLst>
                <a:ext uri="{FF2B5EF4-FFF2-40B4-BE49-F238E27FC236}">
                  <a16:creationId xmlns:a16="http://schemas.microsoft.com/office/drawing/2014/main" id="{4ECD8DC6-4CBB-429E-A832-0B4201300A9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4575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0" name="Freeform 30">
              <a:extLst>
                <a:ext uri="{FF2B5EF4-FFF2-40B4-BE49-F238E27FC236}">
                  <a16:creationId xmlns:a16="http://schemas.microsoft.com/office/drawing/2014/main" id="{EE264C89-1F9F-402D-AE8F-8965CBB43D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1" name="Freeform 31">
              <a:extLst>
                <a:ext uri="{FF2B5EF4-FFF2-40B4-BE49-F238E27FC236}">
                  <a16:creationId xmlns:a16="http://schemas.microsoft.com/office/drawing/2014/main" id="{78BE4E85-42C5-4CCD-8B83-5C74AD875C1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1668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2" name="Freeform 32">
              <a:extLst>
                <a:ext uri="{FF2B5EF4-FFF2-40B4-BE49-F238E27FC236}">
                  <a16:creationId xmlns:a16="http://schemas.microsoft.com/office/drawing/2014/main" id="{713ADC67-1B79-4531-8A08-6E56ED86614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8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3" name="Freeform 397">
              <a:extLst>
                <a:ext uri="{FF2B5EF4-FFF2-40B4-BE49-F238E27FC236}">
                  <a16:creationId xmlns:a16="http://schemas.microsoft.com/office/drawing/2014/main" id="{FF27E2F8-2B3C-48D5-99DB-2ED40A89BEF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9805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4" name="Freeform 398">
              <a:extLst>
                <a:ext uri="{FF2B5EF4-FFF2-40B4-BE49-F238E27FC236}">
                  <a16:creationId xmlns:a16="http://schemas.microsoft.com/office/drawing/2014/main" id="{D644679D-AAFB-4890-8CCD-CD32049F3AF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4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5" name="Freeform 399">
              <a:extLst>
                <a:ext uri="{FF2B5EF4-FFF2-40B4-BE49-F238E27FC236}">
                  <a16:creationId xmlns:a16="http://schemas.microsoft.com/office/drawing/2014/main" id="{00E76FF1-CF2E-4965-9B4D-FB55D7D2FC3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6899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6" name="Freeform 400">
              <a:extLst>
                <a:ext uri="{FF2B5EF4-FFF2-40B4-BE49-F238E27FC236}">
                  <a16:creationId xmlns:a16="http://schemas.microsoft.com/office/drawing/2014/main" id="{01D5C4B2-6A15-4430-A586-61A49A22299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8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796" name="Group 1795">
            <a:extLst>
              <a:ext uri="{FF2B5EF4-FFF2-40B4-BE49-F238E27FC236}">
                <a16:creationId xmlns:a16="http://schemas.microsoft.com/office/drawing/2014/main" id="{78F5DB95-0743-4194-AF8E-731BCEBC63A0}"/>
              </a:ext>
            </a:extLst>
          </p:cNvPr>
          <p:cNvGrpSpPr/>
          <p:nvPr userDrawn="1"/>
        </p:nvGrpSpPr>
        <p:grpSpPr>
          <a:xfrm>
            <a:off x="83664" y="348872"/>
            <a:ext cx="12009864" cy="176637"/>
            <a:chOff x="83663" y="225542"/>
            <a:chExt cx="12009864" cy="176637"/>
          </a:xfrm>
        </p:grpSpPr>
        <p:sp>
          <p:nvSpPr>
            <p:cNvPr id="811" name="Freeform 29">
              <a:extLst>
                <a:ext uri="{FF2B5EF4-FFF2-40B4-BE49-F238E27FC236}">
                  <a16:creationId xmlns:a16="http://schemas.microsoft.com/office/drawing/2014/main" id="{48C2BA7C-C171-4DE7-B360-0D6AD3E7E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2" name="Freeform 30">
              <a:extLst>
                <a:ext uri="{FF2B5EF4-FFF2-40B4-BE49-F238E27FC236}">
                  <a16:creationId xmlns:a16="http://schemas.microsoft.com/office/drawing/2014/main" id="{760CE1DE-ACCB-4DB4-B5A3-8B6FD14A4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9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3" name="Freeform 31">
              <a:extLst>
                <a:ext uri="{FF2B5EF4-FFF2-40B4-BE49-F238E27FC236}">
                  <a16:creationId xmlns:a16="http://schemas.microsoft.com/office/drawing/2014/main" id="{F6E04536-CA56-4716-96F4-4A132F4D4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5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4" name="Freeform 32">
              <a:extLst>
                <a:ext uri="{FF2B5EF4-FFF2-40B4-BE49-F238E27FC236}">
                  <a16:creationId xmlns:a16="http://schemas.microsoft.com/office/drawing/2014/main" id="{2AFA537E-385D-4008-856F-F34A92494A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5" name="Freeform 29">
              <a:extLst>
                <a:ext uri="{FF2B5EF4-FFF2-40B4-BE49-F238E27FC236}">
                  <a16:creationId xmlns:a16="http://schemas.microsoft.com/office/drawing/2014/main" id="{EFD04C3C-A4AB-4871-B02B-0E733E3BD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8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6" name="Freeform 30">
              <a:extLst>
                <a:ext uri="{FF2B5EF4-FFF2-40B4-BE49-F238E27FC236}">
                  <a16:creationId xmlns:a16="http://schemas.microsoft.com/office/drawing/2014/main" id="{37FEA7BF-04A4-4A9C-8CB5-DCA1939132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7" name="Freeform 31">
              <a:extLst>
                <a:ext uri="{FF2B5EF4-FFF2-40B4-BE49-F238E27FC236}">
                  <a16:creationId xmlns:a16="http://schemas.microsoft.com/office/drawing/2014/main" id="{039BFC52-0F72-43C8-A3A3-38405DB261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4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8" name="Freeform 32">
              <a:extLst>
                <a:ext uri="{FF2B5EF4-FFF2-40B4-BE49-F238E27FC236}">
                  <a16:creationId xmlns:a16="http://schemas.microsoft.com/office/drawing/2014/main" id="{29FC1F44-1F6F-4038-B2B4-0944B1A8B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2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9" name="Freeform 29">
              <a:extLst>
                <a:ext uri="{FF2B5EF4-FFF2-40B4-BE49-F238E27FC236}">
                  <a16:creationId xmlns:a16="http://schemas.microsoft.com/office/drawing/2014/main" id="{6CDA1E19-1982-4657-90F9-76384E561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6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0" name="Freeform 30">
              <a:extLst>
                <a:ext uri="{FF2B5EF4-FFF2-40B4-BE49-F238E27FC236}">
                  <a16:creationId xmlns:a16="http://schemas.microsoft.com/office/drawing/2014/main" id="{C2163247-7818-43CB-B885-2804B135D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1" name="Freeform 31">
              <a:extLst>
                <a:ext uri="{FF2B5EF4-FFF2-40B4-BE49-F238E27FC236}">
                  <a16:creationId xmlns:a16="http://schemas.microsoft.com/office/drawing/2014/main" id="{FA256FAE-3764-4396-874F-31962D968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3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2" name="Freeform 32">
              <a:extLst>
                <a:ext uri="{FF2B5EF4-FFF2-40B4-BE49-F238E27FC236}">
                  <a16:creationId xmlns:a16="http://schemas.microsoft.com/office/drawing/2014/main" id="{8720DB38-7D29-41B3-BFF2-9D549CB39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1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3" name="Freeform 29">
              <a:extLst>
                <a:ext uri="{FF2B5EF4-FFF2-40B4-BE49-F238E27FC236}">
                  <a16:creationId xmlns:a16="http://schemas.microsoft.com/office/drawing/2014/main" id="{1FB0C8F1-C645-4A0D-BC09-7086DBD13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4" name="Freeform 30">
              <a:extLst>
                <a:ext uri="{FF2B5EF4-FFF2-40B4-BE49-F238E27FC236}">
                  <a16:creationId xmlns:a16="http://schemas.microsoft.com/office/drawing/2014/main" id="{258079EE-33F0-4702-97A1-D1554A5AD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7656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5" name="Freeform 31">
              <a:extLst>
                <a:ext uri="{FF2B5EF4-FFF2-40B4-BE49-F238E27FC236}">
                  <a16:creationId xmlns:a16="http://schemas.microsoft.com/office/drawing/2014/main" id="{09E1B1FC-279B-4B68-B35B-8CF92EEF87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2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6" name="Freeform 32">
              <a:extLst>
                <a:ext uri="{FF2B5EF4-FFF2-40B4-BE49-F238E27FC236}">
                  <a16:creationId xmlns:a16="http://schemas.microsoft.com/office/drawing/2014/main" id="{BDD4D431-D290-4A4D-95E6-4E564CAD1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10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7" name="Freeform 521">
              <a:extLst>
                <a:ext uri="{FF2B5EF4-FFF2-40B4-BE49-F238E27FC236}">
                  <a16:creationId xmlns:a16="http://schemas.microsoft.com/office/drawing/2014/main" id="{EBB834A8-4D91-49DE-937E-A5BDCE0864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4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8" name="Freeform 522">
              <a:extLst>
                <a:ext uri="{FF2B5EF4-FFF2-40B4-BE49-F238E27FC236}">
                  <a16:creationId xmlns:a16="http://schemas.microsoft.com/office/drawing/2014/main" id="{704A953A-7E84-4A09-840D-6453C51F0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2425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9" name="Freeform 523">
              <a:extLst>
                <a:ext uri="{FF2B5EF4-FFF2-40B4-BE49-F238E27FC236}">
                  <a16:creationId xmlns:a16="http://schemas.microsoft.com/office/drawing/2014/main" id="{3CADE2DC-1BE1-43CE-9028-A17EB4858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4751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0" name="Freeform 524">
              <a:extLst>
                <a:ext uri="{FF2B5EF4-FFF2-40B4-BE49-F238E27FC236}">
                  <a16:creationId xmlns:a16="http://schemas.microsoft.com/office/drawing/2014/main" id="{2F825BFF-9883-416D-B601-B2550760A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1" name="Freeform 29">
              <a:extLst>
                <a:ext uri="{FF2B5EF4-FFF2-40B4-BE49-F238E27FC236}">
                  <a16:creationId xmlns:a16="http://schemas.microsoft.com/office/drawing/2014/main" id="{A421E879-F37C-40C4-988A-05AB002F01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4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2" name="Freeform 31">
              <a:extLst>
                <a:ext uri="{FF2B5EF4-FFF2-40B4-BE49-F238E27FC236}">
                  <a16:creationId xmlns:a16="http://schemas.microsoft.com/office/drawing/2014/main" id="{24199D43-9FDB-41FC-8DAA-E10684625933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9520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3" name="Freeform 29">
              <a:extLst>
                <a:ext uri="{FF2B5EF4-FFF2-40B4-BE49-F238E27FC236}">
                  <a16:creationId xmlns:a16="http://schemas.microsoft.com/office/drawing/2014/main" id="{9FBBF5D5-45D8-405B-A0A1-EC9E696AA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2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4" name="Freeform 30">
              <a:extLst>
                <a:ext uri="{FF2B5EF4-FFF2-40B4-BE49-F238E27FC236}">
                  <a16:creationId xmlns:a16="http://schemas.microsoft.com/office/drawing/2014/main" id="{EAF3A785-EDBE-40E3-A43F-B311232B9CB1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3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5" name="Freeform 31">
              <a:extLst>
                <a:ext uri="{FF2B5EF4-FFF2-40B4-BE49-F238E27FC236}">
                  <a16:creationId xmlns:a16="http://schemas.microsoft.com/office/drawing/2014/main" id="{C3E82A85-BBBE-4443-89D9-BB06433AB86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8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6" name="Freeform 32">
              <a:extLst>
                <a:ext uri="{FF2B5EF4-FFF2-40B4-BE49-F238E27FC236}">
                  <a16:creationId xmlns:a16="http://schemas.microsoft.com/office/drawing/2014/main" id="{CEBE9F7B-6655-45A6-93B4-E5B2F9FFF7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6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7" name="Freeform 29">
              <a:extLst>
                <a:ext uri="{FF2B5EF4-FFF2-40B4-BE49-F238E27FC236}">
                  <a16:creationId xmlns:a16="http://schemas.microsoft.com/office/drawing/2014/main" id="{7EAF867D-F458-4BED-B217-26623704A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1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8" name="Freeform 30">
              <a:extLst>
                <a:ext uri="{FF2B5EF4-FFF2-40B4-BE49-F238E27FC236}">
                  <a16:creationId xmlns:a16="http://schemas.microsoft.com/office/drawing/2014/main" id="{F525BE7B-2E2A-453D-8D92-EEF0DD1A3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2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9" name="Freeform 31">
              <a:extLst>
                <a:ext uri="{FF2B5EF4-FFF2-40B4-BE49-F238E27FC236}">
                  <a16:creationId xmlns:a16="http://schemas.microsoft.com/office/drawing/2014/main" id="{940AF245-23E8-4049-A71B-82B0FBFE5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8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0" name="Freeform 32">
              <a:extLst>
                <a:ext uri="{FF2B5EF4-FFF2-40B4-BE49-F238E27FC236}">
                  <a16:creationId xmlns:a16="http://schemas.microsoft.com/office/drawing/2014/main" id="{B9782BEE-4F82-448C-9F67-9F3C31383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6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1" name="Freeform 29">
              <a:extLst>
                <a:ext uri="{FF2B5EF4-FFF2-40B4-BE49-F238E27FC236}">
                  <a16:creationId xmlns:a16="http://schemas.microsoft.com/office/drawing/2014/main" id="{FC50875A-C2B1-49F7-85DC-314A5EEAC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20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2" name="Freeform 30">
              <a:extLst>
                <a:ext uri="{FF2B5EF4-FFF2-40B4-BE49-F238E27FC236}">
                  <a16:creationId xmlns:a16="http://schemas.microsoft.com/office/drawing/2014/main" id="{99B4AE58-D34F-4FB7-B49A-F6880B0D1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3" name="Freeform 31">
              <a:extLst>
                <a:ext uri="{FF2B5EF4-FFF2-40B4-BE49-F238E27FC236}">
                  <a16:creationId xmlns:a16="http://schemas.microsoft.com/office/drawing/2014/main" id="{B782F265-72D7-4730-8609-B70179C3D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6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4" name="Freeform 32">
              <a:extLst>
                <a:ext uri="{FF2B5EF4-FFF2-40B4-BE49-F238E27FC236}">
                  <a16:creationId xmlns:a16="http://schemas.microsoft.com/office/drawing/2014/main" id="{5D873FB8-D4FE-49B8-9258-348E8376D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4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5" name="Freeform 29">
              <a:extLst>
                <a:ext uri="{FF2B5EF4-FFF2-40B4-BE49-F238E27FC236}">
                  <a16:creationId xmlns:a16="http://schemas.microsoft.com/office/drawing/2014/main" id="{DCDD0143-596F-452E-9CC5-6DB71914B3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9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6" name="Freeform 30">
              <a:extLst>
                <a:ext uri="{FF2B5EF4-FFF2-40B4-BE49-F238E27FC236}">
                  <a16:creationId xmlns:a16="http://schemas.microsoft.com/office/drawing/2014/main" id="{02FB15A4-8775-431D-A2DB-72C419E47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0130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7" name="Freeform 31">
              <a:extLst>
                <a:ext uri="{FF2B5EF4-FFF2-40B4-BE49-F238E27FC236}">
                  <a16:creationId xmlns:a16="http://schemas.microsoft.com/office/drawing/2014/main" id="{F960D10A-F346-483E-AB2D-2097A0D04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5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8" name="Freeform 32">
              <a:extLst>
                <a:ext uri="{FF2B5EF4-FFF2-40B4-BE49-F238E27FC236}">
                  <a16:creationId xmlns:a16="http://schemas.microsoft.com/office/drawing/2014/main" id="{0FA958CF-B505-4CC7-AC6E-A36B124A8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9" name="Freeform 543">
              <a:extLst>
                <a:ext uri="{FF2B5EF4-FFF2-40B4-BE49-F238E27FC236}">
                  <a16:creationId xmlns:a16="http://schemas.microsoft.com/office/drawing/2014/main" id="{A5B76D52-0DBD-4003-BAE3-635980856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0" name="Freeform 544">
              <a:extLst>
                <a:ext uri="{FF2B5EF4-FFF2-40B4-BE49-F238E27FC236}">
                  <a16:creationId xmlns:a16="http://schemas.microsoft.com/office/drawing/2014/main" id="{7B3AF653-F21B-4B83-9E37-2EF2A4279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4899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1" name="Freeform 545">
              <a:extLst>
                <a:ext uri="{FF2B5EF4-FFF2-40B4-BE49-F238E27FC236}">
                  <a16:creationId xmlns:a16="http://schemas.microsoft.com/office/drawing/2014/main" id="{F90FA9E6-C19E-482C-8BB7-59DCF5A5AC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7225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2" name="Freeform 546">
              <a:extLst>
                <a:ext uri="{FF2B5EF4-FFF2-40B4-BE49-F238E27FC236}">
                  <a16:creationId xmlns:a16="http://schemas.microsoft.com/office/drawing/2014/main" id="{86352EEF-4465-467D-B743-8FE94FCE0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3" name="Freeform 29">
              <a:extLst>
                <a:ext uri="{FF2B5EF4-FFF2-40B4-BE49-F238E27FC236}">
                  <a16:creationId xmlns:a16="http://schemas.microsoft.com/office/drawing/2014/main" id="{B5D670BF-6A8D-4A95-86D1-81EDA2622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7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4" name="Freeform 31">
              <a:extLst>
                <a:ext uri="{FF2B5EF4-FFF2-40B4-BE49-F238E27FC236}">
                  <a16:creationId xmlns:a16="http://schemas.microsoft.com/office/drawing/2014/main" id="{A1EACFB4-E3CC-44C0-9479-EB0FDC1C58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1993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7" name="Freeform 30">
              <a:extLst>
                <a:ext uri="{FF2B5EF4-FFF2-40B4-BE49-F238E27FC236}">
                  <a16:creationId xmlns:a16="http://schemas.microsoft.com/office/drawing/2014/main" id="{E20F7C2C-7993-4B39-9176-3D0F086C0C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710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8" name="Freeform 32">
              <a:extLst>
                <a:ext uri="{FF2B5EF4-FFF2-40B4-BE49-F238E27FC236}">
                  <a16:creationId xmlns:a16="http://schemas.microsoft.com/office/drawing/2014/main" id="{1AD6621C-3BA8-4D45-8131-EB6A25194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9" name="Freeform 403">
              <a:extLst>
                <a:ext uri="{FF2B5EF4-FFF2-40B4-BE49-F238E27FC236}">
                  <a16:creationId xmlns:a16="http://schemas.microsoft.com/office/drawing/2014/main" id="{810F15F8-DA4A-44B4-B592-5A28AC6EE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0" name="Freeform 404">
              <a:extLst>
                <a:ext uri="{FF2B5EF4-FFF2-40B4-BE49-F238E27FC236}">
                  <a16:creationId xmlns:a16="http://schemas.microsoft.com/office/drawing/2014/main" id="{ABEB85FD-5B71-4977-B6F1-19D3732C8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479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1" name="Freeform 405">
              <a:extLst>
                <a:ext uri="{FF2B5EF4-FFF2-40B4-BE49-F238E27FC236}">
                  <a16:creationId xmlns:a16="http://schemas.microsoft.com/office/drawing/2014/main" id="{718A2A5E-DC1F-4D86-A899-5BBFFBEC5E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806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2" name="Freeform 406">
              <a:extLst>
                <a:ext uri="{FF2B5EF4-FFF2-40B4-BE49-F238E27FC236}">
                  <a16:creationId xmlns:a16="http://schemas.microsoft.com/office/drawing/2014/main" id="{A03C9514-065D-4E3D-AD1E-7309B6A12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3" name="Freeform 29">
              <a:extLst>
                <a:ext uri="{FF2B5EF4-FFF2-40B4-BE49-F238E27FC236}">
                  <a16:creationId xmlns:a16="http://schemas.microsoft.com/office/drawing/2014/main" id="{E43FAB20-0023-4CDD-85AD-E9776A7CC7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7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4" name="Freeform 31">
              <a:extLst>
                <a:ext uri="{FF2B5EF4-FFF2-40B4-BE49-F238E27FC236}">
                  <a16:creationId xmlns:a16="http://schemas.microsoft.com/office/drawing/2014/main" id="{517A3143-60B6-4277-AE64-C0C00A00F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4574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5" name="Freeform 29">
              <a:extLst>
                <a:ext uri="{FF2B5EF4-FFF2-40B4-BE49-F238E27FC236}">
                  <a16:creationId xmlns:a16="http://schemas.microsoft.com/office/drawing/2014/main" id="{8C460EDD-A409-43C5-A818-D48459FD1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5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6" name="Freeform 30">
              <a:extLst>
                <a:ext uri="{FF2B5EF4-FFF2-40B4-BE49-F238E27FC236}">
                  <a16:creationId xmlns:a16="http://schemas.microsoft.com/office/drawing/2014/main" id="{F7225F37-E476-47F4-8C2D-54BC93493F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7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7" name="Freeform 31">
              <a:extLst>
                <a:ext uri="{FF2B5EF4-FFF2-40B4-BE49-F238E27FC236}">
                  <a16:creationId xmlns:a16="http://schemas.microsoft.com/office/drawing/2014/main" id="{8AD84EF1-F659-462A-84EF-71D9DE5DC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3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8" name="Freeform 32">
              <a:extLst>
                <a:ext uri="{FF2B5EF4-FFF2-40B4-BE49-F238E27FC236}">
                  <a16:creationId xmlns:a16="http://schemas.microsoft.com/office/drawing/2014/main" id="{B57D17D5-9FF0-4B29-836A-D4BFE77BF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9" name="Freeform 29">
              <a:extLst>
                <a:ext uri="{FF2B5EF4-FFF2-40B4-BE49-F238E27FC236}">
                  <a16:creationId xmlns:a16="http://schemas.microsoft.com/office/drawing/2014/main" id="{8335515F-C5ED-4F43-A162-D808FC39B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5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0" name="Freeform 30">
              <a:extLst>
                <a:ext uri="{FF2B5EF4-FFF2-40B4-BE49-F238E27FC236}">
                  <a16:creationId xmlns:a16="http://schemas.microsoft.com/office/drawing/2014/main" id="{6B5E1C9D-A33E-4854-B9D5-5B2DD3B140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6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1" name="Freeform 31">
              <a:extLst>
                <a:ext uri="{FF2B5EF4-FFF2-40B4-BE49-F238E27FC236}">
                  <a16:creationId xmlns:a16="http://schemas.microsoft.com/office/drawing/2014/main" id="{BE6D315F-9CA3-4489-A83D-373A1027A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71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2" name="Freeform 32">
              <a:extLst>
                <a:ext uri="{FF2B5EF4-FFF2-40B4-BE49-F238E27FC236}">
                  <a16:creationId xmlns:a16="http://schemas.microsoft.com/office/drawing/2014/main" id="{0A57BC63-DC74-455C-8CBF-F53CD9BFD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9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3" name="Freeform 29">
              <a:extLst>
                <a:ext uri="{FF2B5EF4-FFF2-40B4-BE49-F238E27FC236}">
                  <a16:creationId xmlns:a16="http://schemas.microsoft.com/office/drawing/2014/main" id="{971FF6DE-5F63-4C91-8DCA-5ADD7F1CDF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4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4" name="Freeform 30">
              <a:extLst>
                <a:ext uri="{FF2B5EF4-FFF2-40B4-BE49-F238E27FC236}">
                  <a16:creationId xmlns:a16="http://schemas.microsoft.com/office/drawing/2014/main" id="{1CF1C91C-F9A1-406F-AABB-85AE0E78D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5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5" name="Freeform 31">
              <a:extLst>
                <a:ext uri="{FF2B5EF4-FFF2-40B4-BE49-F238E27FC236}">
                  <a16:creationId xmlns:a16="http://schemas.microsoft.com/office/drawing/2014/main" id="{F8FA1523-EDBA-47D4-ABEB-4036DB9CA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40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6" name="Freeform 32">
              <a:extLst>
                <a:ext uri="{FF2B5EF4-FFF2-40B4-BE49-F238E27FC236}">
                  <a16:creationId xmlns:a16="http://schemas.microsoft.com/office/drawing/2014/main" id="{BE57E2E6-D73B-449B-A633-D58E0E15F2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8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7" name="Freeform 29">
              <a:extLst>
                <a:ext uri="{FF2B5EF4-FFF2-40B4-BE49-F238E27FC236}">
                  <a16:creationId xmlns:a16="http://schemas.microsoft.com/office/drawing/2014/main" id="{22A2C003-86F1-4BC2-89B6-5FBCE7E8F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8" name="Freeform 30">
              <a:extLst>
                <a:ext uri="{FF2B5EF4-FFF2-40B4-BE49-F238E27FC236}">
                  <a16:creationId xmlns:a16="http://schemas.microsoft.com/office/drawing/2014/main" id="{02793DFA-3885-402E-AE28-0049A4C19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5183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9" name="Freeform 31">
              <a:extLst>
                <a:ext uri="{FF2B5EF4-FFF2-40B4-BE49-F238E27FC236}">
                  <a16:creationId xmlns:a16="http://schemas.microsoft.com/office/drawing/2014/main" id="{C062DBAD-868A-4CC5-B5A1-0292C94F7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9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0" name="Freeform 32">
              <a:extLst>
                <a:ext uri="{FF2B5EF4-FFF2-40B4-BE49-F238E27FC236}">
                  <a16:creationId xmlns:a16="http://schemas.microsoft.com/office/drawing/2014/main" id="{590C4795-00C6-4312-876F-27FE1F5D57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7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1" name="Freeform 425">
              <a:extLst>
                <a:ext uri="{FF2B5EF4-FFF2-40B4-BE49-F238E27FC236}">
                  <a16:creationId xmlns:a16="http://schemas.microsoft.com/office/drawing/2014/main" id="{EACA9DD9-457E-4668-947B-2EF6B263DB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2" name="Freeform 426">
              <a:extLst>
                <a:ext uri="{FF2B5EF4-FFF2-40B4-BE49-F238E27FC236}">
                  <a16:creationId xmlns:a16="http://schemas.microsoft.com/office/drawing/2014/main" id="{02AB393D-C55B-4550-9097-B68D42F31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9953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3" name="Freeform 427">
              <a:extLst>
                <a:ext uri="{FF2B5EF4-FFF2-40B4-BE49-F238E27FC236}">
                  <a16:creationId xmlns:a16="http://schemas.microsoft.com/office/drawing/2014/main" id="{7383A351-D0B5-4A75-B53E-C8458538D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2279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4" name="Freeform 428">
              <a:extLst>
                <a:ext uri="{FF2B5EF4-FFF2-40B4-BE49-F238E27FC236}">
                  <a16:creationId xmlns:a16="http://schemas.microsoft.com/office/drawing/2014/main" id="{3A9B07B3-DA9B-47A3-9550-E28DE1918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6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5" name="Freeform 29">
              <a:extLst>
                <a:ext uri="{FF2B5EF4-FFF2-40B4-BE49-F238E27FC236}">
                  <a16:creationId xmlns:a16="http://schemas.microsoft.com/office/drawing/2014/main" id="{BEC038E3-3E95-4433-B4B1-4485B46D3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1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6" name="Freeform 31">
              <a:extLst>
                <a:ext uri="{FF2B5EF4-FFF2-40B4-BE49-F238E27FC236}">
                  <a16:creationId xmlns:a16="http://schemas.microsoft.com/office/drawing/2014/main" id="{CC19AD42-AF04-4026-A66D-0229D381EA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7048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797" name="Group 1796">
            <a:extLst>
              <a:ext uri="{FF2B5EF4-FFF2-40B4-BE49-F238E27FC236}">
                <a16:creationId xmlns:a16="http://schemas.microsoft.com/office/drawing/2014/main" id="{ADCA3183-3389-4486-8913-D1AEFF5E6A10}"/>
              </a:ext>
            </a:extLst>
          </p:cNvPr>
          <p:cNvGrpSpPr/>
          <p:nvPr userDrawn="1"/>
        </p:nvGrpSpPr>
        <p:grpSpPr>
          <a:xfrm>
            <a:off x="83664" y="633906"/>
            <a:ext cx="12009863" cy="176637"/>
            <a:chOff x="83664" y="515851"/>
            <a:chExt cx="12009863" cy="176637"/>
          </a:xfrm>
        </p:grpSpPr>
        <p:sp>
          <p:nvSpPr>
            <p:cNvPr id="855" name="Freeform 29">
              <a:extLst>
                <a:ext uri="{FF2B5EF4-FFF2-40B4-BE49-F238E27FC236}">
                  <a16:creationId xmlns:a16="http://schemas.microsoft.com/office/drawing/2014/main" id="{6F086788-0344-4F9A-AF82-274CD2E8D45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1994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6" name="Freeform 30">
              <a:extLst>
                <a:ext uri="{FF2B5EF4-FFF2-40B4-BE49-F238E27FC236}">
                  <a16:creationId xmlns:a16="http://schemas.microsoft.com/office/drawing/2014/main" id="{30F87FD2-AAE9-48DD-8109-3CFD7F34AC8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7" name="Freeform 31">
              <a:extLst>
                <a:ext uri="{FF2B5EF4-FFF2-40B4-BE49-F238E27FC236}">
                  <a16:creationId xmlns:a16="http://schemas.microsoft.com/office/drawing/2014/main" id="{D320E54A-79E5-412A-8147-D110485ABB1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79088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8" name="Freeform 32">
              <a:extLst>
                <a:ext uri="{FF2B5EF4-FFF2-40B4-BE49-F238E27FC236}">
                  <a16:creationId xmlns:a16="http://schemas.microsoft.com/office/drawing/2014/main" id="{26552B62-A56A-484E-BBC5-0BEA953D7AD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8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9" name="Freeform 29">
              <a:extLst>
                <a:ext uri="{FF2B5EF4-FFF2-40B4-BE49-F238E27FC236}">
                  <a16:creationId xmlns:a16="http://schemas.microsoft.com/office/drawing/2014/main" id="{11A85A65-D9AE-4B3E-991D-CEF44C60DD9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7224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0" name="Freeform 30">
              <a:extLst>
                <a:ext uri="{FF2B5EF4-FFF2-40B4-BE49-F238E27FC236}">
                  <a16:creationId xmlns:a16="http://schemas.microsoft.com/office/drawing/2014/main" id="{30542A38-A051-439C-B0E9-A658C8A17B3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4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1" name="Freeform 31">
              <a:extLst>
                <a:ext uri="{FF2B5EF4-FFF2-40B4-BE49-F238E27FC236}">
                  <a16:creationId xmlns:a16="http://schemas.microsoft.com/office/drawing/2014/main" id="{19CDDAB7-5384-40F2-AA25-D13A7401CC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4319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2" name="Freeform 32">
              <a:extLst>
                <a:ext uri="{FF2B5EF4-FFF2-40B4-BE49-F238E27FC236}">
                  <a16:creationId xmlns:a16="http://schemas.microsoft.com/office/drawing/2014/main" id="{FB7354C1-E715-4D0E-AA7D-95CE100AC17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8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3" name="Freeform 29">
              <a:extLst>
                <a:ext uri="{FF2B5EF4-FFF2-40B4-BE49-F238E27FC236}">
                  <a16:creationId xmlns:a16="http://schemas.microsoft.com/office/drawing/2014/main" id="{B91BC49D-BE73-47A9-8E61-D700C272084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6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4" name="Freeform 30">
              <a:extLst>
                <a:ext uri="{FF2B5EF4-FFF2-40B4-BE49-F238E27FC236}">
                  <a16:creationId xmlns:a16="http://schemas.microsoft.com/office/drawing/2014/main" id="{BCA17DFF-B361-4DBE-99DD-339461E37C7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5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5" name="Freeform 31">
              <a:extLst>
                <a:ext uri="{FF2B5EF4-FFF2-40B4-BE49-F238E27FC236}">
                  <a16:creationId xmlns:a16="http://schemas.microsoft.com/office/drawing/2014/main" id="{A61862B0-58BE-4AF1-9458-F76D44AB59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50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6" name="Freeform 32">
              <a:extLst>
                <a:ext uri="{FF2B5EF4-FFF2-40B4-BE49-F238E27FC236}">
                  <a16:creationId xmlns:a16="http://schemas.microsoft.com/office/drawing/2014/main" id="{F5090DFF-8E4D-43D2-92D3-ADA80CBE0D4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10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7" name="Freeform 29">
              <a:extLst>
                <a:ext uri="{FF2B5EF4-FFF2-40B4-BE49-F238E27FC236}">
                  <a16:creationId xmlns:a16="http://schemas.microsoft.com/office/drawing/2014/main" id="{2B977FE1-DD0F-45B7-868C-0FD285B0CD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7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8" name="Freeform 30">
              <a:extLst>
                <a:ext uri="{FF2B5EF4-FFF2-40B4-BE49-F238E27FC236}">
                  <a16:creationId xmlns:a16="http://schemas.microsoft.com/office/drawing/2014/main" id="{CA941E1C-6C82-4228-92A3-96039A6D519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6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9" name="Freeform 31">
              <a:extLst>
                <a:ext uri="{FF2B5EF4-FFF2-40B4-BE49-F238E27FC236}">
                  <a16:creationId xmlns:a16="http://schemas.microsoft.com/office/drawing/2014/main" id="{1519D63C-253C-43D9-A3C0-8D7C8684F31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2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0" name="Freeform 32">
              <a:extLst>
                <a:ext uri="{FF2B5EF4-FFF2-40B4-BE49-F238E27FC236}">
                  <a16:creationId xmlns:a16="http://schemas.microsoft.com/office/drawing/2014/main" id="{54FEF199-2D31-478E-8B88-9510760E689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41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1" name="Freeform 565">
              <a:extLst>
                <a:ext uri="{FF2B5EF4-FFF2-40B4-BE49-F238E27FC236}">
                  <a16:creationId xmlns:a16="http://schemas.microsoft.com/office/drawing/2014/main" id="{263ABB50-686D-4B37-99EC-EAF4D69158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8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2" name="Freeform 566">
              <a:extLst>
                <a:ext uri="{FF2B5EF4-FFF2-40B4-BE49-F238E27FC236}">
                  <a16:creationId xmlns:a16="http://schemas.microsoft.com/office/drawing/2014/main" id="{1BD229F8-5511-43EF-9612-3001510781F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7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3" name="Freeform 567">
              <a:extLst>
                <a:ext uri="{FF2B5EF4-FFF2-40B4-BE49-F238E27FC236}">
                  <a16:creationId xmlns:a16="http://schemas.microsoft.com/office/drawing/2014/main" id="{06F5A3AF-DE9A-48B1-8E69-DFD180E2317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2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4" name="Freeform 568">
              <a:extLst>
                <a:ext uri="{FF2B5EF4-FFF2-40B4-BE49-F238E27FC236}">
                  <a16:creationId xmlns:a16="http://schemas.microsoft.com/office/drawing/2014/main" id="{EE0F8874-1230-43B8-9E19-6939E240D4E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2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5" name="Freeform 29">
              <a:extLst>
                <a:ext uri="{FF2B5EF4-FFF2-40B4-BE49-F238E27FC236}">
                  <a16:creationId xmlns:a16="http://schemas.microsoft.com/office/drawing/2014/main" id="{350709BA-B049-48FC-9299-1C2D219E614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6" name="Freeform 31">
              <a:extLst>
                <a:ext uri="{FF2B5EF4-FFF2-40B4-BE49-F238E27FC236}">
                  <a16:creationId xmlns:a16="http://schemas.microsoft.com/office/drawing/2014/main" id="{07BEFD49-4BD2-4528-8EF5-C7671A12CA2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3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7" name="Freeform 29">
              <a:extLst>
                <a:ext uri="{FF2B5EF4-FFF2-40B4-BE49-F238E27FC236}">
                  <a16:creationId xmlns:a16="http://schemas.microsoft.com/office/drawing/2014/main" id="{1E25FB51-65BE-439F-AF5C-071CB5A662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69520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8" name="Freeform 30">
              <a:extLst>
                <a:ext uri="{FF2B5EF4-FFF2-40B4-BE49-F238E27FC236}">
                  <a16:creationId xmlns:a16="http://schemas.microsoft.com/office/drawing/2014/main" id="{7C77C092-0B57-4731-A117-6B5879E8E50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9" name="Freeform 31">
              <a:extLst>
                <a:ext uri="{FF2B5EF4-FFF2-40B4-BE49-F238E27FC236}">
                  <a16:creationId xmlns:a16="http://schemas.microsoft.com/office/drawing/2014/main" id="{4FAF69FD-8478-440F-A0D9-29D124D91AA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6614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0" name="Freeform 32">
              <a:extLst>
                <a:ext uri="{FF2B5EF4-FFF2-40B4-BE49-F238E27FC236}">
                  <a16:creationId xmlns:a16="http://schemas.microsoft.com/office/drawing/2014/main" id="{73D6C1E6-A15C-4775-A5EA-5675FDD2A6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4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1" name="Freeform 29">
              <a:extLst>
                <a:ext uri="{FF2B5EF4-FFF2-40B4-BE49-F238E27FC236}">
                  <a16:creationId xmlns:a16="http://schemas.microsoft.com/office/drawing/2014/main" id="{26EE3B4D-AFF2-482B-AD50-D4AAE7380D4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4751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2" name="Freeform 30">
              <a:extLst>
                <a:ext uri="{FF2B5EF4-FFF2-40B4-BE49-F238E27FC236}">
                  <a16:creationId xmlns:a16="http://schemas.microsoft.com/office/drawing/2014/main" id="{855276D7-FBA8-492C-B482-97AF086BDBE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10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3" name="Freeform 31">
              <a:extLst>
                <a:ext uri="{FF2B5EF4-FFF2-40B4-BE49-F238E27FC236}">
                  <a16:creationId xmlns:a16="http://schemas.microsoft.com/office/drawing/2014/main" id="{1DF03553-DA4C-4239-ABD7-831EC6B0FD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1846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4" name="Freeform 32">
              <a:extLst>
                <a:ext uri="{FF2B5EF4-FFF2-40B4-BE49-F238E27FC236}">
                  <a16:creationId xmlns:a16="http://schemas.microsoft.com/office/drawing/2014/main" id="{C4FAF3F5-0011-4FDB-B29C-E9EF1A1AE3B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5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5" name="Freeform 29">
              <a:extLst>
                <a:ext uri="{FF2B5EF4-FFF2-40B4-BE49-F238E27FC236}">
                  <a16:creationId xmlns:a16="http://schemas.microsoft.com/office/drawing/2014/main" id="{8E094353-028F-43EE-82A7-5AE0657EA65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6" name="Freeform 30">
              <a:extLst>
                <a:ext uri="{FF2B5EF4-FFF2-40B4-BE49-F238E27FC236}">
                  <a16:creationId xmlns:a16="http://schemas.microsoft.com/office/drawing/2014/main" id="{C938F722-A87F-4E40-915D-6C8A9F88F3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2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7" name="Freeform 31">
              <a:extLst>
                <a:ext uri="{FF2B5EF4-FFF2-40B4-BE49-F238E27FC236}">
                  <a16:creationId xmlns:a16="http://schemas.microsoft.com/office/drawing/2014/main" id="{A2F6F4D8-2132-4852-945D-CE6DD3BEC5F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7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8" name="Freeform 32">
              <a:extLst>
                <a:ext uri="{FF2B5EF4-FFF2-40B4-BE49-F238E27FC236}">
                  <a16:creationId xmlns:a16="http://schemas.microsoft.com/office/drawing/2014/main" id="{4E08E18A-FFEC-42E7-8DFB-50F2554E4DD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9" name="Freeform 29">
              <a:extLst>
                <a:ext uri="{FF2B5EF4-FFF2-40B4-BE49-F238E27FC236}">
                  <a16:creationId xmlns:a16="http://schemas.microsoft.com/office/drawing/2014/main" id="{D14B33B8-EE4D-4807-BCE5-F8D36A41357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3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0" name="Freeform 30">
              <a:extLst>
                <a:ext uri="{FF2B5EF4-FFF2-40B4-BE49-F238E27FC236}">
                  <a16:creationId xmlns:a16="http://schemas.microsoft.com/office/drawing/2014/main" id="{6942BEAF-4DB5-41F6-92CA-6A3D981D34D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1" name="Freeform 31">
              <a:extLst>
                <a:ext uri="{FF2B5EF4-FFF2-40B4-BE49-F238E27FC236}">
                  <a16:creationId xmlns:a16="http://schemas.microsoft.com/office/drawing/2014/main" id="{BEF5A9C5-020B-445F-A80C-9878EB0B88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8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2" name="Freeform 32">
              <a:extLst>
                <a:ext uri="{FF2B5EF4-FFF2-40B4-BE49-F238E27FC236}">
                  <a16:creationId xmlns:a16="http://schemas.microsoft.com/office/drawing/2014/main" id="{D51869B7-E5CB-44DA-82E3-A7D5C1E026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7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3" name="Freeform 587">
              <a:extLst>
                <a:ext uri="{FF2B5EF4-FFF2-40B4-BE49-F238E27FC236}">
                  <a16:creationId xmlns:a16="http://schemas.microsoft.com/office/drawing/2014/main" id="{4C544C49-8F33-4DA1-845B-73B99BEA6CD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5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4" name="Freeform 588">
              <a:extLst>
                <a:ext uri="{FF2B5EF4-FFF2-40B4-BE49-F238E27FC236}">
                  <a16:creationId xmlns:a16="http://schemas.microsoft.com/office/drawing/2014/main" id="{229528D8-2664-4E1B-AFC2-30E17ED36CC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5" name="Freeform 589">
              <a:extLst>
                <a:ext uri="{FF2B5EF4-FFF2-40B4-BE49-F238E27FC236}">
                  <a16:creationId xmlns:a16="http://schemas.microsoft.com/office/drawing/2014/main" id="{043941A6-00C8-4E9A-B608-D05B2245239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9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6" name="Freeform 590">
              <a:extLst>
                <a:ext uri="{FF2B5EF4-FFF2-40B4-BE49-F238E27FC236}">
                  <a16:creationId xmlns:a16="http://schemas.microsoft.com/office/drawing/2014/main" id="{623ADF48-9198-4E4C-BCE3-F177F750526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9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7" name="Freeform 29">
              <a:extLst>
                <a:ext uri="{FF2B5EF4-FFF2-40B4-BE49-F238E27FC236}">
                  <a16:creationId xmlns:a16="http://schemas.microsoft.com/office/drawing/2014/main" id="{4ED236BF-BB1E-4439-A35D-415222C53D6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8" name="Freeform 31">
              <a:extLst>
                <a:ext uri="{FF2B5EF4-FFF2-40B4-BE49-F238E27FC236}">
                  <a16:creationId xmlns:a16="http://schemas.microsoft.com/office/drawing/2014/main" id="{8A23FAAE-620A-4294-9841-921C47E9C11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7" name="Freeform 29">
              <a:extLst>
                <a:ext uri="{FF2B5EF4-FFF2-40B4-BE49-F238E27FC236}">
                  <a16:creationId xmlns:a16="http://schemas.microsoft.com/office/drawing/2014/main" id="{1EE53E81-72A9-43B0-9FDF-16877FB32BC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7048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8" name="Freeform 30">
              <a:extLst>
                <a:ext uri="{FF2B5EF4-FFF2-40B4-BE49-F238E27FC236}">
                  <a16:creationId xmlns:a16="http://schemas.microsoft.com/office/drawing/2014/main" id="{BA569DC6-A36F-4A6A-8DEB-F064794C845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7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9" name="Freeform 31">
              <a:extLst>
                <a:ext uri="{FF2B5EF4-FFF2-40B4-BE49-F238E27FC236}">
                  <a16:creationId xmlns:a16="http://schemas.microsoft.com/office/drawing/2014/main" id="{E2E08C06-A087-453E-BF75-1A7AC653D04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4142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0" name="Freeform 32">
              <a:extLst>
                <a:ext uri="{FF2B5EF4-FFF2-40B4-BE49-F238E27FC236}">
                  <a16:creationId xmlns:a16="http://schemas.microsoft.com/office/drawing/2014/main" id="{53D6C9C2-A744-4C1C-8672-ADC54A0FFEE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8001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1" name="Freeform 29">
              <a:extLst>
                <a:ext uri="{FF2B5EF4-FFF2-40B4-BE49-F238E27FC236}">
                  <a16:creationId xmlns:a16="http://schemas.microsoft.com/office/drawing/2014/main" id="{AE0AE3F1-BF26-469D-943E-78DA8EE0E0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2278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2" name="Freeform 30">
              <a:extLst>
                <a:ext uri="{FF2B5EF4-FFF2-40B4-BE49-F238E27FC236}">
                  <a16:creationId xmlns:a16="http://schemas.microsoft.com/office/drawing/2014/main" id="{2BCAC8A7-BFF4-4B50-BB34-3D71B321E14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8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3" name="Freeform 31">
              <a:extLst>
                <a:ext uri="{FF2B5EF4-FFF2-40B4-BE49-F238E27FC236}">
                  <a16:creationId xmlns:a16="http://schemas.microsoft.com/office/drawing/2014/main" id="{A32B46C9-EEFD-4401-B741-ECBB84ADE8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19373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4" name="Freeform 32">
              <a:extLst>
                <a:ext uri="{FF2B5EF4-FFF2-40B4-BE49-F238E27FC236}">
                  <a16:creationId xmlns:a16="http://schemas.microsoft.com/office/drawing/2014/main" id="{62525033-77CC-4C20-8F12-DF93CDA9A72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5" name="Freeform 29">
              <a:extLst>
                <a:ext uri="{FF2B5EF4-FFF2-40B4-BE49-F238E27FC236}">
                  <a16:creationId xmlns:a16="http://schemas.microsoft.com/office/drawing/2014/main" id="{0C20C67A-CE13-43AA-98F8-080F12FD9AC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10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6" name="Freeform 30">
              <a:extLst>
                <a:ext uri="{FF2B5EF4-FFF2-40B4-BE49-F238E27FC236}">
                  <a16:creationId xmlns:a16="http://schemas.microsoft.com/office/drawing/2014/main" id="{576C7748-9555-4564-AB81-8782CF91A59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9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7" name="Freeform 31">
              <a:extLst>
                <a:ext uri="{FF2B5EF4-FFF2-40B4-BE49-F238E27FC236}">
                  <a16:creationId xmlns:a16="http://schemas.microsoft.com/office/drawing/2014/main" id="{64DF0C7B-5C3C-4663-8365-3275BE1C7C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4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8" name="Freeform 32">
              <a:extLst>
                <a:ext uri="{FF2B5EF4-FFF2-40B4-BE49-F238E27FC236}">
                  <a16:creationId xmlns:a16="http://schemas.microsoft.com/office/drawing/2014/main" id="{1FAAF47B-C2A0-43BB-9381-2C75D88567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4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9" name="Freeform 29">
              <a:extLst>
                <a:ext uri="{FF2B5EF4-FFF2-40B4-BE49-F238E27FC236}">
                  <a16:creationId xmlns:a16="http://schemas.microsoft.com/office/drawing/2014/main" id="{78B52D43-1204-42F6-8F08-FBD181C82C5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40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0" name="Freeform 30">
              <a:extLst>
                <a:ext uri="{FF2B5EF4-FFF2-40B4-BE49-F238E27FC236}">
                  <a16:creationId xmlns:a16="http://schemas.microsoft.com/office/drawing/2014/main" id="{9FF64BAB-253C-4564-A88E-EE1CA77EFFE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9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1" name="Freeform 31">
              <a:extLst>
                <a:ext uri="{FF2B5EF4-FFF2-40B4-BE49-F238E27FC236}">
                  <a16:creationId xmlns:a16="http://schemas.microsoft.com/office/drawing/2014/main" id="{99DD6950-6DFF-4043-907D-206BD875B91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6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2" name="Freeform 32">
              <a:extLst>
                <a:ext uri="{FF2B5EF4-FFF2-40B4-BE49-F238E27FC236}">
                  <a16:creationId xmlns:a16="http://schemas.microsoft.com/office/drawing/2014/main" id="{01F65CF4-C605-49AA-B1FD-136B95E556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4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3" name="Freeform 447">
              <a:extLst>
                <a:ext uri="{FF2B5EF4-FFF2-40B4-BE49-F238E27FC236}">
                  <a16:creationId xmlns:a16="http://schemas.microsoft.com/office/drawing/2014/main" id="{423EFB1F-DAAF-4114-BCBE-2EC6406CA3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2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4" name="Freeform 448">
              <a:extLst>
                <a:ext uri="{FF2B5EF4-FFF2-40B4-BE49-F238E27FC236}">
                  <a16:creationId xmlns:a16="http://schemas.microsoft.com/office/drawing/2014/main" id="{E708C960-A737-45D5-8A6B-23138354306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5" name="Freeform 449">
              <a:extLst>
                <a:ext uri="{FF2B5EF4-FFF2-40B4-BE49-F238E27FC236}">
                  <a16:creationId xmlns:a16="http://schemas.microsoft.com/office/drawing/2014/main" id="{76E7BD20-3B7F-4079-94E8-3964CB17C3E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6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6" name="Freeform 450">
              <a:extLst>
                <a:ext uri="{FF2B5EF4-FFF2-40B4-BE49-F238E27FC236}">
                  <a16:creationId xmlns:a16="http://schemas.microsoft.com/office/drawing/2014/main" id="{0A805376-57E8-4BFD-929E-690BDDAE708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6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7" name="Freeform 29">
              <a:extLst>
                <a:ext uri="{FF2B5EF4-FFF2-40B4-BE49-F238E27FC236}">
                  <a16:creationId xmlns:a16="http://schemas.microsoft.com/office/drawing/2014/main" id="{1BBCC45F-89DF-420C-9912-BFE8CE3C52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3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8" name="Freeform 31">
              <a:extLst>
                <a:ext uri="{FF2B5EF4-FFF2-40B4-BE49-F238E27FC236}">
                  <a16:creationId xmlns:a16="http://schemas.microsoft.com/office/drawing/2014/main" id="{F6466281-ECC9-4FCD-8F88-87A21A17F4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7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9" name="Freeform 29">
              <a:extLst>
                <a:ext uri="{FF2B5EF4-FFF2-40B4-BE49-F238E27FC236}">
                  <a16:creationId xmlns:a16="http://schemas.microsoft.com/office/drawing/2014/main" id="{D4172A17-C18F-4225-AD4D-AF2A01CC6C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4575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0" name="Freeform 30">
              <a:extLst>
                <a:ext uri="{FF2B5EF4-FFF2-40B4-BE49-F238E27FC236}">
                  <a16:creationId xmlns:a16="http://schemas.microsoft.com/office/drawing/2014/main" id="{0F592BA4-15C6-4D6B-AD14-97FD54809D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1" name="Freeform 31">
              <a:extLst>
                <a:ext uri="{FF2B5EF4-FFF2-40B4-BE49-F238E27FC236}">
                  <a16:creationId xmlns:a16="http://schemas.microsoft.com/office/drawing/2014/main" id="{E55177BE-5823-4E9C-86E6-6EFC789C016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1668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2" name="Freeform 32">
              <a:extLst>
                <a:ext uri="{FF2B5EF4-FFF2-40B4-BE49-F238E27FC236}">
                  <a16:creationId xmlns:a16="http://schemas.microsoft.com/office/drawing/2014/main" id="{E85E4376-F754-460F-9A84-05A6FBD0293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8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3" name="Freeform 29">
              <a:extLst>
                <a:ext uri="{FF2B5EF4-FFF2-40B4-BE49-F238E27FC236}">
                  <a16:creationId xmlns:a16="http://schemas.microsoft.com/office/drawing/2014/main" id="{E6945E86-7683-4CFD-8B22-087766B8B83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9805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4" name="Freeform 30">
              <a:extLst>
                <a:ext uri="{FF2B5EF4-FFF2-40B4-BE49-F238E27FC236}">
                  <a16:creationId xmlns:a16="http://schemas.microsoft.com/office/drawing/2014/main" id="{D562F685-1E41-420B-8D41-76103A8FC8C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4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5" name="Freeform 31">
              <a:extLst>
                <a:ext uri="{FF2B5EF4-FFF2-40B4-BE49-F238E27FC236}">
                  <a16:creationId xmlns:a16="http://schemas.microsoft.com/office/drawing/2014/main" id="{31A9F6E1-20EC-47E9-A554-AD8D8BC58A4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6899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6" name="Freeform 32">
              <a:extLst>
                <a:ext uri="{FF2B5EF4-FFF2-40B4-BE49-F238E27FC236}">
                  <a16:creationId xmlns:a16="http://schemas.microsoft.com/office/drawing/2014/main" id="{C611903C-5E0F-464F-8B7C-4EB886C1E81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8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2" name="Group 1801">
            <a:extLst>
              <a:ext uri="{FF2B5EF4-FFF2-40B4-BE49-F238E27FC236}">
                <a16:creationId xmlns:a16="http://schemas.microsoft.com/office/drawing/2014/main" id="{6AE2B9B6-C947-40E8-9C29-194017E32D74}"/>
              </a:ext>
            </a:extLst>
          </p:cNvPr>
          <p:cNvGrpSpPr/>
          <p:nvPr userDrawn="1"/>
        </p:nvGrpSpPr>
        <p:grpSpPr>
          <a:xfrm>
            <a:off x="83663" y="6049552"/>
            <a:ext cx="12009863" cy="176637"/>
            <a:chOff x="83663" y="6004311"/>
            <a:chExt cx="12009863" cy="176637"/>
          </a:xfrm>
        </p:grpSpPr>
        <p:sp>
          <p:nvSpPr>
            <p:cNvPr id="991" name="Freeform 29">
              <a:extLst>
                <a:ext uri="{FF2B5EF4-FFF2-40B4-BE49-F238E27FC236}">
                  <a16:creationId xmlns:a16="http://schemas.microsoft.com/office/drawing/2014/main" id="{EB84D63A-0D4B-4075-A871-81FF6D723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2" name="Freeform 30">
              <a:extLst>
                <a:ext uri="{FF2B5EF4-FFF2-40B4-BE49-F238E27FC236}">
                  <a16:creationId xmlns:a16="http://schemas.microsoft.com/office/drawing/2014/main" id="{F1D8AF92-93AF-40D7-83F8-49E1B7F032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3" name="Freeform 31">
              <a:extLst>
                <a:ext uri="{FF2B5EF4-FFF2-40B4-BE49-F238E27FC236}">
                  <a16:creationId xmlns:a16="http://schemas.microsoft.com/office/drawing/2014/main" id="{7A35C52B-F028-45FF-8A9A-3622B405140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4" name="Freeform 32">
              <a:extLst>
                <a:ext uri="{FF2B5EF4-FFF2-40B4-BE49-F238E27FC236}">
                  <a16:creationId xmlns:a16="http://schemas.microsoft.com/office/drawing/2014/main" id="{F53796FF-41D3-410C-BA07-01AF758A96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5" name="Freeform 29">
              <a:extLst>
                <a:ext uri="{FF2B5EF4-FFF2-40B4-BE49-F238E27FC236}">
                  <a16:creationId xmlns:a16="http://schemas.microsoft.com/office/drawing/2014/main" id="{D29764A6-B722-4AEA-A422-85C549D6243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6" name="Freeform 30">
              <a:extLst>
                <a:ext uri="{FF2B5EF4-FFF2-40B4-BE49-F238E27FC236}">
                  <a16:creationId xmlns:a16="http://schemas.microsoft.com/office/drawing/2014/main" id="{CDD9BDE7-668C-41CD-A8FE-AE9DBDEBE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7" name="Freeform 31">
              <a:extLst>
                <a:ext uri="{FF2B5EF4-FFF2-40B4-BE49-F238E27FC236}">
                  <a16:creationId xmlns:a16="http://schemas.microsoft.com/office/drawing/2014/main" id="{78B4C4D2-DA1D-4895-85E6-12B64EAB8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8" name="Freeform 32">
              <a:extLst>
                <a:ext uri="{FF2B5EF4-FFF2-40B4-BE49-F238E27FC236}">
                  <a16:creationId xmlns:a16="http://schemas.microsoft.com/office/drawing/2014/main" id="{BC0006B3-F800-4317-8783-B91A4FE4E3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9" name="Freeform 29">
              <a:extLst>
                <a:ext uri="{FF2B5EF4-FFF2-40B4-BE49-F238E27FC236}">
                  <a16:creationId xmlns:a16="http://schemas.microsoft.com/office/drawing/2014/main" id="{041382CF-61FD-4660-8FB5-598FB6C61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0" name="Freeform 30">
              <a:extLst>
                <a:ext uri="{FF2B5EF4-FFF2-40B4-BE49-F238E27FC236}">
                  <a16:creationId xmlns:a16="http://schemas.microsoft.com/office/drawing/2014/main" id="{9972FE09-1F04-48BB-BD9D-5FBDA3046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1" name="Freeform 31">
              <a:extLst>
                <a:ext uri="{FF2B5EF4-FFF2-40B4-BE49-F238E27FC236}">
                  <a16:creationId xmlns:a16="http://schemas.microsoft.com/office/drawing/2014/main" id="{C718D31D-4141-4227-9283-7AFF23586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2" name="Freeform 32">
              <a:extLst>
                <a:ext uri="{FF2B5EF4-FFF2-40B4-BE49-F238E27FC236}">
                  <a16:creationId xmlns:a16="http://schemas.microsoft.com/office/drawing/2014/main" id="{95D7D8FE-4145-481D-A4D8-15658D707B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3" name="Freeform 29">
              <a:extLst>
                <a:ext uri="{FF2B5EF4-FFF2-40B4-BE49-F238E27FC236}">
                  <a16:creationId xmlns:a16="http://schemas.microsoft.com/office/drawing/2014/main" id="{A663F658-2CC6-417E-A9EB-6C8F752E0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4" name="Freeform 30">
              <a:extLst>
                <a:ext uri="{FF2B5EF4-FFF2-40B4-BE49-F238E27FC236}">
                  <a16:creationId xmlns:a16="http://schemas.microsoft.com/office/drawing/2014/main" id="{33ECAD77-0D8A-488D-92A4-7681FD0685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5" name="Freeform 31">
              <a:extLst>
                <a:ext uri="{FF2B5EF4-FFF2-40B4-BE49-F238E27FC236}">
                  <a16:creationId xmlns:a16="http://schemas.microsoft.com/office/drawing/2014/main" id="{5CBC7ED8-966B-4D67-8082-31BA034622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6" name="Freeform 32">
              <a:extLst>
                <a:ext uri="{FF2B5EF4-FFF2-40B4-BE49-F238E27FC236}">
                  <a16:creationId xmlns:a16="http://schemas.microsoft.com/office/drawing/2014/main" id="{9E28EFD6-33FE-4BAC-AA4E-F24484F8C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7" name="Freeform 477">
              <a:extLst>
                <a:ext uri="{FF2B5EF4-FFF2-40B4-BE49-F238E27FC236}">
                  <a16:creationId xmlns:a16="http://schemas.microsoft.com/office/drawing/2014/main" id="{35618359-81CE-4C99-A497-F508740CB0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8" name="Freeform 478">
              <a:extLst>
                <a:ext uri="{FF2B5EF4-FFF2-40B4-BE49-F238E27FC236}">
                  <a16:creationId xmlns:a16="http://schemas.microsoft.com/office/drawing/2014/main" id="{5928097D-BC24-45B5-968F-84D6BE800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9" name="Freeform 479">
              <a:extLst>
                <a:ext uri="{FF2B5EF4-FFF2-40B4-BE49-F238E27FC236}">
                  <a16:creationId xmlns:a16="http://schemas.microsoft.com/office/drawing/2014/main" id="{D2F14BB8-A075-4E01-A02D-ED0304BD8B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0" name="Freeform 480">
              <a:extLst>
                <a:ext uri="{FF2B5EF4-FFF2-40B4-BE49-F238E27FC236}">
                  <a16:creationId xmlns:a16="http://schemas.microsoft.com/office/drawing/2014/main" id="{9283E334-67B2-411D-8C60-F399A3FD7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1" name="Freeform 29">
              <a:extLst>
                <a:ext uri="{FF2B5EF4-FFF2-40B4-BE49-F238E27FC236}">
                  <a16:creationId xmlns:a16="http://schemas.microsoft.com/office/drawing/2014/main" id="{D2F28BD3-34CC-4DBC-9BF2-F92663233B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2" name="Freeform 31">
              <a:extLst>
                <a:ext uri="{FF2B5EF4-FFF2-40B4-BE49-F238E27FC236}">
                  <a16:creationId xmlns:a16="http://schemas.microsoft.com/office/drawing/2014/main" id="{65C4C200-00FB-4671-B0FC-9B5903EFA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3" name="Freeform 29">
              <a:extLst>
                <a:ext uri="{FF2B5EF4-FFF2-40B4-BE49-F238E27FC236}">
                  <a16:creationId xmlns:a16="http://schemas.microsoft.com/office/drawing/2014/main" id="{9EE12FD9-1A60-4B4E-BDCE-456710EF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4" name="Freeform 30">
              <a:extLst>
                <a:ext uri="{FF2B5EF4-FFF2-40B4-BE49-F238E27FC236}">
                  <a16:creationId xmlns:a16="http://schemas.microsoft.com/office/drawing/2014/main" id="{02C3A7AC-51C2-4F57-9CEC-D92373F5D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5" name="Freeform 31">
              <a:extLst>
                <a:ext uri="{FF2B5EF4-FFF2-40B4-BE49-F238E27FC236}">
                  <a16:creationId xmlns:a16="http://schemas.microsoft.com/office/drawing/2014/main" id="{AF46A3D3-8E3C-439D-A7F2-0BE48D34F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6" name="Freeform 32">
              <a:extLst>
                <a:ext uri="{FF2B5EF4-FFF2-40B4-BE49-F238E27FC236}">
                  <a16:creationId xmlns:a16="http://schemas.microsoft.com/office/drawing/2014/main" id="{93D30021-48E0-42FB-BA4B-DFA777ABD6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7" name="Freeform 29">
              <a:extLst>
                <a:ext uri="{FF2B5EF4-FFF2-40B4-BE49-F238E27FC236}">
                  <a16:creationId xmlns:a16="http://schemas.microsoft.com/office/drawing/2014/main" id="{DAE0A4FD-A28E-49B5-B2B8-06411201C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8" name="Freeform 30">
              <a:extLst>
                <a:ext uri="{FF2B5EF4-FFF2-40B4-BE49-F238E27FC236}">
                  <a16:creationId xmlns:a16="http://schemas.microsoft.com/office/drawing/2014/main" id="{E1AD0E62-6039-4044-9190-5A00ABCBD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9" name="Freeform 31">
              <a:extLst>
                <a:ext uri="{FF2B5EF4-FFF2-40B4-BE49-F238E27FC236}">
                  <a16:creationId xmlns:a16="http://schemas.microsoft.com/office/drawing/2014/main" id="{06D3B464-B7F8-4CAD-AE5F-D5203D62B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0" name="Freeform 32">
              <a:extLst>
                <a:ext uri="{FF2B5EF4-FFF2-40B4-BE49-F238E27FC236}">
                  <a16:creationId xmlns:a16="http://schemas.microsoft.com/office/drawing/2014/main" id="{D7FB8E1A-03D3-48EC-8354-8ED146B81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1" name="Freeform 29">
              <a:extLst>
                <a:ext uri="{FF2B5EF4-FFF2-40B4-BE49-F238E27FC236}">
                  <a16:creationId xmlns:a16="http://schemas.microsoft.com/office/drawing/2014/main" id="{EFD056BF-C48D-4B03-B052-6DD2738EF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2" name="Freeform 30">
              <a:extLst>
                <a:ext uri="{FF2B5EF4-FFF2-40B4-BE49-F238E27FC236}">
                  <a16:creationId xmlns:a16="http://schemas.microsoft.com/office/drawing/2014/main" id="{3CE438B3-A909-451C-893B-2ACFEB7E52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3" name="Freeform 31">
              <a:extLst>
                <a:ext uri="{FF2B5EF4-FFF2-40B4-BE49-F238E27FC236}">
                  <a16:creationId xmlns:a16="http://schemas.microsoft.com/office/drawing/2014/main" id="{5B688E72-91E2-4D28-B779-946F4D23A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4" name="Freeform 32">
              <a:extLst>
                <a:ext uri="{FF2B5EF4-FFF2-40B4-BE49-F238E27FC236}">
                  <a16:creationId xmlns:a16="http://schemas.microsoft.com/office/drawing/2014/main" id="{C6F43DA8-BC73-4C5B-94E4-8CB2D4468E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5" name="Freeform 29">
              <a:extLst>
                <a:ext uri="{FF2B5EF4-FFF2-40B4-BE49-F238E27FC236}">
                  <a16:creationId xmlns:a16="http://schemas.microsoft.com/office/drawing/2014/main" id="{A93BE57F-9371-4213-880C-5219F3B95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6" name="Freeform 30">
              <a:extLst>
                <a:ext uri="{FF2B5EF4-FFF2-40B4-BE49-F238E27FC236}">
                  <a16:creationId xmlns:a16="http://schemas.microsoft.com/office/drawing/2014/main" id="{B6D16DFA-7938-42BA-B53A-E3C4687F58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7" name="Freeform 31">
              <a:extLst>
                <a:ext uri="{FF2B5EF4-FFF2-40B4-BE49-F238E27FC236}">
                  <a16:creationId xmlns:a16="http://schemas.microsoft.com/office/drawing/2014/main" id="{45CDCBB6-708E-44CF-BA65-BACA9386B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8" name="Freeform 32">
              <a:extLst>
                <a:ext uri="{FF2B5EF4-FFF2-40B4-BE49-F238E27FC236}">
                  <a16:creationId xmlns:a16="http://schemas.microsoft.com/office/drawing/2014/main" id="{CE334FF6-8932-44E4-8D98-543369ABB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9" name="Freeform 499">
              <a:extLst>
                <a:ext uri="{FF2B5EF4-FFF2-40B4-BE49-F238E27FC236}">
                  <a16:creationId xmlns:a16="http://schemas.microsoft.com/office/drawing/2014/main" id="{23A5D089-5B4E-48DD-878E-DE2590AB18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0" name="Freeform 500">
              <a:extLst>
                <a:ext uri="{FF2B5EF4-FFF2-40B4-BE49-F238E27FC236}">
                  <a16:creationId xmlns:a16="http://schemas.microsoft.com/office/drawing/2014/main" id="{DCA739D1-CC8F-441B-93B7-0AE669F9BD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1" name="Freeform 501">
              <a:extLst>
                <a:ext uri="{FF2B5EF4-FFF2-40B4-BE49-F238E27FC236}">
                  <a16:creationId xmlns:a16="http://schemas.microsoft.com/office/drawing/2014/main" id="{50221695-4D2C-410B-9E90-48351BC17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2" name="Freeform 502">
              <a:extLst>
                <a:ext uri="{FF2B5EF4-FFF2-40B4-BE49-F238E27FC236}">
                  <a16:creationId xmlns:a16="http://schemas.microsoft.com/office/drawing/2014/main" id="{61422459-4037-4AE7-8D9E-07BB41EA39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3" name="Freeform 29">
              <a:extLst>
                <a:ext uri="{FF2B5EF4-FFF2-40B4-BE49-F238E27FC236}">
                  <a16:creationId xmlns:a16="http://schemas.microsoft.com/office/drawing/2014/main" id="{E07A424F-E204-43A1-8F6A-4765B0491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4" name="Freeform 31">
              <a:extLst>
                <a:ext uri="{FF2B5EF4-FFF2-40B4-BE49-F238E27FC236}">
                  <a16:creationId xmlns:a16="http://schemas.microsoft.com/office/drawing/2014/main" id="{43C16675-1119-4B14-BA22-BA13776B3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1" name="Freeform 29">
              <a:extLst>
                <a:ext uri="{FF2B5EF4-FFF2-40B4-BE49-F238E27FC236}">
                  <a16:creationId xmlns:a16="http://schemas.microsoft.com/office/drawing/2014/main" id="{DC86AB09-3245-4C62-8429-D264B9BBAC1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2" name="Freeform 30">
              <a:extLst>
                <a:ext uri="{FF2B5EF4-FFF2-40B4-BE49-F238E27FC236}">
                  <a16:creationId xmlns:a16="http://schemas.microsoft.com/office/drawing/2014/main" id="{34DB5ADD-5F68-4366-912B-571D7F278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3" name="Freeform 31">
              <a:extLst>
                <a:ext uri="{FF2B5EF4-FFF2-40B4-BE49-F238E27FC236}">
                  <a16:creationId xmlns:a16="http://schemas.microsoft.com/office/drawing/2014/main" id="{3C54F082-BA8D-44B1-85D8-2A4F065B4FE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4" name="Freeform 32">
              <a:extLst>
                <a:ext uri="{FF2B5EF4-FFF2-40B4-BE49-F238E27FC236}">
                  <a16:creationId xmlns:a16="http://schemas.microsoft.com/office/drawing/2014/main" id="{C0BD7B2F-A041-419C-9DEC-F49823001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5" name="Freeform 29">
              <a:extLst>
                <a:ext uri="{FF2B5EF4-FFF2-40B4-BE49-F238E27FC236}">
                  <a16:creationId xmlns:a16="http://schemas.microsoft.com/office/drawing/2014/main" id="{39CD8CB6-AA94-45E9-95F4-CA6B91290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6" name="Freeform 30">
              <a:extLst>
                <a:ext uri="{FF2B5EF4-FFF2-40B4-BE49-F238E27FC236}">
                  <a16:creationId xmlns:a16="http://schemas.microsoft.com/office/drawing/2014/main" id="{7873A49E-A290-4115-83FA-5688742A625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7" name="Freeform 31">
              <a:extLst>
                <a:ext uri="{FF2B5EF4-FFF2-40B4-BE49-F238E27FC236}">
                  <a16:creationId xmlns:a16="http://schemas.microsoft.com/office/drawing/2014/main" id="{BF858DC7-9EFD-473D-8D68-15EEFC83E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8" name="Freeform 32">
              <a:extLst>
                <a:ext uri="{FF2B5EF4-FFF2-40B4-BE49-F238E27FC236}">
                  <a16:creationId xmlns:a16="http://schemas.microsoft.com/office/drawing/2014/main" id="{EF195FB3-5F31-462A-9F78-28B87100C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9" name="Freeform 29">
              <a:extLst>
                <a:ext uri="{FF2B5EF4-FFF2-40B4-BE49-F238E27FC236}">
                  <a16:creationId xmlns:a16="http://schemas.microsoft.com/office/drawing/2014/main" id="{57213923-4788-4824-B9AC-75A980CBA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0" name="Freeform 30">
              <a:extLst>
                <a:ext uri="{FF2B5EF4-FFF2-40B4-BE49-F238E27FC236}">
                  <a16:creationId xmlns:a16="http://schemas.microsoft.com/office/drawing/2014/main" id="{B3AA177E-08F8-4767-9504-4C140C188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1" name="Freeform 31">
              <a:extLst>
                <a:ext uri="{FF2B5EF4-FFF2-40B4-BE49-F238E27FC236}">
                  <a16:creationId xmlns:a16="http://schemas.microsoft.com/office/drawing/2014/main" id="{4F564A3C-0622-4D60-87C6-3A5B7F4969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2" name="Freeform 32">
              <a:extLst>
                <a:ext uri="{FF2B5EF4-FFF2-40B4-BE49-F238E27FC236}">
                  <a16:creationId xmlns:a16="http://schemas.microsoft.com/office/drawing/2014/main" id="{805E1316-96DE-478C-A377-5DB19921C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3" name="Freeform 29">
              <a:extLst>
                <a:ext uri="{FF2B5EF4-FFF2-40B4-BE49-F238E27FC236}">
                  <a16:creationId xmlns:a16="http://schemas.microsoft.com/office/drawing/2014/main" id="{E2F44C27-0BBB-480C-BF23-8DC2C71BB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4" name="Freeform 30">
              <a:extLst>
                <a:ext uri="{FF2B5EF4-FFF2-40B4-BE49-F238E27FC236}">
                  <a16:creationId xmlns:a16="http://schemas.microsoft.com/office/drawing/2014/main" id="{971E956E-30BA-4587-AB17-5774BFE67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5" name="Freeform 31">
              <a:extLst>
                <a:ext uri="{FF2B5EF4-FFF2-40B4-BE49-F238E27FC236}">
                  <a16:creationId xmlns:a16="http://schemas.microsoft.com/office/drawing/2014/main" id="{85E3166C-51C8-46FE-9298-F13A32E2754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6" name="Freeform 32">
              <a:extLst>
                <a:ext uri="{FF2B5EF4-FFF2-40B4-BE49-F238E27FC236}">
                  <a16:creationId xmlns:a16="http://schemas.microsoft.com/office/drawing/2014/main" id="{525E9EF6-96B9-4A89-8208-3284D6D21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7" name="Freeform 387">
              <a:extLst>
                <a:ext uri="{FF2B5EF4-FFF2-40B4-BE49-F238E27FC236}">
                  <a16:creationId xmlns:a16="http://schemas.microsoft.com/office/drawing/2014/main" id="{478A8BCC-B32A-4E39-ABA1-9E4D13B7B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8" name="Freeform 388">
              <a:extLst>
                <a:ext uri="{FF2B5EF4-FFF2-40B4-BE49-F238E27FC236}">
                  <a16:creationId xmlns:a16="http://schemas.microsoft.com/office/drawing/2014/main" id="{5614BBD2-EB0C-49E9-B44B-1A6437E67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9" name="Freeform 389">
              <a:extLst>
                <a:ext uri="{FF2B5EF4-FFF2-40B4-BE49-F238E27FC236}">
                  <a16:creationId xmlns:a16="http://schemas.microsoft.com/office/drawing/2014/main" id="{2EDB4054-5229-4CA6-8895-DC3046D61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0" name="Freeform 390">
              <a:extLst>
                <a:ext uri="{FF2B5EF4-FFF2-40B4-BE49-F238E27FC236}">
                  <a16:creationId xmlns:a16="http://schemas.microsoft.com/office/drawing/2014/main" id="{87A5FF6A-C9E1-4782-8DBF-68D362A1D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1" name="Freeform 29">
              <a:extLst>
                <a:ext uri="{FF2B5EF4-FFF2-40B4-BE49-F238E27FC236}">
                  <a16:creationId xmlns:a16="http://schemas.microsoft.com/office/drawing/2014/main" id="{B1974EDF-FF26-4920-B532-D7F902079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2" name="Freeform 31">
              <a:extLst>
                <a:ext uri="{FF2B5EF4-FFF2-40B4-BE49-F238E27FC236}">
                  <a16:creationId xmlns:a16="http://schemas.microsoft.com/office/drawing/2014/main" id="{2A17A771-20D7-492B-B75E-E2947ACD4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3" name="Freeform 29">
              <a:extLst>
                <a:ext uri="{FF2B5EF4-FFF2-40B4-BE49-F238E27FC236}">
                  <a16:creationId xmlns:a16="http://schemas.microsoft.com/office/drawing/2014/main" id="{10BAC488-EF39-4573-A277-FF040FEBA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4" name="Freeform 30">
              <a:extLst>
                <a:ext uri="{FF2B5EF4-FFF2-40B4-BE49-F238E27FC236}">
                  <a16:creationId xmlns:a16="http://schemas.microsoft.com/office/drawing/2014/main" id="{E3E6E5A3-B1FC-4080-92B1-FE5444FD3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5" name="Freeform 31">
              <a:extLst>
                <a:ext uri="{FF2B5EF4-FFF2-40B4-BE49-F238E27FC236}">
                  <a16:creationId xmlns:a16="http://schemas.microsoft.com/office/drawing/2014/main" id="{1E52E3E7-3179-4282-9CE5-345A1B489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6" name="Freeform 32">
              <a:extLst>
                <a:ext uri="{FF2B5EF4-FFF2-40B4-BE49-F238E27FC236}">
                  <a16:creationId xmlns:a16="http://schemas.microsoft.com/office/drawing/2014/main" id="{8781BA8E-C018-4814-8A7E-BF2F785C8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7" name="Freeform 397">
              <a:extLst>
                <a:ext uri="{FF2B5EF4-FFF2-40B4-BE49-F238E27FC236}">
                  <a16:creationId xmlns:a16="http://schemas.microsoft.com/office/drawing/2014/main" id="{22AFE1C2-8331-491C-9153-FD8A52D38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8" name="Freeform 398">
              <a:extLst>
                <a:ext uri="{FF2B5EF4-FFF2-40B4-BE49-F238E27FC236}">
                  <a16:creationId xmlns:a16="http://schemas.microsoft.com/office/drawing/2014/main" id="{3F5E02DF-9305-4D34-BDB0-528B88596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9" name="Freeform 399">
              <a:extLst>
                <a:ext uri="{FF2B5EF4-FFF2-40B4-BE49-F238E27FC236}">
                  <a16:creationId xmlns:a16="http://schemas.microsoft.com/office/drawing/2014/main" id="{0A3E8882-4F3B-4E14-82F4-4E3D6A37C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0" name="Freeform 400">
              <a:extLst>
                <a:ext uri="{FF2B5EF4-FFF2-40B4-BE49-F238E27FC236}">
                  <a16:creationId xmlns:a16="http://schemas.microsoft.com/office/drawing/2014/main" id="{2BE2F195-095F-44A6-880F-2E6F93FB8A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1" name="Group 1800">
            <a:extLst>
              <a:ext uri="{FF2B5EF4-FFF2-40B4-BE49-F238E27FC236}">
                <a16:creationId xmlns:a16="http://schemas.microsoft.com/office/drawing/2014/main" id="{683F34A0-4824-4E5A-A9CC-124D714530BA}"/>
              </a:ext>
            </a:extLst>
          </p:cNvPr>
          <p:cNvGrpSpPr/>
          <p:nvPr userDrawn="1"/>
        </p:nvGrpSpPr>
        <p:grpSpPr>
          <a:xfrm>
            <a:off x="83664" y="6334586"/>
            <a:ext cx="12009864" cy="176637"/>
            <a:chOff x="83663" y="6302087"/>
            <a:chExt cx="12009864" cy="176637"/>
          </a:xfrm>
        </p:grpSpPr>
        <p:sp>
          <p:nvSpPr>
            <p:cNvPr id="1035" name="Freeform 29">
              <a:extLst>
                <a:ext uri="{FF2B5EF4-FFF2-40B4-BE49-F238E27FC236}">
                  <a16:creationId xmlns:a16="http://schemas.microsoft.com/office/drawing/2014/main" id="{D926D0BC-D684-4C0F-983D-AB617D87C4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6" name="Freeform 30">
              <a:extLst>
                <a:ext uri="{FF2B5EF4-FFF2-40B4-BE49-F238E27FC236}">
                  <a16:creationId xmlns:a16="http://schemas.microsoft.com/office/drawing/2014/main" id="{3552A2BB-2AC5-4272-AC98-FF0972D255D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1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7" name="Freeform 31">
              <a:extLst>
                <a:ext uri="{FF2B5EF4-FFF2-40B4-BE49-F238E27FC236}">
                  <a16:creationId xmlns:a16="http://schemas.microsoft.com/office/drawing/2014/main" id="{9ADB1201-DA91-45C9-81E2-52238039A19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6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8" name="Freeform 32">
              <a:extLst>
                <a:ext uri="{FF2B5EF4-FFF2-40B4-BE49-F238E27FC236}">
                  <a16:creationId xmlns:a16="http://schemas.microsoft.com/office/drawing/2014/main" id="{0BE0CA55-2183-4139-B44D-80A8D2228D8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9" name="Freeform 29">
              <a:extLst>
                <a:ext uri="{FF2B5EF4-FFF2-40B4-BE49-F238E27FC236}">
                  <a16:creationId xmlns:a16="http://schemas.microsoft.com/office/drawing/2014/main" id="{E7ED715E-E5EB-4E21-A26C-C6F9CFAE17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2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0" name="Freeform 30">
              <a:extLst>
                <a:ext uri="{FF2B5EF4-FFF2-40B4-BE49-F238E27FC236}">
                  <a16:creationId xmlns:a16="http://schemas.microsoft.com/office/drawing/2014/main" id="{F6721F8B-03F3-4CBB-ABBA-D7D0AC873E1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1" name="Freeform 31">
              <a:extLst>
                <a:ext uri="{FF2B5EF4-FFF2-40B4-BE49-F238E27FC236}">
                  <a16:creationId xmlns:a16="http://schemas.microsoft.com/office/drawing/2014/main" id="{02D57ADD-1112-4051-8149-CF719517A11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7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2" name="Freeform 32">
              <a:extLst>
                <a:ext uri="{FF2B5EF4-FFF2-40B4-BE49-F238E27FC236}">
                  <a16:creationId xmlns:a16="http://schemas.microsoft.com/office/drawing/2014/main" id="{C8116DE6-9562-4609-9019-D5CEDBDE8FD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6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3" name="Freeform 29">
              <a:extLst>
                <a:ext uri="{FF2B5EF4-FFF2-40B4-BE49-F238E27FC236}">
                  <a16:creationId xmlns:a16="http://schemas.microsoft.com/office/drawing/2014/main" id="{DC0325FD-B009-4598-87B7-E69892120A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4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4" name="Freeform 30">
              <a:extLst>
                <a:ext uri="{FF2B5EF4-FFF2-40B4-BE49-F238E27FC236}">
                  <a16:creationId xmlns:a16="http://schemas.microsoft.com/office/drawing/2014/main" id="{56C9E74C-69DF-44C7-8873-C1A753544BB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5" name="Freeform 31">
              <a:extLst>
                <a:ext uri="{FF2B5EF4-FFF2-40B4-BE49-F238E27FC236}">
                  <a16:creationId xmlns:a16="http://schemas.microsoft.com/office/drawing/2014/main" id="{2747D886-0F5B-461C-8D9E-7436845775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8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6" name="Freeform 32">
              <a:extLst>
                <a:ext uri="{FF2B5EF4-FFF2-40B4-BE49-F238E27FC236}">
                  <a16:creationId xmlns:a16="http://schemas.microsoft.com/office/drawing/2014/main" id="{4B54D51C-DDD9-47BB-AFDE-0F3DADF70C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8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7" name="Freeform 29">
              <a:extLst>
                <a:ext uri="{FF2B5EF4-FFF2-40B4-BE49-F238E27FC236}">
                  <a16:creationId xmlns:a16="http://schemas.microsoft.com/office/drawing/2014/main" id="{96248FA3-172C-49CA-9D21-8EFCFB86C60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8" name="Freeform 30">
              <a:extLst>
                <a:ext uri="{FF2B5EF4-FFF2-40B4-BE49-F238E27FC236}">
                  <a16:creationId xmlns:a16="http://schemas.microsoft.com/office/drawing/2014/main" id="{32B78079-AB81-45CD-A1B0-CD6EB2BCC6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9534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9" name="Freeform 31">
              <a:extLst>
                <a:ext uri="{FF2B5EF4-FFF2-40B4-BE49-F238E27FC236}">
                  <a16:creationId xmlns:a16="http://schemas.microsoft.com/office/drawing/2014/main" id="{0DDF6A3D-9F36-4094-8D73-54587CA6BC5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0" name="Freeform 32">
              <a:extLst>
                <a:ext uri="{FF2B5EF4-FFF2-40B4-BE49-F238E27FC236}">
                  <a16:creationId xmlns:a16="http://schemas.microsoft.com/office/drawing/2014/main" id="{69C8070F-C78C-496F-AB0C-2F9430281E2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6629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1" name="Freeform 521">
              <a:extLst>
                <a:ext uri="{FF2B5EF4-FFF2-40B4-BE49-F238E27FC236}">
                  <a16:creationId xmlns:a16="http://schemas.microsoft.com/office/drawing/2014/main" id="{BD505570-4333-447E-88AA-436513DECD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6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2" name="Freeform 522">
              <a:extLst>
                <a:ext uri="{FF2B5EF4-FFF2-40B4-BE49-F238E27FC236}">
                  <a16:creationId xmlns:a16="http://schemas.microsoft.com/office/drawing/2014/main" id="{DCC6EE4F-9031-4D04-990C-339505E2120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4765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3" name="Freeform 523">
              <a:extLst>
                <a:ext uri="{FF2B5EF4-FFF2-40B4-BE49-F238E27FC236}">
                  <a16:creationId xmlns:a16="http://schemas.microsoft.com/office/drawing/2014/main" id="{AAE54BA5-DA52-460B-9969-7756763C975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7999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4" name="Freeform 524">
              <a:extLst>
                <a:ext uri="{FF2B5EF4-FFF2-40B4-BE49-F238E27FC236}">
                  <a16:creationId xmlns:a16="http://schemas.microsoft.com/office/drawing/2014/main" id="{5D44041C-9101-4787-8BBB-95717135A42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1860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5" name="Freeform 29">
              <a:extLst>
                <a:ext uri="{FF2B5EF4-FFF2-40B4-BE49-F238E27FC236}">
                  <a16:creationId xmlns:a16="http://schemas.microsoft.com/office/drawing/2014/main" id="{246D506F-1FB7-470A-96C6-17BFEB13D39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6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6" name="Freeform 31">
              <a:extLst>
                <a:ext uri="{FF2B5EF4-FFF2-40B4-BE49-F238E27FC236}">
                  <a16:creationId xmlns:a16="http://schemas.microsoft.com/office/drawing/2014/main" id="{71E06B8D-B699-4533-9E74-A8D7A0E6444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7" name="Freeform 29">
              <a:extLst>
                <a:ext uri="{FF2B5EF4-FFF2-40B4-BE49-F238E27FC236}">
                  <a16:creationId xmlns:a16="http://schemas.microsoft.com/office/drawing/2014/main" id="{E1038BEF-6AB5-4989-A030-AFC0FDB6D5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08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8" name="Freeform 30">
              <a:extLst>
                <a:ext uri="{FF2B5EF4-FFF2-40B4-BE49-F238E27FC236}">
                  <a16:creationId xmlns:a16="http://schemas.microsoft.com/office/drawing/2014/main" id="{5E9B9464-B633-460A-8568-95EA2CF90F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7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9" name="Freeform 31">
              <a:extLst>
                <a:ext uri="{FF2B5EF4-FFF2-40B4-BE49-F238E27FC236}">
                  <a16:creationId xmlns:a16="http://schemas.microsoft.com/office/drawing/2014/main" id="{388561A6-DC26-4A46-A74A-8630E59A08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2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0" name="Freeform 32">
              <a:extLst>
                <a:ext uri="{FF2B5EF4-FFF2-40B4-BE49-F238E27FC236}">
                  <a16:creationId xmlns:a16="http://schemas.microsoft.com/office/drawing/2014/main" id="{91236F43-F981-4DF4-B3AF-AE232D55120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2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1" name="Freeform 29">
              <a:extLst>
                <a:ext uri="{FF2B5EF4-FFF2-40B4-BE49-F238E27FC236}">
                  <a16:creationId xmlns:a16="http://schemas.microsoft.com/office/drawing/2014/main" id="{65AE2B37-CAA4-4571-8372-CBE6B75A86D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39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2" name="Freeform 30">
              <a:extLst>
                <a:ext uri="{FF2B5EF4-FFF2-40B4-BE49-F238E27FC236}">
                  <a16:creationId xmlns:a16="http://schemas.microsoft.com/office/drawing/2014/main" id="{81432EFF-FCFC-4180-B15B-B72FDE8B2AD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8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3" name="Freeform 31">
              <a:extLst>
                <a:ext uri="{FF2B5EF4-FFF2-40B4-BE49-F238E27FC236}">
                  <a16:creationId xmlns:a16="http://schemas.microsoft.com/office/drawing/2014/main" id="{531189AB-2721-4381-B953-8C7CC9F2019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3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4" name="Freeform 32">
              <a:extLst>
                <a:ext uri="{FF2B5EF4-FFF2-40B4-BE49-F238E27FC236}">
                  <a16:creationId xmlns:a16="http://schemas.microsoft.com/office/drawing/2014/main" id="{99B53615-A1E5-4D9B-AAE1-FBC9A6CCA84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3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5" name="Freeform 29">
              <a:extLst>
                <a:ext uri="{FF2B5EF4-FFF2-40B4-BE49-F238E27FC236}">
                  <a16:creationId xmlns:a16="http://schemas.microsoft.com/office/drawing/2014/main" id="{3E0418A4-5D10-4E53-93E9-4215193FF34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0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6" name="Freeform 30">
              <a:extLst>
                <a:ext uri="{FF2B5EF4-FFF2-40B4-BE49-F238E27FC236}">
                  <a16:creationId xmlns:a16="http://schemas.microsoft.com/office/drawing/2014/main" id="{3849DD79-C791-4B5E-95F5-C19E906D7C0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7" name="Freeform 31">
              <a:extLst>
                <a:ext uri="{FF2B5EF4-FFF2-40B4-BE49-F238E27FC236}">
                  <a16:creationId xmlns:a16="http://schemas.microsoft.com/office/drawing/2014/main" id="{16B3EAB6-00C6-4F89-9D60-8B5305CAFA3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5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8" name="Freeform 32">
              <a:extLst>
                <a:ext uri="{FF2B5EF4-FFF2-40B4-BE49-F238E27FC236}">
                  <a16:creationId xmlns:a16="http://schemas.microsoft.com/office/drawing/2014/main" id="{325525DB-5DBF-4FCE-8AE8-26F86C1A217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4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9" name="Freeform 29">
              <a:extLst>
                <a:ext uri="{FF2B5EF4-FFF2-40B4-BE49-F238E27FC236}">
                  <a16:creationId xmlns:a16="http://schemas.microsoft.com/office/drawing/2014/main" id="{839C1AE9-DCD2-4FCD-BC21-5196279786C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1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0" name="Freeform 30">
              <a:extLst>
                <a:ext uri="{FF2B5EF4-FFF2-40B4-BE49-F238E27FC236}">
                  <a16:creationId xmlns:a16="http://schemas.microsoft.com/office/drawing/2014/main" id="{E8EF2D61-8924-41C1-971E-5F5F492A9F7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7060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1" name="Freeform 31">
              <a:extLst>
                <a:ext uri="{FF2B5EF4-FFF2-40B4-BE49-F238E27FC236}">
                  <a16:creationId xmlns:a16="http://schemas.microsoft.com/office/drawing/2014/main" id="{9FCC103C-6005-4F7C-9AD1-4E9F42940A8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6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2" name="Freeform 32">
              <a:extLst>
                <a:ext uri="{FF2B5EF4-FFF2-40B4-BE49-F238E27FC236}">
                  <a16:creationId xmlns:a16="http://schemas.microsoft.com/office/drawing/2014/main" id="{1DC92673-ADBC-4943-A185-53D1B8CB813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4155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3" name="Freeform 543">
              <a:extLst>
                <a:ext uri="{FF2B5EF4-FFF2-40B4-BE49-F238E27FC236}">
                  <a16:creationId xmlns:a16="http://schemas.microsoft.com/office/drawing/2014/main" id="{1287E3ED-53A1-4987-A88D-D37D54868EF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4" name="Freeform 544">
              <a:extLst>
                <a:ext uri="{FF2B5EF4-FFF2-40B4-BE49-F238E27FC236}">
                  <a16:creationId xmlns:a16="http://schemas.microsoft.com/office/drawing/2014/main" id="{2A765B9D-2A15-4D4C-A939-CE1AC9DC999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291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5" name="Freeform 545">
              <a:extLst>
                <a:ext uri="{FF2B5EF4-FFF2-40B4-BE49-F238E27FC236}">
                  <a16:creationId xmlns:a16="http://schemas.microsoft.com/office/drawing/2014/main" id="{A84A1B8C-2ED8-4268-94F8-F5BBAB2CE23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6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6" name="Freeform 546">
              <a:extLst>
                <a:ext uri="{FF2B5EF4-FFF2-40B4-BE49-F238E27FC236}">
                  <a16:creationId xmlns:a16="http://schemas.microsoft.com/office/drawing/2014/main" id="{17223C32-8657-443B-B6AA-4088B53F70C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9387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7" name="Freeform 29">
              <a:extLst>
                <a:ext uri="{FF2B5EF4-FFF2-40B4-BE49-F238E27FC236}">
                  <a16:creationId xmlns:a16="http://schemas.microsoft.com/office/drawing/2014/main" id="{6DA721F8-543B-4774-80ED-DA7A0DCB4A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3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8" name="Freeform 31">
              <a:extLst>
                <a:ext uri="{FF2B5EF4-FFF2-40B4-BE49-F238E27FC236}">
                  <a16:creationId xmlns:a16="http://schemas.microsoft.com/office/drawing/2014/main" id="{824130EC-36D9-4E65-8369-4FBA208EB47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7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1" name="Freeform 30">
              <a:extLst>
                <a:ext uri="{FF2B5EF4-FFF2-40B4-BE49-F238E27FC236}">
                  <a16:creationId xmlns:a16="http://schemas.microsoft.com/office/drawing/2014/main" id="{5C863DDD-EE32-4FAF-87C9-E2EA69ABEF4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4480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2" name="Freeform 32">
              <a:extLst>
                <a:ext uri="{FF2B5EF4-FFF2-40B4-BE49-F238E27FC236}">
                  <a16:creationId xmlns:a16="http://schemas.microsoft.com/office/drawing/2014/main" id="{632F363E-9D2D-4FA7-841E-2CCD61081E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81575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3" name="Freeform 403">
              <a:extLst>
                <a:ext uri="{FF2B5EF4-FFF2-40B4-BE49-F238E27FC236}">
                  <a16:creationId xmlns:a16="http://schemas.microsoft.com/office/drawing/2014/main" id="{5015AF98-4CB3-493B-98A3-AE57261145F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4" name="Freeform 404">
              <a:extLst>
                <a:ext uri="{FF2B5EF4-FFF2-40B4-BE49-F238E27FC236}">
                  <a16:creationId xmlns:a16="http://schemas.microsoft.com/office/drawing/2014/main" id="{82A1F092-F52B-4B69-BE3E-9C1B328832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9711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5" name="Freeform 405">
              <a:extLst>
                <a:ext uri="{FF2B5EF4-FFF2-40B4-BE49-F238E27FC236}">
                  <a16:creationId xmlns:a16="http://schemas.microsoft.com/office/drawing/2014/main" id="{302B6FF3-F1C6-44B3-80C7-9A213E95C81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5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6" name="Freeform 406">
              <a:extLst>
                <a:ext uri="{FF2B5EF4-FFF2-40B4-BE49-F238E27FC236}">
                  <a16:creationId xmlns:a16="http://schemas.microsoft.com/office/drawing/2014/main" id="{78251DAE-3B65-4373-A5A8-6265D0D50AC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6806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7" name="Freeform 29">
              <a:extLst>
                <a:ext uri="{FF2B5EF4-FFF2-40B4-BE49-F238E27FC236}">
                  <a16:creationId xmlns:a16="http://schemas.microsoft.com/office/drawing/2014/main" id="{1D008A72-0096-4F51-B0CF-34A243E43CF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3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8" name="Freeform 31">
              <a:extLst>
                <a:ext uri="{FF2B5EF4-FFF2-40B4-BE49-F238E27FC236}">
                  <a16:creationId xmlns:a16="http://schemas.microsoft.com/office/drawing/2014/main" id="{C4633A08-03F5-4AE1-A3F9-AEDA49FFD1B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7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9" name="Freeform 29">
              <a:extLst>
                <a:ext uri="{FF2B5EF4-FFF2-40B4-BE49-F238E27FC236}">
                  <a16:creationId xmlns:a16="http://schemas.microsoft.com/office/drawing/2014/main" id="{D95FDF37-DAEA-464F-B4A9-40DAFFF5442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5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0" name="Freeform 30">
              <a:extLst>
                <a:ext uri="{FF2B5EF4-FFF2-40B4-BE49-F238E27FC236}">
                  <a16:creationId xmlns:a16="http://schemas.microsoft.com/office/drawing/2014/main" id="{8AA6C1AF-D312-46BF-9132-6CAF8A47C25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3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1" name="Freeform 31">
              <a:extLst>
                <a:ext uri="{FF2B5EF4-FFF2-40B4-BE49-F238E27FC236}">
                  <a16:creationId xmlns:a16="http://schemas.microsoft.com/office/drawing/2014/main" id="{E2D60464-762D-4F7A-8F43-FB39850074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48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2" name="Freeform 32">
              <a:extLst>
                <a:ext uri="{FF2B5EF4-FFF2-40B4-BE49-F238E27FC236}">
                  <a16:creationId xmlns:a16="http://schemas.microsoft.com/office/drawing/2014/main" id="{62964145-14BF-4FC7-93DE-622BC9E2F3F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08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3" name="Freeform 29">
              <a:extLst>
                <a:ext uri="{FF2B5EF4-FFF2-40B4-BE49-F238E27FC236}">
                  <a16:creationId xmlns:a16="http://schemas.microsoft.com/office/drawing/2014/main" id="{F3555649-B5D4-4E08-9314-73A87564F56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5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4" name="Freeform 30">
              <a:extLst>
                <a:ext uri="{FF2B5EF4-FFF2-40B4-BE49-F238E27FC236}">
                  <a16:creationId xmlns:a16="http://schemas.microsoft.com/office/drawing/2014/main" id="{A08FB8F9-B2D3-4A24-A054-31C7F680E00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4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5" name="Freeform 31">
              <a:extLst>
                <a:ext uri="{FF2B5EF4-FFF2-40B4-BE49-F238E27FC236}">
                  <a16:creationId xmlns:a16="http://schemas.microsoft.com/office/drawing/2014/main" id="{123804BA-9AAC-4371-8B93-60A9EE04E8D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0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6" name="Freeform 32">
              <a:extLst>
                <a:ext uri="{FF2B5EF4-FFF2-40B4-BE49-F238E27FC236}">
                  <a16:creationId xmlns:a16="http://schemas.microsoft.com/office/drawing/2014/main" id="{A5391073-7BA5-454E-A323-4DB00D04AF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39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7" name="Freeform 29">
              <a:extLst>
                <a:ext uri="{FF2B5EF4-FFF2-40B4-BE49-F238E27FC236}">
                  <a16:creationId xmlns:a16="http://schemas.microsoft.com/office/drawing/2014/main" id="{A83C0E05-6B18-4654-87DD-E4AFFE8921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6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8" name="Freeform 30">
              <a:extLst>
                <a:ext uri="{FF2B5EF4-FFF2-40B4-BE49-F238E27FC236}">
                  <a16:creationId xmlns:a16="http://schemas.microsoft.com/office/drawing/2014/main" id="{7AE2080B-D3D9-4B09-B767-540BCB6A19C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5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9" name="Freeform 31">
              <a:extLst>
                <a:ext uri="{FF2B5EF4-FFF2-40B4-BE49-F238E27FC236}">
                  <a16:creationId xmlns:a16="http://schemas.microsoft.com/office/drawing/2014/main" id="{1345BEFD-4483-4EBA-8077-D131A210B5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1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0" name="Freeform 32">
              <a:extLst>
                <a:ext uri="{FF2B5EF4-FFF2-40B4-BE49-F238E27FC236}">
                  <a16:creationId xmlns:a16="http://schemas.microsoft.com/office/drawing/2014/main" id="{587BF442-745D-4DD7-BC77-14728DA99F8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0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1" name="Freeform 29">
              <a:extLst>
                <a:ext uri="{FF2B5EF4-FFF2-40B4-BE49-F238E27FC236}">
                  <a16:creationId xmlns:a16="http://schemas.microsoft.com/office/drawing/2014/main" id="{AC2E9FF6-883D-4872-B18C-AF83DE34880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2" name="Freeform 30">
              <a:extLst>
                <a:ext uri="{FF2B5EF4-FFF2-40B4-BE49-F238E27FC236}">
                  <a16:creationId xmlns:a16="http://schemas.microsoft.com/office/drawing/2014/main" id="{21FFB2E6-1958-49D3-B329-BC42887E8C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72007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3" name="Freeform 31">
              <a:extLst>
                <a:ext uri="{FF2B5EF4-FFF2-40B4-BE49-F238E27FC236}">
                  <a16:creationId xmlns:a16="http://schemas.microsoft.com/office/drawing/2014/main" id="{76DC9866-A250-4028-B8FF-7AC2A6AB5C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2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4" name="Freeform 32">
              <a:extLst>
                <a:ext uri="{FF2B5EF4-FFF2-40B4-BE49-F238E27FC236}">
                  <a16:creationId xmlns:a16="http://schemas.microsoft.com/office/drawing/2014/main" id="{104EDCCC-D435-44E2-963F-B87E54F72A7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9101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5" name="Freeform 425">
              <a:extLst>
                <a:ext uri="{FF2B5EF4-FFF2-40B4-BE49-F238E27FC236}">
                  <a16:creationId xmlns:a16="http://schemas.microsoft.com/office/drawing/2014/main" id="{619DB07C-1208-4577-936E-FB63121993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6" name="Freeform 426">
              <a:extLst>
                <a:ext uri="{FF2B5EF4-FFF2-40B4-BE49-F238E27FC236}">
                  <a16:creationId xmlns:a16="http://schemas.microsoft.com/office/drawing/2014/main" id="{9EDBBC22-3CD9-4A4F-9C1F-ECC164DF47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7237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7" name="Freeform 427">
              <a:extLst>
                <a:ext uri="{FF2B5EF4-FFF2-40B4-BE49-F238E27FC236}">
                  <a16:creationId xmlns:a16="http://schemas.microsoft.com/office/drawing/2014/main" id="{1491FCD1-0EF2-4E05-AF16-3AB8A8D35DA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2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8" name="Freeform 428">
              <a:extLst>
                <a:ext uri="{FF2B5EF4-FFF2-40B4-BE49-F238E27FC236}">
                  <a16:creationId xmlns:a16="http://schemas.microsoft.com/office/drawing/2014/main" id="{19C4BC71-A3E0-422C-A564-DCC5E86ADDB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4332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9" name="Freeform 29">
              <a:extLst>
                <a:ext uri="{FF2B5EF4-FFF2-40B4-BE49-F238E27FC236}">
                  <a16:creationId xmlns:a16="http://schemas.microsoft.com/office/drawing/2014/main" id="{8D7A5F25-383E-46EA-A721-CCE8E05E807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09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0" name="Freeform 31">
              <a:extLst>
                <a:ext uri="{FF2B5EF4-FFF2-40B4-BE49-F238E27FC236}">
                  <a16:creationId xmlns:a16="http://schemas.microsoft.com/office/drawing/2014/main" id="{040F49CB-3766-4F2F-8735-37E1012FBD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3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0" name="Group 1799">
            <a:extLst>
              <a:ext uri="{FF2B5EF4-FFF2-40B4-BE49-F238E27FC236}">
                <a16:creationId xmlns:a16="http://schemas.microsoft.com/office/drawing/2014/main" id="{9F10D460-6A74-4818-9F46-EAE7C1C9C177}"/>
              </a:ext>
            </a:extLst>
          </p:cNvPr>
          <p:cNvGrpSpPr/>
          <p:nvPr userDrawn="1"/>
        </p:nvGrpSpPr>
        <p:grpSpPr>
          <a:xfrm>
            <a:off x="83663" y="6619612"/>
            <a:ext cx="12009863" cy="176637"/>
            <a:chOff x="83663" y="6592396"/>
            <a:chExt cx="12009863" cy="176637"/>
          </a:xfrm>
        </p:grpSpPr>
        <p:sp>
          <p:nvSpPr>
            <p:cNvPr id="1079" name="Freeform 29">
              <a:extLst>
                <a:ext uri="{FF2B5EF4-FFF2-40B4-BE49-F238E27FC236}">
                  <a16:creationId xmlns:a16="http://schemas.microsoft.com/office/drawing/2014/main" id="{20EC484A-C5F1-48E7-8A21-20D6EFB703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0" name="Freeform 30">
              <a:extLst>
                <a:ext uri="{FF2B5EF4-FFF2-40B4-BE49-F238E27FC236}">
                  <a16:creationId xmlns:a16="http://schemas.microsoft.com/office/drawing/2014/main" id="{C019F15B-E358-4F68-9CEB-9194160ABC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1" name="Freeform 31">
              <a:extLst>
                <a:ext uri="{FF2B5EF4-FFF2-40B4-BE49-F238E27FC236}">
                  <a16:creationId xmlns:a16="http://schemas.microsoft.com/office/drawing/2014/main" id="{E3B77A66-4C88-4E4B-B209-ABC85729F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2" name="Freeform 32">
              <a:extLst>
                <a:ext uri="{FF2B5EF4-FFF2-40B4-BE49-F238E27FC236}">
                  <a16:creationId xmlns:a16="http://schemas.microsoft.com/office/drawing/2014/main" id="{114BE01A-34B0-4AAF-B4EF-AD3352AEDB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3" name="Freeform 29">
              <a:extLst>
                <a:ext uri="{FF2B5EF4-FFF2-40B4-BE49-F238E27FC236}">
                  <a16:creationId xmlns:a16="http://schemas.microsoft.com/office/drawing/2014/main" id="{6DC72554-CFD3-414F-98A7-EDE3A7652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4" name="Freeform 30">
              <a:extLst>
                <a:ext uri="{FF2B5EF4-FFF2-40B4-BE49-F238E27FC236}">
                  <a16:creationId xmlns:a16="http://schemas.microsoft.com/office/drawing/2014/main" id="{2CC7A624-D22C-419B-BA70-20B587366E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5" name="Freeform 31">
              <a:extLst>
                <a:ext uri="{FF2B5EF4-FFF2-40B4-BE49-F238E27FC236}">
                  <a16:creationId xmlns:a16="http://schemas.microsoft.com/office/drawing/2014/main" id="{EC4B0102-5975-4638-B356-C1154D6D87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6" name="Freeform 32">
              <a:extLst>
                <a:ext uri="{FF2B5EF4-FFF2-40B4-BE49-F238E27FC236}">
                  <a16:creationId xmlns:a16="http://schemas.microsoft.com/office/drawing/2014/main" id="{03FA428C-CEAE-478D-9CDF-61170AA6E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7" name="Freeform 29">
              <a:extLst>
                <a:ext uri="{FF2B5EF4-FFF2-40B4-BE49-F238E27FC236}">
                  <a16:creationId xmlns:a16="http://schemas.microsoft.com/office/drawing/2014/main" id="{0480BD3D-62D0-4B5B-8EA2-D29DF2DAE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8" name="Freeform 30">
              <a:extLst>
                <a:ext uri="{FF2B5EF4-FFF2-40B4-BE49-F238E27FC236}">
                  <a16:creationId xmlns:a16="http://schemas.microsoft.com/office/drawing/2014/main" id="{C7D9E2F1-D11B-4052-966F-ACB98E23EF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9" name="Freeform 31">
              <a:extLst>
                <a:ext uri="{FF2B5EF4-FFF2-40B4-BE49-F238E27FC236}">
                  <a16:creationId xmlns:a16="http://schemas.microsoft.com/office/drawing/2014/main" id="{CB5EE88A-6183-4ED1-9553-FC9F10A73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0" name="Freeform 32">
              <a:extLst>
                <a:ext uri="{FF2B5EF4-FFF2-40B4-BE49-F238E27FC236}">
                  <a16:creationId xmlns:a16="http://schemas.microsoft.com/office/drawing/2014/main" id="{097BE47B-9772-478D-9E85-54F4E3EA4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1" name="Freeform 29">
              <a:extLst>
                <a:ext uri="{FF2B5EF4-FFF2-40B4-BE49-F238E27FC236}">
                  <a16:creationId xmlns:a16="http://schemas.microsoft.com/office/drawing/2014/main" id="{3ADBE7CA-4A20-4A6E-9A72-D6CA75B5D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2" name="Freeform 30">
              <a:extLst>
                <a:ext uri="{FF2B5EF4-FFF2-40B4-BE49-F238E27FC236}">
                  <a16:creationId xmlns:a16="http://schemas.microsoft.com/office/drawing/2014/main" id="{40115CCA-BC50-4E02-A9CA-6EDB4FCFAC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3" name="Freeform 31">
              <a:extLst>
                <a:ext uri="{FF2B5EF4-FFF2-40B4-BE49-F238E27FC236}">
                  <a16:creationId xmlns:a16="http://schemas.microsoft.com/office/drawing/2014/main" id="{F949C139-2D0D-4AB4-863D-069E256D62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4" name="Freeform 32">
              <a:extLst>
                <a:ext uri="{FF2B5EF4-FFF2-40B4-BE49-F238E27FC236}">
                  <a16:creationId xmlns:a16="http://schemas.microsoft.com/office/drawing/2014/main" id="{94023488-C557-4DA5-AB6B-4E9619D32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5" name="Freeform 565">
              <a:extLst>
                <a:ext uri="{FF2B5EF4-FFF2-40B4-BE49-F238E27FC236}">
                  <a16:creationId xmlns:a16="http://schemas.microsoft.com/office/drawing/2014/main" id="{AC21113F-942B-4075-9639-AF257D4C2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6" name="Freeform 566">
              <a:extLst>
                <a:ext uri="{FF2B5EF4-FFF2-40B4-BE49-F238E27FC236}">
                  <a16:creationId xmlns:a16="http://schemas.microsoft.com/office/drawing/2014/main" id="{C6F33099-AF0F-4EA1-980B-67C22DEC50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7" name="Freeform 567">
              <a:extLst>
                <a:ext uri="{FF2B5EF4-FFF2-40B4-BE49-F238E27FC236}">
                  <a16:creationId xmlns:a16="http://schemas.microsoft.com/office/drawing/2014/main" id="{5B688F19-595F-46BC-87FA-BFA8FE0CF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8" name="Freeform 568">
              <a:extLst>
                <a:ext uri="{FF2B5EF4-FFF2-40B4-BE49-F238E27FC236}">
                  <a16:creationId xmlns:a16="http://schemas.microsoft.com/office/drawing/2014/main" id="{57EE3F95-1923-408C-9FCB-8A061AC4E1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9" name="Freeform 29">
              <a:extLst>
                <a:ext uri="{FF2B5EF4-FFF2-40B4-BE49-F238E27FC236}">
                  <a16:creationId xmlns:a16="http://schemas.microsoft.com/office/drawing/2014/main" id="{0364578F-6F14-4642-8DB5-A9CB233AF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0" name="Freeform 31">
              <a:extLst>
                <a:ext uri="{FF2B5EF4-FFF2-40B4-BE49-F238E27FC236}">
                  <a16:creationId xmlns:a16="http://schemas.microsoft.com/office/drawing/2014/main" id="{F0D43546-B66F-475B-A283-080ADFF42D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1" name="Freeform 29">
              <a:extLst>
                <a:ext uri="{FF2B5EF4-FFF2-40B4-BE49-F238E27FC236}">
                  <a16:creationId xmlns:a16="http://schemas.microsoft.com/office/drawing/2014/main" id="{263C917B-6F03-478D-BEDD-E0D8FA27A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2" name="Freeform 30">
              <a:extLst>
                <a:ext uri="{FF2B5EF4-FFF2-40B4-BE49-F238E27FC236}">
                  <a16:creationId xmlns:a16="http://schemas.microsoft.com/office/drawing/2014/main" id="{E21820AF-D32C-40BC-830F-468A4D0F8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3" name="Freeform 31">
              <a:extLst>
                <a:ext uri="{FF2B5EF4-FFF2-40B4-BE49-F238E27FC236}">
                  <a16:creationId xmlns:a16="http://schemas.microsoft.com/office/drawing/2014/main" id="{A9478718-3EA4-41DE-B02F-17B7495214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4" name="Freeform 32">
              <a:extLst>
                <a:ext uri="{FF2B5EF4-FFF2-40B4-BE49-F238E27FC236}">
                  <a16:creationId xmlns:a16="http://schemas.microsoft.com/office/drawing/2014/main" id="{4423D64C-BFD5-4F60-A7F6-4E0E140FA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5" name="Freeform 29">
              <a:extLst>
                <a:ext uri="{FF2B5EF4-FFF2-40B4-BE49-F238E27FC236}">
                  <a16:creationId xmlns:a16="http://schemas.microsoft.com/office/drawing/2014/main" id="{EF5ED76E-CD41-4077-96EA-41CBD8BDD1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6" name="Freeform 30">
              <a:extLst>
                <a:ext uri="{FF2B5EF4-FFF2-40B4-BE49-F238E27FC236}">
                  <a16:creationId xmlns:a16="http://schemas.microsoft.com/office/drawing/2014/main" id="{B643B771-3F02-4492-8909-91C20695FB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7" name="Freeform 31">
              <a:extLst>
                <a:ext uri="{FF2B5EF4-FFF2-40B4-BE49-F238E27FC236}">
                  <a16:creationId xmlns:a16="http://schemas.microsoft.com/office/drawing/2014/main" id="{7C910711-DE97-49BE-9F3A-493D1BA84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8" name="Freeform 32">
              <a:extLst>
                <a:ext uri="{FF2B5EF4-FFF2-40B4-BE49-F238E27FC236}">
                  <a16:creationId xmlns:a16="http://schemas.microsoft.com/office/drawing/2014/main" id="{7EBFD03A-7F03-49F5-8A9F-F5BAF084DD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9" name="Freeform 29">
              <a:extLst>
                <a:ext uri="{FF2B5EF4-FFF2-40B4-BE49-F238E27FC236}">
                  <a16:creationId xmlns:a16="http://schemas.microsoft.com/office/drawing/2014/main" id="{D494A738-34FD-468F-B1A6-A0751EAA0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0" name="Freeform 30">
              <a:extLst>
                <a:ext uri="{FF2B5EF4-FFF2-40B4-BE49-F238E27FC236}">
                  <a16:creationId xmlns:a16="http://schemas.microsoft.com/office/drawing/2014/main" id="{00CF7EBB-A68D-4D46-833D-77CBFB6D83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1" name="Freeform 31">
              <a:extLst>
                <a:ext uri="{FF2B5EF4-FFF2-40B4-BE49-F238E27FC236}">
                  <a16:creationId xmlns:a16="http://schemas.microsoft.com/office/drawing/2014/main" id="{13D89E70-CF19-4DC2-8B5A-E488D9A07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2" name="Freeform 32">
              <a:extLst>
                <a:ext uri="{FF2B5EF4-FFF2-40B4-BE49-F238E27FC236}">
                  <a16:creationId xmlns:a16="http://schemas.microsoft.com/office/drawing/2014/main" id="{BB2506F0-880E-403A-A175-828C51432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3" name="Freeform 29">
              <a:extLst>
                <a:ext uri="{FF2B5EF4-FFF2-40B4-BE49-F238E27FC236}">
                  <a16:creationId xmlns:a16="http://schemas.microsoft.com/office/drawing/2014/main" id="{B36A7945-93EC-4AC0-A8B5-F584C83FC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4" name="Freeform 30">
              <a:extLst>
                <a:ext uri="{FF2B5EF4-FFF2-40B4-BE49-F238E27FC236}">
                  <a16:creationId xmlns:a16="http://schemas.microsoft.com/office/drawing/2014/main" id="{94F3BE54-CF55-4715-93E0-07EDF9C85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5" name="Freeform 31">
              <a:extLst>
                <a:ext uri="{FF2B5EF4-FFF2-40B4-BE49-F238E27FC236}">
                  <a16:creationId xmlns:a16="http://schemas.microsoft.com/office/drawing/2014/main" id="{8E46B78E-A285-423E-9040-19464771F1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6" name="Freeform 32">
              <a:extLst>
                <a:ext uri="{FF2B5EF4-FFF2-40B4-BE49-F238E27FC236}">
                  <a16:creationId xmlns:a16="http://schemas.microsoft.com/office/drawing/2014/main" id="{2C56820B-506F-4B5D-AA96-20CA08F46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7" name="Freeform 587">
              <a:extLst>
                <a:ext uri="{FF2B5EF4-FFF2-40B4-BE49-F238E27FC236}">
                  <a16:creationId xmlns:a16="http://schemas.microsoft.com/office/drawing/2014/main" id="{60A72E68-97B2-4FE8-A919-C05B57021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8" name="Freeform 588">
              <a:extLst>
                <a:ext uri="{FF2B5EF4-FFF2-40B4-BE49-F238E27FC236}">
                  <a16:creationId xmlns:a16="http://schemas.microsoft.com/office/drawing/2014/main" id="{E19CD37D-1A09-4493-9DD4-B10860880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9" name="Freeform 589">
              <a:extLst>
                <a:ext uri="{FF2B5EF4-FFF2-40B4-BE49-F238E27FC236}">
                  <a16:creationId xmlns:a16="http://schemas.microsoft.com/office/drawing/2014/main" id="{F01B1AE9-EFD8-4759-8BD4-6BF7F985DF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0" name="Freeform 590">
              <a:extLst>
                <a:ext uri="{FF2B5EF4-FFF2-40B4-BE49-F238E27FC236}">
                  <a16:creationId xmlns:a16="http://schemas.microsoft.com/office/drawing/2014/main" id="{6741E16C-7E75-4FDF-8BAE-1ACEC2364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1" name="Freeform 29">
              <a:extLst>
                <a:ext uri="{FF2B5EF4-FFF2-40B4-BE49-F238E27FC236}">
                  <a16:creationId xmlns:a16="http://schemas.microsoft.com/office/drawing/2014/main" id="{8A7B8F13-776E-48A7-982F-7E19A3B62B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2" name="Freeform 31">
              <a:extLst>
                <a:ext uri="{FF2B5EF4-FFF2-40B4-BE49-F238E27FC236}">
                  <a16:creationId xmlns:a16="http://schemas.microsoft.com/office/drawing/2014/main" id="{86CC642A-BCB8-43C4-84D6-4F5EFCF59C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1" name="Freeform 29">
              <a:extLst>
                <a:ext uri="{FF2B5EF4-FFF2-40B4-BE49-F238E27FC236}">
                  <a16:creationId xmlns:a16="http://schemas.microsoft.com/office/drawing/2014/main" id="{1F0DC721-06CB-4895-97C7-CFA513A33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2" name="Freeform 30">
              <a:extLst>
                <a:ext uri="{FF2B5EF4-FFF2-40B4-BE49-F238E27FC236}">
                  <a16:creationId xmlns:a16="http://schemas.microsoft.com/office/drawing/2014/main" id="{7BBE000F-F956-4248-AE79-FAA2250BFB0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3" name="Freeform 31">
              <a:extLst>
                <a:ext uri="{FF2B5EF4-FFF2-40B4-BE49-F238E27FC236}">
                  <a16:creationId xmlns:a16="http://schemas.microsoft.com/office/drawing/2014/main" id="{9E868A4F-7720-485D-8680-ABD0BD046B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4" name="Freeform 32">
              <a:extLst>
                <a:ext uri="{FF2B5EF4-FFF2-40B4-BE49-F238E27FC236}">
                  <a16:creationId xmlns:a16="http://schemas.microsoft.com/office/drawing/2014/main" id="{D5AB9716-9331-467A-8B22-D8EC16B052C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5" name="Freeform 29">
              <a:extLst>
                <a:ext uri="{FF2B5EF4-FFF2-40B4-BE49-F238E27FC236}">
                  <a16:creationId xmlns:a16="http://schemas.microsoft.com/office/drawing/2014/main" id="{187D1866-CC17-4F28-84AC-C4F696013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6" name="Freeform 30">
              <a:extLst>
                <a:ext uri="{FF2B5EF4-FFF2-40B4-BE49-F238E27FC236}">
                  <a16:creationId xmlns:a16="http://schemas.microsoft.com/office/drawing/2014/main" id="{77D82381-D2E6-4D23-8EAD-EA1D7A852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7" name="Freeform 31">
              <a:extLst>
                <a:ext uri="{FF2B5EF4-FFF2-40B4-BE49-F238E27FC236}">
                  <a16:creationId xmlns:a16="http://schemas.microsoft.com/office/drawing/2014/main" id="{C30FB653-C91F-43C2-A880-21733D398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8" name="Freeform 32">
              <a:extLst>
                <a:ext uri="{FF2B5EF4-FFF2-40B4-BE49-F238E27FC236}">
                  <a16:creationId xmlns:a16="http://schemas.microsoft.com/office/drawing/2014/main" id="{E03D883A-65C9-49B0-B55C-1AA52EA51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9" name="Freeform 29">
              <a:extLst>
                <a:ext uri="{FF2B5EF4-FFF2-40B4-BE49-F238E27FC236}">
                  <a16:creationId xmlns:a16="http://schemas.microsoft.com/office/drawing/2014/main" id="{F5759E49-4355-44D0-A50C-ECA250677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0" name="Freeform 30">
              <a:extLst>
                <a:ext uri="{FF2B5EF4-FFF2-40B4-BE49-F238E27FC236}">
                  <a16:creationId xmlns:a16="http://schemas.microsoft.com/office/drawing/2014/main" id="{08FFCCA9-495E-4AED-B062-7911EC56B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1" name="Freeform 31">
              <a:extLst>
                <a:ext uri="{FF2B5EF4-FFF2-40B4-BE49-F238E27FC236}">
                  <a16:creationId xmlns:a16="http://schemas.microsoft.com/office/drawing/2014/main" id="{CE77C841-2D0B-4BCA-A931-AE1F02EE6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2" name="Freeform 32">
              <a:extLst>
                <a:ext uri="{FF2B5EF4-FFF2-40B4-BE49-F238E27FC236}">
                  <a16:creationId xmlns:a16="http://schemas.microsoft.com/office/drawing/2014/main" id="{8CBD0AE1-AFDF-4F0C-BC5C-5F8C73655D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3" name="Freeform 29">
              <a:extLst>
                <a:ext uri="{FF2B5EF4-FFF2-40B4-BE49-F238E27FC236}">
                  <a16:creationId xmlns:a16="http://schemas.microsoft.com/office/drawing/2014/main" id="{ECF61FA9-98DB-4C15-A42F-3557A73EC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4" name="Freeform 30">
              <a:extLst>
                <a:ext uri="{FF2B5EF4-FFF2-40B4-BE49-F238E27FC236}">
                  <a16:creationId xmlns:a16="http://schemas.microsoft.com/office/drawing/2014/main" id="{01894596-216F-4ED4-99D6-8BCB72EB0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5" name="Freeform 31">
              <a:extLst>
                <a:ext uri="{FF2B5EF4-FFF2-40B4-BE49-F238E27FC236}">
                  <a16:creationId xmlns:a16="http://schemas.microsoft.com/office/drawing/2014/main" id="{E9351B07-5963-4E4C-BA2E-597CDA99B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6" name="Freeform 32">
              <a:extLst>
                <a:ext uri="{FF2B5EF4-FFF2-40B4-BE49-F238E27FC236}">
                  <a16:creationId xmlns:a16="http://schemas.microsoft.com/office/drawing/2014/main" id="{086CF589-8B94-4072-8E27-A7FDEAF0612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7" name="Freeform 447">
              <a:extLst>
                <a:ext uri="{FF2B5EF4-FFF2-40B4-BE49-F238E27FC236}">
                  <a16:creationId xmlns:a16="http://schemas.microsoft.com/office/drawing/2014/main" id="{0317F46C-DCD4-4A28-ACFA-6A51661C7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8" name="Freeform 448">
              <a:extLst>
                <a:ext uri="{FF2B5EF4-FFF2-40B4-BE49-F238E27FC236}">
                  <a16:creationId xmlns:a16="http://schemas.microsoft.com/office/drawing/2014/main" id="{406FCB8A-1D2B-4BDA-9DB2-70553389C2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9" name="Freeform 449">
              <a:extLst>
                <a:ext uri="{FF2B5EF4-FFF2-40B4-BE49-F238E27FC236}">
                  <a16:creationId xmlns:a16="http://schemas.microsoft.com/office/drawing/2014/main" id="{A990AE18-0C76-46C2-B0F6-C3BD8866B051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0" name="Freeform 450">
              <a:extLst>
                <a:ext uri="{FF2B5EF4-FFF2-40B4-BE49-F238E27FC236}">
                  <a16:creationId xmlns:a16="http://schemas.microsoft.com/office/drawing/2014/main" id="{3B9FF01A-935E-455C-8E64-06251772D5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1" name="Freeform 29">
              <a:extLst>
                <a:ext uri="{FF2B5EF4-FFF2-40B4-BE49-F238E27FC236}">
                  <a16:creationId xmlns:a16="http://schemas.microsoft.com/office/drawing/2014/main" id="{D88D0A07-AF69-42C3-BBAA-1A836D937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2" name="Freeform 31">
              <a:extLst>
                <a:ext uri="{FF2B5EF4-FFF2-40B4-BE49-F238E27FC236}">
                  <a16:creationId xmlns:a16="http://schemas.microsoft.com/office/drawing/2014/main" id="{B21D54DB-4207-4062-BBD2-FBFC00E63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3" name="Freeform 29">
              <a:extLst>
                <a:ext uri="{FF2B5EF4-FFF2-40B4-BE49-F238E27FC236}">
                  <a16:creationId xmlns:a16="http://schemas.microsoft.com/office/drawing/2014/main" id="{3A2A451F-9689-4B14-BA58-2F1788849E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4" name="Freeform 30">
              <a:extLst>
                <a:ext uri="{FF2B5EF4-FFF2-40B4-BE49-F238E27FC236}">
                  <a16:creationId xmlns:a16="http://schemas.microsoft.com/office/drawing/2014/main" id="{3EC5D921-246F-4E9A-8C38-DBDB593828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5" name="Freeform 31">
              <a:extLst>
                <a:ext uri="{FF2B5EF4-FFF2-40B4-BE49-F238E27FC236}">
                  <a16:creationId xmlns:a16="http://schemas.microsoft.com/office/drawing/2014/main" id="{0538CF54-7ACC-4114-B43B-7A4D41726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6" name="Freeform 32">
              <a:extLst>
                <a:ext uri="{FF2B5EF4-FFF2-40B4-BE49-F238E27FC236}">
                  <a16:creationId xmlns:a16="http://schemas.microsoft.com/office/drawing/2014/main" id="{11E301F6-776B-4BF8-9A6D-011F38358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7" name="Freeform 29">
              <a:extLst>
                <a:ext uri="{FF2B5EF4-FFF2-40B4-BE49-F238E27FC236}">
                  <a16:creationId xmlns:a16="http://schemas.microsoft.com/office/drawing/2014/main" id="{E194C7E7-2518-4B40-B443-EC4BF865E4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8" name="Freeform 30">
              <a:extLst>
                <a:ext uri="{FF2B5EF4-FFF2-40B4-BE49-F238E27FC236}">
                  <a16:creationId xmlns:a16="http://schemas.microsoft.com/office/drawing/2014/main" id="{8C421192-7469-48F1-A5C0-A4C2F92271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9" name="Freeform 31">
              <a:extLst>
                <a:ext uri="{FF2B5EF4-FFF2-40B4-BE49-F238E27FC236}">
                  <a16:creationId xmlns:a16="http://schemas.microsoft.com/office/drawing/2014/main" id="{4A565FE3-8B6C-4260-8F35-A2F21F0464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0" name="Freeform 32">
              <a:extLst>
                <a:ext uri="{FF2B5EF4-FFF2-40B4-BE49-F238E27FC236}">
                  <a16:creationId xmlns:a16="http://schemas.microsoft.com/office/drawing/2014/main" id="{19C1CE71-EF7F-461D-A55F-4B5B95F0A3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4" name="Group 1813">
            <a:extLst>
              <a:ext uri="{FF2B5EF4-FFF2-40B4-BE49-F238E27FC236}">
                <a16:creationId xmlns:a16="http://schemas.microsoft.com/office/drawing/2014/main" id="{CCBAA3F1-F5D7-47E2-8204-499FF31AC1BA}"/>
              </a:ext>
            </a:extLst>
          </p:cNvPr>
          <p:cNvGrpSpPr/>
          <p:nvPr userDrawn="1"/>
        </p:nvGrpSpPr>
        <p:grpSpPr>
          <a:xfrm>
            <a:off x="83664" y="5194450"/>
            <a:ext cx="12009863" cy="176637"/>
            <a:chOff x="83664" y="5136234"/>
            <a:chExt cx="12009863" cy="176637"/>
          </a:xfrm>
        </p:grpSpPr>
        <p:sp>
          <p:nvSpPr>
            <p:cNvPr id="1215" name="Freeform 29">
              <a:extLst>
                <a:ext uri="{FF2B5EF4-FFF2-40B4-BE49-F238E27FC236}">
                  <a16:creationId xmlns:a16="http://schemas.microsoft.com/office/drawing/2014/main" id="{B7180539-6EAC-4B74-A6A7-F4DECCA880B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871994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6" name="Freeform 30">
              <a:extLst>
                <a:ext uri="{FF2B5EF4-FFF2-40B4-BE49-F238E27FC236}">
                  <a16:creationId xmlns:a16="http://schemas.microsoft.com/office/drawing/2014/main" id="{B62EA37B-DD12-4FE2-91C5-586774DCC3B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545853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7" name="Freeform 31">
              <a:extLst>
                <a:ext uri="{FF2B5EF4-FFF2-40B4-BE49-F238E27FC236}">
                  <a16:creationId xmlns:a16="http://schemas.microsoft.com/office/drawing/2014/main" id="{7F5008A2-6C9C-4237-A669-D9420637A31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979088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8" name="Freeform 32">
              <a:extLst>
                <a:ext uri="{FF2B5EF4-FFF2-40B4-BE49-F238E27FC236}">
                  <a16:creationId xmlns:a16="http://schemas.microsoft.com/office/drawing/2014/main" id="{92B85CBB-6218-48C7-A6AD-1224322FBCF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652948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9" name="Freeform 29">
              <a:extLst>
                <a:ext uri="{FF2B5EF4-FFF2-40B4-BE49-F238E27FC236}">
                  <a16:creationId xmlns:a16="http://schemas.microsoft.com/office/drawing/2014/main" id="{D30576A8-C16A-4494-9C99-9E55DFB4A97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217224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0" name="Freeform 30">
              <a:extLst>
                <a:ext uri="{FF2B5EF4-FFF2-40B4-BE49-F238E27FC236}">
                  <a16:creationId xmlns:a16="http://schemas.microsoft.com/office/drawing/2014/main" id="{E42AB3B1-E898-47A3-BCC3-2CA29B9BA03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891084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1" name="Freeform 31">
              <a:extLst>
                <a:ext uri="{FF2B5EF4-FFF2-40B4-BE49-F238E27FC236}">
                  <a16:creationId xmlns:a16="http://schemas.microsoft.com/office/drawing/2014/main" id="{D672A6A7-B2CC-49D7-869D-2F1C046A2C7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324319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2" name="Freeform 32">
              <a:extLst>
                <a:ext uri="{FF2B5EF4-FFF2-40B4-BE49-F238E27FC236}">
                  <a16:creationId xmlns:a16="http://schemas.microsoft.com/office/drawing/2014/main" id="{CA440D9D-F6B1-4284-B053-79582A5005F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998178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3" name="Freeform 29">
              <a:extLst>
                <a:ext uri="{FF2B5EF4-FFF2-40B4-BE49-F238E27FC236}">
                  <a16:creationId xmlns:a16="http://schemas.microsoft.com/office/drawing/2014/main" id="{11425CF2-DB33-450A-85AF-5A9F828EE54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562456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4" name="Freeform 30">
              <a:extLst>
                <a:ext uri="{FF2B5EF4-FFF2-40B4-BE49-F238E27FC236}">
                  <a16:creationId xmlns:a16="http://schemas.microsoft.com/office/drawing/2014/main" id="{E3F18B23-2B04-493F-8561-921707C759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236315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5" name="Freeform 31">
              <a:extLst>
                <a:ext uri="{FF2B5EF4-FFF2-40B4-BE49-F238E27FC236}">
                  <a16:creationId xmlns:a16="http://schemas.microsoft.com/office/drawing/2014/main" id="{26B6FDFF-BB6F-488C-B6CC-FF1B0C83574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69550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6" name="Freeform 32">
              <a:extLst>
                <a:ext uri="{FF2B5EF4-FFF2-40B4-BE49-F238E27FC236}">
                  <a16:creationId xmlns:a16="http://schemas.microsoft.com/office/drawing/2014/main" id="{5819D564-E20E-4922-AA51-4052BBCFA02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343410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7" name="Freeform 29">
              <a:extLst>
                <a:ext uri="{FF2B5EF4-FFF2-40B4-BE49-F238E27FC236}">
                  <a16:creationId xmlns:a16="http://schemas.microsoft.com/office/drawing/2014/main" id="{2722FE24-1D72-4D6E-AF53-6128141A9D1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907687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8" name="Freeform 30">
              <a:extLst>
                <a:ext uri="{FF2B5EF4-FFF2-40B4-BE49-F238E27FC236}">
                  <a16:creationId xmlns:a16="http://schemas.microsoft.com/office/drawing/2014/main" id="{B8FD79A5-BF8A-4DC2-BC5B-24064D68FDD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581546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9" name="Freeform 31">
              <a:extLst>
                <a:ext uri="{FF2B5EF4-FFF2-40B4-BE49-F238E27FC236}">
                  <a16:creationId xmlns:a16="http://schemas.microsoft.com/office/drawing/2014/main" id="{C20D4256-ADDE-4906-A707-F86AFE339B0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014782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0" name="Freeform 32">
              <a:extLst>
                <a:ext uri="{FF2B5EF4-FFF2-40B4-BE49-F238E27FC236}">
                  <a16:creationId xmlns:a16="http://schemas.microsoft.com/office/drawing/2014/main" id="{36A07B05-4B2F-40C4-96C8-776D77370D3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688641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1" name="Freeform 477">
              <a:extLst>
                <a:ext uri="{FF2B5EF4-FFF2-40B4-BE49-F238E27FC236}">
                  <a16:creationId xmlns:a16="http://schemas.microsoft.com/office/drawing/2014/main" id="{0E0FB12E-55F4-4E15-BF1A-36007503982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252918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2" name="Freeform 478">
              <a:extLst>
                <a:ext uri="{FF2B5EF4-FFF2-40B4-BE49-F238E27FC236}">
                  <a16:creationId xmlns:a16="http://schemas.microsoft.com/office/drawing/2014/main" id="{C0C1A34B-06B6-4E43-AE56-DC6602E381F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926777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3" name="Freeform 479">
              <a:extLst>
                <a:ext uri="{FF2B5EF4-FFF2-40B4-BE49-F238E27FC236}">
                  <a16:creationId xmlns:a16="http://schemas.microsoft.com/office/drawing/2014/main" id="{DDC70FAC-4DFF-4A62-A963-DDEF4052ACC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360012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4" name="Freeform 480">
              <a:extLst>
                <a:ext uri="{FF2B5EF4-FFF2-40B4-BE49-F238E27FC236}">
                  <a16:creationId xmlns:a16="http://schemas.microsoft.com/office/drawing/2014/main" id="{60460DC1-CD61-456C-9EE1-21C9215B31F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33872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5" name="Freeform 29">
              <a:extLst>
                <a:ext uri="{FF2B5EF4-FFF2-40B4-BE49-F238E27FC236}">
                  <a16:creationId xmlns:a16="http://schemas.microsoft.com/office/drawing/2014/main" id="{DF96326A-8A37-4BC7-867D-C9B8879D919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598148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6" name="Freeform 31">
              <a:extLst>
                <a:ext uri="{FF2B5EF4-FFF2-40B4-BE49-F238E27FC236}">
                  <a16:creationId xmlns:a16="http://schemas.microsoft.com/office/drawing/2014/main" id="{4089E109-C701-4E02-BBE1-4D4BB79D76C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705243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7" name="Freeform 29">
              <a:extLst>
                <a:ext uri="{FF2B5EF4-FFF2-40B4-BE49-F238E27FC236}">
                  <a16:creationId xmlns:a16="http://schemas.microsoft.com/office/drawing/2014/main" id="{8E6722DC-52FD-49D8-80A8-D4B70250D3A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269520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8" name="Freeform 30">
              <a:extLst>
                <a:ext uri="{FF2B5EF4-FFF2-40B4-BE49-F238E27FC236}">
                  <a16:creationId xmlns:a16="http://schemas.microsoft.com/office/drawing/2014/main" id="{27F496D1-3FD0-42DD-8D9E-B188CCA88F9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943379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9" name="Freeform 31">
              <a:extLst>
                <a:ext uri="{FF2B5EF4-FFF2-40B4-BE49-F238E27FC236}">
                  <a16:creationId xmlns:a16="http://schemas.microsoft.com/office/drawing/2014/main" id="{8E4A8A6B-ADF8-41E7-AAD3-E96BC9962EB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76614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0" name="Freeform 32">
              <a:extLst>
                <a:ext uri="{FF2B5EF4-FFF2-40B4-BE49-F238E27FC236}">
                  <a16:creationId xmlns:a16="http://schemas.microsoft.com/office/drawing/2014/main" id="{881371C4-F13A-4BDD-87B1-1F7401A9AA3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050474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1" name="Freeform 29">
              <a:extLst>
                <a:ext uri="{FF2B5EF4-FFF2-40B4-BE49-F238E27FC236}">
                  <a16:creationId xmlns:a16="http://schemas.microsoft.com/office/drawing/2014/main" id="{2A637B4F-5C67-45C1-B3F7-F43BA8FC9A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614751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2" name="Freeform 30">
              <a:extLst>
                <a:ext uri="{FF2B5EF4-FFF2-40B4-BE49-F238E27FC236}">
                  <a16:creationId xmlns:a16="http://schemas.microsoft.com/office/drawing/2014/main" id="{1D0DF89F-0D4B-41A5-991C-C435033F484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288610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3" name="Freeform 31">
              <a:extLst>
                <a:ext uri="{FF2B5EF4-FFF2-40B4-BE49-F238E27FC236}">
                  <a16:creationId xmlns:a16="http://schemas.microsoft.com/office/drawing/2014/main" id="{72777DA5-4F10-4541-8FDF-4466FA4F8EA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721846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4" name="Freeform 32">
              <a:extLst>
                <a:ext uri="{FF2B5EF4-FFF2-40B4-BE49-F238E27FC236}">
                  <a16:creationId xmlns:a16="http://schemas.microsoft.com/office/drawing/2014/main" id="{6E85B0F3-5276-440A-A899-96229CBE10A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95705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5" name="Freeform 29">
              <a:extLst>
                <a:ext uri="{FF2B5EF4-FFF2-40B4-BE49-F238E27FC236}">
                  <a16:creationId xmlns:a16="http://schemas.microsoft.com/office/drawing/2014/main" id="{2D2D0166-6DBA-48B2-9F31-2BC72C665F1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959982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6" name="Freeform 30">
              <a:extLst>
                <a:ext uri="{FF2B5EF4-FFF2-40B4-BE49-F238E27FC236}">
                  <a16:creationId xmlns:a16="http://schemas.microsoft.com/office/drawing/2014/main" id="{F068C378-FB68-462F-8755-0C118FC6104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633842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7" name="Freeform 31">
              <a:extLst>
                <a:ext uri="{FF2B5EF4-FFF2-40B4-BE49-F238E27FC236}">
                  <a16:creationId xmlns:a16="http://schemas.microsoft.com/office/drawing/2014/main" id="{92403F96-3AD8-4AB8-B6E2-B01EA490C95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067077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8" name="Freeform 32">
              <a:extLst>
                <a:ext uri="{FF2B5EF4-FFF2-40B4-BE49-F238E27FC236}">
                  <a16:creationId xmlns:a16="http://schemas.microsoft.com/office/drawing/2014/main" id="{C777A4F9-3BD5-4B7D-AB06-EF0A69C0D79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740936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9" name="Freeform 29">
              <a:extLst>
                <a:ext uri="{FF2B5EF4-FFF2-40B4-BE49-F238E27FC236}">
                  <a16:creationId xmlns:a16="http://schemas.microsoft.com/office/drawing/2014/main" id="{C153A88A-93D3-42B7-90DD-ACAF44C9204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305213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0" name="Freeform 30">
              <a:extLst>
                <a:ext uri="{FF2B5EF4-FFF2-40B4-BE49-F238E27FC236}">
                  <a16:creationId xmlns:a16="http://schemas.microsoft.com/office/drawing/2014/main" id="{4D1662D6-D2C3-402E-8B19-04983AF6564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979072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1" name="Freeform 31">
              <a:extLst>
                <a:ext uri="{FF2B5EF4-FFF2-40B4-BE49-F238E27FC236}">
                  <a16:creationId xmlns:a16="http://schemas.microsoft.com/office/drawing/2014/main" id="{D21AD447-5790-4899-8EF3-D52D56BB70D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412308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2" name="Freeform 32">
              <a:extLst>
                <a:ext uri="{FF2B5EF4-FFF2-40B4-BE49-F238E27FC236}">
                  <a16:creationId xmlns:a16="http://schemas.microsoft.com/office/drawing/2014/main" id="{A2422F99-AC27-4F53-AF40-5E31C3B91A3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086167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3" name="Freeform 499">
              <a:extLst>
                <a:ext uri="{FF2B5EF4-FFF2-40B4-BE49-F238E27FC236}">
                  <a16:creationId xmlns:a16="http://schemas.microsoft.com/office/drawing/2014/main" id="{9E6545BB-E007-44D6-BFA7-AAE76FE1EF6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650445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4" name="Freeform 500">
              <a:extLst>
                <a:ext uri="{FF2B5EF4-FFF2-40B4-BE49-F238E27FC236}">
                  <a16:creationId xmlns:a16="http://schemas.microsoft.com/office/drawing/2014/main" id="{FCF0E88F-8E54-4B7F-960A-3955C0D3F61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324303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5" name="Freeform 501">
              <a:extLst>
                <a:ext uri="{FF2B5EF4-FFF2-40B4-BE49-F238E27FC236}">
                  <a16:creationId xmlns:a16="http://schemas.microsoft.com/office/drawing/2014/main" id="{1A85C06F-B3B9-4759-AC1D-B750C0A237D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757539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6" name="Freeform 502">
              <a:extLst>
                <a:ext uri="{FF2B5EF4-FFF2-40B4-BE49-F238E27FC236}">
                  <a16:creationId xmlns:a16="http://schemas.microsoft.com/office/drawing/2014/main" id="{9E350E57-B1CA-4EC1-9E9C-CAEB624ABFD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431399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7" name="Freeform 29">
              <a:extLst>
                <a:ext uri="{FF2B5EF4-FFF2-40B4-BE49-F238E27FC236}">
                  <a16:creationId xmlns:a16="http://schemas.microsoft.com/office/drawing/2014/main" id="{519F86EE-CE41-4B42-A167-9C0788C2E7E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995675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8" name="Freeform 31">
              <a:extLst>
                <a:ext uri="{FF2B5EF4-FFF2-40B4-BE49-F238E27FC236}">
                  <a16:creationId xmlns:a16="http://schemas.microsoft.com/office/drawing/2014/main" id="{EF1F428E-F793-4218-89FB-CDC0F7F061F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02769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5" name="Freeform 29">
              <a:extLst>
                <a:ext uri="{FF2B5EF4-FFF2-40B4-BE49-F238E27FC236}">
                  <a16:creationId xmlns:a16="http://schemas.microsoft.com/office/drawing/2014/main" id="{0842BAA0-B6C8-4B85-8571-2062430EE59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667048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6" name="Freeform 30">
              <a:extLst>
                <a:ext uri="{FF2B5EF4-FFF2-40B4-BE49-F238E27FC236}">
                  <a16:creationId xmlns:a16="http://schemas.microsoft.com/office/drawing/2014/main" id="{E60348E3-731E-4284-8341-B09476ADF0A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40907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7" name="Freeform 31">
              <a:extLst>
                <a:ext uri="{FF2B5EF4-FFF2-40B4-BE49-F238E27FC236}">
                  <a16:creationId xmlns:a16="http://schemas.microsoft.com/office/drawing/2014/main" id="{1B7CC2E8-759E-40AF-83AF-DE16ED87C2A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774142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8" name="Freeform 32">
              <a:extLst>
                <a:ext uri="{FF2B5EF4-FFF2-40B4-BE49-F238E27FC236}">
                  <a16:creationId xmlns:a16="http://schemas.microsoft.com/office/drawing/2014/main" id="{4673620C-BB6A-40E7-B6D0-F9D39981783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448001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9" name="Freeform 29">
              <a:extLst>
                <a:ext uri="{FF2B5EF4-FFF2-40B4-BE49-F238E27FC236}">
                  <a16:creationId xmlns:a16="http://schemas.microsoft.com/office/drawing/2014/main" id="{347B4856-1026-4B64-846A-F84687F8DFF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12278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0" name="Freeform 30">
              <a:extLst>
                <a:ext uri="{FF2B5EF4-FFF2-40B4-BE49-F238E27FC236}">
                  <a16:creationId xmlns:a16="http://schemas.microsoft.com/office/drawing/2014/main" id="{67EB2340-902C-4179-A4B7-0FBA3BEF50A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686138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1" name="Freeform 31">
              <a:extLst>
                <a:ext uri="{FF2B5EF4-FFF2-40B4-BE49-F238E27FC236}">
                  <a16:creationId xmlns:a16="http://schemas.microsoft.com/office/drawing/2014/main" id="{3424D28C-D6C3-41D8-BF64-6159DDBFD25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19373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2" name="Freeform 32">
              <a:extLst>
                <a:ext uri="{FF2B5EF4-FFF2-40B4-BE49-F238E27FC236}">
                  <a16:creationId xmlns:a16="http://schemas.microsoft.com/office/drawing/2014/main" id="{F33C611A-2EEE-4B47-8E84-29E68200FBA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793231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3" name="Freeform 29">
              <a:extLst>
                <a:ext uri="{FF2B5EF4-FFF2-40B4-BE49-F238E27FC236}">
                  <a16:creationId xmlns:a16="http://schemas.microsoft.com/office/drawing/2014/main" id="{E733A888-77F1-452E-BDD4-2495F7B885C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357510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4" name="Freeform 30">
              <a:extLst>
                <a:ext uri="{FF2B5EF4-FFF2-40B4-BE49-F238E27FC236}">
                  <a16:creationId xmlns:a16="http://schemas.microsoft.com/office/drawing/2014/main" id="{FB36F98D-3987-4DE8-A66A-5011F6AD042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031369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5" name="Freeform 31">
              <a:extLst>
                <a:ext uri="{FF2B5EF4-FFF2-40B4-BE49-F238E27FC236}">
                  <a16:creationId xmlns:a16="http://schemas.microsoft.com/office/drawing/2014/main" id="{D8B1926F-B8DF-41B7-AEA5-8E6282D402A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464604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6" name="Freeform 32">
              <a:extLst>
                <a:ext uri="{FF2B5EF4-FFF2-40B4-BE49-F238E27FC236}">
                  <a16:creationId xmlns:a16="http://schemas.microsoft.com/office/drawing/2014/main" id="{A26FBBE6-4D50-4CD9-8370-09A0E42BD7B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138464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7" name="Freeform 29">
              <a:extLst>
                <a:ext uri="{FF2B5EF4-FFF2-40B4-BE49-F238E27FC236}">
                  <a16:creationId xmlns:a16="http://schemas.microsoft.com/office/drawing/2014/main" id="{8E4A4F11-88E8-4E85-8838-9B48FE718DA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702740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8" name="Freeform 30">
              <a:extLst>
                <a:ext uri="{FF2B5EF4-FFF2-40B4-BE49-F238E27FC236}">
                  <a16:creationId xmlns:a16="http://schemas.microsoft.com/office/drawing/2014/main" id="{B24B0E0C-135B-48D3-AE7A-0BD59B4651B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376599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9" name="Freeform 31">
              <a:extLst>
                <a:ext uri="{FF2B5EF4-FFF2-40B4-BE49-F238E27FC236}">
                  <a16:creationId xmlns:a16="http://schemas.microsoft.com/office/drawing/2014/main" id="{605029D5-ACCD-4BD2-9619-9E88469440A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809836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0" name="Freeform 32">
              <a:extLst>
                <a:ext uri="{FF2B5EF4-FFF2-40B4-BE49-F238E27FC236}">
                  <a16:creationId xmlns:a16="http://schemas.microsoft.com/office/drawing/2014/main" id="{A546E3D9-8FE0-4668-A4DC-4713A211278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483694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1" name="Freeform 387">
              <a:extLst>
                <a:ext uri="{FF2B5EF4-FFF2-40B4-BE49-F238E27FC236}">
                  <a16:creationId xmlns:a16="http://schemas.microsoft.com/office/drawing/2014/main" id="{99780058-5C8C-4084-856D-DB59988C1E8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047972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2" name="Freeform 388">
              <a:extLst>
                <a:ext uri="{FF2B5EF4-FFF2-40B4-BE49-F238E27FC236}">
                  <a16:creationId xmlns:a16="http://schemas.microsoft.com/office/drawing/2014/main" id="{73C6F943-BFEF-4E33-93C1-C9FB692AB7F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721830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3" name="Freeform 389">
              <a:extLst>
                <a:ext uri="{FF2B5EF4-FFF2-40B4-BE49-F238E27FC236}">
                  <a16:creationId xmlns:a16="http://schemas.microsoft.com/office/drawing/2014/main" id="{F4C0C13B-CB01-4EC6-9FA0-E4591F13024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155066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4" name="Freeform 390">
              <a:extLst>
                <a:ext uri="{FF2B5EF4-FFF2-40B4-BE49-F238E27FC236}">
                  <a16:creationId xmlns:a16="http://schemas.microsoft.com/office/drawing/2014/main" id="{442AEFF3-FDBC-4743-8FA6-D6BEDD4B223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828926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5" name="Freeform 29">
              <a:extLst>
                <a:ext uri="{FF2B5EF4-FFF2-40B4-BE49-F238E27FC236}">
                  <a16:creationId xmlns:a16="http://schemas.microsoft.com/office/drawing/2014/main" id="{B959C86B-8320-4AB5-B05A-7FA69053738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393203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6" name="Freeform 31">
              <a:extLst>
                <a:ext uri="{FF2B5EF4-FFF2-40B4-BE49-F238E27FC236}">
                  <a16:creationId xmlns:a16="http://schemas.microsoft.com/office/drawing/2014/main" id="{A815B240-3E12-4EC5-B439-449637828CF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500297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7" name="Freeform 29">
              <a:extLst>
                <a:ext uri="{FF2B5EF4-FFF2-40B4-BE49-F238E27FC236}">
                  <a16:creationId xmlns:a16="http://schemas.microsoft.com/office/drawing/2014/main" id="{0B073F10-EC6C-484A-A883-200BAD243B0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4575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8" name="Freeform 30">
              <a:extLst>
                <a:ext uri="{FF2B5EF4-FFF2-40B4-BE49-F238E27FC236}">
                  <a16:creationId xmlns:a16="http://schemas.microsoft.com/office/drawing/2014/main" id="{2D1DACCF-E8E4-4B19-A98A-29AB0378F64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8433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9" name="Freeform 31">
              <a:extLst>
                <a:ext uri="{FF2B5EF4-FFF2-40B4-BE49-F238E27FC236}">
                  <a16:creationId xmlns:a16="http://schemas.microsoft.com/office/drawing/2014/main" id="{20C0B36F-900B-4861-8ADA-6A0B875E816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71668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0" name="Freeform 32">
              <a:extLst>
                <a:ext uri="{FF2B5EF4-FFF2-40B4-BE49-F238E27FC236}">
                  <a16:creationId xmlns:a16="http://schemas.microsoft.com/office/drawing/2014/main" id="{3214DC51-B75D-4258-8FC3-52F77A7AC71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45528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1" name="Freeform 397">
              <a:extLst>
                <a:ext uri="{FF2B5EF4-FFF2-40B4-BE49-F238E27FC236}">
                  <a16:creationId xmlns:a16="http://schemas.microsoft.com/office/drawing/2014/main" id="{175F0F99-EE84-4761-AFBB-ECB2294B701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9805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2" name="Freeform 398">
              <a:extLst>
                <a:ext uri="{FF2B5EF4-FFF2-40B4-BE49-F238E27FC236}">
                  <a16:creationId xmlns:a16="http://schemas.microsoft.com/office/drawing/2014/main" id="{BDD2B32F-1A7E-4FC7-B75C-0C64BA45259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664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3" name="Freeform 399">
              <a:extLst>
                <a:ext uri="{FF2B5EF4-FFF2-40B4-BE49-F238E27FC236}">
                  <a16:creationId xmlns:a16="http://schemas.microsoft.com/office/drawing/2014/main" id="{ADF570D1-9B1D-4872-A11B-5EB3897FE32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6899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4" name="Freeform 400">
              <a:extLst>
                <a:ext uri="{FF2B5EF4-FFF2-40B4-BE49-F238E27FC236}">
                  <a16:creationId xmlns:a16="http://schemas.microsoft.com/office/drawing/2014/main" id="{ACDCE1EF-4B7B-4E53-8989-479C56D9EA3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90758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3" name="Group 1802">
            <a:extLst>
              <a:ext uri="{FF2B5EF4-FFF2-40B4-BE49-F238E27FC236}">
                <a16:creationId xmlns:a16="http://schemas.microsoft.com/office/drawing/2014/main" id="{C83934FF-0BB5-4BAF-B03C-B0B783135BB8}"/>
              </a:ext>
            </a:extLst>
          </p:cNvPr>
          <p:cNvGrpSpPr/>
          <p:nvPr userDrawn="1"/>
        </p:nvGrpSpPr>
        <p:grpSpPr>
          <a:xfrm>
            <a:off x="83664" y="5479484"/>
            <a:ext cx="12009864" cy="176637"/>
            <a:chOff x="83663" y="5434010"/>
            <a:chExt cx="12009864" cy="176637"/>
          </a:xfrm>
        </p:grpSpPr>
        <p:sp>
          <p:nvSpPr>
            <p:cNvPr id="1259" name="Freeform 29">
              <a:extLst>
                <a:ext uri="{FF2B5EF4-FFF2-40B4-BE49-F238E27FC236}">
                  <a16:creationId xmlns:a16="http://schemas.microsoft.com/office/drawing/2014/main" id="{24761962-1BE0-49DF-A61C-3A9ED25A88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17208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0" name="Freeform 30">
              <a:extLst>
                <a:ext uri="{FF2B5EF4-FFF2-40B4-BE49-F238E27FC236}">
                  <a16:creationId xmlns:a16="http://schemas.microsoft.com/office/drawing/2014/main" id="{1B031D4A-7976-4F0C-8ABE-362E310744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43349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1" name="Freeform 31">
              <a:extLst>
                <a:ext uri="{FF2B5EF4-FFF2-40B4-BE49-F238E27FC236}">
                  <a16:creationId xmlns:a16="http://schemas.microsoft.com/office/drawing/2014/main" id="{50897A41-E564-4A00-B126-E60154E438A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95675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2" name="Freeform 32">
              <a:extLst>
                <a:ext uri="{FF2B5EF4-FFF2-40B4-BE49-F238E27FC236}">
                  <a16:creationId xmlns:a16="http://schemas.microsoft.com/office/drawing/2014/main" id="{1E759BA7-7A91-4308-B19D-A4A7E12933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24302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3" name="Freeform 29">
              <a:extLst>
                <a:ext uri="{FF2B5EF4-FFF2-40B4-BE49-F238E27FC236}">
                  <a16:creationId xmlns:a16="http://schemas.microsoft.com/office/drawing/2014/main" id="{35F09459-B9CE-48EF-83A8-5CFA503F86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1978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4" name="Freeform 30">
              <a:extLst>
                <a:ext uri="{FF2B5EF4-FFF2-40B4-BE49-F238E27FC236}">
                  <a16:creationId xmlns:a16="http://schemas.microsoft.com/office/drawing/2014/main" id="{E9A66D11-C858-478C-AB7C-DFF8275BA2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8118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5" name="Freeform 31">
              <a:extLst>
                <a:ext uri="{FF2B5EF4-FFF2-40B4-BE49-F238E27FC236}">
                  <a16:creationId xmlns:a16="http://schemas.microsoft.com/office/drawing/2014/main" id="{1CBF971F-E49C-41C8-88E4-4D197B388F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50444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6" name="Freeform 32">
              <a:extLst>
                <a:ext uri="{FF2B5EF4-FFF2-40B4-BE49-F238E27FC236}">
                  <a16:creationId xmlns:a16="http://schemas.microsoft.com/office/drawing/2014/main" id="{0AE1EA9E-259B-4B65-BB36-A923BBF6DF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79072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7" name="Freeform 29">
              <a:extLst>
                <a:ext uri="{FF2B5EF4-FFF2-40B4-BE49-F238E27FC236}">
                  <a16:creationId xmlns:a16="http://schemas.microsoft.com/office/drawing/2014/main" id="{E37B4C17-D22E-45C5-82B4-03F808913D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6746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8" name="Freeform 30">
              <a:extLst>
                <a:ext uri="{FF2B5EF4-FFF2-40B4-BE49-F238E27FC236}">
                  <a16:creationId xmlns:a16="http://schemas.microsoft.com/office/drawing/2014/main" id="{7FE24AF0-5823-466E-B6D4-32129C65EF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2887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9" name="Freeform 31">
              <a:extLst>
                <a:ext uri="{FF2B5EF4-FFF2-40B4-BE49-F238E27FC236}">
                  <a16:creationId xmlns:a16="http://schemas.microsoft.com/office/drawing/2014/main" id="{8EB3838D-312E-4ED4-AE71-2178C0BC80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05213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0" name="Freeform 32">
              <a:extLst>
                <a:ext uri="{FF2B5EF4-FFF2-40B4-BE49-F238E27FC236}">
                  <a16:creationId xmlns:a16="http://schemas.microsoft.com/office/drawing/2014/main" id="{94C93F6A-D61B-4403-BC23-B4BD75C087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3841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1" name="Freeform 29">
              <a:extLst>
                <a:ext uri="{FF2B5EF4-FFF2-40B4-BE49-F238E27FC236}">
                  <a16:creationId xmlns:a16="http://schemas.microsoft.com/office/drawing/2014/main" id="{2EDBC7ED-78A2-447B-8259-2240896951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1515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2" name="Freeform 30">
              <a:extLst>
                <a:ext uri="{FF2B5EF4-FFF2-40B4-BE49-F238E27FC236}">
                  <a16:creationId xmlns:a16="http://schemas.microsoft.com/office/drawing/2014/main" id="{BE583CF6-1A7B-4535-9AFE-6A7B756C02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07656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3" name="Freeform 31">
              <a:extLst>
                <a:ext uri="{FF2B5EF4-FFF2-40B4-BE49-F238E27FC236}">
                  <a16:creationId xmlns:a16="http://schemas.microsoft.com/office/drawing/2014/main" id="{D390214D-59ED-4E2A-8BDB-AEF473BAEF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9982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4" name="Freeform 32">
              <a:extLst>
                <a:ext uri="{FF2B5EF4-FFF2-40B4-BE49-F238E27FC236}">
                  <a16:creationId xmlns:a16="http://schemas.microsoft.com/office/drawing/2014/main" id="{CA032B65-51C1-4942-A474-470A06043A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8610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5" name="Freeform 521">
              <a:extLst>
                <a:ext uri="{FF2B5EF4-FFF2-40B4-BE49-F238E27FC236}">
                  <a16:creationId xmlns:a16="http://schemas.microsoft.com/office/drawing/2014/main" id="{B62B3504-3C00-4E37-BF17-0840E8DD5F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36284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6" name="Freeform 522">
              <a:extLst>
                <a:ext uri="{FF2B5EF4-FFF2-40B4-BE49-F238E27FC236}">
                  <a16:creationId xmlns:a16="http://schemas.microsoft.com/office/drawing/2014/main" id="{9897F029-9C43-4E3F-AEDC-6A78A84B437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62425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7" name="Freeform 523">
              <a:extLst>
                <a:ext uri="{FF2B5EF4-FFF2-40B4-BE49-F238E27FC236}">
                  <a16:creationId xmlns:a16="http://schemas.microsoft.com/office/drawing/2014/main" id="{39334582-743E-462A-97FA-3B9F6775D8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4751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8" name="Freeform 524">
              <a:extLst>
                <a:ext uri="{FF2B5EF4-FFF2-40B4-BE49-F238E27FC236}">
                  <a16:creationId xmlns:a16="http://schemas.microsoft.com/office/drawing/2014/main" id="{8AC5052F-74BF-447E-9782-694CFD77A4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43378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9" name="Freeform 29">
              <a:extLst>
                <a:ext uri="{FF2B5EF4-FFF2-40B4-BE49-F238E27FC236}">
                  <a16:creationId xmlns:a16="http://schemas.microsoft.com/office/drawing/2014/main" id="{DC9E3538-3D27-4A21-BAB0-A256D34862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91054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0" name="Freeform 31">
              <a:extLst>
                <a:ext uri="{FF2B5EF4-FFF2-40B4-BE49-F238E27FC236}">
                  <a16:creationId xmlns:a16="http://schemas.microsoft.com/office/drawing/2014/main" id="{B2A2E517-DA4F-4563-A485-B1F778F56D0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69520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1" name="Freeform 29">
              <a:extLst>
                <a:ext uri="{FF2B5EF4-FFF2-40B4-BE49-F238E27FC236}">
                  <a16:creationId xmlns:a16="http://schemas.microsoft.com/office/drawing/2014/main" id="{531F3092-E77B-4A14-BF15-79EA2F0D89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9682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2" name="Freeform 30">
              <a:extLst>
                <a:ext uri="{FF2B5EF4-FFF2-40B4-BE49-F238E27FC236}">
                  <a16:creationId xmlns:a16="http://schemas.microsoft.com/office/drawing/2014/main" id="{0FA81383-5E86-492A-BFE4-BD08A178D7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45823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3" name="Freeform 31">
              <a:extLst>
                <a:ext uri="{FF2B5EF4-FFF2-40B4-BE49-F238E27FC236}">
                  <a16:creationId xmlns:a16="http://schemas.microsoft.com/office/drawing/2014/main" id="{097B81D6-4F8F-4D65-B6F7-89F58561F2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98148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4" name="Freeform 32">
              <a:extLst>
                <a:ext uri="{FF2B5EF4-FFF2-40B4-BE49-F238E27FC236}">
                  <a16:creationId xmlns:a16="http://schemas.microsoft.com/office/drawing/2014/main" id="{D45B9F3E-34C1-4ABA-898F-CFB0DB55F8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26776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5" name="Freeform 29">
              <a:extLst>
                <a:ext uri="{FF2B5EF4-FFF2-40B4-BE49-F238E27FC236}">
                  <a16:creationId xmlns:a16="http://schemas.microsoft.com/office/drawing/2014/main" id="{29946AF2-BAC1-429E-9627-C8F28E02A54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74451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6" name="Freeform 30">
              <a:extLst>
                <a:ext uri="{FF2B5EF4-FFF2-40B4-BE49-F238E27FC236}">
                  <a16:creationId xmlns:a16="http://schemas.microsoft.com/office/drawing/2014/main" id="{513C5CC5-2FCA-4012-BE7E-F9C7EE2986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00592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7" name="Freeform 31">
              <a:extLst>
                <a:ext uri="{FF2B5EF4-FFF2-40B4-BE49-F238E27FC236}">
                  <a16:creationId xmlns:a16="http://schemas.microsoft.com/office/drawing/2014/main" id="{573BCBCE-901E-4E29-A89F-0376FC3A24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52918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8" name="Freeform 32">
              <a:extLst>
                <a:ext uri="{FF2B5EF4-FFF2-40B4-BE49-F238E27FC236}">
                  <a16:creationId xmlns:a16="http://schemas.microsoft.com/office/drawing/2014/main" id="{A39B88C2-9830-40E3-BAC6-A9E3BD81D7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81546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9" name="Freeform 29">
              <a:extLst>
                <a:ext uri="{FF2B5EF4-FFF2-40B4-BE49-F238E27FC236}">
                  <a16:creationId xmlns:a16="http://schemas.microsoft.com/office/drawing/2014/main" id="{20899E7F-0310-4685-A2F2-5B4E6148F0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29220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0" name="Freeform 30">
              <a:extLst>
                <a:ext uri="{FF2B5EF4-FFF2-40B4-BE49-F238E27FC236}">
                  <a16:creationId xmlns:a16="http://schemas.microsoft.com/office/drawing/2014/main" id="{DBEC7EC4-819E-423C-9EAC-4A8FE80538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55360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1" name="Freeform 31">
              <a:extLst>
                <a:ext uri="{FF2B5EF4-FFF2-40B4-BE49-F238E27FC236}">
                  <a16:creationId xmlns:a16="http://schemas.microsoft.com/office/drawing/2014/main" id="{5D86AE80-A356-454F-B1D5-81A99A2422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07686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2" name="Freeform 32">
              <a:extLst>
                <a:ext uri="{FF2B5EF4-FFF2-40B4-BE49-F238E27FC236}">
                  <a16:creationId xmlns:a16="http://schemas.microsoft.com/office/drawing/2014/main" id="{1B45853C-2B42-4BFE-B820-CF227EEB67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36314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3" name="Freeform 29">
              <a:extLst>
                <a:ext uri="{FF2B5EF4-FFF2-40B4-BE49-F238E27FC236}">
                  <a16:creationId xmlns:a16="http://schemas.microsoft.com/office/drawing/2014/main" id="{0AE4CDB1-81A7-4B5E-B99B-2C4F31ADF9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83989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4" name="Freeform 30">
              <a:extLst>
                <a:ext uri="{FF2B5EF4-FFF2-40B4-BE49-F238E27FC236}">
                  <a16:creationId xmlns:a16="http://schemas.microsoft.com/office/drawing/2014/main" id="{33A7D983-066B-465D-9AD4-2E0E449672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10130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5" name="Freeform 31">
              <a:extLst>
                <a:ext uri="{FF2B5EF4-FFF2-40B4-BE49-F238E27FC236}">
                  <a16:creationId xmlns:a16="http://schemas.microsoft.com/office/drawing/2014/main" id="{5AAAB512-0256-4DB7-908E-BCD189213D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62455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6" name="Freeform 32">
              <a:extLst>
                <a:ext uri="{FF2B5EF4-FFF2-40B4-BE49-F238E27FC236}">
                  <a16:creationId xmlns:a16="http://schemas.microsoft.com/office/drawing/2014/main" id="{8637A79E-B4AC-4807-ADE1-0662B5E332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91083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7" name="Freeform 543">
              <a:extLst>
                <a:ext uri="{FF2B5EF4-FFF2-40B4-BE49-F238E27FC236}">
                  <a16:creationId xmlns:a16="http://schemas.microsoft.com/office/drawing/2014/main" id="{3D4C7B03-9126-4902-B359-4891BE95C4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38757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8" name="Freeform 544">
              <a:extLst>
                <a:ext uri="{FF2B5EF4-FFF2-40B4-BE49-F238E27FC236}">
                  <a16:creationId xmlns:a16="http://schemas.microsoft.com/office/drawing/2014/main" id="{DF312E01-F755-491C-93A4-EA08984A59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764899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9" name="Freeform 545">
              <a:extLst>
                <a:ext uri="{FF2B5EF4-FFF2-40B4-BE49-F238E27FC236}">
                  <a16:creationId xmlns:a16="http://schemas.microsoft.com/office/drawing/2014/main" id="{83CFDB02-61D4-49CB-9A00-2398F42BDF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217225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0" name="Freeform 546">
              <a:extLst>
                <a:ext uri="{FF2B5EF4-FFF2-40B4-BE49-F238E27FC236}">
                  <a16:creationId xmlns:a16="http://schemas.microsoft.com/office/drawing/2014/main" id="{DF18EFB1-312A-4586-9660-ECD85A2235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45852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1" name="Freeform 29">
              <a:extLst>
                <a:ext uri="{FF2B5EF4-FFF2-40B4-BE49-F238E27FC236}">
                  <a16:creationId xmlns:a16="http://schemas.microsoft.com/office/drawing/2014/main" id="{2649A64F-AE31-4023-9308-86D697BF0E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093527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2" name="Freeform 31">
              <a:extLst>
                <a:ext uri="{FF2B5EF4-FFF2-40B4-BE49-F238E27FC236}">
                  <a16:creationId xmlns:a16="http://schemas.microsoft.com/office/drawing/2014/main" id="{6A59C11F-BCED-45E9-BF66-C2BD701C0C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871993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5" name="Freeform 30">
              <a:extLst>
                <a:ext uri="{FF2B5EF4-FFF2-40B4-BE49-F238E27FC236}">
                  <a16:creationId xmlns:a16="http://schemas.microsoft.com/office/drawing/2014/main" id="{5FE51355-35E3-49E8-85A3-D4D72E6D7A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2710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6" name="Freeform 32">
              <a:extLst>
                <a:ext uri="{FF2B5EF4-FFF2-40B4-BE49-F238E27FC236}">
                  <a16:creationId xmlns:a16="http://schemas.microsoft.com/office/drawing/2014/main" id="{B6FC7311-C922-4951-B4A9-3C7D94EEEA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663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7" name="Freeform 403">
              <a:extLst>
                <a:ext uri="{FF2B5EF4-FFF2-40B4-BE49-F238E27FC236}">
                  <a16:creationId xmlns:a16="http://schemas.microsoft.com/office/drawing/2014/main" id="{0745F8EF-637D-4A8F-B232-883E8FA586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337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8" name="Freeform 404">
              <a:extLst>
                <a:ext uri="{FF2B5EF4-FFF2-40B4-BE49-F238E27FC236}">
                  <a16:creationId xmlns:a16="http://schemas.microsoft.com/office/drawing/2014/main" id="{ADA9168B-2EAD-4D0B-BFD2-8FF84ABC11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7479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9" name="Freeform 405">
              <a:extLst>
                <a:ext uri="{FF2B5EF4-FFF2-40B4-BE49-F238E27FC236}">
                  <a16:creationId xmlns:a16="http://schemas.microsoft.com/office/drawing/2014/main" id="{D680F632-EA80-466A-B637-B37E6B442E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9806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0" name="Freeform 406">
              <a:extLst>
                <a:ext uri="{FF2B5EF4-FFF2-40B4-BE49-F238E27FC236}">
                  <a16:creationId xmlns:a16="http://schemas.microsoft.com/office/drawing/2014/main" id="{91714576-22C0-42FB-9AF4-7425966897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8432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1" name="Freeform 29">
              <a:extLst>
                <a:ext uri="{FF2B5EF4-FFF2-40B4-BE49-F238E27FC236}">
                  <a16:creationId xmlns:a16="http://schemas.microsoft.com/office/drawing/2014/main" id="{3D32113D-5E75-41BC-9D3E-C15D86CF4F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86107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2" name="Freeform 31">
              <a:extLst>
                <a:ext uri="{FF2B5EF4-FFF2-40B4-BE49-F238E27FC236}">
                  <a16:creationId xmlns:a16="http://schemas.microsoft.com/office/drawing/2014/main" id="{6B435127-BAB5-4229-AFE6-5EAAE46AB91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4574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3" name="Freeform 29">
              <a:extLst>
                <a:ext uri="{FF2B5EF4-FFF2-40B4-BE49-F238E27FC236}">
                  <a16:creationId xmlns:a16="http://schemas.microsoft.com/office/drawing/2014/main" id="{14F03D5D-EC2E-4153-B5F1-5002D0BEA5C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14735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4" name="Freeform 30">
              <a:extLst>
                <a:ext uri="{FF2B5EF4-FFF2-40B4-BE49-F238E27FC236}">
                  <a16:creationId xmlns:a16="http://schemas.microsoft.com/office/drawing/2014/main" id="{2B304D4D-AD6D-4EA7-AE62-CD69CC13E7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0877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5" name="Freeform 31">
              <a:extLst>
                <a:ext uri="{FF2B5EF4-FFF2-40B4-BE49-F238E27FC236}">
                  <a16:creationId xmlns:a16="http://schemas.microsoft.com/office/drawing/2014/main" id="{0F4033CB-C43A-4E10-BFD5-AA7D4C2711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93203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6" name="Freeform 32">
              <a:extLst>
                <a:ext uri="{FF2B5EF4-FFF2-40B4-BE49-F238E27FC236}">
                  <a16:creationId xmlns:a16="http://schemas.microsoft.com/office/drawing/2014/main" id="{A61EAF2D-62B3-42CF-A806-ADB144F390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1829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7" name="Freeform 29">
              <a:extLst>
                <a:ext uri="{FF2B5EF4-FFF2-40B4-BE49-F238E27FC236}">
                  <a16:creationId xmlns:a16="http://schemas.microsoft.com/office/drawing/2014/main" id="{C1628E29-6AD6-4202-ADB0-374FADBC367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69505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8" name="Freeform 30">
              <a:extLst>
                <a:ext uri="{FF2B5EF4-FFF2-40B4-BE49-F238E27FC236}">
                  <a16:creationId xmlns:a16="http://schemas.microsoft.com/office/drawing/2014/main" id="{A6C4A2C5-7FCF-4D03-8316-5371BA5681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95646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9" name="Freeform 31">
              <a:extLst>
                <a:ext uri="{FF2B5EF4-FFF2-40B4-BE49-F238E27FC236}">
                  <a16:creationId xmlns:a16="http://schemas.microsoft.com/office/drawing/2014/main" id="{B0014A71-19F9-425B-93A2-EC759EE1C8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7971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0" name="Freeform 32">
              <a:extLst>
                <a:ext uri="{FF2B5EF4-FFF2-40B4-BE49-F238E27FC236}">
                  <a16:creationId xmlns:a16="http://schemas.microsoft.com/office/drawing/2014/main" id="{338F3D9B-FFBB-44A6-A3E3-EA26702F0F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76599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1" name="Freeform 29">
              <a:extLst>
                <a:ext uri="{FF2B5EF4-FFF2-40B4-BE49-F238E27FC236}">
                  <a16:creationId xmlns:a16="http://schemas.microsoft.com/office/drawing/2014/main" id="{941A3535-264B-48D6-B67C-A1C07A01D4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24274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2" name="Freeform 30">
              <a:extLst>
                <a:ext uri="{FF2B5EF4-FFF2-40B4-BE49-F238E27FC236}">
                  <a16:creationId xmlns:a16="http://schemas.microsoft.com/office/drawing/2014/main" id="{51C05916-32DF-47B5-9DB3-589CA4F0E4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0415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3" name="Freeform 31">
              <a:extLst>
                <a:ext uri="{FF2B5EF4-FFF2-40B4-BE49-F238E27FC236}">
                  <a16:creationId xmlns:a16="http://schemas.microsoft.com/office/drawing/2014/main" id="{78328BBB-9B86-4E84-AE5F-4377FF1E7A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740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4" name="Freeform 32">
              <a:extLst>
                <a:ext uri="{FF2B5EF4-FFF2-40B4-BE49-F238E27FC236}">
                  <a16:creationId xmlns:a16="http://schemas.microsoft.com/office/drawing/2014/main" id="{B85870DC-6C88-48B6-9D53-EFFBC7B7B7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1368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5" name="Freeform 29">
              <a:extLst>
                <a:ext uri="{FF2B5EF4-FFF2-40B4-BE49-F238E27FC236}">
                  <a16:creationId xmlns:a16="http://schemas.microsoft.com/office/drawing/2014/main" id="{414E8086-C64D-42AD-AA34-2AD145104B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9042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6" name="Freeform 30">
              <a:extLst>
                <a:ext uri="{FF2B5EF4-FFF2-40B4-BE49-F238E27FC236}">
                  <a16:creationId xmlns:a16="http://schemas.microsoft.com/office/drawing/2014/main" id="{46EC6941-0A23-427F-98FD-7AB5A0EDD37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5183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7" name="Freeform 31">
              <a:extLst>
                <a:ext uri="{FF2B5EF4-FFF2-40B4-BE49-F238E27FC236}">
                  <a16:creationId xmlns:a16="http://schemas.microsoft.com/office/drawing/2014/main" id="{C8BCF97B-6666-44B0-8C74-38E6C1D9DD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7509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8" name="Freeform 32">
              <a:extLst>
                <a:ext uri="{FF2B5EF4-FFF2-40B4-BE49-F238E27FC236}">
                  <a16:creationId xmlns:a16="http://schemas.microsoft.com/office/drawing/2014/main" id="{DDED85AC-F417-4ADD-A972-895C6A04C1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137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9" name="Freeform 425">
              <a:extLst>
                <a:ext uri="{FF2B5EF4-FFF2-40B4-BE49-F238E27FC236}">
                  <a16:creationId xmlns:a16="http://schemas.microsoft.com/office/drawing/2014/main" id="{7D3FA6D2-BBF7-4AB6-BAE7-F97BDA36F7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33811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0" name="Freeform 426">
              <a:extLst>
                <a:ext uri="{FF2B5EF4-FFF2-40B4-BE49-F238E27FC236}">
                  <a16:creationId xmlns:a16="http://schemas.microsoft.com/office/drawing/2014/main" id="{DD4AE243-9527-43B7-8E22-4DB119A90D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59953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1" name="Freeform 427">
              <a:extLst>
                <a:ext uri="{FF2B5EF4-FFF2-40B4-BE49-F238E27FC236}">
                  <a16:creationId xmlns:a16="http://schemas.microsoft.com/office/drawing/2014/main" id="{9E810988-B15D-4D06-8C31-03E393EF94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12279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2" name="Freeform 428">
              <a:extLst>
                <a:ext uri="{FF2B5EF4-FFF2-40B4-BE49-F238E27FC236}">
                  <a16:creationId xmlns:a16="http://schemas.microsoft.com/office/drawing/2014/main" id="{CBE90BFD-D2FD-463C-ADE7-36CF46E2D5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0906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3" name="Freeform 29">
              <a:extLst>
                <a:ext uri="{FF2B5EF4-FFF2-40B4-BE49-F238E27FC236}">
                  <a16:creationId xmlns:a16="http://schemas.microsoft.com/office/drawing/2014/main" id="{60B33612-949E-4A25-A20C-E2AC5C4BEE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88581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4" name="Freeform 31">
              <a:extLst>
                <a:ext uri="{FF2B5EF4-FFF2-40B4-BE49-F238E27FC236}">
                  <a16:creationId xmlns:a16="http://schemas.microsoft.com/office/drawing/2014/main" id="{5BCF30E3-D5E7-42B9-8C53-E32EBA0F76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67048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9" name="Group 1818">
            <a:extLst>
              <a:ext uri="{FF2B5EF4-FFF2-40B4-BE49-F238E27FC236}">
                <a16:creationId xmlns:a16="http://schemas.microsoft.com/office/drawing/2014/main" id="{430371C6-CFD6-408B-A6C1-DC1E1EE72F2C}"/>
              </a:ext>
            </a:extLst>
          </p:cNvPr>
          <p:cNvGrpSpPr/>
          <p:nvPr userDrawn="1"/>
        </p:nvGrpSpPr>
        <p:grpSpPr>
          <a:xfrm>
            <a:off x="83664" y="5764518"/>
            <a:ext cx="12009863" cy="176637"/>
            <a:chOff x="83664" y="5724319"/>
            <a:chExt cx="12009863" cy="176637"/>
          </a:xfrm>
        </p:grpSpPr>
        <p:sp>
          <p:nvSpPr>
            <p:cNvPr id="1303" name="Freeform 29">
              <a:extLst>
                <a:ext uri="{FF2B5EF4-FFF2-40B4-BE49-F238E27FC236}">
                  <a16:creationId xmlns:a16="http://schemas.microsoft.com/office/drawing/2014/main" id="{76F6D8B6-6BD2-4272-8D1A-8594E2E336C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871994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4" name="Freeform 30">
              <a:extLst>
                <a:ext uri="{FF2B5EF4-FFF2-40B4-BE49-F238E27FC236}">
                  <a16:creationId xmlns:a16="http://schemas.microsoft.com/office/drawing/2014/main" id="{4DFD24A8-D2FE-487B-8890-BA4F47601FB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545853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5" name="Freeform 31">
              <a:extLst>
                <a:ext uri="{FF2B5EF4-FFF2-40B4-BE49-F238E27FC236}">
                  <a16:creationId xmlns:a16="http://schemas.microsoft.com/office/drawing/2014/main" id="{EF023B29-83A2-4349-A49F-63CB6FDC035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979088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6" name="Freeform 32">
              <a:extLst>
                <a:ext uri="{FF2B5EF4-FFF2-40B4-BE49-F238E27FC236}">
                  <a16:creationId xmlns:a16="http://schemas.microsoft.com/office/drawing/2014/main" id="{24273691-B1F2-43AA-9CDC-337C56B722C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652948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7" name="Freeform 29">
              <a:extLst>
                <a:ext uri="{FF2B5EF4-FFF2-40B4-BE49-F238E27FC236}">
                  <a16:creationId xmlns:a16="http://schemas.microsoft.com/office/drawing/2014/main" id="{847CC484-884A-45BC-AA54-3E30BD3C03A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217224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8" name="Freeform 30">
              <a:extLst>
                <a:ext uri="{FF2B5EF4-FFF2-40B4-BE49-F238E27FC236}">
                  <a16:creationId xmlns:a16="http://schemas.microsoft.com/office/drawing/2014/main" id="{83147C3B-7021-44A9-B700-12F9A5F71D1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891084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9" name="Freeform 31">
              <a:extLst>
                <a:ext uri="{FF2B5EF4-FFF2-40B4-BE49-F238E27FC236}">
                  <a16:creationId xmlns:a16="http://schemas.microsoft.com/office/drawing/2014/main" id="{A8377CDA-8747-4D10-B729-241E2063127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324319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0" name="Freeform 32">
              <a:extLst>
                <a:ext uri="{FF2B5EF4-FFF2-40B4-BE49-F238E27FC236}">
                  <a16:creationId xmlns:a16="http://schemas.microsoft.com/office/drawing/2014/main" id="{32D762D3-237F-4FA6-8E85-44DC18D6E7B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998178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1" name="Freeform 29">
              <a:extLst>
                <a:ext uri="{FF2B5EF4-FFF2-40B4-BE49-F238E27FC236}">
                  <a16:creationId xmlns:a16="http://schemas.microsoft.com/office/drawing/2014/main" id="{2980A753-A266-422C-95DF-90CFF7247A5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562456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2" name="Freeform 30">
              <a:extLst>
                <a:ext uri="{FF2B5EF4-FFF2-40B4-BE49-F238E27FC236}">
                  <a16:creationId xmlns:a16="http://schemas.microsoft.com/office/drawing/2014/main" id="{9531792C-52CE-40E4-AC35-088E0EED663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236315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3" name="Freeform 31">
              <a:extLst>
                <a:ext uri="{FF2B5EF4-FFF2-40B4-BE49-F238E27FC236}">
                  <a16:creationId xmlns:a16="http://schemas.microsoft.com/office/drawing/2014/main" id="{45E64826-832D-44F4-8B48-6B48FBC99B9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69550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4" name="Freeform 32">
              <a:extLst>
                <a:ext uri="{FF2B5EF4-FFF2-40B4-BE49-F238E27FC236}">
                  <a16:creationId xmlns:a16="http://schemas.microsoft.com/office/drawing/2014/main" id="{AC6F8EB2-0C2F-4A85-907B-092FB26E481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343410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5" name="Freeform 29">
              <a:extLst>
                <a:ext uri="{FF2B5EF4-FFF2-40B4-BE49-F238E27FC236}">
                  <a16:creationId xmlns:a16="http://schemas.microsoft.com/office/drawing/2014/main" id="{59876DBB-6429-46AD-AD13-211C3AA443A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907687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6" name="Freeform 30">
              <a:extLst>
                <a:ext uri="{FF2B5EF4-FFF2-40B4-BE49-F238E27FC236}">
                  <a16:creationId xmlns:a16="http://schemas.microsoft.com/office/drawing/2014/main" id="{DE0CC428-3A8D-46A1-891F-54F21BFFD4D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581546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7" name="Freeform 31">
              <a:extLst>
                <a:ext uri="{FF2B5EF4-FFF2-40B4-BE49-F238E27FC236}">
                  <a16:creationId xmlns:a16="http://schemas.microsoft.com/office/drawing/2014/main" id="{6C51269A-FAB2-4E9D-83F6-306397BA5CD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014782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8" name="Freeform 32">
              <a:extLst>
                <a:ext uri="{FF2B5EF4-FFF2-40B4-BE49-F238E27FC236}">
                  <a16:creationId xmlns:a16="http://schemas.microsoft.com/office/drawing/2014/main" id="{CB4C8C5E-D6C3-4E3F-904B-F8292FB9634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688641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9" name="Freeform 565">
              <a:extLst>
                <a:ext uri="{FF2B5EF4-FFF2-40B4-BE49-F238E27FC236}">
                  <a16:creationId xmlns:a16="http://schemas.microsoft.com/office/drawing/2014/main" id="{2D662F8C-2DD5-4599-9C26-B32FFCE7D19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252918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0" name="Freeform 566">
              <a:extLst>
                <a:ext uri="{FF2B5EF4-FFF2-40B4-BE49-F238E27FC236}">
                  <a16:creationId xmlns:a16="http://schemas.microsoft.com/office/drawing/2014/main" id="{CBD85F42-3664-472E-9958-BABF492997E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926777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1" name="Freeform 567">
              <a:extLst>
                <a:ext uri="{FF2B5EF4-FFF2-40B4-BE49-F238E27FC236}">
                  <a16:creationId xmlns:a16="http://schemas.microsoft.com/office/drawing/2014/main" id="{395CCF77-8F1B-4B34-A334-E4DD8C6EB2C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360012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2" name="Freeform 568">
              <a:extLst>
                <a:ext uri="{FF2B5EF4-FFF2-40B4-BE49-F238E27FC236}">
                  <a16:creationId xmlns:a16="http://schemas.microsoft.com/office/drawing/2014/main" id="{7CA16FC4-4ABC-4A07-94A2-233476A0678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33872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3" name="Freeform 29">
              <a:extLst>
                <a:ext uri="{FF2B5EF4-FFF2-40B4-BE49-F238E27FC236}">
                  <a16:creationId xmlns:a16="http://schemas.microsoft.com/office/drawing/2014/main" id="{CF0EE68E-6988-417D-8083-2C0439098FC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598148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4" name="Freeform 31">
              <a:extLst>
                <a:ext uri="{FF2B5EF4-FFF2-40B4-BE49-F238E27FC236}">
                  <a16:creationId xmlns:a16="http://schemas.microsoft.com/office/drawing/2014/main" id="{5977FCAA-6899-4D75-8AB1-2624D81AD53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705243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5" name="Freeform 29">
              <a:extLst>
                <a:ext uri="{FF2B5EF4-FFF2-40B4-BE49-F238E27FC236}">
                  <a16:creationId xmlns:a16="http://schemas.microsoft.com/office/drawing/2014/main" id="{D2C1A5AD-A619-4253-B25B-CFBFB9DFD1D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269520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6" name="Freeform 30">
              <a:extLst>
                <a:ext uri="{FF2B5EF4-FFF2-40B4-BE49-F238E27FC236}">
                  <a16:creationId xmlns:a16="http://schemas.microsoft.com/office/drawing/2014/main" id="{D3255226-FDF0-442E-B7DA-41DF04E8422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943379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7" name="Freeform 31">
              <a:extLst>
                <a:ext uri="{FF2B5EF4-FFF2-40B4-BE49-F238E27FC236}">
                  <a16:creationId xmlns:a16="http://schemas.microsoft.com/office/drawing/2014/main" id="{56F12368-9674-487C-AA80-7051B6041B4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76614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8" name="Freeform 32">
              <a:extLst>
                <a:ext uri="{FF2B5EF4-FFF2-40B4-BE49-F238E27FC236}">
                  <a16:creationId xmlns:a16="http://schemas.microsoft.com/office/drawing/2014/main" id="{711832B8-9449-4913-BC68-BB0BD02481D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050474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9" name="Freeform 29">
              <a:extLst>
                <a:ext uri="{FF2B5EF4-FFF2-40B4-BE49-F238E27FC236}">
                  <a16:creationId xmlns:a16="http://schemas.microsoft.com/office/drawing/2014/main" id="{BC64ABF5-449B-4223-8659-3E32FE8DE0D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614751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0" name="Freeform 30">
              <a:extLst>
                <a:ext uri="{FF2B5EF4-FFF2-40B4-BE49-F238E27FC236}">
                  <a16:creationId xmlns:a16="http://schemas.microsoft.com/office/drawing/2014/main" id="{D0386E01-BB64-4325-8B00-5C600DEEDAC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288610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1" name="Freeform 31">
              <a:extLst>
                <a:ext uri="{FF2B5EF4-FFF2-40B4-BE49-F238E27FC236}">
                  <a16:creationId xmlns:a16="http://schemas.microsoft.com/office/drawing/2014/main" id="{DBAF5DF2-1187-4DC5-921F-3D582C6F0BC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721846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2" name="Freeform 32">
              <a:extLst>
                <a:ext uri="{FF2B5EF4-FFF2-40B4-BE49-F238E27FC236}">
                  <a16:creationId xmlns:a16="http://schemas.microsoft.com/office/drawing/2014/main" id="{BBF9735B-F5C8-4CF2-B2EE-C9FCF344D8B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95705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3" name="Freeform 29">
              <a:extLst>
                <a:ext uri="{FF2B5EF4-FFF2-40B4-BE49-F238E27FC236}">
                  <a16:creationId xmlns:a16="http://schemas.microsoft.com/office/drawing/2014/main" id="{46F34481-AADE-476B-95C7-F05DD5C2D87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959982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4" name="Freeform 30">
              <a:extLst>
                <a:ext uri="{FF2B5EF4-FFF2-40B4-BE49-F238E27FC236}">
                  <a16:creationId xmlns:a16="http://schemas.microsoft.com/office/drawing/2014/main" id="{96C4BC29-4C4A-4077-8182-396DBB576B9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633842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5" name="Freeform 31">
              <a:extLst>
                <a:ext uri="{FF2B5EF4-FFF2-40B4-BE49-F238E27FC236}">
                  <a16:creationId xmlns:a16="http://schemas.microsoft.com/office/drawing/2014/main" id="{217570C4-36E4-4AA8-BFD0-1019A9231CC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067077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6" name="Freeform 32">
              <a:extLst>
                <a:ext uri="{FF2B5EF4-FFF2-40B4-BE49-F238E27FC236}">
                  <a16:creationId xmlns:a16="http://schemas.microsoft.com/office/drawing/2014/main" id="{AAA2BEA2-D2FC-4C19-99F4-8DBCBF2A0B1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740936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7" name="Freeform 29">
              <a:extLst>
                <a:ext uri="{FF2B5EF4-FFF2-40B4-BE49-F238E27FC236}">
                  <a16:creationId xmlns:a16="http://schemas.microsoft.com/office/drawing/2014/main" id="{E8C97EAE-833F-49B4-AEB5-3B929C844A8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305213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8" name="Freeform 30">
              <a:extLst>
                <a:ext uri="{FF2B5EF4-FFF2-40B4-BE49-F238E27FC236}">
                  <a16:creationId xmlns:a16="http://schemas.microsoft.com/office/drawing/2014/main" id="{0550D09E-8869-4325-86CD-E108995DDBD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979072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9" name="Freeform 31">
              <a:extLst>
                <a:ext uri="{FF2B5EF4-FFF2-40B4-BE49-F238E27FC236}">
                  <a16:creationId xmlns:a16="http://schemas.microsoft.com/office/drawing/2014/main" id="{A9AFA8E4-18B6-4581-845D-9F133609647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412308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0" name="Freeform 32">
              <a:extLst>
                <a:ext uri="{FF2B5EF4-FFF2-40B4-BE49-F238E27FC236}">
                  <a16:creationId xmlns:a16="http://schemas.microsoft.com/office/drawing/2014/main" id="{6CAD8EC6-D576-46BF-B70A-9EBB15C8AB6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086167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1" name="Freeform 587">
              <a:extLst>
                <a:ext uri="{FF2B5EF4-FFF2-40B4-BE49-F238E27FC236}">
                  <a16:creationId xmlns:a16="http://schemas.microsoft.com/office/drawing/2014/main" id="{6FD8427B-CE40-4DD8-939B-2E18546C94B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650445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2" name="Freeform 588">
              <a:extLst>
                <a:ext uri="{FF2B5EF4-FFF2-40B4-BE49-F238E27FC236}">
                  <a16:creationId xmlns:a16="http://schemas.microsoft.com/office/drawing/2014/main" id="{1B04A065-D77F-4A68-AEB5-3AEBC37AE9D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324303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3" name="Freeform 589">
              <a:extLst>
                <a:ext uri="{FF2B5EF4-FFF2-40B4-BE49-F238E27FC236}">
                  <a16:creationId xmlns:a16="http://schemas.microsoft.com/office/drawing/2014/main" id="{44131293-3CDB-4ECB-98B7-B1224768E87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757539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4" name="Freeform 590">
              <a:extLst>
                <a:ext uri="{FF2B5EF4-FFF2-40B4-BE49-F238E27FC236}">
                  <a16:creationId xmlns:a16="http://schemas.microsoft.com/office/drawing/2014/main" id="{ED8566A8-1CB8-47B1-814A-30A8D700A50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431399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5" name="Freeform 29">
              <a:extLst>
                <a:ext uri="{FF2B5EF4-FFF2-40B4-BE49-F238E27FC236}">
                  <a16:creationId xmlns:a16="http://schemas.microsoft.com/office/drawing/2014/main" id="{F106ACD6-8A0C-452C-9A2E-A3476986691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995675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6" name="Freeform 31">
              <a:extLst>
                <a:ext uri="{FF2B5EF4-FFF2-40B4-BE49-F238E27FC236}">
                  <a16:creationId xmlns:a16="http://schemas.microsoft.com/office/drawing/2014/main" id="{D7BB2413-B04D-4328-872C-0F581970589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02769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5" name="Freeform 29">
              <a:extLst>
                <a:ext uri="{FF2B5EF4-FFF2-40B4-BE49-F238E27FC236}">
                  <a16:creationId xmlns:a16="http://schemas.microsoft.com/office/drawing/2014/main" id="{63FBF41C-AEB3-4046-A826-595978A1D05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667048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6" name="Freeform 30">
              <a:extLst>
                <a:ext uri="{FF2B5EF4-FFF2-40B4-BE49-F238E27FC236}">
                  <a16:creationId xmlns:a16="http://schemas.microsoft.com/office/drawing/2014/main" id="{9122AE30-BACF-4CCD-9B07-5CE73BF3877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40907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7" name="Freeform 31">
              <a:extLst>
                <a:ext uri="{FF2B5EF4-FFF2-40B4-BE49-F238E27FC236}">
                  <a16:creationId xmlns:a16="http://schemas.microsoft.com/office/drawing/2014/main" id="{2BC13C36-EDC8-446A-8384-E3A8538FA7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774142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8" name="Freeform 32">
              <a:extLst>
                <a:ext uri="{FF2B5EF4-FFF2-40B4-BE49-F238E27FC236}">
                  <a16:creationId xmlns:a16="http://schemas.microsoft.com/office/drawing/2014/main" id="{D7AA2B38-1811-47A6-AEA8-A6C69DAE363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448001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9" name="Freeform 29">
              <a:extLst>
                <a:ext uri="{FF2B5EF4-FFF2-40B4-BE49-F238E27FC236}">
                  <a16:creationId xmlns:a16="http://schemas.microsoft.com/office/drawing/2014/main" id="{7F56B87E-4822-4DEB-AD21-D72B4C92F32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12278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0" name="Freeform 30">
              <a:extLst>
                <a:ext uri="{FF2B5EF4-FFF2-40B4-BE49-F238E27FC236}">
                  <a16:creationId xmlns:a16="http://schemas.microsoft.com/office/drawing/2014/main" id="{148BD1A7-F4DB-4E65-A923-A25E0DF9B28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686138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1" name="Freeform 31">
              <a:extLst>
                <a:ext uri="{FF2B5EF4-FFF2-40B4-BE49-F238E27FC236}">
                  <a16:creationId xmlns:a16="http://schemas.microsoft.com/office/drawing/2014/main" id="{9BCBF8E9-7DB4-4612-9579-AC569187C9F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19373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2" name="Freeform 32">
              <a:extLst>
                <a:ext uri="{FF2B5EF4-FFF2-40B4-BE49-F238E27FC236}">
                  <a16:creationId xmlns:a16="http://schemas.microsoft.com/office/drawing/2014/main" id="{88034BA7-AB65-4694-A441-5ABD835443E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793231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3" name="Freeform 29">
              <a:extLst>
                <a:ext uri="{FF2B5EF4-FFF2-40B4-BE49-F238E27FC236}">
                  <a16:creationId xmlns:a16="http://schemas.microsoft.com/office/drawing/2014/main" id="{7EBC240C-323B-4BA3-8164-D6972856755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357510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4" name="Freeform 30">
              <a:extLst>
                <a:ext uri="{FF2B5EF4-FFF2-40B4-BE49-F238E27FC236}">
                  <a16:creationId xmlns:a16="http://schemas.microsoft.com/office/drawing/2014/main" id="{24A0EAE1-0284-47CE-A39A-3AF503AE18B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031369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5" name="Freeform 31">
              <a:extLst>
                <a:ext uri="{FF2B5EF4-FFF2-40B4-BE49-F238E27FC236}">
                  <a16:creationId xmlns:a16="http://schemas.microsoft.com/office/drawing/2014/main" id="{61BB443E-D8F0-4D82-99A9-CA1FB7C4E00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464604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6" name="Freeform 32">
              <a:extLst>
                <a:ext uri="{FF2B5EF4-FFF2-40B4-BE49-F238E27FC236}">
                  <a16:creationId xmlns:a16="http://schemas.microsoft.com/office/drawing/2014/main" id="{5642677F-134C-4D89-B5B4-D5AE60337D2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138464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7" name="Freeform 29">
              <a:extLst>
                <a:ext uri="{FF2B5EF4-FFF2-40B4-BE49-F238E27FC236}">
                  <a16:creationId xmlns:a16="http://schemas.microsoft.com/office/drawing/2014/main" id="{2FF181D4-C7D1-47ED-8B83-C171872939D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702740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8" name="Freeform 30">
              <a:extLst>
                <a:ext uri="{FF2B5EF4-FFF2-40B4-BE49-F238E27FC236}">
                  <a16:creationId xmlns:a16="http://schemas.microsoft.com/office/drawing/2014/main" id="{B1448889-2EB5-4CFF-A526-397C04A76F2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376599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9" name="Freeform 31">
              <a:extLst>
                <a:ext uri="{FF2B5EF4-FFF2-40B4-BE49-F238E27FC236}">
                  <a16:creationId xmlns:a16="http://schemas.microsoft.com/office/drawing/2014/main" id="{ACF26832-7C8D-4682-A2C7-D65C9627112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809836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0" name="Freeform 32">
              <a:extLst>
                <a:ext uri="{FF2B5EF4-FFF2-40B4-BE49-F238E27FC236}">
                  <a16:creationId xmlns:a16="http://schemas.microsoft.com/office/drawing/2014/main" id="{A7B707C2-3B30-4325-916A-C035BA66E05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483694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1" name="Freeform 447">
              <a:extLst>
                <a:ext uri="{FF2B5EF4-FFF2-40B4-BE49-F238E27FC236}">
                  <a16:creationId xmlns:a16="http://schemas.microsoft.com/office/drawing/2014/main" id="{B5707B81-2347-40FB-84BF-AEB5490F300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047972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2" name="Freeform 448">
              <a:extLst>
                <a:ext uri="{FF2B5EF4-FFF2-40B4-BE49-F238E27FC236}">
                  <a16:creationId xmlns:a16="http://schemas.microsoft.com/office/drawing/2014/main" id="{EDFB3693-1210-41B0-AD66-C0EAE648E18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721830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3" name="Freeform 449">
              <a:extLst>
                <a:ext uri="{FF2B5EF4-FFF2-40B4-BE49-F238E27FC236}">
                  <a16:creationId xmlns:a16="http://schemas.microsoft.com/office/drawing/2014/main" id="{21E3AC9C-D382-47FB-BE24-2BF4044A3E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155066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4" name="Freeform 450">
              <a:extLst>
                <a:ext uri="{FF2B5EF4-FFF2-40B4-BE49-F238E27FC236}">
                  <a16:creationId xmlns:a16="http://schemas.microsoft.com/office/drawing/2014/main" id="{4C88C642-8E68-4914-B1A4-98DDDF3D24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828926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5" name="Freeform 29">
              <a:extLst>
                <a:ext uri="{FF2B5EF4-FFF2-40B4-BE49-F238E27FC236}">
                  <a16:creationId xmlns:a16="http://schemas.microsoft.com/office/drawing/2014/main" id="{3B7262F5-655D-4CF0-8D93-A07F9E6202F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393203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6" name="Freeform 31">
              <a:extLst>
                <a:ext uri="{FF2B5EF4-FFF2-40B4-BE49-F238E27FC236}">
                  <a16:creationId xmlns:a16="http://schemas.microsoft.com/office/drawing/2014/main" id="{2E7DA8FB-4D80-45CD-B2E7-59776911A2F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500297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7" name="Freeform 29">
              <a:extLst>
                <a:ext uri="{FF2B5EF4-FFF2-40B4-BE49-F238E27FC236}">
                  <a16:creationId xmlns:a16="http://schemas.microsoft.com/office/drawing/2014/main" id="{4B93FA50-2829-4B7C-9A02-57F45E9EC2C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4575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8" name="Freeform 30">
              <a:extLst>
                <a:ext uri="{FF2B5EF4-FFF2-40B4-BE49-F238E27FC236}">
                  <a16:creationId xmlns:a16="http://schemas.microsoft.com/office/drawing/2014/main" id="{36F8BAF9-9F80-45F2-BD7C-9503AEBA09A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8433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9" name="Freeform 31">
              <a:extLst>
                <a:ext uri="{FF2B5EF4-FFF2-40B4-BE49-F238E27FC236}">
                  <a16:creationId xmlns:a16="http://schemas.microsoft.com/office/drawing/2014/main" id="{8BB9088D-8A28-43F2-9C65-4BC5D5117CF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71668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0" name="Freeform 32">
              <a:extLst>
                <a:ext uri="{FF2B5EF4-FFF2-40B4-BE49-F238E27FC236}">
                  <a16:creationId xmlns:a16="http://schemas.microsoft.com/office/drawing/2014/main" id="{2A1860C0-E052-4551-B0A4-9FCD86C5B0A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45528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1" name="Freeform 29">
              <a:extLst>
                <a:ext uri="{FF2B5EF4-FFF2-40B4-BE49-F238E27FC236}">
                  <a16:creationId xmlns:a16="http://schemas.microsoft.com/office/drawing/2014/main" id="{EACDC31D-CF23-461A-8CA5-E7A173E4435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9805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2" name="Freeform 30">
              <a:extLst>
                <a:ext uri="{FF2B5EF4-FFF2-40B4-BE49-F238E27FC236}">
                  <a16:creationId xmlns:a16="http://schemas.microsoft.com/office/drawing/2014/main" id="{A80DB1DC-E6EE-402A-AD77-948CFACF1CD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664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3" name="Freeform 31">
              <a:extLst>
                <a:ext uri="{FF2B5EF4-FFF2-40B4-BE49-F238E27FC236}">
                  <a16:creationId xmlns:a16="http://schemas.microsoft.com/office/drawing/2014/main" id="{AF79D9E3-AF8D-4346-B927-CBB14C23873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6899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4" name="Freeform 32">
              <a:extLst>
                <a:ext uri="{FF2B5EF4-FFF2-40B4-BE49-F238E27FC236}">
                  <a16:creationId xmlns:a16="http://schemas.microsoft.com/office/drawing/2014/main" id="{B1E0B898-03AA-4946-8793-2B6BD79C700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90758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6" name="Group 1815">
            <a:extLst>
              <a:ext uri="{FF2B5EF4-FFF2-40B4-BE49-F238E27FC236}">
                <a16:creationId xmlns:a16="http://schemas.microsoft.com/office/drawing/2014/main" id="{2664D0B0-09D6-4FA8-82F9-5E73C364D9F6}"/>
              </a:ext>
            </a:extLst>
          </p:cNvPr>
          <p:cNvGrpSpPr/>
          <p:nvPr userDrawn="1"/>
        </p:nvGrpSpPr>
        <p:grpSpPr>
          <a:xfrm>
            <a:off x="83663" y="4339348"/>
            <a:ext cx="12009863" cy="176637"/>
            <a:chOff x="83663" y="4268156"/>
            <a:chExt cx="12009863" cy="176637"/>
          </a:xfrm>
        </p:grpSpPr>
        <p:sp>
          <p:nvSpPr>
            <p:cNvPr id="1439" name="Freeform 29">
              <a:extLst>
                <a:ext uri="{FF2B5EF4-FFF2-40B4-BE49-F238E27FC236}">
                  <a16:creationId xmlns:a16="http://schemas.microsoft.com/office/drawing/2014/main" id="{338F2019-30B7-4940-A78F-943E9FC2B9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5196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0" name="Freeform 30">
              <a:extLst>
                <a:ext uri="{FF2B5EF4-FFF2-40B4-BE49-F238E27FC236}">
                  <a16:creationId xmlns:a16="http://schemas.microsoft.com/office/drawing/2014/main" id="{A9F8DAD2-3476-42FF-ACE8-7A8E996301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337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1" name="Freeform 31">
              <a:extLst>
                <a:ext uri="{FF2B5EF4-FFF2-40B4-BE49-F238E27FC236}">
                  <a16:creationId xmlns:a16="http://schemas.microsoft.com/office/drawing/2014/main" id="{9681D8EC-C42F-4FB2-A598-A7D236B59D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663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2" name="Freeform 32">
              <a:extLst>
                <a:ext uri="{FF2B5EF4-FFF2-40B4-BE49-F238E27FC236}">
                  <a16:creationId xmlns:a16="http://schemas.microsoft.com/office/drawing/2014/main" id="{24A63BF5-FA4A-40E3-B7C1-C198B848AD3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2290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3" name="Freeform 29">
              <a:extLst>
                <a:ext uri="{FF2B5EF4-FFF2-40B4-BE49-F238E27FC236}">
                  <a16:creationId xmlns:a16="http://schemas.microsoft.com/office/drawing/2014/main" id="{0189455C-E4C5-4047-8F26-FC04229915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9966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4" name="Freeform 30">
              <a:extLst>
                <a:ext uri="{FF2B5EF4-FFF2-40B4-BE49-F238E27FC236}">
                  <a16:creationId xmlns:a16="http://schemas.microsoft.com/office/drawing/2014/main" id="{A670E9A0-4F94-4CC5-B60F-C2D1557424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86106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5" name="Freeform 31">
              <a:extLst>
                <a:ext uri="{FF2B5EF4-FFF2-40B4-BE49-F238E27FC236}">
                  <a16:creationId xmlns:a16="http://schemas.microsoft.com/office/drawing/2014/main" id="{E336D6CE-6654-46BC-B8A9-6398208B16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8432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6" name="Freeform 32">
              <a:extLst>
                <a:ext uri="{FF2B5EF4-FFF2-40B4-BE49-F238E27FC236}">
                  <a16:creationId xmlns:a16="http://schemas.microsoft.com/office/drawing/2014/main" id="{2C1E14D6-7B7C-4DC4-9C71-DEB9CDCC6A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7060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7" name="Freeform 29">
              <a:extLst>
                <a:ext uri="{FF2B5EF4-FFF2-40B4-BE49-F238E27FC236}">
                  <a16:creationId xmlns:a16="http://schemas.microsoft.com/office/drawing/2014/main" id="{E54D5085-E3BB-4802-9D55-A8A025BA9E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14734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8" name="Freeform 30">
              <a:extLst>
                <a:ext uri="{FF2B5EF4-FFF2-40B4-BE49-F238E27FC236}">
                  <a16:creationId xmlns:a16="http://schemas.microsoft.com/office/drawing/2014/main" id="{CFE93082-32AA-428C-845E-3B01F15575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0875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9" name="Freeform 31">
              <a:extLst>
                <a:ext uri="{FF2B5EF4-FFF2-40B4-BE49-F238E27FC236}">
                  <a16:creationId xmlns:a16="http://schemas.microsoft.com/office/drawing/2014/main" id="{04F2075C-F771-4B38-8AA6-19DFF6DA31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93201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0" name="Freeform 32">
              <a:extLst>
                <a:ext uri="{FF2B5EF4-FFF2-40B4-BE49-F238E27FC236}">
                  <a16:creationId xmlns:a16="http://schemas.microsoft.com/office/drawing/2014/main" id="{15626077-0892-4F56-9E9A-A91CAFC84CF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1829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1" name="Freeform 29">
              <a:extLst>
                <a:ext uri="{FF2B5EF4-FFF2-40B4-BE49-F238E27FC236}">
                  <a16:creationId xmlns:a16="http://schemas.microsoft.com/office/drawing/2014/main" id="{DA548E9E-2CBC-4D21-AF0B-BE2CBB268B5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69503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2" name="Freeform 30">
              <a:extLst>
                <a:ext uri="{FF2B5EF4-FFF2-40B4-BE49-F238E27FC236}">
                  <a16:creationId xmlns:a16="http://schemas.microsoft.com/office/drawing/2014/main" id="{6E8B55B4-4C66-411A-9C93-29B6E763AC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95644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3" name="Freeform 31">
              <a:extLst>
                <a:ext uri="{FF2B5EF4-FFF2-40B4-BE49-F238E27FC236}">
                  <a16:creationId xmlns:a16="http://schemas.microsoft.com/office/drawing/2014/main" id="{7433CDB3-2ACF-4924-91A9-800FF65DA6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7969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4" name="Freeform 32">
              <a:extLst>
                <a:ext uri="{FF2B5EF4-FFF2-40B4-BE49-F238E27FC236}">
                  <a16:creationId xmlns:a16="http://schemas.microsoft.com/office/drawing/2014/main" id="{F533035C-8739-479E-BF14-00C92FDC89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76598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5" name="Freeform 477">
              <a:extLst>
                <a:ext uri="{FF2B5EF4-FFF2-40B4-BE49-F238E27FC236}">
                  <a16:creationId xmlns:a16="http://schemas.microsoft.com/office/drawing/2014/main" id="{7A45CC5D-8BC5-41BD-8D1B-7973FE3A9AB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24272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6" name="Freeform 478">
              <a:extLst>
                <a:ext uri="{FF2B5EF4-FFF2-40B4-BE49-F238E27FC236}">
                  <a16:creationId xmlns:a16="http://schemas.microsoft.com/office/drawing/2014/main" id="{246A887A-2A17-4D09-A6CB-9106C899CA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0413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7" name="Freeform 479">
              <a:extLst>
                <a:ext uri="{FF2B5EF4-FFF2-40B4-BE49-F238E27FC236}">
                  <a16:creationId xmlns:a16="http://schemas.microsoft.com/office/drawing/2014/main" id="{E4865FF5-56B9-4618-B1C1-604520E2B6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739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8" name="Freeform 480">
              <a:extLst>
                <a:ext uri="{FF2B5EF4-FFF2-40B4-BE49-F238E27FC236}">
                  <a16:creationId xmlns:a16="http://schemas.microsoft.com/office/drawing/2014/main" id="{D66DFE4A-CD08-4133-B866-22E5E3D119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1366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9" name="Freeform 29">
              <a:extLst>
                <a:ext uri="{FF2B5EF4-FFF2-40B4-BE49-F238E27FC236}">
                  <a16:creationId xmlns:a16="http://schemas.microsoft.com/office/drawing/2014/main" id="{78D81E66-FEA8-4693-A372-72256233F4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9042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0" name="Freeform 31">
              <a:extLst>
                <a:ext uri="{FF2B5EF4-FFF2-40B4-BE49-F238E27FC236}">
                  <a16:creationId xmlns:a16="http://schemas.microsoft.com/office/drawing/2014/main" id="{924970A0-4510-4D6D-9B59-B1AD1432CC3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7508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1" name="Freeform 29">
              <a:extLst>
                <a:ext uri="{FF2B5EF4-FFF2-40B4-BE49-F238E27FC236}">
                  <a16:creationId xmlns:a16="http://schemas.microsoft.com/office/drawing/2014/main" id="{E40FB3BA-EB8B-4C2A-95C9-83F1140DAE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7670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2" name="Freeform 30">
              <a:extLst>
                <a:ext uri="{FF2B5EF4-FFF2-40B4-BE49-F238E27FC236}">
                  <a16:creationId xmlns:a16="http://schemas.microsoft.com/office/drawing/2014/main" id="{2FF5D27C-7410-4784-B7E2-B8804036AF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33811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3" name="Freeform 31">
              <a:extLst>
                <a:ext uri="{FF2B5EF4-FFF2-40B4-BE49-F238E27FC236}">
                  <a16:creationId xmlns:a16="http://schemas.microsoft.com/office/drawing/2014/main" id="{6BDC48F9-D85C-4B3F-86C9-05EA08EFA6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136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4" name="Freeform 32">
              <a:extLst>
                <a:ext uri="{FF2B5EF4-FFF2-40B4-BE49-F238E27FC236}">
                  <a16:creationId xmlns:a16="http://schemas.microsoft.com/office/drawing/2014/main" id="{CC5C7652-6138-4377-9A9F-963D444E49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14764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5" name="Freeform 29">
              <a:extLst>
                <a:ext uri="{FF2B5EF4-FFF2-40B4-BE49-F238E27FC236}">
                  <a16:creationId xmlns:a16="http://schemas.microsoft.com/office/drawing/2014/main" id="{2A3F4B02-0C46-449C-B640-C8A3F324DA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62439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6" name="Freeform 30">
              <a:extLst>
                <a:ext uri="{FF2B5EF4-FFF2-40B4-BE49-F238E27FC236}">
                  <a16:creationId xmlns:a16="http://schemas.microsoft.com/office/drawing/2014/main" id="{00771A03-8824-461A-B3A4-E460D2E5F5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88580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7" name="Freeform 31">
              <a:extLst>
                <a:ext uri="{FF2B5EF4-FFF2-40B4-BE49-F238E27FC236}">
                  <a16:creationId xmlns:a16="http://schemas.microsoft.com/office/drawing/2014/main" id="{B37EF2DC-D837-47C1-BAF4-0A9B28E702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0905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8" name="Freeform 32">
              <a:extLst>
                <a:ext uri="{FF2B5EF4-FFF2-40B4-BE49-F238E27FC236}">
                  <a16:creationId xmlns:a16="http://schemas.microsoft.com/office/drawing/2014/main" id="{05438C75-FC41-45DF-9044-4FE2B41F9F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69534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9" name="Freeform 29">
              <a:extLst>
                <a:ext uri="{FF2B5EF4-FFF2-40B4-BE49-F238E27FC236}">
                  <a16:creationId xmlns:a16="http://schemas.microsoft.com/office/drawing/2014/main" id="{DE619581-9854-4CDD-A993-242FA47715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17208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0" name="Freeform 30">
              <a:extLst>
                <a:ext uri="{FF2B5EF4-FFF2-40B4-BE49-F238E27FC236}">
                  <a16:creationId xmlns:a16="http://schemas.microsoft.com/office/drawing/2014/main" id="{8E3B601F-C801-4EC3-A533-23E9F91C34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43348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1" name="Freeform 31">
              <a:extLst>
                <a:ext uri="{FF2B5EF4-FFF2-40B4-BE49-F238E27FC236}">
                  <a16:creationId xmlns:a16="http://schemas.microsoft.com/office/drawing/2014/main" id="{E8A6149C-50C4-4FC2-BA79-A54B0E020A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95674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2" name="Freeform 32">
              <a:extLst>
                <a:ext uri="{FF2B5EF4-FFF2-40B4-BE49-F238E27FC236}">
                  <a16:creationId xmlns:a16="http://schemas.microsoft.com/office/drawing/2014/main" id="{253A8C38-23AB-4365-B938-B302B431CE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24302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3" name="Freeform 29">
              <a:extLst>
                <a:ext uri="{FF2B5EF4-FFF2-40B4-BE49-F238E27FC236}">
                  <a16:creationId xmlns:a16="http://schemas.microsoft.com/office/drawing/2014/main" id="{382E235D-D964-4D7B-8FD5-7F4D354131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1977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4" name="Freeform 30">
              <a:extLst>
                <a:ext uri="{FF2B5EF4-FFF2-40B4-BE49-F238E27FC236}">
                  <a16:creationId xmlns:a16="http://schemas.microsoft.com/office/drawing/2014/main" id="{DB740A09-9C2B-4629-8CF5-C2B6C256BA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8118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5" name="Freeform 31">
              <a:extLst>
                <a:ext uri="{FF2B5EF4-FFF2-40B4-BE49-F238E27FC236}">
                  <a16:creationId xmlns:a16="http://schemas.microsoft.com/office/drawing/2014/main" id="{F3BE38D0-3DDF-4CEC-9791-609B497D90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50443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6" name="Freeform 32">
              <a:extLst>
                <a:ext uri="{FF2B5EF4-FFF2-40B4-BE49-F238E27FC236}">
                  <a16:creationId xmlns:a16="http://schemas.microsoft.com/office/drawing/2014/main" id="{3B03933F-D52A-432D-AE9F-8D92341130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79071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7" name="Freeform 499">
              <a:extLst>
                <a:ext uri="{FF2B5EF4-FFF2-40B4-BE49-F238E27FC236}">
                  <a16:creationId xmlns:a16="http://schemas.microsoft.com/office/drawing/2014/main" id="{5A4AEFAF-63D8-44BB-AE45-9545D20851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6745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8" name="Freeform 500">
              <a:extLst>
                <a:ext uri="{FF2B5EF4-FFF2-40B4-BE49-F238E27FC236}">
                  <a16:creationId xmlns:a16="http://schemas.microsoft.com/office/drawing/2014/main" id="{2BB82494-4BA1-40E6-9E2A-F58B0AEF69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2887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9" name="Freeform 501">
              <a:extLst>
                <a:ext uri="{FF2B5EF4-FFF2-40B4-BE49-F238E27FC236}">
                  <a16:creationId xmlns:a16="http://schemas.microsoft.com/office/drawing/2014/main" id="{9F6C5321-F033-4DAF-B0F4-A74525DB37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05212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0" name="Freeform 502">
              <a:extLst>
                <a:ext uri="{FF2B5EF4-FFF2-40B4-BE49-F238E27FC236}">
                  <a16:creationId xmlns:a16="http://schemas.microsoft.com/office/drawing/2014/main" id="{D6151E53-BCED-451D-84EF-E182739DF2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3840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1" name="Freeform 29">
              <a:extLst>
                <a:ext uri="{FF2B5EF4-FFF2-40B4-BE49-F238E27FC236}">
                  <a16:creationId xmlns:a16="http://schemas.microsoft.com/office/drawing/2014/main" id="{3111E34A-3388-465E-83CD-198A78D5E7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1515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2" name="Freeform 31">
              <a:extLst>
                <a:ext uri="{FF2B5EF4-FFF2-40B4-BE49-F238E27FC236}">
                  <a16:creationId xmlns:a16="http://schemas.microsoft.com/office/drawing/2014/main" id="{8C386E69-1238-4C66-8BF5-BC80D3B9A1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9981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9" name="Freeform 29">
              <a:extLst>
                <a:ext uri="{FF2B5EF4-FFF2-40B4-BE49-F238E27FC236}">
                  <a16:creationId xmlns:a16="http://schemas.microsoft.com/office/drawing/2014/main" id="{4812AC64-8206-4874-8920-4FF50F74C6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10142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0" name="Freeform 30">
              <a:extLst>
                <a:ext uri="{FF2B5EF4-FFF2-40B4-BE49-F238E27FC236}">
                  <a16:creationId xmlns:a16="http://schemas.microsoft.com/office/drawing/2014/main" id="{4B3C723A-1097-47DE-A2B4-F8D4DE5EAD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36283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1" name="Freeform 31">
              <a:extLst>
                <a:ext uri="{FF2B5EF4-FFF2-40B4-BE49-F238E27FC236}">
                  <a16:creationId xmlns:a16="http://schemas.microsoft.com/office/drawing/2014/main" id="{5F1AC1EA-A808-45F9-8E2A-8DFB8DEA76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8609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2" name="Freeform 32">
              <a:extLst>
                <a:ext uri="{FF2B5EF4-FFF2-40B4-BE49-F238E27FC236}">
                  <a16:creationId xmlns:a16="http://schemas.microsoft.com/office/drawing/2014/main" id="{C1782D5D-53B7-49AA-BB85-2256601387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7237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3" name="Freeform 29">
              <a:extLst>
                <a:ext uri="{FF2B5EF4-FFF2-40B4-BE49-F238E27FC236}">
                  <a16:creationId xmlns:a16="http://schemas.microsoft.com/office/drawing/2014/main" id="{1643AFEE-5E62-43D3-99A8-7F14209367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64912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4" name="Freeform 30">
              <a:extLst>
                <a:ext uri="{FF2B5EF4-FFF2-40B4-BE49-F238E27FC236}">
                  <a16:creationId xmlns:a16="http://schemas.microsoft.com/office/drawing/2014/main" id="{290C7006-CF1F-4094-AE94-11B190852A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91052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5" name="Freeform 31">
              <a:extLst>
                <a:ext uri="{FF2B5EF4-FFF2-40B4-BE49-F238E27FC236}">
                  <a16:creationId xmlns:a16="http://schemas.microsoft.com/office/drawing/2014/main" id="{FB0E67D2-2174-491A-B60D-683E92B23F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43378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6" name="Freeform 32">
              <a:extLst>
                <a:ext uri="{FF2B5EF4-FFF2-40B4-BE49-F238E27FC236}">
                  <a16:creationId xmlns:a16="http://schemas.microsoft.com/office/drawing/2014/main" id="{A49BFDEE-B2E5-4A79-B9B7-95A44E3A28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2007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7" name="Freeform 29">
              <a:extLst>
                <a:ext uri="{FF2B5EF4-FFF2-40B4-BE49-F238E27FC236}">
                  <a16:creationId xmlns:a16="http://schemas.microsoft.com/office/drawing/2014/main" id="{63AD8FE8-EA3A-4ECE-8417-80888AA995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9680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8" name="Freeform 30">
              <a:extLst>
                <a:ext uri="{FF2B5EF4-FFF2-40B4-BE49-F238E27FC236}">
                  <a16:creationId xmlns:a16="http://schemas.microsoft.com/office/drawing/2014/main" id="{F273511D-9A4C-4E63-B37B-1D415FB30D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45821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9" name="Freeform 31">
              <a:extLst>
                <a:ext uri="{FF2B5EF4-FFF2-40B4-BE49-F238E27FC236}">
                  <a16:creationId xmlns:a16="http://schemas.microsoft.com/office/drawing/2014/main" id="{10B7B65E-BBB1-41B7-A4A5-C231AA00F2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98147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0" name="Freeform 32">
              <a:extLst>
                <a:ext uri="{FF2B5EF4-FFF2-40B4-BE49-F238E27FC236}">
                  <a16:creationId xmlns:a16="http://schemas.microsoft.com/office/drawing/2014/main" id="{274C6834-FB5B-4D95-A67A-25025402C7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26774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1" name="Freeform 29">
              <a:extLst>
                <a:ext uri="{FF2B5EF4-FFF2-40B4-BE49-F238E27FC236}">
                  <a16:creationId xmlns:a16="http://schemas.microsoft.com/office/drawing/2014/main" id="{D1C3A114-2E61-49AE-BEF2-5E4ADA6FFD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74450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2" name="Freeform 30">
              <a:extLst>
                <a:ext uri="{FF2B5EF4-FFF2-40B4-BE49-F238E27FC236}">
                  <a16:creationId xmlns:a16="http://schemas.microsoft.com/office/drawing/2014/main" id="{5C79E0F9-2E7D-4924-97CF-ACCC09435B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00591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3" name="Freeform 31">
              <a:extLst>
                <a:ext uri="{FF2B5EF4-FFF2-40B4-BE49-F238E27FC236}">
                  <a16:creationId xmlns:a16="http://schemas.microsoft.com/office/drawing/2014/main" id="{9E3D83BD-EB97-45D4-8DB9-5D98F570377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52915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4" name="Freeform 32">
              <a:extLst>
                <a:ext uri="{FF2B5EF4-FFF2-40B4-BE49-F238E27FC236}">
                  <a16:creationId xmlns:a16="http://schemas.microsoft.com/office/drawing/2014/main" id="{03A750A3-5E66-42B0-8F35-A27F836ECA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81544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5" name="Freeform 387">
              <a:extLst>
                <a:ext uri="{FF2B5EF4-FFF2-40B4-BE49-F238E27FC236}">
                  <a16:creationId xmlns:a16="http://schemas.microsoft.com/office/drawing/2014/main" id="{6281DA3F-CC25-49E5-A66F-D1C5E3A8E7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29218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6" name="Freeform 388">
              <a:extLst>
                <a:ext uri="{FF2B5EF4-FFF2-40B4-BE49-F238E27FC236}">
                  <a16:creationId xmlns:a16="http://schemas.microsoft.com/office/drawing/2014/main" id="{777BF4C0-C01F-47BA-BBE7-65F078FB55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55360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7" name="Freeform 389">
              <a:extLst>
                <a:ext uri="{FF2B5EF4-FFF2-40B4-BE49-F238E27FC236}">
                  <a16:creationId xmlns:a16="http://schemas.microsoft.com/office/drawing/2014/main" id="{4567BBA9-E18E-4ACE-A327-E3F8744B99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07685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8" name="Freeform 390">
              <a:extLst>
                <a:ext uri="{FF2B5EF4-FFF2-40B4-BE49-F238E27FC236}">
                  <a16:creationId xmlns:a16="http://schemas.microsoft.com/office/drawing/2014/main" id="{94CED3DB-9321-488E-B8F3-A149476522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36312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9" name="Freeform 29">
              <a:extLst>
                <a:ext uri="{FF2B5EF4-FFF2-40B4-BE49-F238E27FC236}">
                  <a16:creationId xmlns:a16="http://schemas.microsoft.com/office/drawing/2014/main" id="{E0DCD76E-41A0-4E54-A199-A4D1DEF053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83987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0" name="Freeform 31">
              <a:extLst>
                <a:ext uri="{FF2B5EF4-FFF2-40B4-BE49-F238E27FC236}">
                  <a16:creationId xmlns:a16="http://schemas.microsoft.com/office/drawing/2014/main" id="{4573DADF-B71E-48A1-810F-4A59580B129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62454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1" name="Freeform 29">
              <a:extLst>
                <a:ext uri="{FF2B5EF4-FFF2-40B4-BE49-F238E27FC236}">
                  <a16:creationId xmlns:a16="http://schemas.microsoft.com/office/drawing/2014/main" id="{36BB6503-5721-4913-B98C-335FEDF856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12615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2" name="Freeform 30">
              <a:extLst>
                <a:ext uri="{FF2B5EF4-FFF2-40B4-BE49-F238E27FC236}">
                  <a16:creationId xmlns:a16="http://schemas.microsoft.com/office/drawing/2014/main" id="{5BFFB639-C4B5-4D63-970D-89BBF17C1D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38757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3" name="Freeform 31">
              <a:extLst>
                <a:ext uri="{FF2B5EF4-FFF2-40B4-BE49-F238E27FC236}">
                  <a16:creationId xmlns:a16="http://schemas.microsoft.com/office/drawing/2014/main" id="{B58A182B-4A34-46DB-8B84-AD04140952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91083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4" name="Freeform 32">
              <a:extLst>
                <a:ext uri="{FF2B5EF4-FFF2-40B4-BE49-F238E27FC236}">
                  <a16:creationId xmlns:a16="http://schemas.microsoft.com/office/drawing/2014/main" id="{6A72788A-690F-4F1D-B649-425ED8E0C3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219710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5" name="Freeform 397">
              <a:extLst>
                <a:ext uri="{FF2B5EF4-FFF2-40B4-BE49-F238E27FC236}">
                  <a16:creationId xmlns:a16="http://schemas.microsoft.com/office/drawing/2014/main" id="{06E03F44-3285-488D-AAA1-4D81913011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767385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6" name="Freeform 398">
              <a:extLst>
                <a:ext uri="{FF2B5EF4-FFF2-40B4-BE49-F238E27FC236}">
                  <a16:creationId xmlns:a16="http://schemas.microsoft.com/office/drawing/2014/main" id="{19C15FB1-7603-42FD-8D30-73790AECC5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093526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7" name="Freeform 399">
              <a:extLst>
                <a:ext uri="{FF2B5EF4-FFF2-40B4-BE49-F238E27FC236}">
                  <a16:creationId xmlns:a16="http://schemas.microsoft.com/office/drawing/2014/main" id="{99AF4FB3-B6A8-4620-AC8D-D4610F9C84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45852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8" name="Freeform 400">
              <a:extLst>
                <a:ext uri="{FF2B5EF4-FFF2-40B4-BE49-F238E27FC236}">
                  <a16:creationId xmlns:a16="http://schemas.microsoft.com/office/drawing/2014/main" id="{D01F5421-B470-48C5-8853-A376B42CE9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874480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5" name="Group 1814">
            <a:extLst>
              <a:ext uri="{FF2B5EF4-FFF2-40B4-BE49-F238E27FC236}">
                <a16:creationId xmlns:a16="http://schemas.microsoft.com/office/drawing/2014/main" id="{1D84FA7B-137F-435D-8123-CAB304758178}"/>
              </a:ext>
            </a:extLst>
          </p:cNvPr>
          <p:cNvGrpSpPr/>
          <p:nvPr userDrawn="1"/>
        </p:nvGrpSpPr>
        <p:grpSpPr>
          <a:xfrm>
            <a:off x="83664" y="4624382"/>
            <a:ext cx="12009864" cy="176637"/>
            <a:chOff x="83663" y="4565932"/>
            <a:chExt cx="12009864" cy="176637"/>
          </a:xfrm>
        </p:grpSpPr>
        <p:sp>
          <p:nvSpPr>
            <p:cNvPr id="1483" name="Freeform 29">
              <a:extLst>
                <a:ext uri="{FF2B5EF4-FFF2-40B4-BE49-F238E27FC236}">
                  <a16:creationId xmlns:a16="http://schemas.microsoft.com/office/drawing/2014/main" id="{C937C581-F1E8-4EE5-A0EB-72611DAEEF6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959982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4" name="Freeform 30">
              <a:extLst>
                <a:ext uri="{FF2B5EF4-FFF2-40B4-BE49-F238E27FC236}">
                  <a16:creationId xmlns:a16="http://schemas.microsoft.com/office/drawing/2014/main" id="{8AB6E3AC-6856-4DAF-999A-381193C5425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633841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5" name="Freeform 31">
              <a:extLst>
                <a:ext uri="{FF2B5EF4-FFF2-40B4-BE49-F238E27FC236}">
                  <a16:creationId xmlns:a16="http://schemas.microsoft.com/office/drawing/2014/main" id="{65FBE7BB-D0B5-49F5-B626-D60B901DB95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067076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6" name="Freeform 32">
              <a:extLst>
                <a:ext uri="{FF2B5EF4-FFF2-40B4-BE49-F238E27FC236}">
                  <a16:creationId xmlns:a16="http://schemas.microsoft.com/office/drawing/2014/main" id="{1149472C-344F-48A5-A8A8-69FF8C74AEF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740936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7" name="Freeform 29">
              <a:extLst>
                <a:ext uri="{FF2B5EF4-FFF2-40B4-BE49-F238E27FC236}">
                  <a16:creationId xmlns:a16="http://schemas.microsoft.com/office/drawing/2014/main" id="{27C8463D-660A-41DE-ADB6-5FF28F1E7F3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305212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8" name="Freeform 30">
              <a:extLst>
                <a:ext uri="{FF2B5EF4-FFF2-40B4-BE49-F238E27FC236}">
                  <a16:creationId xmlns:a16="http://schemas.microsoft.com/office/drawing/2014/main" id="{E79B9E7A-1FE4-445E-8762-8A0CD2ADAD0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979072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9" name="Freeform 31">
              <a:extLst>
                <a:ext uri="{FF2B5EF4-FFF2-40B4-BE49-F238E27FC236}">
                  <a16:creationId xmlns:a16="http://schemas.microsoft.com/office/drawing/2014/main" id="{8B498E98-9565-4A6D-9783-857C0CEAA3B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412307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0" name="Freeform 32">
              <a:extLst>
                <a:ext uri="{FF2B5EF4-FFF2-40B4-BE49-F238E27FC236}">
                  <a16:creationId xmlns:a16="http://schemas.microsoft.com/office/drawing/2014/main" id="{9915BEAD-5A39-4D6F-AB16-BB3BD1F60AA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086166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1" name="Freeform 29">
              <a:extLst>
                <a:ext uri="{FF2B5EF4-FFF2-40B4-BE49-F238E27FC236}">
                  <a16:creationId xmlns:a16="http://schemas.microsoft.com/office/drawing/2014/main" id="{3A054EDD-46E6-4BFA-8EDA-3A3B36E07F9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650444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2" name="Freeform 30">
              <a:extLst>
                <a:ext uri="{FF2B5EF4-FFF2-40B4-BE49-F238E27FC236}">
                  <a16:creationId xmlns:a16="http://schemas.microsoft.com/office/drawing/2014/main" id="{C1E6A53E-70F6-4A4A-A6D1-0D38FFEFFC0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324303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3" name="Freeform 31">
              <a:extLst>
                <a:ext uri="{FF2B5EF4-FFF2-40B4-BE49-F238E27FC236}">
                  <a16:creationId xmlns:a16="http://schemas.microsoft.com/office/drawing/2014/main" id="{0847C902-8369-4CF9-9A1E-6E824E4F6E1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757538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4" name="Freeform 32">
              <a:extLst>
                <a:ext uri="{FF2B5EF4-FFF2-40B4-BE49-F238E27FC236}">
                  <a16:creationId xmlns:a16="http://schemas.microsoft.com/office/drawing/2014/main" id="{F51AD32E-1551-4707-B22D-9DE28F1E32F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431398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5" name="Freeform 29">
              <a:extLst>
                <a:ext uri="{FF2B5EF4-FFF2-40B4-BE49-F238E27FC236}">
                  <a16:creationId xmlns:a16="http://schemas.microsoft.com/office/drawing/2014/main" id="{F5F52CFD-D509-4CEE-AE3C-1E8820ABDB1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995675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6" name="Freeform 30">
              <a:extLst>
                <a:ext uri="{FF2B5EF4-FFF2-40B4-BE49-F238E27FC236}">
                  <a16:creationId xmlns:a16="http://schemas.microsoft.com/office/drawing/2014/main" id="{AE5F8FA5-6225-47A1-BD8B-DEF29B20D0A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669534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7" name="Freeform 31">
              <a:extLst>
                <a:ext uri="{FF2B5EF4-FFF2-40B4-BE49-F238E27FC236}">
                  <a16:creationId xmlns:a16="http://schemas.microsoft.com/office/drawing/2014/main" id="{00AD553A-E251-4741-A8B8-AC425803B28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02769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8" name="Freeform 32">
              <a:extLst>
                <a:ext uri="{FF2B5EF4-FFF2-40B4-BE49-F238E27FC236}">
                  <a16:creationId xmlns:a16="http://schemas.microsoft.com/office/drawing/2014/main" id="{620D7601-2FFB-4AB7-ADAF-0372789A496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776629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9" name="Freeform 521">
              <a:extLst>
                <a:ext uri="{FF2B5EF4-FFF2-40B4-BE49-F238E27FC236}">
                  <a16:creationId xmlns:a16="http://schemas.microsoft.com/office/drawing/2014/main" id="{7CC481C5-CBCA-4938-9317-06D30CB61A0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40906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0" name="Freeform 522">
              <a:extLst>
                <a:ext uri="{FF2B5EF4-FFF2-40B4-BE49-F238E27FC236}">
                  <a16:creationId xmlns:a16="http://schemas.microsoft.com/office/drawing/2014/main" id="{4390D331-8BAF-43EC-AA81-47BDAAD2372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14765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1" name="Freeform 523">
              <a:extLst>
                <a:ext uri="{FF2B5EF4-FFF2-40B4-BE49-F238E27FC236}">
                  <a16:creationId xmlns:a16="http://schemas.microsoft.com/office/drawing/2014/main" id="{EC41EF87-4F67-45D5-B0C2-E1ED9D4C950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447999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2" name="Freeform 524">
              <a:extLst>
                <a:ext uri="{FF2B5EF4-FFF2-40B4-BE49-F238E27FC236}">
                  <a16:creationId xmlns:a16="http://schemas.microsoft.com/office/drawing/2014/main" id="{8504F518-73C8-4C62-BD8B-8DBEABE06BF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21860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3" name="Freeform 29">
              <a:extLst>
                <a:ext uri="{FF2B5EF4-FFF2-40B4-BE49-F238E27FC236}">
                  <a16:creationId xmlns:a16="http://schemas.microsoft.com/office/drawing/2014/main" id="{85666856-FDFD-4A1B-8839-FF9140B4F1A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686136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4" name="Freeform 31">
              <a:extLst>
                <a:ext uri="{FF2B5EF4-FFF2-40B4-BE49-F238E27FC236}">
                  <a16:creationId xmlns:a16="http://schemas.microsoft.com/office/drawing/2014/main" id="{1F2CFB71-F2D6-403C-953F-4175EAF28C8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793231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5" name="Freeform 29">
              <a:extLst>
                <a:ext uri="{FF2B5EF4-FFF2-40B4-BE49-F238E27FC236}">
                  <a16:creationId xmlns:a16="http://schemas.microsoft.com/office/drawing/2014/main" id="{BB5F7F24-9D5C-42F3-8F4E-819FE5D9128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357508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6" name="Freeform 30">
              <a:extLst>
                <a:ext uri="{FF2B5EF4-FFF2-40B4-BE49-F238E27FC236}">
                  <a16:creationId xmlns:a16="http://schemas.microsoft.com/office/drawing/2014/main" id="{2F2CCFB0-04D7-40B8-B976-349093F2F3C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031367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7" name="Freeform 31">
              <a:extLst>
                <a:ext uri="{FF2B5EF4-FFF2-40B4-BE49-F238E27FC236}">
                  <a16:creationId xmlns:a16="http://schemas.microsoft.com/office/drawing/2014/main" id="{7A31D7EF-F0E9-49A2-831C-6BC9C663610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464602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8" name="Freeform 32">
              <a:extLst>
                <a:ext uri="{FF2B5EF4-FFF2-40B4-BE49-F238E27FC236}">
                  <a16:creationId xmlns:a16="http://schemas.microsoft.com/office/drawing/2014/main" id="{E74515D6-90D4-424F-B0DF-5263CC8FC4D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138462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9" name="Freeform 29">
              <a:extLst>
                <a:ext uri="{FF2B5EF4-FFF2-40B4-BE49-F238E27FC236}">
                  <a16:creationId xmlns:a16="http://schemas.microsoft.com/office/drawing/2014/main" id="{405CE857-C882-45B2-9A83-71F3F4E2A8D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702739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0" name="Freeform 30">
              <a:extLst>
                <a:ext uri="{FF2B5EF4-FFF2-40B4-BE49-F238E27FC236}">
                  <a16:creationId xmlns:a16="http://schemas.microsoft.com/office/drawing/2014/main" id="{39CE3DC5-15D2-4C32-9F0C-5DECC998757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376598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1" name="Freeform 31">
              <a:extLst>
                <a:ext uri="{FF2B5EF4-FFF2-40B4-BE49-F238E27FC236}">
                  <a16:creationId xmlns:a16="http://schemas.microsoft.com/office/drawing/2014/main" id="{9B3D6FF0-FD04-48BD-9AC9-61F1B4C713D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809833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2" name="Freeform 32">
              <a:extLst>
                <a:ext uri="{FF2B5EF4-FFF2-40B4-BE49-F238E27FC236}">
                  <a16:creationId xmlns:a16="http://schemas.microsoft.com/office/drawing/2014/main" id="{55AD8B73-7F23-4953-A821-5C71E924EE6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483693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3" name="Freeform 29">
              <a:extLst>
                <a:ext uri="{FF2B5EF4-FFF2-40B4-BE49-F238E27FC236}">
                  <a16:creationId xmlns:a16="http://schemas.microsoft.com/office/drawing/2014/main" id="{BC7C1AE2-E345-4BEB-B2D8-B3527422AA6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047970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4" name="Freeform 30">
              <a:extLst>
                <a:ext uri="{FF2B5EF4-FFF2-40B4-BE49-F238E27FC236}">
                  <a16:creationId xmlns:a16="http://schemas.microsoft.com/office/drawing/2014/main" id="{AE3DF518-18F0-4594-A49B-320DBC91C5D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721830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5" name="Freeform 31">
              <a:extLst>
                <a:ext uri="{FF2B5EF4-FFF2-40B4-BE49-F238E27FC236}">
                  <a16:creationId xmlns:a16="http://schemas.microsoft.com/office/drawing/2014/main" id="{3B006AD8-014D-4405-89E0-C042C724EE8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155065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6" name="Freeform 32">
              <a:extLst>
                <a:ext uri="{FF2B5EF4-FFF2-40B4-BE49-F238E27FC236}">
                  <a16:creationId xmlns:a16="http://schemas.microsoft.com/office/drawing/2014/main" id="{8C1BCB6A-7558-45BB-A05E-3F1EEAE9C59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828924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7" name="Freeform 29">
              <a:extLst>
                <a:ext uri="{FF2B5EF4-FFF2-40B4-BE49-F238E27FC236}">
                  <a16:creationId xmlns:a16="http://schemas.microsoft.com/office/drawing/2014/main" id="{06D7BA0B-491B-4753-B7E8-709D6B4DA29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393201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8" name="Freeform 30">
              <a:extLst>
                <a:ext uri="{FF2B5EF4-FFF2-40B4-BE49-F238E27FC236}">
                  <a16:creationId xmlns:a16="http://schemas.microsoft.com/office/drawing/2014/main" id="{B1DBAF15-6885-4F93-8FFF-382A0071A07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7060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9" name="Freeform 31">
              <a:extLst>
                <a:ext uri="{FF2B5EF4-FFF2-40B4-BE49-F238E27FC236}">
                  <a16:creationId xmlns:a16="http://schemas.microsoft.com/office/drawing/2014/main" id="{ACFF2DCE-0E0E-4FB4-AC0E-AE8F1FADFA4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500296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0" name="Freeform 32">
              <a:extLst>
                <a:ext uri="{FF2B5EF4-FFF2-40B4-BE49-F238E27FC236}">
                  <a16:creationId xmlns:a16="http://schemas.microsoft.com/office/drawing/2014/main" id="{7D8A1C9A-F3EE-44EF-B1C6-5ADC2AB65FA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74155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1" name="Freeform 543">
              <a:extLst>
                <a:ext uri="{FF2B5EF4-FFF2-40B4-BE49-F238E27FC236}">
                  <a16:creationId xmlns:a16="http://schemas.microsoft.com/office/drawing/2014/main" id="{8D31C02C-ECA9-47DB-AFC1-95A662649DE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8433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2" name="Freeform 544">
              <a:extLst>
                <a:ext uri="{FF2B5EF4-FFF2-40B4-BE49-F238E27FC236}">
                  <a16:creationId xmlns:a16="http://schemas.microsoft.com/office/drawing/2014/main" id="{7119BBF5-4BAF-4783-975C-0BAE53E06C5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2291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3" name="Freeform 545">
              <a:extLst>
                <a:ext uri="{FF2B5EF4-FFF2-40B4-BE49-F238E27FC236}">
                  <a16:creationId xmlns:a16="http://schemas.microsoft.com/office/drawing/2014/main" id="{60FC0D9C-1D31-44B8-9724-3C9763D9009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45526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4" name="Freeform 546">
              <a:extLst>
                <a:ext uri="{FF2B5EF4-FFF2-40B4-BE49-F238E27FC236}">
                  <a16:creationId xmlns:a16="http://schemas.microsoft.com/office/drawing/2014/main" id="{E734F067-AC1A-462F-B0E7-76A01487A7B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9387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5" name="Freeform 29">
              <a:extLst>
                <a:ext uri="{FF2B5EF4-FFF2-40B4-BE49-F238E27FC236}">
                  <a16:creationId xmlns:a16="http://schemas.microsoft.com/office/drawing/2014/main" id="{EC3FABBB-B8A8-4FA2-B85B-8C13947C6C9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663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6" name="Freeform 31">
              <a:extLst>
                <a:ext uri="{FF2B5EF4-FFF2-40B4-BE49-F238E27FC236}">
                  <a16:creationId xmlns:a16="http://schemas.microsoft.com/office/drawing/2014/main" id="{11705EB2-6098-4F4C-B24F-715E341EFD0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90757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9" name="Freeform 30">
              <a:extLst>
                <a:ext uri="{FF2B5EF4-FFF2-40B4-BE49-F238E27FC236}">
                  <a16:creationId xmlns:a16="http://schemas.microsoft.com/office/drawing/2014/main" id="{AB37FD2C-9E00-4BC8-ABBD-CB89D6A6A7F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874480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0" name="Freeform 32">
              <a:extLst>
                <a:ext uri="{FF2B5EF4-FFF2-40B4-BE49-F238E27FC236}">
                  <a16:creationId xmlns:a16="http://schemas.microsoft.com/office/drawing/2014/main" id="{81FCB7E9-DF42-4DFA-8CBC-6E2E558F970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981575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1" name="Freeform 403">
              <a:extLst>
                <a:ext uri="{FF2B5EF4-FFF2-40B4-BE49-F238E27FC236}">
                  <a16:creationId xmlns:a16="http://schemas.microsoft.com/office/drawing/2014/main" id="{3BB3266A-CA1B-40F7-BE0C-E8248A19BC8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545853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2" name="Freeform 404">
              <a:extLst>
                <a:ext uri="{FF2B5EF4-FFF2-40B4-BE49-F238E27FC236}">
                  <a16:creationId xmlns:a16="http://schemas.microsoft.com/office/drawing/2014/main" id="{7068B3ED-3349-4B2F-B97A-7C7D7E74701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219711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3" name="Freeform 405">
              <a:extLst>
                <a:ext uri="{FF2B5EF4-FFF2-40B4-BE49-F238E27FC236}">
                  <a16:creationId xmlns:a16="http://schemas.microsoft.com/office/drawing/2014/main" id="{7489CBA4-6F95-4D46-BEA4-CDF605EBD7E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652945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4" name="Freeform 406">
              <a:extLst>
                <a:ext uri="{FF2B5EF4-FFF2-40B4-BE49-F238E27FC236}">
                  <a16:creationId xmlns:a16="http://schemas.microsoft.com/office/drawing/2014/main" id="{59D3E069-0B6A-4F72-AD06-60AC6D3C3C9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326806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5" name="Freeform 29">
              <a:extLst>
                <a:ext uri="{FF2B5EF4-FFF2-40B4-BE49-F238E27FC236}">
                  <a16:creationId xmlns:a16="http://schemas.microsoft.com/office/drawing/2014/main" id="{250DC0F7-E1F3-4C96-8CBC-7E56820F523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891083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6" name="Freeform 31">
              <a:extLst>
                <a:ext uri="{FF2B5EF4-FFF2-40B4-BE49-F238E27FC236}">
                  <a16:creationId xmlns:a16="http://schemas.microsoft.com/office/drawing/2014/main" id="{F12D4549-53E7-4C67-A14A-0D964BFA423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998177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7" name="Freeform 29">
              <a:extLst>
                <a:ext uri="{FF2B5EF4-FFF2-40B4-BE49-F238E27FC236}">
                  <a16:creationId xmlns:a16="http://schemas.microsoft.com/office/drawing/2014/main" id="{19951FF1-60C6-47B1-AF2C-F40C4EE753F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562455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8" name="Freeform 30">
              <a:extLst>
                <a:ext uri="{FF2B5EF4-FFF2-40B4-BE49-F238E27FC236}">
                  <a16:creationId xmlns:a16="http://schemas.microsoft.com/office/drawing/2014/main" id="{3ED012F8-EE57-4D38-AAD4-71CB3021FC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236313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9" name="Freeform 31">
              <a:extLst>
                <a:ext uri="{FF2B5EF4-FFF2-40B4-BE49-F238E27FC236}">
                  <a16:creationId xmlns:a16="http://schemas.microsoft.com/office/drawing/2014/main" id="{F3F16648-94AE-4AE9-8C3D-4E6FD8A31AF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69548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0" name="Freeform 32">
              <a:extLst>
                <a:ext uri="{FF2B5EF4-FFF2-40B4-BE49-F238E27FC236}">
                  <a16:creationId xmlns:a16="http://schemas.microsoft.com/office/drawing/2014/main" id="{CD7E7518-1B9B-4598-9C91-FA90439330F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343408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1" name="Freeform 29">
              <a:extLst>
                <a:ext uri="{FF2B5EF4-FFF2-40B4-BE49-F238E27FC236}">
                  <a16:creationId xmlns:a16="http://schemas.microsoft.com/office/drawing/2014/main" id="{3941B248-CCDE-4636-B2D4-383A2A8184C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907685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2" name="Freeform 30">
              <a:extLst>
                <a:ext uri="{FF2B5EF4-FFF2-40B4-BE49-F238E27FC236}">
                  <a16:creationId xmlns:a16="http://schemas.microsoft.com/office/drawing/2014/main" id="{EC354383-FE6D-432D-9B44-9678692D207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581544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3" name="Freeform 31">
              <a:extLst>
                <a:ext uri="{FF2B5EF4-FFF2-40B4-BE49-F238E27FC236}">
                  <a16:creationId xmlns:a16="http://schemas.microsoft.com/office/drawing/2014/main" id="{AD655EA7-4C03-4551-87A3-EE80F968B47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014780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4" name="Freeform 32">
              <a:extLst>
                <a:ext uri="{FF2B5EF4-FFF2-40B4-BE49-F238E27FC236}">
                  <a16:creationId xmlns:a16="http://schemas.microsoft.com/office/drawing/2014/main" id="{7C467E05-4239-4004-BB79-DBDF28E8E14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688639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5" name="Freeform 29">
              <a:extLst>
                <a:ext uri="{FF2B5EF4-FFF2-40B4-BE49-F238E27FC236}">
                  <a16:creationId xmlns:a16="http://schemas.microsoft.com/office/drawing/2014/main" id="{654A7B82-19E5-4C52-9815-6360825A97C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252916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6" name="Freeform 30">
              <a:extLst>
                <a:ext uri="{FF2B5EF4-FFF2-40B4-BE49-F238E27FC236}">
                  <a16:creationId xmlns:a16="http://schemas.microsoft.com/office/drawing/2014/main" id="{BE9C8B7C-90B5-4D20-A3A6-C6A6C0AB1AB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926775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7" name="Freeform 31">
              <a:extLst>
                <a:ext uri="{FF2B5EF4-FFF2-40B4-BE49-F238E27FC236}">
                  <a16:creationId xmlns:a16="http://schemas.microsoft.com/office/drawing/2014/main" id="{BDB01185-BFCF-41D8-89FD-6223C864560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360011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8" name="Freeform 32">
              <a:extLst>
                <a:ext uri="{FF2B5EF4-FFF2-40B4-BE49-F238E27FC236}">
                  <a16:creationId xmlns:a16="http://schemas.microsoft.com/office/drawing/2014/main" id="{D5BD919D-F1BC-491A-B230-82B66362093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33870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9" name="Freeform 29">
              <a:extLst>
                <a:ext uri="{FF2B5EF4-FFF2-40B4-BE49-F238E27FC236}">
                  <a16:creationId xmlns:a16="http://schemas.microsoft.com/office/drawing/2014/main" id="{8F888A3E-BD98-4319-A588-29DB0CAA520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598148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0" name="Freeform 30">
              <a:extLst>
                <a:ext uri="{FF2B5EF4-FFF2-40B4-BE49-F238E27FC236}">
                  <a16:creationId xmlns:a16="http://schemas.microsoft.com/office/drawing/2014/main" id="{F0A4516F-3629-4F6C-B296-75E27FA0FDE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272007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1" name="Freeform 31">
              <a:extLst>
                <a:ext uri="{FF2B5EF4-FFF2-40B4-BE49-F238E27FC236}">
                  <a16:creationId xmlns:a16="http://schemas.microsoft.com/office/drawing/2014/main" id="{8F8FC7E2-88C3-4BAF-86AF-4775501DF10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705242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2" name="Freeform 32">
              <a:extLst>
                <a:ext uri="{FF2B5EF4-FFF2-40B4-BE49-F238E27FC236}">
                  <a16:creationId xmlns:a16="http://schemas.microsoft.com/office/drawing/2014/main" id="{EC7CC34A-D67E-41B5-A4BA-4E4B5F66386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79101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3" name="Freeform 425">
              <a:extLst>
                <a:ext uri="{FF2B5EF4-FFF2-40B4-BE49-F238E27FC236}">
                  <a16:creationId xmlns:a16="http://schemas.microsoft.com/office/drawing/2014/main" id="{90A95DA3-8F9E-421C-9174-8BF9AA504F8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943379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4" name="Freeform 426">
              <a:extLst>
                <a:ext uri="{FF2B5EF4-FFF2-40B4-BE49-F238E27FC236}">
                  <a16:creationId xmlns:a16="http://schemas.microsoft.com/office/drawing/2014/main" id="{18334280-7FF6-451B-95BE-02C757D4215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617237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5" name="Freeform 427">
              <a:extLst>
                <a:ext uri="{FF2B5EF4-FFF2-40B4-BE49-F238E27FC236}">
                  <a16:creationId xmlns:a16="http://schemas.microsoft.com/office/drawing/2014/main" id="{FA68E6DA-BE3E-4D5E-9AF6-5B4A355FE63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050472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6" name="Freeform 428">
              <a:extLst>
                <a:ext uri="{FF2B5EF4-FFF2-40B4-BE49-F238E27FC236}">
                  <a16:creationId xmlns:a16="http://schemas.microsoft.com/office/drawing/2014/main" id="{83E59028-5940-4368-80BA-ABEA718E993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724332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7" name="Freeform 29">
              <a:extLst>
                <a:ext uri="{FF2B5EF4-FFF2-40B4-BE49-F238E27FC236}">
                  <a16:creationId xmlns:a16="http://schemas.microsoft.com/office/drawing/2014/main" id="{0E7DD0E1-85B2-4E34-AD3C-6555FF6938A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288609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8" name="Freeform 31">
              <a:extLst>
                <a:ext uri="{FF2B5EF4-FFF2-40B4-BE49-F238E27FC236}">
                  <a16:creationId xmlns:a16="http://schemas.microsoft.com/office/drawing/2014/main" id="{D7D9BA0F-7053-4FCD-8D9A-C952F3BC49B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95703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3" name="Group 1812">
            <a:extLst>
              <a:ext uri="{FF2B5EF4-FFF2-40B4-BE49-F238E27FC236}">
                <a16:creationId xmlns:a16="http://schemas.microsoft.com/office/drawing/2014/main" id="{DC03940F-B74A-4BB0-A29E-05138DBEF958}"/>
              </a:ext>
            </a:extLst>
          </p:cNvPr>
          <p:cNvGrpSpPr/>
          <p:nvPr userDrawn="1"/>
        </p:nvGrpSpPr>
        <p:grpSpPr>
          <a:xfrm>
            <a:off x="83663" y="4909416"/>
            <a:ext cx="12009863" cy="176637"/>
            <a:chOff x="83663" y="4856241"/>
            <a:chExt cx="12009863" cy="176637"/>
          </a:xfrm>
        </p:grpSpPr>
        <p:sp>
          <p:nvSpPr>
            <p:cNvPr id="1527" name="Freeform 29">
              <a:extLst>
                <a:ext uri="{FF2B5EF4-FFF2-40B4-BE49-F238E27FC236}">
                  <a16:creationId xmlns:a16="http://schemas.microsoft.com/office/drawing/2014/main" id="{41215D19-B582-42FE-AD52-5628011801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5196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8" name="Freeform 30">
              <a:extLst>
                <a:ext uri="{FF2B5EF4-FFF2-40B4-BE49-F238E27FC236}">
                  <a16:creationId xmlns:a16="http://schemas.microsoft.com/office/drawing/2014/main" id="{B03C6A99-9649-44A5-8F97-FE0B9C27D0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337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9" name="Freeform 31">
              <a:extLst>
                <a:ext uri="{FF2B5EF4-FFF2-40B4-BE49-F238E27FC236}">
                  <a16:creationId xmlns:a16="http://schemas.microsoft.com/office/drawing/2014/main" id="{78292761-DAF9-4726-8908-B4B5FC9981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663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0" name="Freeform 32">
              <a:extLst>
                <a:ext uri="{FF2B5EF4-FFF2-40B4-BE49-F238E27FC236}">
                  <a16:creationId xmlns:a16="http://schemas.microsoft.com/office/drawing/2014/main" id="{CF57419C-9B5E-4714-BCBA-4E8FDF77F2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2290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1" name="Freeform 29">
              <a:extLst>
                <a:ext uri="{FF2B5EF4-FFF2-40B4-BE49-F238E27FC236}">
                  <a16:creationId xmlns:a16="http://schemas.microsoft.com/office/drawing/2014/main" id="{CB1CC628-FB22-47B1-B1EF-050141CC26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9966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2" name="Freeform 30">
              <a:extLst>
                <a:ext uri="{FF2B5EF4-FFF2-40B4-BE49-F238E27FC236}">
                  <a16:creationId xmlns:a16="http://schemas.microsoft.com/office/drawing/2014/main" id="{342E05D1-B314-44C7-8CA8-A5734D7640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86106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3" name="Freeform 31">
              <a:extLst>
                <a:ext uri="{FF2B5EF4-FFF2-40B4-BE49-F238E27FC236}">
                  <a16:creationId xmlns:a16="http://schemas.microsoft.com/office/drawing/2014/main" id="{1E14B0ED-2D20-469F-BCC8-DF56F9D750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8432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4" name="Freeform 32">
              <a:extLst>
                <a:ext uri="{FF2B5EF4-FFF2-40B4-BE49-F238E27FC236}">
                  <a16:creationId xmlns:a16="http://schemas.microsoft.com/office/drawing/2014/main" id="{2B368F4C-A196-4DCA-9BC5-A45033EFDA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7060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5" name="Freeform 29">
              <a:extLst>
                <a:ext uri="{FF2B5EF4-FFF2-40B4-BE49-F238E27FC236}">
                  <a16:creationId xmlns:a16="http://schemas.microsoft.com/office/drawing/2014/main" id="{5928F999-B5AE-46E3-8AB4-BC6896F35F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14734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6" name="Freeform 30">
              <a:extLst>
                <a:ext uri="{FF2B5EF4-FFF2-40B4-BE49-F238E27FC236}">
                  <a16:creationId xmlns:a16="http://schemas.microsoft.com/office/drawing/2014/main" id="{419DD182-5681-4393-BEAB-F5F199CD285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0875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7" name="Freeform 31">
              <a:extLst>
                <a:ext uri="{FF2B5EF4-FFF2-40B4-BE49-F238E27FC236}">
                  <a16:creationId xmlns:a16="http://schemas.microsoft.com/office/drawing/2014/main" id="{E72ACE2A-9435-4572-866A-8048FFFB3B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93201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8" name="Freeform 32">
              <a:extLst>
                <a:ext uri="{FF2B5EF4-FFF2-40B4-BE49-F238E27FC236}">
                  <a16:creationId xmlns:a16="http://schemas.microsoft.com/office/drawing/2014/main" id="{E2C0D9B8-1158-4DC9-8525-6EA4F410F9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1829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9" name="Freeform 29">
              <a:extLst>
                <a:ext uri="{FF2B5EF4-FFF2-40B4-BE49-F238E27FC236}">
                  <a16:creationId xmlns:a16="http://schemas.microsoft.com/office/drawing/2014/main" id="{9FF21187-CFDF-41DA-8309-C5AA2C4737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69503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0" name="Freeform 30">
              <a:extLst>
                <a:ext uri="{FF2B5EF4-FFF2-40B4-BE49-F238E27FC236}">
                  <a16:creationId xmlns:a16="http://schemas.microsoft.com/office/drawing/2014/main" id="{5A71EE6F-3035-47CC-A00F-FE3250D344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95644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1" name="Freeform 31">
              <a:extLst>
                <a:ext uri="{FF2B5EF4-FFF2-40B4-BE49-F238E27FC236}">
                  <a16:creationId xmlns:a16="http://schemas.microsoft.com/office/drawing/2014/main" id="{AE05787F-5AF8-4A5E-BD2F-FFEFBAB0B4D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7969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2" name="Freeform 32">
              <a:extLst>
                <a:ext uri="{FF2B5EF4-FFF2-40B4-BE49-F238E27FC236}">
                  <a16:creationId xmlns:a16="http://schemas.microsoft.com/office/drawing/2014/main" id="{6DCE9180-0ADF-4FA9-BF69-F47C698386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76598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3" name="Freeform 565">
              <a:extLst>
                <a:ext uri="{FF2B5EF4-FFF2-40B4-BE49-F238E27FC236}">
                  <a16:creationId xmlns:a16="http://schemas.microsoft.com/office/drawing/2014/main" id="{7E46278F-E1EE-4A72-9424-D81ECF2A143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24272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4" name="Freeform 566">
              <a:extLst>
                <a:ext uri="{FF2B5EF4-FFF2-40B4-BE49-F238E27FC236}">
                  <a16:creationId xmlns:a16="http://schemas.microsoft.com/office/drawing/2014/main" id="{FB792ABA-ADFC-4C00-BDE1-C3B1EF8683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0413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5" name="Freeform 567">
              <a:extLst>
                <a:ext uri="{FF2B5EF4-FFF2-40B4-BE49-F238E27FC236}">
                  <a16:creationId xmlns:a16="http://schemas.microsoft.com/office/drawing/2014/main" id="{646E79E9-778D-4703-96F7-870800A341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739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6" name="Freeform 568">
              <a:extLst>
                <a:ext uri="{FF2B5EF4-FFF2-40B4-BE49-F238E27FC236}">
                  <a16:creationId xmlns:a16="http://schemas.microsoft.com/office/drawing/2014/main" id="{E1AFC630-0E6A-4BEC-BC4C-D6E91EDBF6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1366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7" name="Freeform 29">
              <a:extLst>
                <a:ext uri="{FF2B5EF4-FFF2-40B4-BE49-F238E27FC236}">
                  <a16:creationId xmlns:a16="http://schemas.microsoft.com/office/drawing/2014/main" id="{ADCEBC56-92AB-4A9F-85F9-61585C4B50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9042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8" name="Freeform 31">
              <a:extLst>
                <a:ext uri="{FF2B5EF4-FFF2-40B4-BE49-F238E27FC236}">
                  <a16:creationId xmlns:a16="http://schemas.microsoft.com/office/drawing/2014/main" id="{C9802287-908F-4A4C-BDDB-70C0C3A6F4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7508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9" name="Freeform 29">
              <a:extLst>
                <a:ext uri="{FF2B5EF4-FFF2-40B4-BE49-F238E27FC236}">
                  <a16:creationId xmlns:a16="http://schemas.microsoft.com/office/drawing/2014/main" id="{F90B9609-70EA-490F-985A-76FFCEFC477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7670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0" name="Freeform 30">
              <a:extLst>
                <a:ext uri="{FF2B5EF4-FFF2-40B4-BE49-F238E27FC236}">
                  <a16:creationId xmlns:a16="http://schemas.microsoft.com/office/drawing/2014/main" id="{12F5075A-92B7-4AC2-BB07-DF2C29930E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33811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1" name="Freeform 31">
              <a:extLst>
                <a:ext uri="{FF2B5EF4-FFF2-40B4-BE49-F238E27FC236}">
                  <a16:creationId xmlns:a16="http://schemas.microsoft.com/office/drawing/2014/main" id="{30D9B98A-51E9-4962-9734-7A931E17A0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136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2" name="Freeform 32">
              <a:extLst>
                <a:ext uri="{FF2B5EF4-FFF2-40B4-BE49-F238E27FC236}">
                  <a16:creationId xmlns:a16="http://schemas.microsoft.com/office/drawing/2014/main" id="{7586E328-7502-4480-9549-D6FEA43FA0C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14764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3" name="Freeform 29">
              <a:extLst>
                <a:ext uri="{FF2B5EF4-FFF2-40B4-BE49-F238E27FC236}">
                  <a16:creationId xmlns:a16="http://schemas.microsoft.com/office/drawing/2014/main" id="{C79A1EEF-53F8-484B-9E45-2EE7615D40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62439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4" name="Freeform 30">
              <a:extLst>
                <a:ext uri="{FF2B5EF4-FFF2-40B4-BE49-F238E27FC236}">
                  <a16:creationId xmlns:a16="http://schemas.microsoft.com/office/drawing/2014/main" id="{6686D282-0526-44DE-9AA5-31E6A28943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88580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5" name="Freeform 31">
              <a:extLst>
                <a:ext uri="{FF2B5EF4-FFF2-40B4-BE49-F238E27FC236}">
                  <a16:creationId xmlns:a16="http://schemas.microsoft.com/office/drawing/2014/main" id="{8A268F73-2757-4471-A11B-3DED63B8FA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0905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6" name="Freeform 32">
              <a:extLst>
                <a:ext uri="{FF2B5EF4-FFF2-40B4-BE49-F238E27FC236}">
                  <a16:creationId xmlns:a16="http://schemas.microsoft.com/office/drawing/2014/main" id="{D2717DDD-C903-414D-92CD-352DDB9B2B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69534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7" name="Freeform 29">
              <a:extLst>
                <a:ext uri="{FF2B5EF4-FFF2-40B4-BE49-F238E27FC236}">
                  <a16:creationId xmlns:a16="http://schemas.microsoft.com/office/drawing/2014/main" id="{ABE98699-D6B3-49B2-96B9-4AE9CB5BF1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17208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8" name="Freeform 30">
              <a:extLst>
                <a:ext uri="{FF2B5EF4-FFF2-40B4-BE49-F238E27FC236}">
                  <a16:creationId xmlns:a16="http://schemas.microsoft.com/office/drawing/2014/main" id="{719C55D5-4091-449D-B7A6-F7BFD914D0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43348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9" name="Freeform 31">
              <a:extLst>
                <a:ext uri="{FF2B5EF4-FFF2-40B4-BE49-F238E27FC236}">
                  <a16:creationId xmlns:a16="http://schemas.microsoft.com/office/drawing/2014/main" id="{194515F1-0496-410A-929E-CD0F7A1682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95674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0" name="Freeform 32">
              <a:extLst>
                <a:ext uri="{FF2B5EF4-FFF2-40B4-BE49-F238E27FC236}">
                  <a16:creationId xmlns:a16="http://schemas.microsoft.com/office/drawing/2014/main" id="{7F26C03F-0DAC-4BB1-9CC4-FC9FCB4CD6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24302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1" name="Freeform 29">
              <a:extLst>
                <a:ext uri="{FF2B5EF4-FFF2-40B4-BE49-F238E27FC236}">
                  <a16:creationId xmlns:a16="http://schemas.microsoft.com/office/drawing/2014/main" id="{73166673-3F67-43E4-8164-3EE09EA34C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1977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2" name="Freeform 30">
              <a:extLst>
                <a:ext uri="{FF2B5EF4-FFF2-40B4-BE49-F238E27FC236}">
                  <a16:creationId xmlns:a16="http://schemas.microsoft.com/office/drawing/2014/main" id="{E4C35B9A-FE74-4538-A1BC-372148E0D2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8118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3" name="Freeform 31">
              <a:extLst>
                <a:ext uri="{FF2B5EF4-FFF2-40B4-BE49-F238E27FC236}">
                  <a16:creationId xmlns:a16="http://schemas.microsoft.com/office/drawing/2014/main" id="{1FFDB77B-5964-4DAB-8C27-80722338FB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50443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4" name="Freeform 32">
              <a:extLst>
                <a:ext uri="{FF2B5EF4-FFF2-40B4-BE49-F238E27FC236}">
                  <a16:creationId xmlns:a16="http://schemas.microsoft.com/office/drawing/2014/main" id="{1B151AFD-524E-4F1E-8866-10A5B67E45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79071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5" name="Freeform 587">
              <a:extLst>
                <a:ext uri="{FF2B5EF4-FFF2-40B4-BE49-F238E27FC236}">
                  <a16:creationId xmlns:a16="http://schemas.microsoft.com/office/drawing/2014/main" id="{3BEE1B2A-91C2-4869-AD08-454E181BD7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6745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6" name="Freeform 588">
              <a:extLst>
                <a:ext uri="{FF2B5EF4-FFF2-40B4-BE49-F238E27FC236}">
                  <a16:creationId xmlns:a16="http://schemas.microsoft.com/office/drawing/2014/main" id="{C1CC053F-447A-4423-81C1-4BCA48AA26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2887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7" name="Freeform 589">
              <a:extLst>
                <a:ext uri="{FF2B5EF4-FFF2-40B4-BE49-F238E27FC236}">
                  <a16:creationId xmlns:a16="http://schemas.microsoft.com/office/drawing/2014/main" id="{9B1DD336-0E2D-4DDC-8333-C98CCE1E1A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05212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8" name="Freeform 590">
              <a:extLst>
                <a:ext uri="{FF2B5EF4-FFF2-40B4-BE49-F238E27FC236}">
                  <a16:creationId xmlns:a16="http://schemas.microsoft.com/office/drawing/2014/main" id="{158D2A99-E4E2-40E7-9378-3E26E49F7F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3840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9" name="Freeform 29">
              <a:extLst>
                <a:ext uri="{FF2B5EF4-FFF2-40B4-BE49-F238E27FC236}">
                  <a16:creationId xmlns:a16="http://schemas.microsoft.com/office/drawing/2014/main" id="{92FCCA5B-13DA-49D6-A1F3-51D1F94BDB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1515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0" name="Freeform 31">
              <a:extLst>
                <a:ext uri="{FF2B5EF4-FFF2-40B4-BE49-F238E27FC236}">
                  <a16:creationId xmlns:a16="http://schemas.microsoft.com/office/drawing/2014/main" id="{A289DBDC-6935-415E-85FE-A40572E765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9981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9" name="Freeform 29">
              <a:extLst>
                <a:ext uri="{FF2B5EF4-FFF2-40B4-BE49-F238E27FC236}">
                  <a16:creationId xmlns:a16="http://schemas.microsoft.com/office/drawing/2014/main" id="{7B35DED0-FAEC-4E25-8DB7-414F11B87AD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10142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0" name="Freeform 30">
              <a:extLst>
                <a:ext uri="{FF2B5EF4-FFF2-40B4-BE49-F238E27FC236}">
                  <a16:creationId xmlns:a16="http://schemas.microsoft.com/office/drawing/2014/main" id="{D53D4FB4-B43D-4C92-B68D-6EBEEA0B68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36283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1" name="Freeform 31">
              <a:extLst>
                <a:ext uri="{FF2B5EF4-FFF2-40B4-BE49-F238E27FC236}">
                  <a16:creationId xmlns:a16="http://schemas.microsoft.com/office/drawing/2014/main" id="{CF470A36-9FCE-430E-B036-26DEAEC829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8609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2" name="Freeform 32">
              <a:extLst>
                <a:ext uri="{FF2B5EF4-FFF2-40B4-BE49-F238E27FC236}">
                  <a16:creationId xmlns:a16="http://schemas.microsoft.com/office/drawing/2014/main" id="{81F14579-EC3F-4FEE-815E-3B7DDF3A3C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7237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3" name="Freeform 29">
              <a:extLst>
                <a:ext uri="{FF2B5EF4-FFF2-40B4-BE49-F238E27FC236}">
                  <a16:creationId xmlns:a16="http://schemas.microsoft.com/office/drawing/2014/main" id="{A9CEB7A9-13C6-4E84-BC37-A35D999B3A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64912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4" name="Freeform 30">
              <a:extLst>
                <a:ext uri="{FF2B5EF4-FFF2-40B4-BE49-F238E27FC236}">
                  <a16:creationId xmlns:a16="http://schemas.microsoft.com/office/drawing/2014/main" id="{AE2AB76F-8536-41CE-B0CB-687C8A0B57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91052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5" name="Freeform 31">
              <a:extLst>
                <a:ext uri="{FF2B5EF4-FFF2-40B4-BE49-F238E27FC236}">
                  <a16:creationId xmlns:a16="http://schemas.microsoft.com/office/drawing/2014/main" id="{F1CE6A86-A50D-4E5A-9F6B-ACF54A4FEC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43378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6" name="Freeform 32">
              <a:extLst>
                <a:ext uri="{FF2B5EF4-FFF2-40B4-BE49-F238E27FC236}">
                  <a16:creationId xmlns:a16="http://schemas.microsoft.com/office/drawing/2014/main" id="{5FA20C67-51AB-4D8E-9D00-17FB6245A3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2007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7" name="Freeform 29">
              <a:extLst>
                <a:ext uri="{FF2B5EF4-FFF2-40B4-BE49-F238E27FC236}">
                  <a16:creationId xmlns:a16="http://schemas.microsoft.com/office/drawing/2014/main" id="{A2A8256D-870B-4A75-88A3-044ACADFC7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9680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8" name="Freeform 30">
              <a:extLst>
                <a:ext uri="{FF2B5EF4-FFF2-40B4-BE49-F238E27FC236}">
                  <a16:creationId xmlns:a16="http://schemas.microsoft.com/office/drawing/2014/main" id="{55858866-0EB3-4BB8-9261-8A53F69A13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45821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9" name="Freeform 31">
              <a:extLst>
                <a:ext uri="{FF2B5EF4-FFF2-40B4-BE49-F238E27FC236}">
                  <a16:creationId xmlns:a16="http://schemas.microsoft.com/office/drawing/2014/main" id="{26C2A8E5-3E0B-4DC4-AD2D-1B6B3E32F2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98147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0" name="Freeform 32">
              <a:extLst>
                <a:ext uri="{FF2B5EF4-FFF2-40B4-BE49-F238E27FC236}">
                  <a16:creationId xmlns:a16="http://schemas.microsoft.com/office/drawing/2014/main" id="{E29AF684-BDF2-45FC-8ADF-0D5415AEB35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26774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1" name="Freeform 29">
              <a:extLst>
                <a:ext uri="{FF2B5EF4-FFF2-40B4-BE49-F238E27FC236}">
                  <a16:creationId xmlns:a16="http://schemas.microsoft.com/office/drawing/2014/main" id="{3AE1DDE2-4142-4293-8FD3-70BAED944D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74450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2" name="Freeform 30">
              <a:extLst>
                <a:ext uri="{FF2B5EF4-FFF2-40B4-BE49-F238E27FC236}">
                  <a16:creationId xmlns:a16="http://schemas.microsoft.com/office/drawing/2014/main" id="{D5268BE7-7872-40D7-8D79-DF5253225E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00591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3" name="Freeform 31">
              <a:extLst>
                <a:ext uri="{FF2B5EF4-FFF2-40B4-BE49-F238E27FC236}">
                  <a16:creationId xmlns:a16="http://schemas.microsoft.com/office/drawing/2014/main" id="{8E7E6139-DC98-4F78-BB0C-4582025131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52915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4" name="Freeform 32">
              <a:extLst>
                <a:ext uri="{FF2B5EF4-FFF2-40B4-BE49-F238E27FC236}">
                  <a16:creationId xmlns:a16="http://schemas.microsoft.com/office/drawing/2014/main" id="{32356A9C-9D7C-469F-A6DB-4C3F9751C8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81544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5" name="Freeform 447">
              <a:extLst>
                <a:ext uri="{FF2B5EF4-FFF2-40B4-BE49-F238E27FC236}">
                  <a16:creationId xmlns:a16="http://schemas.microsoft.com/office/drawing/2014/main" id="{8D4AE6E9-6906-4933-8D16-00CA3E63B0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29218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6" name="Freeform 448">
              <a:extLst>
                <a:ext uri="{FF2B5EF4-FFF2-40B4-BE49-F238E27FC236}">
                  <a16:creationId xmlns:a16="http://schemas.microsoft.com/office/drawing/2014/main" id="{B76E9759-967D-4664-B0DF-4B05E00BAD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55360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7" name="Freeform 449">
              <a:extLst>
                <a:ext uri="{FF2B5EF4-FFF2-40B4-BE49-F238E27FC236}">
                  <a16:creationId xmlns:a16="http://schemas.microsoft.com/office/drawing/2014/main" id="{C8B29FB7-5C8A-4D1E-9E6D-7B5D37DF1C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07685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8" name="Freeform 450">
              <a:extLst>
                <a:ext uri="{FF2B5EF4-FFF2-40B4-BE49-F238E27FC236}">
                  <a16:creationId xmlns:a16="http://schemas.microsoft.com/office/drawing/2014/main" id="{91543753-6930-42BB-9702-A5012C2631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36312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9" name="Freeform 29">
              <a:extLst>
                <a:ext uri="{FF2B5EF4-FFF2-40B4-BE49-F238E27FC236}">
                  <a16:creationId xmlns:a16="http://schemas.microsoft.com/office/drawing/2014/main" id="{AE5BDF26-3532-403A-B45C-FA649962EB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83987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0" name="Freeform 31">
              <a:extLst>
                <a:ext uri="{FF2B5EF4-FFF2-40B4-BE49-F238E27FC236}">
                  <a16:creationId xmlns:a16="http://schemas.microsoft.com/office/drawing/2014/main" id="{DAB70BF2-CD14-43A2-BFF2-D71DAB7EAB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62454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1" name="Freeform 29">
              <a:extLst>
                <a:ext uri="{FF2B5EF4-FFF2-40B4-BE49-F238E27FC236}">
                  <a16:creationId xmlns:a16="http://schemas.microsoft.com/office/drawing/2014/main" id="{4B7ECA75-6664-4CA1-9DE9-EAA60944C4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12615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2" name="Freeform 30">
              <a:extLst>
                <a:ext uri="{FF2B5EF4-FFF2-40B4-BE49-F238E27FC236}">
                  <a16:creationId xmlns:a16="http://schemas.microsoft.com/office/drawing/2014/main" id="{497F16F1-8A9E-40FF-A3EF-BE9DFFE5BB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38757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3" name="Freeform 31">
              <a:extLst>
                <a:ext uri="{FF2B5EF4-FFF2-40B4-BE49-F238E27FC236}">
                  <a16:creationId xmlns:a16="http://schemas.microsoft.com/office/drawing/2014/main" id="{987ABA6C-216B-4175-86F6-C306356913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91083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4" name="Freeform 32">
              <a:extLst>
                <a:ext uri="{FF2B5EF4-FFF2-40B4-BE49-F238E27FC236}">
                  <a16:creationId xmlns:a16="http://schemas.microsoft.com/office/drawing/2014/main" id="{61F71826-B4FE-416F-9145-8F33288E0D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219710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5" name="Freeform 29">
              <a:extLst>
                <a:ext uri="{FF2B5EF4-FFF2-40B4-BE49-F238E27FC236}">
                  <a16:creationId xmlns:a16="http://schemas.microsoft.com/office/drawing/2014/main" id="{F50985CF-3F9E-4DF0-A06D-4AB86CEB0D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767385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6" name="Freeform 30">
              <a:extLst>
                <a:ext uri="{FF2B5EF4-FFF2-40B4-BE49-F238E27FC236}">
                  <a16:creationId xmlns:a16="http://schemas.microsoft.com/office/drawing/2014/main" id="{4DB670AE-1D2E-45FD-8AD2-63D84EA90E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093526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7" name="Freeform 31">
              <a:extLst>
                <a:ext uri="{FF2B5EF4-FFF2-40B4-BE49-F238E27FC236}">
                  <a16:creationId xmlns:a16="http://schemas.microsoft.com/office/drawing/2014/main" id="{1807B6CA-88CE-4FAA-9A19-0CF0C498F0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45852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8" name="Freeform 32">
              <a:extLst>
                <a:ext uri="{FF2B5EF4-FFF2-40B4-BE49-F238E27FC236}">
                  <a16:creationId xmlns:a16="http://schemas.microsoft.com/office/drawing/2014/main" id="{C67AE1A0-62D1-4F8D-A25B-811CA15D54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874480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7" name="Group 1806">
            <a:extLst>
              <a:ext uri="{FF2B5EF4-FFF2-40B4-BE49-F238E27FC236}">
                <a16:creationId xmlns:a16="http://schemas.microsoft.com/office/drawing/2014/main" id="{92FDE850-1B12-48F0-BED6-2DBAB9165F64}"/>
              </a:ext>
            </a:extLst>
          </p:cNvPr>
          <p:cNvGrpSpPr/>
          <p:nvPr userDrawn="1"/>
        </p:nvGrpSpPr>
        <p:grpSpPr>
          <a:xfrm>
            <a:off x="83664" y="3484246"/>
            <a:ext cx="12009863" cy="176637"/>
            <a:chOff x="83664" y="3400078"/>
            <a:chExt cx="12009863" cy="176637"/>
          </a:xfrm>
        </p:grpSpPr>
        <p:sp>
          <p:nvSpPr>
            <p:cNvPr id="1663" name="Freeform 29">
              <a:extLst>
                <a:ext uri="{FF2B5EF4-FFF2-40B4-BE49-F238E27FC236}">
                  <a16:creationId xmlns:a16="http://schemas.microsoft.com/office/drawing/2014/main" id="{98781EFE-2EFB-4D4B-8E66-D1EA1CB02C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871994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4" name="Freeform 30">
              <a:extLst>
                <a:ext uri="{FF2B5EF4-FFF2-40B4-BE49-F238E27FC236}">
                  <a16:creationId xmlns:a16="http://schemas.microsoft.com/office/drawing/2014/main" id="{5AC35079-1F3E-4866-989E-6FF54274D75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545853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5" name="Freeform 31">
              <a:extLst>
                <a:ext uri="{FF2B5EF4-FFF2-40B4-BE49-F238E27FC236}">
                  <a16:creationId xmlns:a16="http://schemas.microsoft.com/office/drawing/2014/main" id="{CED9638B-513A-40B8-B99F-2B0EB9A8989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979088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6" name="Freeform 32">
              <a:extLst>
                <a:ext uri="{FF2B5EF4-FFF2-40B4-BE49-F238E27FC236}">
                  <a16:creationId xmlns:a16="http://schemas.microsoft.com/office/drawing/2014/main" id="{B353040C-362C-4426-ACC8-84A400887CF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652948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7" name="Freeform 29">
              <a:extLst>
                <a:ext uri="{FF2B5EF4-FFF2-40B4-BE49-F238E27FC236}">
                  <a16:creationId xmlns:a16="http://schemas.microsoft.com/office/drawing/2014/main" id="{FDD943C2-3B5B-48F3-B3C9-1946976C3E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217224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8" name="Freeform 30">
              <a:extLst>
                <a:ext uri="{FF2B5EF4-FFF2-40B4-BE49-F238E27FC236}">
                  <a16:creationId xmlns:a16="http://schemas.microsoft.com/office/drawing/2014/main" id="{FF936BE9-0C83-4A9C-97EE-7B3E3AA05E1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891084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9" name="Freeform 31">
              <a:extLst>
                <a:ext uri="{FF2B5EF4-FFF2-40B4-BE49-F238E27FC236}">
                  <a16:creationId xmlns:a16="http://schemas.microsoft.com/office/drawing/2014/main" id="{C502A4FD-F165-4798-98D5-D84A612745B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324319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0" name="Freeform 32">
              <a:extLst>
                <a:ext uri="{FF2B5EF4-FFF2-40B4-BE49-F238E27FC236}">
                  <a16:creationId xmlns:a16="http://schemas.microsoft.com/office/drawing/2014/main" id="{59853ABE-BF7D-4F12-A6C4-D4178C24998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998178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1" name="Freeform 29">
              <a:extLst>
                <a:ext uri="{FF2B5EF4-FFF2-40B4-BE49-F238E27FC236}">
                  <a16:creationId xmlns:a16="http://schemas.microsoft.com/office/drawing/2014/main" id="{DF230622-28A8-4509-88E0-6DF5AD5C96F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562456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2" name="Freeform 30">
              <a:extLst>
                <a:ext uri="{FF2B5EF4-FFF2-40B4-BE49-F238E27FC236}">
                  <a16:creationId xmlns:a16="http://schemas.microsoft.com/office/drawing/2014/main" id="{08805C52-0798-44A5-B7B8-242CF64D2A8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236315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3" name="Freeform 31">
              <a:extLst>
                <a:ext uri="{FF2B5EF4-FFF2-40B4-BE49-F238E27FC236}">
                  <a16:creationId xmlns:a16="http://schemas.microsoft.com/office/drawing/2014/main" id="{7FA0C543-8062-4F53-8686-E93E45F01D0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69550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4" name="Freeform 32">
              <a:extLst>
                <a:ext uri="{FF2B5EF4-FFF2-40B4-BE49-F238E27FC236}">
                  <a16:creationId xmlns:a16="http://schemas.microsoft.com/office/drawing/2014/main" id="{414128E2-3BDD-4479-A23F-919785B96CA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343410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5" name="Freeform 29">
              <a:extLst>
                <a:ext uri="{FF2B5EF4-FFF2-40B4-BE49-F238E27FC236}">
                  <a16:creationId xmlns:a16="http://schemas.microsoft.com/office/drawing/2014/main" id="{E268CFC1-FE3E-43B8-8CC1-EDECAC7301B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907687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6" name="Freeform 30">
              <a:extLst>
                <a:ext uri="{FF2B5EF4-FFF2-40B4-BE49-F238E27FC236}">
                  <a16:creationId xmlns:a16="http://schemas.microsoft.com/office/drawing/2014/main" id="{48905F2C-D3C7-4F22-B80C-A617D2CDDD1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581546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7" name="Freeform 31">
              <a:extLst>
                <a:ext uri="{FF2B5EF4-FFF2-40B4-BE49-F238E27FC236}">
                  <a16:creationId xmlns:a16="http://schemas.microsoft.com/office/drawing/2014/main" id="{5E415D7A-153B-4BE6-A534-891698AEDDC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014782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8" name="Freeform 32">
              <a:extLst>
                <a:ext uri="{FF2B5EF4-FFF2-40B4-BE49-F238E27FC236}">
                  <a16:creationId xmlns:a16="http://schemas.microsoft.com/office/drawing/2014/main" id="{49AAA949-C055-4985-868E-80CC35E9617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688641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9" name="Freeform 477">
              <a:extLst>
                <a:ext uri="{FF2B5EF4-FFF2-40B4-BE49-F238E27FC236}">
                  <a16:creationId xmlns:a16="http://schemas.microsoft.com/office/drawing/2014/main" id="{9DF40204-D393-4929-B364-3EF6E6DFDBB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252918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0" name="Freeform 478">
              <a:extLst>
                <a:ext uri="{FF2B5EF4-FFF2-40B4-BE49-F238E27FC236}">
                  <a16:creationId xmlns:a16="http://schemas.microsoft.com/office/drawing/2014/main" id="{020584A4-31D8-4275-9C07-C77F07ABBC6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926777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1" name="Freeform 479">
              <a:extLst>
                <a:ext uri="{FF2B5EF4-FFF2-40B4-BE49-F238E27FC236}">
                  <a16:creationId xmlns:a16="http://schemas.microsoft.com/office/drawing/2014/main" id="{FA93F535-3FC1-4781-8824-F58C4DE3718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360012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2" name="Freeform 480">
              <a:extLst>
                <a:ext uri="{FF2B5EF4-FFF2-40B4-BE49-F238E27FC236}">
                  <a16:creationId xmlns:a16="http://schemas.microsoft.com/office/drawing/2014/main" id="{3B459755-7697-4749-B7D5-18468604D69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33872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3" name="Freeform 29">
              <a:extLst>
                <a:ext uri="{FF2B5EF4-FFF2-40B4-BE49-F238E27FC236}">
                  <a16:creationId xmlns:a16="http://schemas.microsoft.com/office/drawing/2014/main" id="{EC2F29CA-EFE3-4A17-9F53-E9958210776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598148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4" name="Freeform 31">
              <a:extLst>
                <a:ext uri="{FF2B5EF4-FFF2-40B4-BE49-F238E27FC236}">
                  <a16:creationId xmlns:a16="http://schemas.microsoft.com/office/drawing/2014/main" id="{B65095C3-4884-4CC8-BF5F-E6D31464C12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705243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5" name="Freeform 29">
              <a:extLst>
                <a:ext uri="{FF2B5EF4-FFF2-40B4-BE49-F238E27FC236}">
                  <a16:creationId xmlns:a16="http://schemas.microsoft.com/office/drawing/2014/main" id="{60CCBCA0-307E-4142-980F-9663E66A99C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269520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6" name="Freeform 30">
              <a:extLst>
                <a:ext uri="{FF2B5EF4-FFF2-40B4-BE49-F238E27FC236}">
                  <a16:creationId xmlns:a16="http://schemas.microsoft.com/office/drawing/2014/main" id="{5143BB9C-ECE1-4409-8307-3F7BB80F4DF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943379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7" name="Freeform 31">
              <a:extLst>
                <a:ext uri="{FF2B5EF4-FFF2-40B4-BE49-F238E27FC236}">
                  <a16:creationId xmlns:a16="http://schemas.microsoft.com/office/drawing/2014/main" id="{A8D24787-125A-4736-B6D5-CBB54DA5C9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76614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8" name="Freeform 32">
              <a:extLst>
                <a:ext uri="{FF2B5EF4-FFF2-40B4-BE49-F238E27FC236}">
                  <a16:creationId xmlns:a16="http://schemas.microsoft.com/office/drawing/2014/main" id="{C10C3F8B-9AFD-4863-9A91-1A2E9C8C905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050474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9" name="Freeform 29">
              <a:extLst>
                <a:ext uri="{FF2B5EF4-FFF2-40B4-BE49-F238E27FC236}">
                  <a16:creationId xmlns:a16="http://schemas.microsoft.com/office/drawing/2014/main" id="{73E8CF42-2975-4E1A-B1FE-C4BE0D25A9C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614751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0" name="Freeform 30">
              <a:extLst>
                <a:ext uri="{FF2B5EF4-FFF2-40B4-BE49-F238E27FC236}">
                  <a16:creationId xmlns:a16="http://schemas.microsoft.com/office/drawing/2014/main" id="{5678F24C-5009-4E64-B21E-9501D9BDFB8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288610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1" name="Freeform 31">
              <a:extLst>
                <a:ext uri="{FF2B5EF4-FFF2-40B4-BE49-F238E27FC236}">
                  <a16:creationId xmlns:a16="http://schemas.microsoft.com/office/drawing/2014/main" id="{320D933A-8D07-44C0-BA74-D2D7677F66E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721846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2" name="Freeform 32">
              <a:extLst>
                <a:ext uri="{FF2B5EF4-FFF2-40B4-BE49-F238E27FC236}">
                  <a16:creationId xmlns:a16="http://schemas.microsoft.com/office/drawing/2014/main" id="{1F5E24A6-A8FD-4CF4-8C08-5BFFBC3D58A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95705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3" name="Freeform 29">
              <a:extLst>
                <a:ext uri="{FF2B5EF4-FFF2-40B4-BE49-F238E27FC236}">
                  <a16:creationId xmlns:a16="http://schemas.microsoft.com/office/drawing/2014/main" id="{C989A943-7262-45A1-9BE6-E0F717A41F2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959982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4" name="Freeform 30">
              <a:extLst>
                <a:ext uri="{FF2B5EF4-FFF2-40B4-BE49-F238E27FC236}">
                  <a16:creationId xmlns:a16="http://schemas.microsoft.com/office/drawing/2014/main" id="{61ACCAF2-2A52-4482-A9F4-D5B3A82EADF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633842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5" name="Freeform 31">
              <a:extLst>
                <a:ext uri="{FF2B5EF4-FFF2-40B4-BE49-F238E27FC236}">
                  <a16:creationId xmlns:a16="http://schemas.microsoft.com/office/drawing/2014/main" id="{2A11B4FA-892A-4C76-A95A-24FC891CA6F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067077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6" name="Freeform 32">
              <a:extLst>
                <a:ext uri="{FF2B5EF4-FFF2-40B4-BE49-F238E27FC236}">
                  <a16:creationId xmlns:a16="http://schemas.microsoft.com/office/drawing/2014/main" id="{BC35ABD4-583B-4514-AA9F-F3541D4EAB1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740936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7" name="Freeform 29">
              <a:extLst>
                <a:ext uri="{FF2B5EF4-FFF2-40B4-BE49-F238E27FC236}">
                  <a16:creationId xmlns:a16="http://schemas.microsoft.com/office/drawing/2014/main" id="{099E2A5E-1F66-4A6C-BA11-546388AE79F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305213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8" name="Freeform 30">
              <a:extLst>
                <a:ext uri="{FF2B5EF4-FFF2-40B4-BE49-F238E27FC236}">
                  <a16:creationId xmlns:a16="http://schemas.microsoft.com/office/drawing/2014/main" id="{B63247ED-A8D2-4104-8566-AF2BDA292B8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979072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9" name="Freeform 31">
              <a:extLst>
                <a:ext uri="{FF2B5EF4-FFF2-40B4-BE49-F238E27FC236}">
                  <a16:creationId xmlns:a16="http://schemas.microsoft.com/office/drawing/2014/main" id="{5B50F333-6146-4DD9-818B-A2BBE6DE352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412308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0" name="Freeform 32">
              <a:extLst>
                <a:ext uri="{FF2B5EF4-FFF2-40B4-BE49-F238E27FC236}">
                  <a16:creationId xmlns:a16="http://schemas.microsoft.com/office/drawing/2014/main" id="{2274CABB-8DED-4706-9F1A-726B6BEF976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086167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1" name="Freeform 499">
              <a:extLst>
                <a:ext uri="{FF2B5EF4-FFF2-40B4-BE49-F238E27FC236}">
                  <a16:creationId xmlns:a16="http://schemas.microsoft.com/office/drawing/2014/main" id="{AF80AD94-4DEE-46EA-9563-322BB28212C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650445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2" name="Freeform 500">
              <a:extLst>
                <a:ext uri="{FF2B5EF4-FFF2-40B4-BE49-F238E27FC236}">
                  <a16:creationId xmlns:a16="http://schemas.microsoft.com/office/drawing/2014/main" id="{F1B7DFC8-4587-46B7-AAC8-F87FB21DC4C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324303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3" name="Freeform 501">
              <a:extLst>
                <a:ext uri="{FF2B5EF4-FFF2-40B4-BE49-F238E27FC236}">
                  <a16:creationId xmlns:a16="http://schemas.microsoft.com/office/drawing/2014/main" id="{C67FB732-0AFE-4115-82D6-1FAF1D4B169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757539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4" name="Freeform 502">
              <a:extLst>
                <a:ext uri="{FF2B5EF4-FFF2-40B4-BE49-F238E27FC236}">
                  <a16:creationId xmlns:a16="http://schemas.microsoft.com/office/drawing/2014/main" id="{4C810AFF-19C1-445D-8988-68F2335B919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431399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5" name="Freeform 29">
              <a:extLst>
                <a:ext uri="{FF2B5EF4-FFF2-40B4-BE49-F238E27FC236}">
                  <a16:creationId xmlns:a16="http://schemas.microsoft.com/office/drawing/2014/main" id="{1DCD588B-24CE-46DC-ABEA-A5793C1C399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995675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6" name="Freeform 31">
              <a:extLst>
                <a:ext uri="{FF2B5EF4-FFF2-40B4-BE49-F238E27FC236}">
                  <a16:creationId xmlns:a16="http://schemas.microsoft.com/office/drawing/2014/main" id="{F1DCD1F0-3F81-4C08-9226-4A45B763A5F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02769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3" name="Freeform 29">
              <a:extLst>
                <a:ext uri="{FF2B5EF4-FFF2-40B4-BE49-F238E27FC236}">
                  <a16:creationId xmlns:a16="http://schemas.microsoft.com/office/drawing/2014/main" id="{1036A621-C305-45CF-8F40-3A4460954BF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667048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4" name="Freeform 30">
              <a:extLst>
                <a:ext uri="{FF2B5EF4-FFF2-40B4-BE49-F238E27FC236}">
                  <a16:creationId xmlns:a16="http://schemas.microsoft.com/office/drawing/2014/main" id="{76497096-B96E-4786-B27A-8AD0C5D2CBA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40907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5" name="Freeform 31">
              <a:extLst>
                <a:ext uri="{FF2B5EF4-FFF2-40B4-BE49-F238E27FC236}">
                  <a16:creationId xmlns:a16="http://schemas.microsoft.com/office/drawing/2014/main" id="{A21FC8CA-0BEA-49B8-9438-E62B41FA373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774142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6" name="Freeform 32">
              <a:extLst>
                <a:ext uri="{FF2B5EF4-FFF2-40B4-BE49-F238E27FC236}">
                  <a16:creationId xmlns:a16="http://schemas.microsoft.com/office/drawing/2014/main" id="{77B335DA-4B13-4A1B-8EEE-39C491F0343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448001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7" name="Freeform 29">
              <a:extLst>
                <a:ext uri="{FF2B5EF4-FFF2-40B4-BE49-F238E27FC236}">
                  <a16:creationId xmlns:a16="http://schemas.microsoft.com/office/drawing/2014/main" id="{734CA072-9E2D-4845-A900-23630A88301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12278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8" name="Freeform 30">
              <a:extLst>
                <a:ext uri="{FF2B5EF4-FFF2-40B4-BE49-F238E27FC236}">
                  <a16:creationId xmlns:a16="http://schemas.microsoft.com/office/drawing/2014/main" id="{E7B53676-1AE8-4D6E-96D3-6A7F31F0571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686138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9" name="Freeform 31">
              <a:extLst>
                <a:ext uri="{FF2B5EF4-FFF2-40B4-BE49-F238E27FC236}">
                  <a16:creationId xmlns:a16="http://schemas.microsoft.com/office/drawing/2014/main" id="{54BE4303-35D5-4A86-A302-E222F70F047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19373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0" name="Freeform 32">
              <a:extLst>
                <a:ext uri="{FF2B5EF4-FFF2-40B4-BE49-F238E27FC236}">
                  <a16:creationId xmlns:a16="http://schemas.microsoft.com/office/drawing/2014/main" id="{88E87CED-04B5-476D-99C4-4C98D3D907F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793231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1" name="Freeform 29">
              <a:extLst>
                <a:ext uri="{FF2B5EF4-FFF2-40B4-BE49-F238E27FC236}">
                  <a16:creationId xmlns:a16="http://schemas.microsoft.com/office/drawing/2014/main" id="{0EDC7198-FEA6-43FD-ADEA-18F3D5968EF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357510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2" name="Freeform 30">
              <a:extLst>
                <a:ext uri="{FF2B5EF4-FFF2-40B4-BE49-F238E27FC236}">
                  <a16:creationId xmlns:a16="http://schemas.microsoft.com/office/drawing/2014/main" id="{5B3D6183-CFAB-430F-8659-EF5F2C076B9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031369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3" name="Freeform 31">
              <a:extLst>
                <a:ext uri="{FF2B5EF4-FFF2-40B4-BE49-F238E27FC236}">
                  <a16:creationId xmlns:a16="http://schemas.microsoft.com/office/drawing/2014/main" id="{315F1ECD-1621-467F-9AE8-44B1145E933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464604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4" name="Freeform 32">
              <a:extLst>
                <a:ext uri="{FF2B5EF4-FFF2-40B4-BE49-F238E27FC236}">
                  <a16:creationId xmlns:a16="http://schemas.microsoft.com/office/drawing/2014/main" id="{97A20B98-A2D3-482D-87A9-57D7B3FCE7E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138464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5" name="Freeform 29">
              <a:extLst>
                <a:ext uri="{FF2B5EF4-FFF2-40B4-BE49-F238E27FC236}">
                  <a16:creationId xmlns:a16="http://schemas.microsoft.com/office/drawing/2014/main" id="{F848CDB4-3CA9-41C5-96BA-E516A11F906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702740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6" name="Freeform 30">
              <a:extLst>
                <a:ext uri="{FF2B5EF4-FFF2-40B4-BE49-F238E27FC236}">
                  <a16:creationId xmlns:a16="http://schemas.microsoft.com/office/drawing/2014/main" id="{B4ED0023-51CE-4A28-8F14-74133E09AB4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376599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7" name="Freeform 31">
              <a:extLst>
                <a:ext uri="{FF2B5EF4-FFF2-40B4-BE49-F238E27FC236}">
                  <a16:creationId xmlns:a16="http://schemas.microsoft.com/office/drawing/2014/main" id="{EA526ABD-0F5E-4090-8844-FB00086FC7A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809836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8" name="Freeform 32">
              <a:extLst>
                <a:ext uri="{FF2B5EF4-FFF2-40B4-BE49-F238E27FC236}">
                  <a16:creationId xmlns:a16="http://schemas.microsoft.com/office/drawing/2014/main" id="{FA5AB9E8-2D5B-4884-BBFD-C2AD82D9EED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483694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9" name="Freeform 387">
              <a:extLst>
                <a:ext uri="{FF2B5EF4-FFF2-40B4-BE49-F238E27FC236}">
                  <a16:creationId xmlns:a16="http://schemas.microsoft.com/office/drawing/2014/main" id="{8FBD0871-FCA7-485D-A512-F03AF1905ED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047972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0" name="Freeform 388">
              <a:extLst>
                <a:ext uri="{FF2B5EF4-FFF2-40B4-BE49-F238E27FC236}">
                  <a16:creationId xmlns:a16="http://schemas.microsoft.com/office/drawing/2014/main" id="{BDF6C8F3-37B7-4E6C-8429-473CEE18836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721830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1" name="Freeform 389">
              <a:extLst>
                <a:ext uri="{FF2B5EF4-FFF2-40B4-BE49-F238E27FC236}">
                  <a16:creationId xmlns:a16="http://schemas.microsoft.com/office/drawing/2014/main" id="{D455863F-CB0D-4728-A5FE-7B7F63EFDDA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155066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2" name="Freeform 390">
              <a:extLst>
                <a:ext uri="{FF2B5EF4-FFF2-40B4-BE49-F238E27FC236}">
                  <a16:creationId xmlns:a16="http://schemas.microsoft.com/office/drawing/2014/main" id="{4C24FDD3-2DCE-4961-AA5C-9813821BC69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828926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3" name="Freeform 29">
              <a:extLst>
                <a:ext uri="{FF2B5EF4-FFF2-40B4-BE49-F238E27FC236}">
                  <a16:creationId xmlns:a16="http://schemas.microsoft.com/office/drawing/2014/main" id="{047CB4F5-4E7E-4CBF-926A-2A2357F084C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393203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4" name="Freeform 31">
              <a:extLst>
                <a:ext uri="{FF2B5EF4-FFF2-40B4-BE49-F238E27FC236}">
                  <a16:creationId xmlns:a16="http://schemas.microsoft.com/office/drawing/2014/main" id="{9869C8EB-AAC4-49F5-BC1D-8B908DE8232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500297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5" name="Freeform 29">
              <a:extLst>
                <a:ext uri="{FF2B5EF4-FFF2-40B4-BE49-F238E27FC236}">
                  <a16:creationId xmlns:a16="http://schemas.microsoft.com/office/drawing/2014/main" id="{B01CBDDE-F0A7-4A16-9712-BA802AAFC8F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4575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6" name="Freeform 30">
              <a:extLst>
                <a:ext uri="{FF2B5EF4-FFF2-40B4-BE49-F238E27FC236}">
                  <a16:creationId xmlns:a16="http://schemas.microsoft.com/office/drawing/2014/main" id="{A428EAE8-80C3-42EF-A14C-42B00A1C242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8433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7" name="Freeform 31">
              <a:extLst>
                <a:ext uri="{FF2B5EF4-FFF2-40B4-BE49-F238E27FC236}">
                  <a16:creationId xmlns:a16="http://schemas.microsoft.com/office/drawing/2014/main" id="{A9444C7E-B579-48CE-8207-F06CA36C5C1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71668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8" name="Freeform 32">
              <a:extLst>
                <a:ext uri="{FF2B5EF4-FFF2-40B4-BE49-F238E27FC236}">
                  <a16:creationId xmlns:a16="http://schemas.microsoft.com/office/drawing/2014/main" id="{D6ED2ABE-6BAB-44D6-A940-B6DAE67EA70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45528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9" name="Freeform 397">
              <a:extLst>
                <a:ext uri="{FF2B5EF4-FFF2-40B4-BE49-F238E27FC236}">
                  <a16:creationId xmlns:a16="http://schemas.microsoft.com/office/drawing/2014/main" id="{5081E542-69E6-41BF-B82B-8B8210F1476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9805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0" name="Freeform 398">
              <a:extLst>
                <a:ext uri="{FF2B5EF4-FFF2-40B4-BE49-F238E27FC236}">
                  <a16:creationId xmlns:a16="http://schemas.microsoft.com/office/drawing/2014/main" id="{8A1A219D-7DF2-4217-9CE9-26DDB772C4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664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1" name="Freeform 399">
              <a:extLst>
                <a:ext uri="{FF2B5EF4-FFF2-40B4-BE49-F238E27FC236}">
                  <a16:creationId xmlns:a16="http://schemas.microsoft.com/office/drawing/2014/main" id="{8BD313FC-73AA-4D1A-8F6B-231839C68D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6899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2" name="Freeform 400">
              <a:extLst>
                <a:ext uri="{FF2B5EF4-FFF2-40B4-BE49-F238E27FC236}">
                  <a16:creationId xmlns:a16="http://schemas.microsoft.com/office/drawing/2014/main" id="{E6A6ECBB-37F6-451D-B8EF-ACA25B4FF0A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90758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8" name="Group 1817">
            <a:extLst>
              <a:ext uri="{FF2B5EF4-FFF2-40B4-BE49-F238E27FC236}">
                <a16:creationId xmlns:a16="http://schemas.microsoft.com/office/drawing/2014/main" id="{467AD0AE-48AD-458F-9364-8892C9F2C72D}"/>
              </a:ext>
            </a:extLst>
          </p:cNvPr>
          <p:cNvGrpSpPr/>
          <p:nvPr userDrawn="1"/>
        </p:nvGrpSpPr>
        <p:grpSpPr>
          <a:xfrm>
            <a:off x="83664" y="3769280"/>
            <a:ext cx="12009864" cy="176637"/>
            <a:chOff x="83663" y="3697854"/>
            <a:chExt cx="12009864" cy="176637"/>
          </a:xfrm>
        </p:grpSpPr>
        <p:sp>
          <p:nvSpPr>
            <p:cNvPr id="1707" name="Freeform 29">
              <a:extLst>
                <a:ext uri="{FF2B5EF4-FFF2-40B4-BE49-F238E27FC236}">
                  <a16:creationId xmlns:a16="http://schemas.microsoft.com/office/drawing/2014/main" id="{17FE407A-2FDE-4FD9-AB6B-1752AF0D95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17208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8" name="Freeform 30">
              <a:extLst>
                <a:ext uri="{FF2B5EF4-FFF2-40B4-BE49-F238E27FC236}">
                  <a16:creationId xmlns:a16="http://schemas.microsoft.com/office/drawing/2014/main" id="{1184228A-FA39-464B-AB6A-6401BB38DD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43349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9" name="Freeform 31">
              <a:extLst>
                <a:ext uri="{FF2B5EF4-FFF2-40B4-BE49-F238E27FC236}">
                  <a16:creationId xmlns:a16="http://schemas.microsoft.com/office/drawing/2014/main" id="{74B73DA8-A0F2-4D99-8CDE-8CE13692B8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95675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0" name="Freeform 32">
              <a:extLst>
                <a:ext uri="{FF2B5EF4-FFF2-40B4-BE49-F238E27FC236}">
                  <a16:creationId xmlns:a16="http://schemas.microsoft.com/office/drawing/2014/main" id="{89A03816-6430-4BAC-B797-9C0B276EB3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24302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1" name="Freeform 29">
              <a:extLst>
                <a:ext uri="{FF2B5EF4-FFF2-40B4-BE49-F238E27FC236}">
                  <a16:creationId xmlns:a16="http://schemas.microsoft.com/office/drawing/2014/main" id="{D29822F9-A4D1-4D10-A2EA-5D5BD5724C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1978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2" name="Freeform 30">
              <a:extLst>
                <a:ext uri="{FF2B5EF4-FFF2-40B4-BE49-F238E27FC236}">
                  <a16:creationId xmlns:a16="http://schemas.microsoft.com/office/drawing/2014/main" id="{C91557DD-9774-4BA5-AF69-CDB3EF293D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8118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3" name="Freeform 31">
              <a:extLst>
                <a:ext uri="{FF2B5EF4-FFF2-40B4-BE49-F238E27FC236}">
                  <a16:creationId xmlns:a16="http://schemas.microsoft.com/office/drawing/2014/main" id="{2C0D53D8-0DA5-4317-AAB6-79B6953A2E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50444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4" name="Freeform 32">
              <a:extLst>
                <a:ext uri="{FF2B5EF4-FFF2-40B4-BE49-F238E27FC236}">
                  <a16:creationId xmlns:a16="http://schemas.microsoft.com/office/drawing/2014/main" id="{837ABA6A-B9C4-4EBA-9FBB-4243BA5AFA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79072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5" name="Freeform 29">
              <a:extLst>
                <a:ext uri="{FF2B5EF4-FFF2-40B4-BE49-F238E27FC236}">
                  <a16:creationId xmlns:a16="http://schemas.microsoft.com/office/drawing/2014/main" id="{D77667AB-D521-4340-965C-511BCE96D8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6746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6" name="Freeform 30">
              <a:extLst>
                <a:ext uri="{FF2B5EF4-FFF2-40B4-BE49-F238E27FC236}">
                  <a16:creationId xmlns:a16="http://schemas.microsoft.com/office/drawing/2014/main" id="{BD2BD189-465D-4227-9095-E7998ABC52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2887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7" name="Freeform 31">
              <a:extLst>
                <a:ext uri="{FF2B5EF4-FFF2-40B4-BE49-F238E27FC236}">
                  <a16:creationId xmlns:a16="http://schemas.microsoft.com/office/drawing/2014/main" id="{A644DD9A-34F6-4E6E-8CAC-AE8789C3CE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05213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8" name="Freeform 32">
              <a:extLst>
                <a:ext uri="{FF2B5EF4-FFF2-40B4-BE49-F238E27FC236}">
                  <a16:creationId xmlns:a16="http://schemas.microsoft.com/office/drawing/2014/main" id="{1A3430E0-7EBF-4117-B45B-6A6AB84297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3841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9" name="Freeform 29">
              <a:extLst>
                <a:ext uri="{FF2B5EF4-FFF2-40B4-BE49-F238E27FC236}">
                  <a16:creationId xmlns:a16="http://schemas.microsoft.com/office/drawing/2014/main" id="{9E52CBFC-9C1F-478E-B487-0475A95F94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1515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0" name="Freeform 30">
              <a:extLst>
                <a:ext uri="{FF2B5EF4-FFF2-40B4-BE49-F238E27FC236}">
                  <a16:creationId xmlns:a16="http://schemas.microsoft.com/office/drawing/2014/main" id="{A0987136-EF45-4A96-AC9E-00942EB345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07656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1" name="Freeform 31">
              <a:extLst>
                <a:ext uri="{FF2B5EF4-FFF2-40B4-BE49-F238E27FC236}">
                  <a16:creationId xmlns:a16="http://schemas.microsoft.com/office/drawing/2014/main" id="{E74EB48D-6FDA-4701-8D1C-23839CEA4C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9982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2" name="Freeform 32">
              <a:extLst>
                <a:ext uri="{FF2B5EF4-FFF2-40B4-BE49-F238E27FC236}">
                  <a16:creationId xmlns:a16="http://schemas.microsoft.com/office/drawing/2014/main" id="{F3F758AD-FCA5-41B3-AB7D-C1C3A9E86D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8610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3" name="Freeform 521">
              <a:extLst>
                <a:ext uri="{FF2B5EF4-FFF2-40B4-BE49-F238E27FC236}">
                  <a16:creationId xmlns:a16="http://schemas.microsoft.com/office/drawing/2014/main" id="{CCE8E6F8-213D-40B0-9DB4-A4FA39B56C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36284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4" name="Freeform 522">
              <a:extLst>
                <a:ext uri="{FF2B5EF4-FFF2-40B4-BE49-F238E27FC236}">
                  <a16:creationId xmlns:a16="http://schemas.microsoft.com/office/drawing/2014/main" id="{FF0E7B21-E2CA-4C65-9392-2FD5BE09BA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62425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5" name="Freeform 523">
              <a:extLst>
                <a:ext uri="{FF2B5EF4-FFF2-40B4-BE49-F238E27FC236}">
                  <a16:creationId xmlns:a16="http://schemas.microsoft.com/office/drawing/2014/main" id="{6F1E1ED6-2F41-485A-BF06-4EF4078FF47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4751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6" name="Freeform 524">
              <a:extLst>
                <a:ext uri="{FF2B5EF4-FFF2-40B4-BE49-F238E27FC236}">
                  <a16:creationId xmlns:a16="http://schemas.microsoft.com/office/drawing/2014/main" id="{686B2075-6FDB-4098-A178-2FAC6A3E01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43378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7" name="Freeform 29">
              <a:extLst>
                <a:ext uri="{FF2B5EF4-FFF2-40B4-BE49-F238E27FC236}">
                  <a16:creationId xmlns:a16="http://schemas.microsoft.com/office/drawing/2014/main" id="{2120606B-5026-4440-8A21-6A0C03738C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91054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8" name="Freeform 31">
              <a:extLst>
                <a:ext uri="{FF2B5EF4-FFF2-40B4-BE49-F238E27FC236}">
                  <a16:creationId xmlns:a16="http://schemas.microsoft.com/office/drawing/2014/main" id="{A1E66B80-019D-4A0B-84BD-A98756CE34F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69520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9" name="Freeform 29">
              <a:extLst>
                <a:ext uri="{FF2B5EF4-FFF2-40B4-BE49-F238E27FC236}">
                  <a16:creationId xmlns:a16="http://schemas.microsoft.com/office/drawing/2014/main" id="{E7B3AB83-469E-47AB-8461-9638A4684F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9682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0" name="Freeform 30">
              <a:extLst>
                <a:ext uri="{FF2B5EF4-FFF2-40B4-BE49-F238E27FC236}">
                  <a16:creationId xmlns:a16="http://schemas.microsoft.com/office/drawing/2014/main" id="{90202B5E-CF3C-4BB8-B690-246CCEE089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45823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1" name="Freeform 31">
              <a:extLst>
                <a:ext uri="{FF2B5EF4-FFF2-40B4-BE49-F238E27FC236}">
                  <a16:creationId xmlns:a16="http://schemas.microsoft.com/office/drawing/2014/main" id="{D9AA7C79-0EC4-41CB-977A-1EAD4AE7B1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98148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2" name="Freeform 32">
              <a:extLst>
                <a:ext uri="{FF2B5EF4-FFF2-40B4-BE49-F238E27FC236}">
                  <a16:creationId xmlns:a16="http://schemas.microsoft.com/office/drawing/2014/main" id="{1B4B8450-D752-4207-87B1-9DDC5CA8CB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26776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3" name="Freeform 29">
              <a:extLst>
                <a:ext uri="{FF2B5EF4-FFF2-40B4-BE49-F238E27FC236}">
                  <a16:creationId xmlns:a16="http://schemas.microsoft.com/office/drawing/2014/main" id="{17DBEE79-704D-4DF6-A9F8-B79261A1D0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74451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4" name="Freeform 30">
              <a:extLst>
                <a:ext uri="{FF2B5EF4-FFF2-40B4-BE49-F238E27FC236}">
                  <a16:creationId xmlns:a16="http://schemas.microsoft.com/office/drawing/2014/main" id="{C4B0CDC4-C36C-4AD6-B316-17630577E3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00592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5" name="Freeform 31">
              <a:extLst>
                <a:ext uri="{FF2B5EF4-FFF2-40B4-BE49-F238E27FC236}">
                  <a16:creationId xmlns:a16="http://schemas.microsoft.com/office/drawing/2014/main" id="{327F749F-5961-40CB-838C-7367CA221D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52918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6" name="Freeform 32">
              <a:extLst>
                <a:ext uri="{FF2B5EF4-FFF2-40B4-BE49-F238E27FC236}">
                  <a16:creationId xmlns:a16="http://schemas.microsoft.com/office/drawing/2014/main" id="{9BCA627F-8D7A-4117-B84B-B3D8932D46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81546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7" name="Freeform 29">
              <a:extLst>
                <a:ext uri="{FF2B5EF4-FFF2-40B4-BE49-F238E27FC236}">
                  <a16:creationId xmlns:a16="http://schemas.microsoft.com/office/drawing/2014/main" id="{5D368B86-2E72-41A9-8846-D2BA0DB411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29220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8" name="Freeform 30">
              <a:extLst>
                <a:ext uri="{FF2B5EF4-FFF2-40B4-BE49-F238E27FC236}">
                  <a16:creationId xmlns:a16="http://schemas.microsoft.com/office/drawing/2014/main" id="{6BA50F4C-E27E-4CE1-B26C-AAA5E94279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55360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9" name="Freeform 31">
              <a:extLst>
                <a:ext uri="{FF2B5EF4-FFF2-40B4-BE49-F238E27FC236}">
                  <a16:creationId xmlns:a16="http://schemas.microsoft.com/office/drawing/2014/main" id="{E0B16A02-F63C-48F7-95B6-29D463D27C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07686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0" name="Freeform 32">
              <a:extLst>
                <a:ext uri="{FF2B5EF4-FFF2-40B4-BE49-F238E27FC236}">
                  <a16:creationId xmlns:a16="http://schemas.microsoft.com/office/drawing/2014/main" id="{B402E983-103E-45E7-8045-50AFA2CCA7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36314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1" name="Freeform 29">
              <a:extLst>
                <a:ext uri="{FF2B5EF4-FFF2-40B4-BE49-F238E27FC236}">
                  <a16:creationId xmlns:a16="http://schemas.microsoft.com/office/drawing/2014/main" id="{6F0A3176-4124-42D9-B15A-44A8B5F4BD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83989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2" name="Freeform 30">
              <a:extLst>
                <a:ext uri="{FF2B5EF4-FFF2-40B4-BE49-F238E27FC236}">
                  <a16:creationId xmlns:a16="http://schemas.microsoft.com/office/drawing/2014/main" id="{4413C9F3-ECBF-4441-8C80-71FBD4E464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10130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3" name="Freeform 31">
              <a:extLst>
                <a:ext uri="{FF2B5EF4-FFF2-40B4-BE49-F238E27FC236}">
                  <a16:creationId xmlns:a16="http://schemas.microsoft.com/office/drawing/2014/main" id="{4C0C4FFD-F94C-481A-B798-F2C7D40E2C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62455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4" name="Freeform 32">
              <a:extLst>
                <a:ext uri="{FF2B5EF4-FFF2-40B4-BE49-F238E27FC236}">
                  <a16:creationId xmlns:a16="http://schemas.microsoft.com/office/drawing/2014/main" id="{67CD8325-4893-4827-8FD3-457A136764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91083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5" name="Freeform 543">
              <a:extLst>
                <a:ext uri="{FF2B5EF4-FFF2-40B4-BE49-F238E27FC236}">
                  <a16:creationId xmlns:a16="http://schemas.microsoft.com/office/drawing/2014/main" id="{28A590BC-8764-4827-9563-90390F1FADD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38757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6" name="Freeform 544">
              <a:extLst>
                <a:ext uri="{FF2B5EF4-FFF2-40B4-BE49-F238E27FC236}">
                  <a16:creationId xmlns:a16="http://schemas.microsoft.com/office/drawing/2014/main" id="{65C1C08D-76A6-48A7-AFCC-B4298D63AE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764899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7" name="Freeform 545">
              <a:extLst>
                <a:ext uri="{FF2B5EF4-FFF2-40B4-BE49-F238E27FC236}">
                  <a16:creationId xmlns:a16="http://schemas.microsoft.com/office/drawing/2014/main" id="{AFC0932D-E143-44C8-8A8B-BA72C93786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217225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8" name="Freeform 546">
              <a:extLst>
                <a:ext uri="{FF2B5EF4-FFF2-40B4-BE49-F238E27FC236}">
                  <a16:creationId xmlns:a16="http://schemas.microsoft.com/office/drawing/2014/main" id="{E3BBEB22-8117-47E3-9B44-F76335D205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45852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9" name="Freeform 29">
              <a:extLst>
                <a:ext uri="{FF2B5EF4-FFF2-40B4-BE49-F238E27FC236}">
                  <a16:creationId xmlns:a16="http://schemas.microsoft.com/office/drawing/2014/main" id="{2D663BCF-F608-4A60-AEFC-C883334A1B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093527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0" name="Freeform 31">
              <a:extLst>
                <a:ext uri="{FF2B5EF4-FFF2-40B4-BE49-F238E27FC236}">
                  <a16:creationId xmlns:a16="http://schemas.microsoft.com/office/drawing/2014/main" id="{08170C0F-1115-4115-9009-6DB393021E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871993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3" name="Freeform 30">
              <a:extLst>
                <a:ext uri="{FF2B5EF4-FFF2-40B4-BE49-F238E27FC236}">
                  <a16:creationId xmlns:a16="http://schemas.microsoft.com/office/drawing/2014/main" id="{E66D0B83-070A-41A7-B047-CF46CAC4D6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2710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4" name="Freeform 32">
              <a:extLst>
                <a:ext uri="{FF2B5EF4-FFF2-40B4-BE49-F238E27FC236}">
                  <a16:creationId xmlns:a16="http://schemas.microsoft.com/office/drawing/2014/main" id="{41BEF55C-3A00-4D11-9390-91B8ED4A93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663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5" name="Freeform 403">
              <a:extLst>
                <a:ext uri="{FF2B5EF4-FFF2-40B4-BE49-F238E27FC236}">
                  <a16:creationId xmlns:a16="http://schemas.microsoft.com/office/drawing/2014/main" id="{3D4E5D95-A585-47A1-A09C-9BF46FA536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337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6" name="Freeform 404">
              <a:extLst>
                <a:ext uri="{FF2B5EF4-FFF2-40B4-BE49-F238E27FC236}">
                  <a16:creationId xmlns:a16="http://schemas.microsoft.com/office/drawing/2014/main" id="{A5F525E3-4973-4E8A-853B-1308588DC5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7479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7" name="Freeform 405">
              <a:extLst>
                <a:ext uri="{FF2B5EF4-FFF2-40B4-BE49-F238E27FC236}">
                  <a16:creationId xmlns:a16="http://schemas.microsoft.com/office/drawing/2014/main" id="{5DA73921-847A-4E0F-B2A0-73CFDD3440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9806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8" name="Freeform 406">
              <a:extLst>
                <a:ext uri="{FF2B5EF4-FFF2-40B4-BE49-F238E27FC236}">
                  <a16:creationId xmlns:a16="http://schemas.microsoft.com/office/drawing/2014/main" id="{C871C2E8-491B-444B-999C-3B6D1ACD68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8432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9" name="Freeform 29">
              <a:extLst>
                <a:ext uri="{FF2B5EF4-FFF2-40B4-BE49-F238E27FC236}">
                  <a16:creationId xmlns:a16="http://schemas.microsoft.com/office/drawing/2014/main" id="{3DAEFBA8-124C-4771-839E-BBBD21E569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86107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0" name="Freeform 31">
              <a:extLst>
                <a:ext uri="{FF2B5EF4-FFF2-40B4-BE49-F238E27FC236}">
                  <a16:creationId xmlns:a16="http://schemas.microsoft.com/office/drawing/2014/main" id="{BD02B29D-5421-46A4-8A7D-DA78974AD4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4574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1" name="Freeform 29">
              <a:extLst>
                <a:ext uri="{FF2B5EF4-FFF2-40B4-BE49-F238E27FC236}">
                  <a16:creationId xmlns:a16="http://schemas.microsoft.com/office/drawing/2014/main" id="{ACE07CA6-04EE-499F-B0B9-699B3C6A94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14735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2" name="Freeform 30">
              <a:extLst>
                <a:ext uri="{FF2B5EF4-FFF2-40B4-BE49-F238E27FC236}">
                  <a16:creationId xmlns:a16="http://schemas.microsoft.com/office/drawing/2014/main" id="{7BD021BA-0E2E-418B-A078-4D7056245D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0877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3" name="Freeform 31">
              <a:extLst>
                <a:ext uri="{FF2B5EF4-FFF2-40B4-BE49-F238E27FC236}">
                  <a16:creationId xmlns:a16="http://schemas.microsoft.com/office/drawing/2014/main" id="{10C60CE9-9555-4DCF-8CEC-BBA39468DB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93203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4" name="Freeform 32">
              <a:extLst>
                <a:ext uri="{FF2B5EF4-FFF2-40B4-BE49-F238E27FC236}">
                  <a16:creationId xmlns:a16="http://schemas.microsoft.com/office/drawing/2014/main" id="{46C863CC-1204-4AEF-A22D-DF3FCF0BEB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1829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5" name="Freeform 29">
              <a:extLst>
                <a:ext uri="{FF2B5EF4-FFF2-40B4-BE49-F238E27FC236}">
                  <a16:creationId xmlns:a16="http://schemas.microsoft.com/office/drawing/2014/main" id="{E79C5C60-AEC5-4A11-9D7C-ABF3A058AA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69505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6" name="Freeform 30">
              <a:extLst>
                <a:ext uri="{FF2B5EF4-FFF2-40B4-BE49-F238E27FC236}">
                  <a16:creationId xmlns:a16="http://schemas.microsoft.com/office/drawing/2014/main" id="{08A1AB8F-11BA-476D-B5D9-43B6C95D32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95646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7" name="Freeform 31">
              <a:extLst>
                <a:ext uri="{FF2B5EF4-FFF2-40B4-BE49-F238E27FC236}">
                  <a16:creationId xmlns:a16="http://schemas.microsoft.com/office/drawing/2014/main" id="{5F5EFCA8-FAFD-4917-A54A-AC26344660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7971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8" name="Freeform 32">
              <a:extLst>
                <a:ext uri="{FF2B5EF4-FFF2-40B4-BE49-F238E27FC236}">
                  <a16:creationId xmlns:a16="http://schemas.microsoft.com/office/drawing/2014/main" id="{73C3F8F7-4F4D-4D13-B967-DAC3F42644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76599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9" name="Freeform 29">
              <a:extLst>
                <a:ext uri="{FF2B5EF4-FFF2-40B4-BE49-F238E27FC236}">
                  <a16:creationId xmlns:a16="http://schemas.microsoft.com/office/drawing/2014/main" id="{A850A168-A556-480E-9393-A1561FD527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24274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0" name="Freeform 30">
              <a:extLst>
                <a:ext uri="{FF2B5EF4-FFF2-40B4-BE49-F238E27FC236}">
                  <a16:creationId xmlns:a16="http://schemas.microsoft.com/office/drawing/2014/main" id="{9E6019E5-5960-427D-8D6A-0E110A423E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0415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1" name="Freeform 31">
              <a:extLst>
                <a:ext uri="{FF2B5EF4-FFF2-40B4-BE49-F238E27FC236}">
                  <a16:creationId xmlns:a16="http://schemas.microsoft.com/office/drawing/2014/main" id="{73B422F1-12E5-4C7B-81F3-A1AF372BF7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740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2" name="Freeform 32">
              <a:extLst>
                <a:ext uri="{FF2B5EF4-FFF2-40B4-BE49-F238E27FC236}">
                  <a16:creationId xmlns:a16="http://schemas.microsoft.com/office/drawing/2014/main" id="{87CAAA68-699C-458C-9D55-0CDA9013F8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1368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3" name="Freeform 29">
              <a:extLst>
                <a:ext uri="{FF2B5EF4-FFF2-40B4-BE49-F238E27FC236}">
                  <a16:creationId xmlns:a16="http://schemas.microsoft.com/office/drawing/2014/main" id="{CF98567B-448E-410B-9E8E-3A4ED40709F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9042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4" name="Freeform 30">
              <a:extLst>
                <a:ext uri="{FF2B5EF4-FFF2-40B4-BE49-F238E27FC236}">
                  <a16:creationId xmlns:a16="http://schemas.microsoft.com/office/drawing/2014/main" id="{B7F267B7-2F20-49BD-A370-8722F174AB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5183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5" name="Freeform 31">
              <a:extLst>
                <a:ext uri="{FF2B5EF4-FFF2-40B4-BE49-F238E27FC236}">
                  <a16:creationId xmlns:a16="http://schemas.microsoft.com/office/drawing/2014/main" id="{10B1C9F7-9D14-4B13-A1B5-EC3A0E9EA1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7509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6" name="Freeform 32">
              <a:extLst>
                <a:ext uri="{FF2B5EF4-FFF2-40B4-BE49-F238E27FC236}">
                  <a16:creationId xmlns:a16="http://schemas.microsoft.com/office/drawing/2014/main" id="{C51045DD-E868-4A21-B667-61B19EDB57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137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7" name="Freeform 425">
              <a:extLst>
                <a:ext uri="{FF2B5EF4-FFF2-40B4-BE49-F238E27FC236}">
                  <a16:creationId xmlns:a16="http://schemas.microsoft.com/office/drawing/2014/main" id="{524AACFB-F874-401F-B459-639B47F77E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33811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8" name="Freeform 426">
              <a:extLst>
                <a:ext uri="{FF2B5EF4-FFF2-40B4-BE49-F238E27FC236}">
                  <a16:creationId xmlns:a16="http://schemas.microsoft.com/office/drawing/2014/main" id="{8551931B-17AF-4406-958E-24898B2325E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59953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9" name="Freeform 427">
              <a:extLst>
                <a:ext uri="{FF2B5EF4-FFF2-40B4-BE49-F238E27FC236}">
                  <a16:creationId xmlns:a16="http://schemas.microsoft.com/office/drawing/2014/main" id="{56B8DD7C-BF22-48B0-B1F3-895ABF7CE7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12279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0" name="Freeform 428">
              <a:extLst>
                <a:ext uri="{FF2B5EF4-FFF2-40B4-BE49-F238E27FC236}">
                  <a16:creationId xmlns:a16="http://schemas.microsoft.com/office/drawing/2014/main" id="{753A93E8-F5EB-4F3F-B584-8C01974C75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0906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1" name="Freeform 29">
              <a:extLst>
                <a:ext uri="{FF2B5EF4-FFF2-40B4-BE49-F238E27FC236}">
                  <a16:creationId xmlns:a16="http://schemas.microsoft.com/office/drawing/2014/main" id="{6F7FC18E-C56B-485E-B1B6-0A656B4673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88581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2" name="Freeform 31">
              <a:extLst>
                <a:ext uri="{FF2B5EF4-FFF2-40B4-BE49-F238E27FC236}">
                  <a16:creationId xmlns:a16="http://schemas.microsoft.com/office/drawing/2014/main" id="{9BD84D72-C575-48B9-BAF5-EA234A7481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67048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7" name="Group 1816">
            <a:extLst>
              <a:ext uri="{FF2B5EF4-FFF2-40B4-BE49-F238E27FC236}">
                <a16:creationId xmlns:a16="http://schemas.microsoft.com/office/drawing/2014/main" id="{03FF1F65-9B53-4447-9561-8C77C76AC1E1}"/>
              </a:ext>
            </a:extLst>
          </p:cNvPr>
          <p:cNvGrpSpPr/>
          <p:nvPr userDrawn="1"/>
        </p:nvGrpSpPr>
        <p:grpSpPr>
          <a:xfrm>
            <a:off x="83664" y="4054314"/>
            <a:ext cx="12009863" cy="176637"/>
            <a:chOff x="83664" y="3988163"/>
            <a:chExt cx="12009863" cy="176637"/>
          </a:xfrm>
        </p:grpSpPr>
        <p:sp>
          <p:nvSpPr>
            <p:cNvPr id="1751" name="Freeform 29">
              <a:extLst>
                <a:ext uri="{FF2B5EF4-FFF2-40B4-BE49-F238E27FC236}">
                  <a16:creationId xmlns:a16="http://schemas.microsoft.com/office/drawing/2014/main" id="{6CEABA6D-E952-4508-95C7-90A7AD34591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871994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2" name="Freeform 30">
              <a:extLst>
                <a:ext uri="{FF2B5EF4-FFF2-40B4-BE49-F238E27FC236}">
                  <a16:creationId xmlns:a16="http://schemas.microsoft.com/office/drawing/2014/main" id="{1AA0E849-A0D3-4BF6-8DCD-C374BD404F7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545853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3" name="Freeform 31">
              <a:extLst>
                <a:ext uri="{FF2B5EF4-FFF2-40B4-BE49-F238E27FC236}">
                  <a16:creationId xmlns:a16="http://schemas.microsoft.com/office/drawing/2014/main" id="{11BAA6CA-4C22-4B41-B964-D9616FAF5B7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979088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4" name="Freeform 32">
              <a:extLst>
                <a:ext uri="{FF2B5EF4-FFF2-40B4-BE49-F238E27FC236}">
                  <a16:creationId xmlns:a16="http://schemas.microsoft.com/office/drawing/2014/main" id="{B220A376-DEFB-4028-BA85-15E13D0972D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652948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5" name="Freeform 29">
              <a:extLst>
                <a:ext uri="{FF2B5EF4-FFF2-40B4-BE49-F238E27FC236}">
                  <a16:creationId xmlns:a16="http://schemas.microsoft.com/office/drawing/2014/main" id="{CB213A73-6BC9-4898-B2BE-1460875662A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217224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6" name="Freeform 30">
              <a:extLst>
                <a:ext uri="{FF2B5EF4-FFF2-40B4-BE49-F238E27FC236}">
                  <a16:creationId xmlns:a16="http://schemas.microsoft.com/office/drawing/2014/main" id="{5FE5754A-C158-4FA1-AFB9-703820BB2B2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891084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7" name="Freeform 31">
              <a:extLst>
                <a:ext uri="{FF2B5EF4-FFF2-40B4-BE49-F238E27FC236}">
                  <a16:creationId xmlns:a16="http://schemas.microsoft.com/office/drawing/2014/main" id="{30993B25-CB5A-460B-BA58-314F2F05D7B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324319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8" name="Freeform 32">
              <a:extLst>
                <a:ext uri="{FF2B5EF4-FFF2-40B4-BE49-F238E27FC236}">
                  <a16:creationId xmlns:a16="http://schemas.microsoft.com/office/drawing/2014/main" id="{6591E170-61B5-4A4A-8E2F-F7FAF059071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998178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9" name="Freeform 29">
              <a:extLst>
                <a:ext uri="{FF2B5EF4-FFF2-40B4-BE49-F238E27FC236}">
                  <a16:creationId xmlns:a16="http://schemas.microsoft.com/office/drawing/2014/main" id="{CCAFB71E-6D93-459A-B5A4-70E84863523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562456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0" name="Freeform 30">
              <a:extLst>
                <a:ext uri="{FF2B5EF4-FFF2-40B4-BE49-F238E27FC236}">
                  <a16:creationId xmlns:a16="http://schemas.microsoft.com/office/drawing/2014/main" id="{C8DBB787-7878-4979-BE6F-863C0E42316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236315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1" name="Freeform 31">
              <a:extLst>
                <a:ext uri="{FF2B5EF4-FFF2-40B4-BE49-F238E27FC236}">
                  <a16:creationId xmlns:a16="http://schemas.microsoft.com/office/drawing/2014/main" id="{B2BCAD9C-AC5E-429F-B365-D757EFAEFE7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69550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2" name="Freeform 32">
              <a:extLst>
                <a:ext uri="{FF2B5EF4-FFF2-40B4-BE49-F238E27FC236}">
                  <a16:creationId xmlns:a16="http://schemas.microsoft.com/office/drawing/2014/main" id="{E8C4D6D2-9F0C-4AB0-B984-1DEB3FAE82D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343410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3" name="Freeform 29">
              <a:extLst>
                <a:ext uri="{FF2B5EF4-FFF2-40B4-BE49-F238E27FC236}">
                  <a16:creationId xmlns:a16="http://schemas.microsoft.com/office/drawing/2014/main" id="{D005CBE4-9E51-4434-9AF3-408F09414C7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907687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4" name="Freeform 30">
              <a:extLst>
                <a:ext uri="{FF2B5EF4-FFF2-40B4-BE49-F238E27FC236}">
                  <a16:creationId xmlns:a16="http://schemas.microsoft.com/office/drawing/2014/main" id="{58BA0F3B-9AD4-47AE-A6A9-A5E94D07AC8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581546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5" name="Freeform 31">
              <a:extLst>
                <a:ext uri="{FF2B5EF4-FFF2-40B4-BE49-F238E27FC236}">
                  <a16:creationId xmlns:a16="http://schemas.microsoft.com/office/drawing/2014/main" id="{7DC50B31-5D4D-4009-BFC1-CABDF333F9A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014782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6" name="Freeform 32">
              <a:extLst>
                <a:ext uri="{FF2B5EF4-FFF2-40B4-BE49-F238E27FC236}">
                  <a16:creationId xmlns:a16="http://schemas.microsoft.com/office/drawing/2014/main" id="{A748FE50-B695-46F2-B7ED-38FCBD8A5FA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688641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7" name="Freeform 565">
              <a:extLst>
                <a:ext uri="{FF2B5EF4-FFF2-40B4-BE49-F238E27FC236}">
                  <a16:creationId xmlns:a16="http://schemas.microsoft.com/office/drawing/2014/main" id="{C9A3D9EC-0FAD-408D-AD16-D8B4522F784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252918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8" name="Freeform 566">
              <a:extLst>
                <a:ext uri="{FF2B5EF4-FFF2-40B4-BE49-F238E27FC236}">
                  <a16:creationId xmlns:a16="http://schemas.microsoft.com/office/drawing/2014/main" id="{912659A5-C858-4F5E-854C-EEE69C01718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926777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9" name="Freeform 567">
              <a:extLst>
                <a:ext uri="{FF2B5EF4-FFF2-40B4-BE49-F238E27FC236}">
                  <a16:creationId xmlns:a16="http://schemas.microsoft.com/office/drawing/2014/main" id="{8C5414FE-C533-436C-B33E-7033AEB3A5B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360012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0" name="Freeform 568">
              <a:extLst>
                <a:ext uri="{FF2B5EF4-FFF2-40B4-BE49-F238E27FC236}">
                  <a16:creationId xmlns:a16="http://schemas.microsoft.com/office/drawing/2014/main" id="{13CD9A4C-A45B-4083-BD19-6DAF39F1836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33872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1" name="Freeform 29">
              <a:extLst>
                <a:ext uri="{FF2B5EF4-FFF2-40B4-BE49-F238E27FC236}">
                  <a16:creationId xmlns:a16="http://schemas.microsoft.com/office/drawing/2014/main" id="{4D201FE8-16E2-4F43-BADD-E866C46829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598148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2" name="Freeform 31">
              <a:extLst>
                <a:ext uri="{FF2B5EF4-FFF2-40B4-BE49-F238E27FC236}">
                  <a16:creationId xmlns:a16="http://schemas.microsoft.com/office/drawing/2014/main" id="{6335E7FD-03B1-4151-99FA-9B76ED5E2E3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705243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3" name="Freeform 29">
              <a:extLst>
                <a:ext uri="{FF2B5EF4-FFF2-40B4-BE49-F238E27FC236}">
                  <a16:creationId xmlns:a16="http://schemas.microsoft.com/office/drawing/2014/main" id="{511159B3-3CFE-41D7-8235-91341DECEFB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269520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4" name="Freeform 30">
              <a:extLst>
                <a:ext uri="{FF2B5EF4-FFF2-40B4-BE49-F238E27FC236}">
                  <a16:creationId xmlns:a16="http://schemas.microsoft.com/office/drawing/2014/main" id="{0110C056-BCC8-4269-B479-216D39614B8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943379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5" name="Freeform 31">
              <a:extLst>
                <a:ext uri="{FF2B5EF4-FFF2-40B4-BE49-F238E27FC236}">
                  <a16:creationId xmlns:a16="http://schemas.microsoft.com/office/drawing/2014/main" id="{629FA7F3-F5AF-4356-83F2-0FA42F3E50C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76614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6" name="Freeform 32">
              <a:extLst>
                <a:ext uri="{FF2B5EF4-FFF2-40B4-BE49-F238E27FC236}">
                  <a16:creationId xmlns:a16="http://schemas.microsoft.com/office/drawing/2014/main" id="{72870FDE-4D3B-4E8D-9910-4122861C766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050474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7" name="Freeform 29">
              <a:extLst>
                <a:ext uri="{FF2B5EF4-FFF2-40B4-BE49-F238E27FC236}">
                  <a16:creationId xmlns:a16="http://schemas.microsoft.com/office/drawing/2014/main" id="{A9914180-BC26-4432-B527-3A5901626DE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614751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8" name="Freeform 30">
              <a:extLst>
                <a:ext uri="{FF2B5EF4-FFF2-40B4-BE49-F238E27FC236}">
                  <a16:creationId xmlns:a16="http://schemas.microsoft.com/office/drawing/2014/main" id="{33A4B091-6813-43A9-9E22-279B1BD2917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288610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9" name="Freeform 31">
              <a:extLst>
                <a:ext uri="{FF2B5EF4-FFF2-40B4-BE49-F238E27FC236}">
                  <a16:creationId xmlns:a16="http://schemas.microsoft.com/office/drawing/2014/main" id="{8085FA5A-ED9E-4BC7-B0CD-C9F7722BBB7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721846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0" name="Freeform 32">
              <a:extLst>
                <a:ext uri="{FF2B5EF4-FFF2-40B4-BE49-F238E27FC236}">
                  <a16:creationId xmlns:a16="http://schemas.microsoft.com/office/drawing/2014/main" id="{CA4C268C-040A-4B92-9F06-7B6F04F80E2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95705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1" name="Freeform 29">
              <a:extLst>
                <a:ext uri="{FF2B5EF4-FFF2-40B4-BE49-F238E27FC236}">
                  <a16:creationId xmlns:a16="http://schemas.microsoft.com/office/drawing/2014/main" id="{D41CB1AE-D554-4C7B-BAA6-13B3210D000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959982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2" name="Freeform 30">
              <a:extLst>
                <a:ext uri="{FF2B5EF4-FFF2-40B4-BE49-F238E27FC236}">
                  <a16:creationId xmlns:a16="http://schemas.microsoft.com/office/drawing/2014/main" id="{F6898040-2126-413F-8CB2-5871EAAACDC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633842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3" name="Freeform 31">
              <a:extLst>
                <a:ext uri="{FF2B5EF4-FFF2-40B4-BE49-F238E27FC236}">
                  <a16:creationId xmlns:a16="http://schemas.microsoft.com/office/drawing/2014/main" id="{68FB2FB5-0EDA-4FD6-87FA-3AA196365F1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067077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4" name="Freeform 32">
              <a:extLst>
                <a:ext uri="{FF2B5EF4-FFF2-40B4-BE49-F238E27FC236}">
                  <a16:creationId xmlns:a16="http://schemas.microsoft.com/office/drawing/2014/main" id="{33B71BB0-F02E-4F4F-BACA-ADC766453CE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740936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5" name="Freeform 29">
              <a:extLst>
                <a:ext uri="{FF2B5EF4-FFF2-40B4-BE49-F238E27FC236}">
                  <a16:creationId xmlns:a16="http://schemas.microsoft.com/office/drawing/2014/main" id="{32768455-96D0-41F8-8803-C6D6546306F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305213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6" name="Freeform 30">
              <a:extLst>
                <a:ext uri="{FF2B5EF4-FFF2-40B4-BE49-F238E27FC236}">
                  <a16:creationId xmlns:a16="http://schemas.microsoft.com/office/drawing/2014/main" id="{4FF83843-8FBE-404B-A652-F25A1070AAB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979072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7" name="Freeform 31">
              <a:extLst>
                <a:ext uri="{FF2B5EF4-FFF2-40B4-BE49-F238E27FC236}">
                  <a16:creationId xmlns:a16="http://schemas.microsoft.com/office/drawing/2014/main" id="{531C27FF-0CAA-4E88-877A-69411ED9AA2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412308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8" name="Freeform 32">
              <a:extLst>
                <a:ext uri="{FF2B5EF4-FFF2-40B4-BE49-F238E27FC236}">
                  <a16:creationId xmlns:a16="http://schemas.microsoft.com/office/drawing/2014/main" id="{1E576583-92EB-4BC7-9333-5B753D92651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086167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9" name="Freeform 587">
              <a:extLst>
                <a:ext uri="{FF2B5EF4-FFF2-40B4-BE49-F238E27FC236}">
                  <a16:creationId xmlns:a16="http://schemas.microsoft.com/office/drawing/2014/main" id="{3B8B7108-49D5-47B3-8EAE-1F51F2E5D57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650445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90" name="Freeform 588">
              <a:extLst>
                <a:ext uri="{FF2B5EF4-FFF2-40B4-BE49-F238E27FC236}">
                  <a16:creationId xmlns:a16="http://schemas.microsoft.com/office/drawing/2014/main" id="{E8CB911C-EC4D-4F84-9348-FBEEF28EAC7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324303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91" name="Freeform 589">
              <a:extLst>
                <a:ext uri="{FF2B5EF4-FFF2-40B4-BE49-F238E27FC236}">
                  <a16:creationId xmlns:a16="http://schemas.microsoft.com/office/drawing/2014/main" id="{DAC7E04B-02A9-4EAB-A744-97A7C5400B6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757539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92" name="Freeform 590">
              <a:extLst>
                <a:ext uri="{FF2B5EF4-FFF2-40B4-BE49-F238E27FC236}">
                  <a16:creationId xmlns:a16="http://schemas.microsoft.com/office/drawing/2014/main" id="{F4F7B3CD-E8CF-4328-B22B-D4F9CD3401B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431399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93" name="Freeform 29">
              <a:extLst>
                <a:ext uri="{FF2B5EF4-FFF2-40B4-BE49-F238E27FC236}">
                  <a16:creationId xmlns:a16="http://schemas.microsoft.com/office/drawing/2014/main" id="{31AEE46C-2A33-47B4-A20C-9123C9EDC72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995675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94" name="Freeform 31">
              <a:extLst>
                <a:ext uri="{FF2B5EF4-FFF2-40B4-BE49-F238E27FC236}">
                  <a16:creationId xmlns:a16="http://schemas.microsoft.com/office/drawing/2014/main" id="{12871CD8-2DB0-49E2-A2FE-9D885A4DA3E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02769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3" name="Freeform 29">
              <a:extLst>
                <a:ext uri="{FF2B5EF4-FFF2-40B4-BE49-F238E27FC236}">
                  <a16:creationId xmlns:a16="http://schemas.microsoft.com/office/drawing/2014/main" id="{95817B6D-040B-4DDD-9348-0534339788B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667048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4" name="Freeform 30">
              <a:extLst>
                <a:ext uri="{FF2B5EF4-FFF2-40B4-BE49-F238E27FC236}">
                  <a16:creationId xmlns:a16="http://schemas.microsoft.com/office/drawing/2014/main" id="{C3DF66BE-EE07-49C6-AF25-C78FA2E42ED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40907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5" name="Freeform 31">
              <a:extLst>
                <a:ext uri="{FF2B5EF4-FFF2-40B4-BE49-F238E27FC236}">
                  <a16:creationId xmlns:a16="http://schemas.microsoft.com/office/drawing/2014/main" id="{CE05D7B4-2578-4FE8-972C-2D24B34ABFD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774142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6" name="Freeform 32">
              <a:extLst>
                <a:ext uri="{FF2B5EF4-FFF2-40B4-BE49-F238E27FC236}">
                  <a16:creationId xmlns:a16="http://schemas.microsoft.com/office/drawing/2014/main" id="{FC8D02A6-BD82-4503-9DDE-6669955756C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448001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7" name="Freeform 29">
              <a:extLst>
                <a:ext uri="{FF2B5EF4-FFF2-40B4-BE49-F238E27FC236}">
                  <a16:creationId xmlns:a16="http://schemas.microsoft.com/office/drawing/2014/main" id="{854A1D4B-FA43-47CA-AC85-FB20F2E3014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12278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8" name="Freeform 30">
              <a:extLst>
                <a:ext uri="{FF2B5EF4-FFF2-40B4-BE49-F238E27FC236}">
                  <a16:creationId xmlns:a16="http://schemas.microsoft.com/office/drawing/2014/main" id="{5AF95BA3-0AEC-412B-99BC-DB00E036A80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686138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9" name="Freeform 31">
              <a:extLst>
                <a:ext uri="{FF2B5EF4-FFF2-40B4-BE49-F238E27FC236}">
                  <a16:creationId xmlns:a16="http://schemas.microsoft.com/office/drawing/2014/main" id="{D264550B-484F-481F-9EF3-C1E8E944DAE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19373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0" name="Freeform 32">
              <a:extLst>
                <a:ext uri="{FF2B5EF4-FFF2-40B4-BE49-F238E27FC236}">
                  <a16:creationId xmlns:a16="http://schemas.microsoft.com/office/drawing/2014/main" id="{38129DBE-8B39-4887-89F3-64051744870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793231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1" name="Freeform 29">
              <a:extLst>
                <a:ext uri="{FF2B5EF4-FFF2-40B4-BE49-F238E27FC236}">
                  <a16:creationId xmlns:a16="http://schemas.microsoft.com/office/drawing/2014/main" id="{831A8309-6A73-45C2-B087-1CCCC1283E9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357510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2" name="Freeform 30">
              <a:extLst>
                <a:ext uri="{FF2B5EF4-FFF2-40B4-BE49-F238E27FC236}">
                  <a16:creationId xmlns:a16="http://schemas.microsoft.com/office/drawing/2014/main" id="{C98AD516-251A-4C67-BB65-9BBFC73ADD4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031369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3" name="Freeform 31">
              <a:extLst>
                <a:ext uri="{FF2B5EF4-FFF2-40B4-BE49-F238E27FC236}">
                  <a16:creationId xmlns:a16="http://schemas.microsoft.com/office/drawing/2014/main" id="{2334F0F6-77D7-4855-B129-F231B2969D5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464604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4" name="Freeform 32">
              <a:extLst>
                <a:ext uri="{FF2B5EF4-FFF2-40B4-BE49-F238E27FC236}">
                  <a16:creationId xmlns:a16="http://schemas.microsoft.com/office/drawing/2014/main" id="{8620528F-4DAB-4557-950E-B549476181C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138464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5" name="Freeform 29">
              <a:extLst>
                <a:ext uri="{FF2B5EF4-FFF2-40B4-BE49-F238E27FC236}">
                  <a16:creationId xmlns:a16="http://schemas.microsoft.com/office/drawing/2014/main" id="{657793A8-CF03-471A-AB50-1D186E625C6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702740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6" name="Freeform 30">
              <a:extLst>
                <a:ext uri="{FF2B5EF4-FFF2-40B4-BE49-F238E27FC236}">
                  <a16:creationId xmlns:a16="http://schemas.microsoft.com/office/drawing/2014/main" id="{6418A16B-9A9F-458C-8DBE-E70FDFCC32B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376599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7" name="Freeform 31">
              <a:extLst>
                <a:ext uri="{FF2B5EF4-FFF2-40B4-BE49-F238E27FC236}">
                  <a16:creationId xmlns:a16="http://schemas.microsoft.com/office/drawing/2014/main" id="{47E19927-3850-43A4-8E30-2BA40B757AF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809836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8" name="Freeform 32">
              <a:extLst>
                <a:ext uri="{FF2B5EF4-FFF2-40B4-BE49-F238E27FC236}">
                  <a16:creationId xmlns:a16="http://schemas.microsoft.com/office/drawing/2014/main" id="{EB5686E5-0C6D-4EBD-9161-C598BFF573C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483694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9" name="Freeform 447">
              <a:extLst>
                <a:ext uri="{FF2B5EF4-FFF2-40B4-BE49-F238E27FC236}">
                  <a16:creationId xmlns:a16="http://schemas.microsoft.com/office/drawing/2014/main" id="{7644655A-D839-4908-9EFA-3A72DBA442D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047972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0" name="Freeform 448">
              <a:extLst>
                <a:ext uri="{FF2B5EF4-FFF2-40B4-BE49-F238E27FC236}">
                  <a16:creationId xmlns:a16="http://schemas.microsoft.com/office/drawing/2014/main" id="{47F5CED3-FA95-4B65-9936-433082510EE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721830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1" name="Freeform 449">
              <a:extLst>
                <a:ext uri="{FF2B5EF4-FFF2-40B4-BE49-F238E27FC236}">
                  <a16:creationId xmlns:a16="http://schemas.microsoft.com/office/drawing/2014/main" id="{7B796CBC-3037-431F-919B-2874346EEC5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155066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2" name="Freeform 450">
              <a:extLst>
                <a:ext uri="{FF2B5EF4-FFF2-40B4-BE49-F238E27FC236}">
                  <a16:creationId xmlns:a16="http://schemas.microsoft.com/office/drawing/2014/main" id="{2C963BF1-7C4A-420B-9C74-3936A9BFE64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828926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3" name="Freeform 29">
              <a:extLst>
                <a:ext uri="{FF2B5EF4-FFF2-40B4-BE49-F238E27FC236}">
                  <a16:creationId xmlns:a16="http://schemas.microsoft.com/office/drawing/2014/main" id="{39EB11D3-7A18-41EC-8721-580B169FD06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393203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4" name="Freeform 31">
              <a:extLst>
                <a:ext uri="{FF2B5EF4-FFF2-40B4-BE49-F238E27FC236}">
                  <a16:creationId xmlns:a16="http://schemas.microsoft.com/office/drawing/2014/main" id="{BE349951-DDC5-4036-9168-327ED01A7F6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500297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5" name="Freeform 29">
              <a:extLst>
                <a:ext uri="{FF2B5EF4-FFF2-40B4-BE49-F238E27FC236}">
                  <a16:creationId xmlns:a16="http://schemas.microsoft.com/office/drawing/2014/main" id="{439ECB52-59C5-4248-9E6D-F64D01290A9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4575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6" name="Freeform 30">
              <a:extLst>
                <a:ext uri="{FF2B5EF4-FFF2-40B4-BE49-F238E27FC236}">
                  <a16:creationId xmlns:a16="http://schemas.microsoft.com/office/drawing/2014/main" id="{A540F224-FE70-41BB-8ED2-8189D9CA351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8433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7" name="Freeform 31">
              <a:extLst>
                <a:ext uri="{FF2B5EF4-FFF2-40B4-BE49-F238E27FC236}">
                  <a16:creationId xmlns:a16="http://schemas.microsoft.com/office/drawing/2014/main" id="{E88AAEF8-418E-4319-8550-98791E25C9A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71668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8" name="Freeform 32">
              <a:extLst>
                <a:ext uri="{FF2B5EF4-FFF2-40B4-BE49-F238E27FC236}">
                  <a16:creationId xmlns:a16="http://schemas.microsoft.com/office/drawing/2014/main" id="{1B8F18B3-559C-4EC9-BF41-EC4925420FD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45528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9" name="Freeform 29">
              <a:extLst>
                <a:ext uri="{FF2B5EF4-FFF2-40B4-BE49-F238E27FC236}">
                  <a16:creationId xmlns:a16="http://schemas.microsoft.com/office/drawing/2014/main" id="{36A2FC45-5203-4AD9-885F-11219EE753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9805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0" name="Freeform 30">
              <a:extLst>
                <a:ext uri="{FF2B5EF4-FFF2-40B4-BE49-F238E27FC236}">
                  <a16:creationId xmlns:a16="http://schemas.microsoft.com/office/drawing/2014/main" id="{8D335CF5-B47A-4403-AD42-4C985E3BE40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664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1" name="Freeform 31">
              <a:extLst>
                <a:ext uri="{FF2B5EF4-FFF2-40B4-BE49-F238E27FC236}">
                  <a16:creationId xmlns:a16="http://schemas.microsoft.com/office/drawing/2014/main" id="{4076E064-BBD2-41BF-8D95-16A4623D64F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6899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2" name="Freeform 32">
              <a:extLst>
                <a:ext uri="{FF2B5EF4-FFF2-40B4-BE49-F238E27FC236}">
                  <a16:creationId xmlns:a16="http://schemas.microsoft.com/office/drawing/2014/main" id="{C63CB843-A8CC-401A-91B0-7241179120D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90758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5001007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ec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459232" y="3145042"/>
            <a:ext cx="3288506" cy="704445"/>
          </a:xfrm>
          <a:prstGeom prst="rect">
            <a:avLst/>
          </a:prstGeom>
        </p:spPr>
      </p:pic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266127" y="5819469"/>
            <a:ext cx="11659748" cy="88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9234" tIns="143389" rIns="179234" bIns="143389"/>
          <a:lstStyle>
            <a:lvl1pPr>
              <a:defRPr>
                <a:solidFill>
                  <a:schemeClr val="tx1"/>
                </a:solidFill>
                <a:latin typeface="Segoe U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5pPr>
            <a:lvl6pPr marL="2514600" indent="-228600" defTabSz="931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6pPr>
            <a:lvl7pPr marL="2971800" indent="-228600" defTabSz="931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7pPr>
            <a:lvl8pPr marL="3429000" indent="-228600" defTabSz="931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8pPr>
            <a:lvl9pPr marL="3886200" indent="-228600" defTabSz="931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9pPr>
          </a:lstStyle>
          <a:p>
            <a:pPr defTabSz="913154" fontAlgn="base">
              <a:lnSpc>
                <a:spcPts val="1174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80">
                <a:solidFill>
                  <a:srgbClr val="FFFFFF"/>
                </a:solidFill>
              </a:rPr>
              <a:t>© 2017 Microsoft Corporation. All rights reserved. Microsoft, Windows, and other product names are or may be registered trademarks and/or trademarks in the U.S. and/or other countries.</a:t>
            </a:r>
          </a:p>
          <a:p>
            <a:pPr defTabSz="913154" fontAlgn="base">
              <a:lnSpc>
                <a:spcPts val="1174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80">
                <a:solidFill>
                  <a:srgbClr val="FFFFFF"/>
                </a:solidFill>
              </a:rPr>
              <a:t>The information herein is for informational purposes only and represents the current view of Microsoft Corporation as of the date of this presentation. Because Microsoft must respond to changing market</a:t>
            </a:r>
          </a:p>
          <a:p>
            <a:pPr defTabSz="913154" fontAlgn="base">
              <a:lnSpc>
                <a:spcPts val="1174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80">
                <a:solidFill>
                  <a:srgbClr val="FFFFFF"/>
                </a:solidFill>
              </a:rPr>
              <a:t>conditions, it should not be interpreted to be a commitment on the part of Microsoft, and Microsoft cannot guarantee the accuracy of any information provided after the date of this presentation.</a:t>
            </a:r>
          </a:p>
          <a:p>
            <a:pPr defTabSz="913154" fontAlgn="base">
              <a:lnSpc>
                <a:spcPts val="1174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80">
                <a:solidFill>
                  <a:srgbClr val="FFFFFF"/>
                </a:solidFill>
              </a:rPr>
              <a:t>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66995436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5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1277575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9544" y="3029995"/>
            <a:ext cx="9401560" cy="1793104"/>
          </a:xfrm>
          <a:noFill/>
        </p:spPr>
        <p:txBody>
          <a:bodyPr lIns="0" tIns="0" rIns="0" bIns="182880" anchor="b" anchorCtr="0"/>
          <a:lstStyle>
            <a:lvl1pPr>
              <a:defRPr sz="5294" strike="noStrike" spc="-147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Microsoft Azure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26426" y="4838790"/>
            <a:ext cx="9401560" cy="945435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68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038D2D-1DAD-4635-91A4-FF50E12092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7310" y="241380"/>
            <a:ext cx="1279717" cy="57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784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E73B716-5AC1-4E6F-99C0-F195B0C587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9544" y="3029995"/>
            <a:ext cx="9401560" cy="1793104"/>
          </a:xfrm>
          <a:noFill/>
        </p:spPr>
        <p:txBody>
          <a:bodyPr lIns="0" tIns="0" rIns="0" bIns="182880" anchor="b" anchorCtr="0"/>
          <a:lstStyle>
            <a:lvl1pPr>
              <a:defRPr sz="5294" strike="noStrike" spc="-147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Microsoft Azure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78FD896-9F6B-4251-9F12-35FEF1AF740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6426" y="4838790"/>
            <a:ext cx="9401560" cy="945435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68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0B53BF-E558-4E46-A0BB-087AC6D68C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7310" y="241380"/>
            <a:ext cx="1279717" cy="57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709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sitting in a chair using a computer&#10;&#10;Description generated with very high confidence">
            <a:extLst>
              <a:ext uri="{FF2B5EF4-FFF2-40B4-BE49-F238E27FC236}">
                <a16:creationId xmlns:a16="http://schemas.microsoft.com/office/drawing/2014/main" id="{03D2BC42-713B-428D-8ED4-A1554F175C3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3509" y="0"/>
            <a:ext cx="12205509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918950D-BA52-4C37-9FC7-9B2441DABC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9544" y="3029995"/>
            <a:ext cx="9401560" cy="1793104"/>
          </a:xfrm>
          <a:noFill/>
        </p:spPr>
        <p:txBody>
          <a:bodyPr lIns="0" tIns="0" rIns="0" bIns="182880" anchor="b" anchorCtr="0"/>
          <a:lstStyle>
            <a:lvl1pPr>
              <a:defRPr sz="5294" strike="noStrike" spc="-147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Microsoft Azure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B7969DA-51E9-4FB3-BFCC-63C88E80862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6426" y="4838790"/>
            <a:ext cx="9401560" cy="945435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68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0D28F43-8FFF-4944-9497-29A9A4AAFE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9544" y="437137"/>
            <a:ext cx="896425" cy="19021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5425DAE-615C-43B0-B402-C4EAEA056288}"/>
              </a:ext>
            </a:extLst>
          </p:cNvPr>
          <p:cNvSpPr/>
          <p:nvPr userDrawn="1"/>
        </p:nvSpPr>
        <p:spPr bwMode="auto">
          <a:xfrm>
            <a:off x="200025" y="2609850"/>
            <a:ext cx="9772650" cy="3390900"/>
          </a:xfrm>
          <a:prstGeom prst="rect">
            <a:avLst/>
          </a:prstGeom>
          <a:solidFill>
            <a:schemeClr val="accent3">
              <a:lumMod val="75000"/>
              <a:alpha val="58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54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23BF4-B96D-42A7-9A78-B6CF37AF3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8C37A-FCF3-4589-9CE6-0A334CE8A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816790-F54D-495D-AF41-FFC139178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9BC4C4-976B-4993-ABA2-CEBF26989B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69802E-C32D-4EBF-BA6F-60A49429D1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1E8384-7A24-48F1-89A7-3BC70592A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67ACB4-1ABB-4F2C-AA3C-3F554886C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02201C-B980-4172-A878-FFBBD5292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5085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6425" y="1202871"/>
            <a:ext cx="3632388" cy="1172553"/>
          </a:xfrm>
        </p:spPr>
        <p:txBody>
          <a:bodyPr lIns="91440" tIns="0" rIns="0" bIns="0"/>
          <a:lstStyle>
            <a:lvl1pPr>
              <a:defRPr sz="1961" spc="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212722" y="1202872"/>
            <a:ext cx="3618382" cy="3289228"/>
          </a:xfrm>
        </p:spPr>
        <p:txBody>
          <a:bodyPr wrap="square" lIns="0" tIns="0" rIns="0" bIns="0">
            <a:noAutofit/>
          </a:bodyPr>
          <a:lstStyle>
            <a:lvl1pPr marL="0" marR="0" indent="0" algn="l" defTabSz="5073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9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961" spc="0" baseline="0">
                <a:solidFill>
                  <a:schemeClr val="tx1"/>
                </a:solidFill>
                <a:latin typeface="+mj-lt"/>
              </a:defRPr>
            </a:lvl1pPr>
            <a:lvl2pPr marL="224097" indent="0">
              <a:buNone/>
              <a:defRPr sz="1765"/>
            </a:lvl2pPr>
            <a:lvl3pPr marL="448193" indent="0">
              <a:buNone/>
              <a:defRPr sz="1765"/>
            </a:lvl3pPr>
            <a:lvl4pPr marL="672290" indent="0">
              <a:buNone/>
              <a:defRPr sz="1765"/>
            </a:lvl4pPr>
            <a:lvl5pPr marL="896386" indent="0">
              <a:buNone/>
              <a:defRPr sz="1765"/>
            </a:lvl5pPr>
          </a:lstStyle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23688711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7318" y="2139702"/>
            <a:ext cx="11339774" cy="1223171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274"/>
              </a:spcAft>
              <a:buNone/>
              <a:defRPr sz="2549" b="0" i="0">
                <a:solidFill>
                  <a:srgbClr val="000000"/>
                </a:solidFill>
                <a:latin typeface="+mn-lt"/>
              </a:defRPr>
            </a:lvl1pPr>
            <a:lvl2pPr marL="224097" indent="0">
              <a:lnSpc>
                <a:spcPct val="90000"/>
              </a:lnSpc>
              <a:spcBef>
                <a:spcPts val="0"/>
              </a:spcBef>
              <a:spcAft>
                <a:spcPts val="1274"/>
              </a:spcAft>
              <a:buNone/>
              <a:defRPr sz="1961">
                <a:solidFill>
                  <a:srgbClr val="000000"/>
                </a:solidFill>
              </a:defRPr>
            </a:lvl2pPr>
            <a:lvl3pPr marL="448193" indent="0">
              <a:spcBef>
                <a:spcPts val="0"/>
              </a:spcBef>
              <a:spcAft>
                <a:spcPts val="1274"/>
              </a:spcAft>
              <a:buNone/>
              <a:defRPr sz="1961">
                <a:solidFill>
                  <a:srgbClr val="000000"/>
                </a:solidFill>
              </a:defRPr>
            </a:lvl3pPr>
            <a:lvl4pPr marL="672290" indent="0">
              <a:spcBef>
                <a:spcPts val="0"/>
              </a:spcBef>
              <a:spcAft>
                <a:spcPts val="1274"/>
              </a:spcAft>
              <a:buNone/>
              <a:defRPr sz="1961"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First level Segoe UI 26pt</a:t>
            </a:r>
          </a:p>
          <a:p>
            <a:pPr lvl="1"/>
            <a:r>
              <a:rPr lang="en-US"/>
              <a:t>Second level Segoe UI 20pt</a:t>
            </a:r>
          </a:p>
          <a:p>
            <a:pPr lvl="2"/>
            <a:r>
              <a:rPr lang="en-US"/>
              <a:t>Third level Segoe UI 20pt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302551"/>
            <a:ext cx="11336039" cy="739343"/>
          </a:xfrm>
          <a:prstGeom prst="rect">
            <a:avLst/>
          </a:prstGeom>
        </p:spPr>
        <p:txBody>
          <a:bodyPr vert="horz" wrap="square" lIns="9144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32pt</a:t>
            </a:r>
          </a:p>
        </p:txBody>
      </p:sp>
    </p:spTree>
    <p:extLst>
      <p:ext uri="{BB962C8B-B14F-4D97-AF65-F5344CB8AC3E}">
        <p14:creationId xmlns:p14="http://schemas.microsoft.com/office/powerpoint/2010/main" val="2330280450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6000" y="1601788"/>
            <a:ext cx="5681091" cy="1208921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274"/>
              </a:spcAft>
              <a:buNone/>
              <a:defRPr sz="2400" b="0" i="0">
                <a:solidFill>
                  <a:srgbClr val="000000"/>
                </a:solidFill>
                <a:latin typeface="+mn-lt"/>
              </a:defRPr>
            </a:lvl1pPr>
            <a:lvl2pPr marL="224097" indent="0">
              <a:lnSpc>
                <a:spcPct val="90000"/>
              </a:lnSpc>
              <a:spcBef>
                <a:spcPts val="0"/>
              </a:spcBef>
              <a:spcAft>
                <a:spcPts val="1274"/>
              </a:spcAft>
              <a:buNone/>
              <a:defRPr sz="1800">
                <a:solidFill>
                  <a:srgbClr val="000000"/>
                </a:solidFill>
              </a:defRPr>
            </a:lvl2pPr>
            <a:lvl3pPr marL="448193" indent="0">
              <a:spcBef>
                <a:spcPts val="0"/>
              </a:spcBef>
              <a:spcAft>
                <a:spcPts val="1274"/>
              </a:spcAft>
              <a:buNone/>
              <a:defRPr sz="1800">
                <a:solidFill>
                  <a:srgbClr val="000000"/>
                </a:solidFill>
              </a:defRPr>
            </a:lvl3pPr>
            <a:lvl4pPr marL="672290" indent="0">
              <a:spcBef>
                <a:spcPts val="0"/>
              </a:spcBef>
              <a:spcAft>
                <a:spcPts val="1274"/>
              </a:spcAft>
              <a:buNone/>
              <a:defRPr sz="1961"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First level Segoe UI 26pt</a:t>
            </a:r>
          </a:p>
          <a:p>
            <a:pPr lvl="1"/>
            <a:r>
              <a:rPr lang="en-US"/>
              <a:t>Second level Segoe UI 20pt</a:t>
            </a:r>
          </a:p>
          <a:p>
            <a:pPr lvl="2"/>
            <a:r>
              <a:rPr lang="en-US"/>
              <a:t>Third level Segoe UI 20pt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5" y="302551"/>
            <a:ext cx="11350666" cy="739343"/>
          </a:xfrm>
          <a:prstGeom prst="rect">
            <a:avLst/>
          </a:prstGeom>
        </p:spPr>
        <p:txBody>
          <a:bodyPr vert="horz" wrap="square" lIns="9144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32pt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7CA88A-AF8C-4F1F-AC97-D9271C56957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7038" y="1601788"/>
            <a:ext cx="4252912" cy="332399"/>
          </a:xfrm>
        </p:spPr>
        <p:txBody>
          <a:bodyPr lIns="146304"/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subtitle</a:t>
            </a:r>
          </a:p>
        </p:txBody>
      </p:sp>
    </p:spTree>
    <p:extLst>
      <p:ext uri="{BB962C8B-B14F-4D97-AF65-F5344CB8AC3E}">
        <p14:creationId xmlns:p14="http://schemas.microsoft.com/office/powerpoint/2010/main" val="3660888793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6000" y="1601788"/>
            <a:ext cx="5681091" cy="1208921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274"/>
              </a:spcAft>
              <a:buNone/>
              <a:defRPr sz="2400" b="0" i="0">
                <a:solidFill>
                  <a:srgbClr val="000000"/>
                </a:solidFill>
                <a:latin typeface="+mn-lt"/>
              </a:defRPr>
            </a:lvl1pPr>
            <a:lvl2pPr marL="224097" indent="0">
              <a:lnSpc>
                <a:spcPct val="90000"/>
              </a:lnSpc>
              <a:spcBef>
                <a:spcPts val="0"/>
              </a:spcBef>
              <a:spcAft>
                <a:spcPts val="1274"/>
              </a:spcAft>
              <a:buNone/>
              <a:defRPr sz="1800">
                <a:solidFill>
                  <a:srgbClr val="000000"/>
                </a:solidFill>
              </a:defRPr>
            </a:lvl2pPr>
            <a:lvl3pPr marL="448193" indent="0">
              <a:spcBef>
                <a:spcPts val="0"/>
              </a:spcBef>
              <a:spcAft>
                <a:spcPts val="1274"/>
              </a:spcAft>
              <a:buNone/>
              <a:defRPr sz="1800">
                <a:solidFill>
                  <a:srgbClr val="000000"/>
                </a:solidFill>
              </a:defRPr>
            </a:lvl3pPr>
            <a:lvl4pPr marL="672290" indent="0">
              <a:spcBef>
                <a:spcPts val="0"/>
              </a:spcBef>
              <a:spcAft>
                <a:spcPts val="1274"/>
              </a:spcAft>
              <a:buNone/>
              <a:defRPr sz="1961"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First level Segoe UI 26pt</a:t>
            </a:r>
          </a:p>
          <a:p>
            <a:pPr lvl="1"/>
            <a:r>
              <a:rPr lang="en-US"/>
              <a:t>Second level Segoe UI 20pt</a:t>
            </a:r>
          </a:p>
          <a:p>
            <a:pPr lvl="2"/>
            <a:r>
              <a:rPr lang="en-US"/>
              <a:t>Third level Segoe UI 20pt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5" y="302551"/>
            <a:ext cx="11350666" cy="739343"/>
          </a:xfrm>
          <a:prstGeom prst="rect">
            <a:avLst/>
          </a:prstGeom>
        </p:spPr>
        <p:txBody>
          <a:bodyPr vert="horz" wrap="square" lIns="9144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32pt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C9B7BD6-AEB0-414B-803A-D694DC93C2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6423" y="991608"/>
            <a:ext cx="11339774" cy="271592"/>
          </a:xfrm>
        </p:spPr>
        <p:txBody>
          <a:bodyPr wrap="square" lIns="9144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274"/>
              </a:spcAft>
              <a:buNone/>
              <a:defRPr sz="1961" b="0" i="0">
                <a:solidFill>
                  <a:srgbClr val="000000"/>
                </a:solidFill>
                <a:latin typeface="+mn-lt"/>
              </a:defRPr>
            </a:lvl1pPr>
            <a:lvl2pPr marL="224097" indent="0">
              <a:lnSpc>
                <a:spcPct val="90000"/>
              </a:lnSpc>
              <a:spcBef>
                <a:spcPts val="0"/>
              </a:spcBef>
              <a:spcAft>
                <a:spcPts val="1274"/>
              </a:spcAft>
              <a:buNone/>
              <a:defRPr sz="1961">
                <a:solidFill>
                  <a:schemeClr val="tx2"/>
                </a:solidFill>
              </a:defRPr>
            </a:lvl2pPr>
            <a:lvl3pPr marL="448193" indent="0">
              <a:spcBef>
                <a:spcPts val="0"/>
              </a:spcBef>
              <a:spcAft>
                <a:spcPts val="1274"/>
              </a:spcAft>
              <a:buNone/>
              <a:defRPr sz="1961"/>
            </a:lvl3pPr>
            <a:lvl4pPr marL="672290" indent="0">
              <a:spcBef>
                <a:spcPts val="0"/>
              </a:spcBef>
              <a:spcAft>
                <a:spcPts val="1274"/>
              </a:spcAft>
              <a:buNone/>
              <a:defRPr sz="1961"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Subtitle Segoe UI</a:t>
            </a:r>
          </a:p>
        </p:txBody>
      </p:sp>
    </p:spTree>
    <p:extLst>
      <p:ext uri="{BB962C8B-B14F-4D97-AF65-F5344CB8AC3E}">
        <p14:creationId xmlns:p14="http://schemas.microsoft.com/office/powerpoint/2010/main" val="504125152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body slide (with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5" y="302551"/>
            <a:ext cx="7586360" cy="758022"/>
          </a:xfrm>
          <a:prstGeom prst="rect">
            <a:avLst/>
          </a:prstGeom>
        </p:spPr>
        <p:txBody>
          <a:bodyPr vert="horz" wrap="square" lIns="9144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32pt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F94EA65-2CBF-4A04-9D22-169D8572F34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6423" y="991608"/>
            <a:ext cx="7588860" cy="271592"/>
          </a:xfrm>
        </p:spPr>
        <p:txBody>
          <a:bodyPr wrap="square" lIns="9144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274"/>
              </a:spcAft>
              <a:buNone/>
              <a:defRPr sz="1961" b="0" i="0">
                <a:solidFill>
                  <a:srgbClr val="000000"/>
                </a:solidFill>
                <a:latin typeface="+mn-lt"/>
              </a:defRPr>
            </a:lvl1pPr>
            <a:lvl2pPr marL="224097" indent="0">
              <a:lnSpc>
                <a:spcPct val="90000"/>
              </a:lnSpc>
              <a:spcBef>
                <a:spcPts val="0"/>
              </a:spcBef>
              <a:spcAft>
                <a:spcPts val="1274"/>
              </a:spcAft>
              <a:buNone/>
              <a:defRPr sz="1961">
                <a:solidFill>
                  <a:schemeClr val="tx2"/>
                </a:solidFill>
              </a:defRPr>
            </a:lvl2pPr>
            <a:lvl3pPr marL="448193" indent="0">
              <a:spcBef>
                <a:spcPts val="0"/>
              </a:spcBef>
              <a:spcAft>
                <a:spcPts val="1274"/>
              </a:spcAft>
              <a:buNone/>
              <a:defRPr sz="1961"/>
            </a:lvl3pPr>
            <a:lvl4pPr marL="672290" indent="0">
              <a:spcBef>
                <a:spcPts val="0"/>
              </a:spcBef>
              <a:spcAft>
                <a:spcPts val="1274"/>
              </a:spcAft>
              <a:buNone/>
              <a:defRPr sz="1961"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Subtitle Segoe UI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7626C7-7042-4BA3-8CEC-E87FE515C1F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424" y="2145841"/>
            <a:ext cx="7586360" cy="829458"/>
          </a:xfrm>
        </p:spPr>
        <p:txBody>
          <a:bodyPr wrap="square" lIns="9144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988"/>
              </a:spcAft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488"/>
              </a:spcAft>
              <a:buNone/>
              <a:defRPr sz="1600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spcAft>
                <a:spcPts val="1274"/>
              </a:spcAft>
              <a:buNone/>
              <a:defRPr sz="1200" spc="20" baseline="0">
                <a:solidFill>
                  <a:schemeClr val="tx1"/>
                </a:solidFill>
                <a:latin typeface="+mj-lt"/>
              </a:defRPr>
            </a:lvl3pPr>
            <a:lvl4pPr marL="672290" indent="0">
              <a:spcBef>
                <a:spcPts val="0"/>
              </a:spcBef>
              <a:spcAft>
                <a:spcPts val="1274"/>
              </a:spcAft>
              <a:buNone/>
              <a:defRPr sz="1961"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First level Segoe UI 24pt</a:t>
            </a:r>
          </a:p>
          <a:p>
            <a:pPr lvl="1"/>
            <a:r>
              <a:rPr lang="en-US"/>
              <a:t>Second level Segoe UI 16pt</a:t>
            </a:r>
          </a:p>
          <a:p>
            <a:pPr lvl="2"/>
            <a:r>
              <a:rPr lang="en-US"/>
              <a:t>THIRD LEVEL SEGOE UI 12PT</a:t>
            </a:r>
          </a:p>
        </p:txBody>
      </p:sp>
    </p:spTree>
    <p:extLst>
      <p:ext uri="{BB962C8B-B14F-4D97-AF65-F5344CB8AC3E}">
        <p14:creationId xmlns:p14="http://schemas.microsoft.com/office/powerpoint/2010/main" val="4134786008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slide (with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302551"/>
            <a:ext cx="11336039" cy="758022"/>
          </a:xfrm>
          <a:prstGeom prst="rect">
            <a:avLst/>
          </a:prstGeom>
        </p:spPr>
        <p:txBody>
          <a:bodyPr vert="horz" wrap="square" lIns="9144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32pt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F94EA65-2CBF-4A04-9D22-169D8572F34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6423" y="991608"/>
            <a:ext cx="11339774" cy="271592"/>
          </a:xfrm>
        </p:spPr>
        <p:txBody>
          <a:bodyPr wrap="square" lIns="9144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274"/>
              </a:spcAft>
              <a:buNone/>
              <a:defRPr sz="1961" b="0" i="0">
                <a:solidFill>
                  <a:srgbClr val="000000"/>
                </a:solidFill>
                <a:latin typeface="+mn-lt"/>
              </a:defRPr>
            </a:lvl1pPr>
            <a:lvl2pPr marL="224097" indent="0">
              <a:lnSpc>
                <a:spcPct val="90000"/>
              </a:lnSpc>
              <a:spcBef>
                <a:spcPts val="0"/>
              </a:spcBef>
              <a:spcAft>
                <a:spcPts val="1274"/>
              </a:spcAft>
              <a:buNone/>
              <a:defRPr sz="1961">
                <a:solidFill>
                  <a:schemeClr val="tx2"/>
                </a:solidFill>
              </a:defRPr>
            </a:lvl2pPr>
            <a:lvl3pPr marL="448193" indent="0">
              <a:spcBef>
                <a:spcPts val="0"/>
              </a:spcBef>
              <a:spcAft>
                <a:spcPts val="1274"/>
              </a:spcAft>
              <a:buNone/>
              <a:defRPr sz="1961"/>
            </a:lvl3pPr>
            <a:lvl4pPr marL="672290" indent="0">
              <a:spcBef>
                <a:spcPts val="0"/>
              </a:spcBef>
              <a:spcAft>
                <a:spcPts val="1274"/>
              </a:spcAft>
              <a:buNone/>
              <a:defRPr sz="1961"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Subtitle Segoe UI</a:t>
            </a:r>
          </a:p>
        </p:txBody>
      </p:sp>
    </p:spTree>
    <p:extLst>
      <p:ext uri="{BB962C8B-B14F-4D97-AF65-F5344CB8AC3E}">
        <p14:creationId xmlns:p14="http://schemas.microsoft.com/office/powerpoint/2010/main" val="3055229828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BDBC305C-A9C3-4278-AFC0-C99DFD80A6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302551"/>
            <a:ext cx="11336039" cy="758022"/>
          </a:xfrm>
          <a:prstGeom prst="rect">
            <a:avLst/>
          </a:prstGeom>
        </p:spPr>
        <p:txBody>
          <a:bodyPr vert="horz" wrap="square" lIns="9144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561366052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26424" y="2135537"/>
            <a:ext cx="3632388" cy="2583813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96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 hasCustomPrompt="1"/>
          </p:nvPr>
        </p:nvSpPr>
        <p:spPr>
          <a:xfrm>
            <a:off x="4281364" y="2135537"/>
            <a:ext cx="3623050" cy="2583813"/>
          </a:xfrm>
          <a:blipFill>
            <a:blip r:embed="rId3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96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8126963" y="2135536"/>
            <a:ext cx="3634002" cy="2583814"/>
          </a:xfrm>
          <a:blipFill>
            <a:blip r:embed="rId4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96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26424" y="4927922"/>
            <a:ext cx="3630521" cy="1307666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None/>
              <a:defRPr sz="1568" b="1">
                <a:solidFill>
                  <a:schemeClr val="tx2"/>
                </a:solidFill>
                <a:latin typeface="+mj-lt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ClrTx/>
              <a:buSzPct val="90000"/>
              <a:buFont typeface="Arial" panose="020B0604020202020204" pitchFamily="34" charset="0"/>
              <a:buNone/>
              <a:tabLst/>
              <a:defRPr sz="1568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16</a:t>
            </a:r>
          </a:p>
          <a:p>
            <a:pPr lvl="1"/>
            <a:r>
              <a:rPr lang="en-US"/>
              <a:t>Body copy Segoe Regular 16.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</a:t>
            </a:r>
            <a:r>
              <a:rPr lang="en-US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281361" y="4927922"/>
            <a:ext cx="3623050" cy="1307666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None/>
              <a:defRPr sz="1568">
                <a:solidFill>
                  <a:schemeClr val="tx2"/>
                </a:solidFill>
                <a:latin typeface="+mj-lt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ClrTx/>
              <a:buSzPct val="90000"/>
              <a:buFont typeface="Arial" panose="020B0604020202020204" pitchFamily="34" charset="0"/>
              <a:buNone/>
              <a:tabLst/>
              <a:defRPr sz="1568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16</a:t>
            </a:r>
          </a:p>
          <a:p>
            <a:pPr lvl="1"/>
            <a:r>
              <a:rPr lang="en-US"/>
              <a:t>Body copy Segoe Regular 16.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</a:t>
            </a:r>
            <a:r>
              <a:rPr lang="en-US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126963" y="4927922"/>
            <a:ext cx="3630521" cy="1307666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None/>
              <a:defRPr sz="1568">
                <a:solidFill>
                  <a:schemeClr val="tx2"/>
                </a:solidFill>
                <a:latin typeface="+mj-lt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ClrTx/>
              <a:buSzPct val="90000"/>
              <a:buFont typeface="Arial" panose="020B0604020202020204" pitchFamily="34" charset="0"/>
              <a:buNone/>
              <a:tabLst/>
              <a:defRPr sz="1568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Paragraph title Segoe UI bold 16</a:t>
            </a:r>
          </a:p>
          <a:p>
            <a:pPr lvl="1"/>
            <a:r>
              <a:rPr lang="en-US"/>
              <a:t>Body copy Segoe Regular 16.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</a:t>
            </a:r>
            <a:r>
              <a:rPr lang="en-US"/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4138D0E-FA08-493B-A3B5-1ED81872AD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440495"/>
            <a:ext cx="11336039" cy="739343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/>
            </a:lvl1pPr>
          </a:lstStyle>
          <a:p>
            <a:r>
              <a:rPr lang="en-US"/>
              <a:t>Photo layout 2</a:t>
            </a:r>
          </a:p>
        </p:txBody>
      </p:sp>
    </p:spTree>
    <p:extLst>
      <p:ext uri="{BB962C8B-B14F-4D97-AF65-F5344CB8AC3E}">
        <p14:creationId xmlns:p14="http://schemas.microsoft.com/office/powerpoint/2010/main" val="2925243478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line Image Placeholder 2">
            <a:extLst>
              <a:ext uri="{FF2B5EF4-FFF2-40B4-BE49-F238E27FC236}">
                <a16:creationId xmlns:a16="http://schemas.microsoft.com/office/drawing/2014/main" id="{562D5679-B66F-A244-9E94-0FFE5F1B6168}"/>
              </a:ext>
            </a:extLst>
          </p:cNvPr>
          <p:cNvSpPr>
            <a:spLocks noGrp="1"/>
          </p:cNvSpPr>
          <p:nvPr>
            <p:ph type="clipArt" sz="quarter" idx="11" hasCustomPrompt="1"/>
          </p:nvPr>
        </p:nvSpPr>
        <p:spPr>
          <a:xfrm>
            <a:off x="5982391" y="2145841"/>
            <a:ext cx="5780073" cy="3756460"/>
          </a:xfrm>
        </p:spPr>
        <p:txBody>
          <a:bodyPr anchor="ctr">
            <a:noAutofit/>
          </a:bodyPr>
          <a:lstStyle>
            <a:lvl1pPr algn="ctr">
              <a:defRPr sz="1961">
                <a:latin typeface="+mj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26424" y="2145841"/>
            <a:ext cx="5138175" cy="2573509"/>
          </a:xfrm>
        </p:spPr>
        <p:txBody>
          <a:bodyPr wrap="square" lIns="0" tIns="0" rIns="0" bIns="0">
            <a:no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549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549" b="0" i="0">
                <a:solidFill>
                  <a:srgbClr val="000000"/>
                </a:solidFill>
                <a:latin typeface="+mn-lt"/>
              </a:defRPr>
            </a:lvl1pPr>
            <a:lvl2pPr marL="224097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pt-BR"/>
              <a:t>Subhead Segoe UI 26pt</a:t>
            </a:r>
          </a:p>
          <a:p>
            <a:pPr lvl="0"/>
            <a:r>
              <a:rPr lang="pt-BR"/>
              <a:t>Subhead Segoe UI 26pt</a:t>
            </a:r>
          </a:p>
          <a:p>
            <a:pPr lvl="0"/>
            <a:r>
              <a:rPr lang="pt-BR"/>
              <a:t>Subhead Segoe UI 26pt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E60CBD1C-0AFE-4EB9-94D7-943981FE05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440495"/>
            <a:ext cx="11336039" cy="739343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Device layout</a:t>
            </a:r>
          </a:p>
        </p:txBody>
      </p:sp>
    </p:spTree>
    <p:extLst>
      <p:ext uri="{BB962C8B-B14F-4D97-AF65-F5344CB8AC3E}">
        <p14:creationId xmlns:p14="http://schemas.microsoft.com/office/powerpoint/2010/main" val="1931926573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layout: three columns graphic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26425" y="1599723"/>
            <a:ext cx="3632388" cy="31289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897219" y="1958468"/>
            <a:ext cx="2698612" cy="2411476"/>
          </a:xfrm>
        </p:spPr>
        <p:txBody>
          <a:bodyPr anchor="ctr">
            <a:noAutofit/>
          </a:bodyPr>
          <a:lstStyle>
            <a:lvl1pPr marL="0" indent="0" algn="ctr">
              <a:buNone/>
              <a:defRPr sz="196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281363" y="1599723"/>
            <a:ext cx="3623052" cy="31289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126965" y="1599723"/>
            <a:ext cx="3635499" cy="31289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Content Placeholder 15"/>
          <p:cNvSpPr>
            <a:spLocks noGrp="1"/>
          </p:cNvSpPr>
          <p:nvPr userDrawn="1">
            <p:ph sz="quarter" idx="18" hasCustomPrompt="1"/>
          </p:nvPr>
        </p:nvSpPr>
        <p:spPr>
          <a:xfrm>
            <a:off x="4746694" y="1958468"/>
            <a:ext cx="2698612" cy="2411476"/>
          </a:xfrm>
        </p:spPr>
        <p:txBody>
          <a:bodyPr anchor="ctr">
            <a:noAutofit/>
          </a:bodyPr>
          <a:lstStyle>
            <a:lvl1pPr marL="0" indent="0" algn="ctr">
              <a:buNone/>
              <a:defRPr sz="196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8" name="Content Placeholder 15"/>
          <p:cNvSpPr>
            <a:spLocks noGrp="1"/>
          </p:cNvSpPr>
          <p:nvPr userDrawn="1">
            <p:ph sz="quarter" idx="19" hasCustomPrompt="1"/>
          </p:nvPr>
        </p:nvSpPr>
        <p:spPr>
          <a:xfrm>
            <a:off x="8598490" y="1958468"/>
            <a:ext cx="2698612" cy="2411476"/>
          </a:xfrm>
        </p:spPr>
        <p:txBody>
          <a:bodyPr anchor="ctr">
            <a:noAutofit/>
          </a:bodyPr>
          <a:lstStyle>
            <a:lvl1pPr marL="0" indent="0" algn="ctr">
              <a:buNone/>
              <a:defRPr sz="196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FC74E6E5-9DAD-4A14-9C20-D9F9150874FE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26424" y="440495"/>
            <a:ext cx="11336039" cy="739343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Graphic layout: three columns graphic and text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FB052D15-67DF-4845-863F-FEC853640A9E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26425" y="4927922"/>
            <a:ext cx="3627659" cy="1307666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None/>
              <a:defRPr sz="1568" b="1">
                <a:solidFill>
                  <a:schemeClr val="tx2"/>
                </a:solidFill>
                <a:latin typeface="+mj-lt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ClrTx/>
              <a:buSzPct val="90000"/>
              <a:buFont typeface="Arial" panose="020B0604020202020204" pitchFamily="34" charset="0"/>
              <a:buNone/>
              <a:tabLst/>
              <a:defRPr sz="1568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16</a:t>
            </a:r>
          </a:p>
          <a:p>
            <a:pPr lvl="1"/>
            <a:r>
              <a:rPr lang="en-US"/>
              <a:t>Body copy Segoe Regular 16.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</a:t>
            </a:r>
            <a:r>
              <a:rPr lang="en-US"/>
              <a:t>.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A5ECD4C7-D870-4003-9FA8-85EBBED87940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281362" y="4927922"/>
            <a:ext cx="3623051" cy="1307666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None/>
              <a:defRPr sz="1568">
                <a:solidFill>
                  <a:schemeClr val="tx2"/>
                </a:solidFill>
                <a:latin typeface="+mj-lt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ClrTx/>
              <a:buSzPct val="90000"/>
              <a:buFont typeface="Arial" panose="020B0604020202020204" pitchFamily="34" charset="0"/>
              <a:buNone/>
              <a:tabLst/>
              <a:defRPr sz="1568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16</a:t>
            </a:r>
          </a:p>
          <a:p>
            <a:pPr lvl="1"/>
            <a:r>
              <a:rPr lang="en-US"/>
              <a:t>Body copy Segoe Regular 16.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</a:t>
            </a:r>
            <a:r>
              <a:rPr lang="en-US"/>
              <a:t>.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AA9BECBA-B2CC-4EE6-B54E-9ADB03EB2595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126963" y="4927922"/>
            <a:ext cx="3635502" cy="1307666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None/>
              <a:defRPr sz="1568">
                <a:solidFill>
                  <a:schemeClr val="tx2"/>
                </a:solidFill>
                <a:latin typeface="+mj-lt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ClrTx/>
              <a:buSzPct val="90000"/>
              <a:buFont typeface="Arial" panose="020B0604020202020204" pitchFamily="34" charset="0"/>
              <a:buNone/>
              <a:tabLst/>
              <a:defRPr sz="1568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Paragraph title Segoe UI bold 16</a:t>
            </a:r>
          </a:p>
          <a:p>
            <a:pPr lvl="1"/>
            <a:r>
              <a:rPr lang="en-US"/>
              <a:t>Body copy Segoe Regular 16.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615357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43908-C2FF-4E07-A927-22A4D0593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3D4CA9-5B7D-4812-8AEB-65E7F977C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2A49D0-F8DE-4CB6-9830-786A403BC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93D67-2F19-49A0-BA5A-445825D6D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9674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layout: four columns graphic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594C393-E06E-3A4C-A658-2526A14DA5A1}"/>
              </a:ext>
            </a:extLst>
          </p:cNvPr>
          <p:cNvSpPr/>
          <p:nvPr userDrawn="1"/>
        </p:nvSpPr>
        <p:spPr bwMode="auto">
          <a:xfrm>
            <a:off x="9109046" y="1590385"/>
            <a:ext cx="2653417" cy="3128965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011C51E-94BA-C44D-ABF4-E87C4124DAF0}"/>
              </a:ext>
            </a:extLst>
          </p:cNvPr>
          <p:cNvSpPr/>
          <p:nvPr userDrawn="1"/>
        </p:nvSpPr>
        <p:spPr bwMode="auto">
          <a:xfrm>
            <a:off x="6214840" y="1590385"/>
            <a:ext cx="2653417" cy="3128965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6DDB665-2DD7-AE40-9862-C6E8E22E9215}"/>
              </a:ext>
            </a:extLst>
          </p:cNvPr>
          <p:cNvSpPr/>
          <p:nvPr userDrawn="1"/>
        </p:nvSpPr>
        <p:spPr bwMode="auto">
          <a:xfrm>
            <a:off x="3320633" y="1590385"/>
            <a:ext cx="2653417" cy="3128965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D677DE-AA2C-984C-BAE1-54D5F0B518CE}"/>
              </a:ext>
            </a:extLst>
          </p:cNvPr>
          <p:cNvSpPr/>
          <p:nvPr userDrawn="1"/>
        </p:nvSpPr>
        <p:spPr bwMode="auto">
          <a:xfrm>
            <a:off x="426426" y="1590385"/>
            <a:ext cx="2653417" cy="3128965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47712A-15EB-884C-BF95-7C690BA778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435824"/>
            <a:ext cx="11336039" cy="74401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Graphic layout: four columns graphic and text</a:t>
            </a:r>
          </a:p>
        </p:txBody>
      </p:sp>
      <p:sp>
        <p:nvSpPr>
          <p:cNvPr id="4" name="Content Placeholder 15">
            <a:extLst>
              <a:ext uri="{FF2B5EF4-FFF2-40B4-BE49-F238E27FC236}">
                <a16:creationId xmlns:a16="http://schemas.microsoft.com/office/drawing/2014/main" id="{F580A529-D3A8-5643-80BA-3E2BE1AA8D57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66751" y="2135537"/>
            <a:ext cx="1572767" cy="2038660"/>
          </a:xfrm>
        </p:spPr>
        <p:txBody>
          <a:bodyPr anchor="ctr">
            <a:noAutofit/>
          </a:bodyPr>
          <a:lstStyle>
            <a:lvl1pPr marL="0" indent="0" algn="ctr">
              <a:buNone/>
              <a:defRPr sz="196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7" name="Content Placeholder 15">
            <a:extLst>
              <a:ext uri="{FF2B5EF4-FFF2-40B4-BE49-F238E27FC236}">
                <a16:creationId xmlns:a16="http://schemas.microsoft.com/office/drawing/2014/main" id="{1F6D7A4B-5FFE-2741-8477-E0CAA019B079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849259" y="2135537"/>
            <a:ext cx="1596164" cy="2038660"/>
          </a:xfrm>
        </p:spPr>
        <p:txBody>
          <a:bodyPr anchor="ctr">
            <a:noAutofit/>
          </a:bodyPr>
          <a:lstStyle>
            <a:lvl1pPr marL="0" indent="0" algn="ctr">
              <a:buNone/>
              <a:defRPr sz="196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07CF99F6-2487-AC48-8A09-B34B72BD5F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6426" y="4927922"/>
            <a:ext cx="2653417" cy="1307666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None/>
              <a:defRPr sz="1568" b="1">
                <a:solidFill>
                  <a:schemeClr val="tx2"/>
                </a:solidFill>
                <a:latin typeface="+mj-lt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ClrTx/>
              <a:buSzPct val="90000"/>
              <a:buFont typeface="Arial" panose="020B0604020202020204" pitchFamily="34" charset="0"/>
              <a:buNone/>
              <a:tabLst/>
              <a:defRPr sz="1568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16</a:t>
            </a:r>
          </a:p>
          <a:p>
            <a:pPr lvl="1"/>
            <a:r>
              <a:rPr lang="en-US"/>
              <a:t>Body copy Segoe Regular 16.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quam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.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7F7B5F75-90C0-F44E-9322-8FF1108BD34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20633" y="4927922"/>
            <a:ext cx="2653417" cy="1307666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None/>
              <a:defRPr sz="1568">
                <a:solidFill>
                  <a:schemeClr val="tx2"/>
                </a:solidFill>
                <a:latin typeface="+mj-lt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ClrTx/>
              <a:buSzPct val="90000"/>
              <a:buFont typeface="Arial" panose="020B0604020202020204" pitchFamily="34" charset="0"/>
              <a:buNone/>
              <a:tabLst/>
              <a:defRPr sz="1568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16</a:t>
            </a:r>
          </a:p>
          <a:p>
            <a:pPr lvl="1"/>
            <a:r>
              <a:rPr lang="en-US"/>
              <a:t>Body copy Segoe Regular 16.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quam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.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E444E9C-8096-FE42-BE2A-094180C611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4840" y="4927922"/>
            <a:ext cx="2653417" cy="1307666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None/>
              <a:defRPr sz="1568">
                <a:solidFill>
                  <a:schemeClr val="tx2"/>
                </a:solidFill>
                <a:latin typeface="+mj-lt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ClrTx/>
              <a:buSzPct val="90000"/>
              <a:buFont typeface="Arial" panose="020B0604020202020204" pitchFamily="34" charset="0"/>
              <a:buNone/>
              <a:tabLst/>
              <a:defRPr sz="1568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Paragraph title Segoe UI bold 16</a:t>
            </a:r>
          </a:p>
          <a:p>
            <a:pPr lvl="1"/>
            <a:r>
              <a:rPr lang="en-US"/>
              <a:t>Body copy Segoe Regular 16.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quam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.</a:t>
            </a:r>
          </a:p>
        </p:txBody>
      </p:sp>
      <p:sp>
        <p:nvSpPr>
          <p:cNvPr id="13" name="Content Placeholder 15">
            <a:extLst>
              <a:ext uri="{FF2B5EF4-FFF2-40B4-BE49-F238E27FC236}">
                <a16:creationId xmlns:a16="http://schemas.microsoft.com/office/drawing/2014/main" id="{30602BFF-4B8C-D046-AD65-47970BC89DF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743466" y="2135537"/>
            <a:ext cx="1596164" cy="2038660"/>
          </a:xfrm>
        </p:spPr>
        <p:txBody>
          <a:bodyPr anchor="ctr">
            <a:noAutofit/>
          </a:bodyPr>
          <a:lstStyle>
            <a:lvl1pPr marL="0" indent="0" algn="ctr">
              <a:buNone/>
              <a:defRPr sz="196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4" name="Content Placeholder 15">
            <a:extLst>
              <a:ext uri="{FF2B5EF4-FFF2-40B4-BE49-F238E27FC236}">
                <a16:creationId xmlns:a16="http://schemas.microsoft.com/office/drawing/2014/main" id="{88A8CB35-A244-544E-8BAE-53CB85074FBB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9637672" y="2135537"/>
            <a:ext cx="1596164" cy="2038660"/>
          </a:xfrm>
        </p:spPr>
        <p:txBody>
          <a:bodyPr anchor="ctr">
            <a:noAutofit/>
          </a:bodyPr>
          <a:lstStyle>
            <a:lvl1pPr marL="0" indent="0" algn="ctr">
              <a:buNone/>
              <a:defRPr sz="196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D8D35D15-66F4-4840-BA72-4B7AB5A24EF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09046" y="4927922"/>
            <a:ext cx="2653417" cy="1307666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None/>
              <a:defRPr sz="1568">
                <a:solidFill>
                  <a:schemeClr val="tx2"/>
                </a:solidFill>
                <a:latin typeface="+mj-lt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ClrTx/>
              <a:buSzPct val="90000"/>
              <a:buFont typeface="Arial" panose="020B0604020202020204" pitchFamily="34" charset="0"/>
              <a:buNone/>
              <a:tabLst/>
              <a:defRPr sz="1568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Paragraph title Segoe UI bold 16</a:t>
            </a:r>
          </a:p>
          <a:p>
            <a:pPr lvl="1"/>
            <a:r>
              <a:rPr lang="en-US"/>
              <a:t>Body copy Segoe Regular 16.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quam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8507766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26424" y="2135536"/>
            <a:ext cx="11336039" cy="4288197"/>
          </a:xfrm>
        </p:spPr>
        <p:txBody>
          <a:bodyPr bIns="1737360" anchor="ctr">
            <a:noAutofit/>
          </a:bodyPr>
          <a:lstStyle>
            <a:lvl1pPr algn="ctr">
              <a:defRPr sz="1961">
                <a:solidFill>
                  <a:srgbClr val="000000"/>
                </a:solidFill>
                <a:latin typeface="+mj-lt"/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4F997AC3-87B6-4E0B-88C2-A05069E413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440495"/>
            <a:ext cx="11336039" cy="739343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Table layout</a:t>
            </a:r>
          </a:p>
        </p:txBody>
      </p:sp>
    </p:spTree>
    <p:extLst>
      <p:ext uri="{BB962C8B-B14F-4D97-AF65-F5344CB8AC3E}">
        <p14:creationId xmlns:p14="http://schemas.microsoft.com/office/powerpoint/2010/main" val="1252349180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26425" y="1184319"/>
            <a:ext cx="7477989" cy="3535032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294" spc="-147" dirty="0">
                <a:solidFill>
                  <a:srgbClr val="000000"/>
                </a:solidFill>
              </a:defRPr>
            </a:lvl1pPr>
          </a:lstStyle>
          <a:p>
            <a:pPr marL="0" lvl="0">
              <a:lnSpc>
                <a:spcPts val="549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677552448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26425" y="1184319"/>
            <a:ext cx="7477989" cy="3535032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294" spc="-147" dirty="0">
                <a:solidFill>
                  <a:schemeClr val="tx1"/>
                </a:solidFill>
              </a:defRPr>
            </a:lvl1pPr>
          </a:lstStyle>
          <a:p>
            <a:pPr marL="0" lvl="0">
              <a:lnSpc>
                <a:spcPts val="549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144347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>
            <a:extLst>
              <a:ext uri="{FF2B5EF4-FFF2-40B4-BE49-F238E27FC236}">
                <a16:creationId xmlns:a16="http://schemas.microsoft.com/office/drawing/2014/main" id="{51E9DCD3-357B-4AF7-BDD2-18E09F714F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15035" y="3429000"/>
            <a:ext cx="9152965" cy="2029939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algn="ctr">
              <a:lnSpc>
                <a:spcPct val="90000"/>
              </a:lnSpc>
              <a:defRPr lang="en-US" sz="4000" spc="30" baseline="0" dirty="0">
                <a:solidFill>
                  <a:schemeClr val="tx1"/>
                </a:solidFill>
              </a:defRPr>
            </a:lvl1pPr>
          </a:lstStyle>
          <a:p>
            <a:pPr marL="0" lvl="0">
              <a:lnSpc>
                <a:spcPts val="549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91634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in a blue shirt&#10;&#10;Description generated with high confidence">
            <a:extLst>
              <a:ext uri="{FF2B5EF4-FFF2-40B4-BE49-F238E27FC236}">
                <a16:creationId xmlns:a16="http://schemas.microsoft.com/office/drawing/2014/main" id="{6ED214DD-0EEC-4ACC-A022-15CDD9C0AD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2190264" cy="6857996"/>
          </a:xfrm>
          <a:prstGeom prst="rect">
            <a:avLst/>
          </a:prstGeom>
        </p:spPr>
      </p:pic>
      <p:sp>
        <p:nvSpPr>
          <p:cNvPr id="5" name="Title 35">
            <a:extLst>
              <a:ext uri="{FF2B5EF4-FFF2-40B4-BE49-F238E27FC236}">
                <a16:creationId xmlns:a16="http://schemas.microsoft.com/office/drawing/2014/main" id="{8441881C-06B8-4CD2-ADC6-DFD3519E6A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5" y="1184319"/>
            <a:ext cx="7477989" cy="3535032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294" spc="-147" dirty="0">
                <a:solidFill>
                  <a:srgbClr val="000000"/>
                </a:solidFill>
              </a:defRPr>
            </a:lvl1pPr>
          </a:lstStyle>
          <a:p>
            <a:pPr marL="0" lvl="0">
              <a:lnSpc>
                <a:spcPts val="549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82725163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3424242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F07DE85-B70F-4309-8506-6C011BC2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1829711"/>
            <a:ext cx="7477989" cy="1473396"/>
          </a:xfrm>
          <a:noFill/>
        </p:spPr>
        <p:txBody>
          <a:bodyPr lIns="0" tIns="0" rIns="0" bIns="0" anchor="t" anchorCtr="0"/>
          <a:lstStyle>
            <a:lvl1pPr>
              <a:lnSpc>
                <a:spcPct val="100000"/>
              </a:lnSpc>
              <a:spcAft>
                <a:spcPts val="1274"/>
              </a:spcAft>
              <a:defRPr sz="2549" spc="-147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Thank you.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F3523A4C-09FD-49AC-AA6D-1A6E7B7893EE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28494" y="6318462"/>
            <a:ext cx="4482124" cy="10561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>
                <a:solidFill>
                  <a:srgbClr val="000000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4C8B45-9D01-4389-94BD-CBAF3D8B35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9544" y="437137"/>
            <a:ext cx="896425" cy="19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2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6425" y="1829711"/>
            <a:ext cx="7477989" cy="1473396"/>
          </a:xfrm>
          <a:noFill/>
        </p:spPr>
        <p:txBody>
          <a:bodyPr lIns="0" tIns="0" rIns="0" bIns="0" anchor="t" anchorCtr="0"/>
          <a:lstStyle>
            <a:lvl1pPr>
              <a:lnSpc>
                <a:spcPct val="100000"/>
              </a:lnSpc>
              <a:spcAft>
                <a:spcPts val="1274"/>
              </a:spcAft>
              <a:defRPr sz="2549" spc="-147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Thank you.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1688BD8D-D2E4-4DFC-B39C-D55D8436235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28494" y="6318462"/>
            <a:ext cx="4482124" cy="10561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>
                <a:solidFill>
                  <a:schemeClr val="bg2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6BDE7C-8AED-4A87-A171-2EB14E4B98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8681" y="437140"/>
            <a:ext cx="896425" cy="19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639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6307521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785786-1650-401A-AE4F-44D1E66B0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B2F75D-4AEB-4BC5-9A3E-AD01A3E48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25C53-C72F-48B1-9D93-3C4B1E2FB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9089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E9C9A30-AF21-4061-AAF7-F1550C0E212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-3821"/>
            <a:ext cx="6095999" cy="35304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2BF53E-A85C-4215-A542-5CFED282A8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34937" y="2045659"/>
            <a:ext cx="4763234" cy="107721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lang="en-US" sz="1600" b="1" kern="1200" dirty="0" smtClean="0">
                <a:ln w="3175">
                  <a:noFill/>
                </a:ln>
                <a:solidFill>
                  <a:srgbClr val="0078D7"/>
                </a:solidFill>
                <a:latin typeface="Segoe UI Semibold" charset="0"/>
                <a:ea typeface="+mn-ea"/>
                <a:cs typeface="Segoe UI Semibold" charset="0"/>
              </a:defRPr>
            </a:lvl1pPr>
            <a:lvl2pPr marL="287283" indent="-285695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  <a:defRPr lang="en-US" sz="1600" kern="1200" dirty="0" smtClean="0">
                <a:solidFill>
                  <a:srgbClr val="505050"/>
                </a:solidFill>
                <a:latin typeface="+mj-lt"/>
                <a:ea typeface="+mn-ea"/>
                <a:cs typeface="Segoe UI" panose="020B0502040204020203" pitchFamily="34" charset="0"/>
              </a:defRPr>
            </a:lvl2pPr>
            <a:lvl3pPr marL="569803" indent="-223795">
              <a:lnSpc>
                <a:spcPct val="100000"/>
              </a:lnSpc>
              <a:buClr>
                <a:schemeClr val="tx2"/>
              </a:buClr>
              <a:defRPr sz="1400"/>
            </a:lvl3pPr>
            <a:lvl4pPr marL="914225" indent="-223795">
              <a:lnSpc>
                <a:spcPct val="100000"/>
              </a:lnSpc>
              <a:buClr>
                <a:schemeClr val="tx2"/>
              </a:buClr>
              <a:defRPr sz="1200"/>
            </a:lvl4pPr>
            <a:lvl5pPr>
              <a:lnSpc>
                <a:spcPct val="100000"/>
              </a:lnSpc>
              <a:buClr>
                <a:schemeClr val="tx2"/>
              </a:buCl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FC24F05B-D917-43E9-8B6D-60449CCE9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935" y="289512"/>
            <a:ext cx="5581874" cy="899665"/>
          </a:xfrm>
        </p:spPr>
        <p:txBody>
          <a:bodyPr/>
          <a:lstStyle>
            <a:lvl1pPr>
              <a:defRPr lang="en-US" sz="3200" b="0" kern="0" cap="none" spc="49" baseline="0" dirty="0">
                <a:ln w="3175">
                  <a:noFill/>
                </a:ln>
                <a:solidFill>
                  <a:srgbClr val="0078D7"/>
                </a:solidFill>
                <a:effectLst/>
                <a:latin typeface="Segoe UI Semilight" charset="0"/>
                <a:ea typeface="Segoe UI Semilight" charset="0"/>
                <a:cs typeface="Segoe UI Semi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68633499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32D09-86D4-4E85-A4CE-7262404C7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6F57C-0EBC-48C1-8914-53A303E08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ABE95-2787-414A-ADDB-4905BA6A2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D0057-C1E6-4A9D-AE61-8A01DDFD3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9598F-98F5-44BC-B3EA-271D672E8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95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C9303-7B3A-4344-BAC5-EDABDF5EB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AA2E4-BD87-4D24-81F3-899F4605B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A75D0E-7034-41BA-83EE-1530F387F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81A7C-B604-473F-B0D9-DA44D702F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A1C54B-2765-41D0-BAFC-0E96633A1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120E1-F1C0-427D-9D75-FDDF05144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648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A6A24-CB9F-43E1-966A-8401BC749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161E0E-7B38-478F-9347-82CB73571A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B6F5A3-6532-4A90-B1F5-9E9991ED5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0E7D26-F79E-45DA-B45B-3F139477A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5DCF5-4DFE-4879-B4B9-72DC10485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458F9-57F5-46B0-9652-7A3AF1708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27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16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13.pn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59.xml"/><Relationship Id="rId18" Type="http://schemas.openxmlformats.org/officeDocument/2006/relationships/slideLayout" Target="../slideLayouts/slideLayout64.xml"/><Relationship Id="rId26" Type="http://schemas.openxmlformats.org/officeDocument/2006/relationships/theme" Target="../theme/theme4.xml"/><Relationship Id="rId3" Type="http://schemas.openxmlformats.org/officeDocument/2006/relationships/slideLayout" Target="../slideLayouts/slideLayout49.xml"/><Relationship Id="rId21" Type="http://schemas.openxmlformats.org/officeDocument/2006/relationships/slideLayout" Target="../slideLayouts/slideLayout67.xml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63.xml"/><Relationship Id="rId25" Type="http://schemas.openxmlformats.org/officeDocument/2006/relationships/slideLayout" Target="../slideLayouts/slideLayout71.xml"/><Relationship Id="rId2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62.xml"/><Relationship Id="rId20" Type="http://schemas.openxmlformats.org/officeDocument/2006/relationships/slideLayout" Target="../slideLayouts/slideLayout66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24" Type="http://schemas.openxmlformats.org/officeDocument/2006/relationships/slideLayout" Target="../slideLayouts/slideLayout70.xml"/><Relationship Id="rId5" Type="http://schemas.openxmlformats.org/officeDocument/2006/relationships/slideLayout" Target="../slideLayouts/slideLayout51.xml"/><Relationship Id="rId15" Type="http://schemas.openxmlformats.org/officeDocument/2006/relationships/slideLayout" Target="../slideLayouts/slideLayout61.xml"/><Relationship Id="rId23" Type="http://schemas.openxmlformats.org/officeDocument/2006/relationships/slideLayout" Target="../slideLayouts/slideLayout69.xml"/><Relationship Id="rId28" Type="http://schemas.openxmlformats.org/officeDocument/2006/relationships/image" Target="../media/image17.png"/><Relationship Id="rId10" Type="http://schemas.openxmlformats.org/officeDocument/2006/relationships/slideLayout" Target="../slideLayouts/slideLayout56.xml"/><Relationship Id="rId19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slideLayout" Target="../slideLayouts/slideLayout60.xml"/><Relationship Id="rId22" Type="http://schemas.openxmlformats.org/officeDocument/2006/relationships/slideLayout" Target="../slideLayouts/slideLayout68.xml"/><Relationship Id="rId27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93CA32-15B3-4D5F-A257-C0941CEEC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03200-FDEC-4C37-A626-3050492F5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907D4-522B-48A2-9A4F-24BFE8B932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F1425-4DF3-4C34-907D-72F488CBB52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9ED06-D02F-4238-82AB-1FD4CD4F42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F9477-B9B4-442F-9DEA-DCAA428EED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91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476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424" y="302551"/>
            <a:ext cx="11336039" cy="744014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37319" y="1866615"/>
            <a:ext cx="11336039" cy="1276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688817" y="3012080"/>
            <a:ext cx="6858623" cy="8332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F66C9DB-A981-45BC-B811-A6F95811A81C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039878" y="3221594"/>
            <a:ext cx="6858000" cy="41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985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96" r:id="rId20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3725" b="0" kern="1200" cap="none" spc="0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14367" rtl="0" eaLnBrk="1" fontAlgn="auto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549" kern="1200" spc="0" baseline="0">
          <a:solidFill>
            <a:srgbClr val="000000"/>
          </a:solidFill>
          <a:latin typeface="+mn-lt"/>
          <a:ea typeface="+mn-ea"/>
          <a:cs typeface="+mn-cs"/>
        </a:defRPr>
      </a:lvl1pPr>
      <a:lvl2pPr marL="224097" marR="0" indent="0" algn="l" defTabSz="914367" rtl="0" eaLnBrk="1" fontAlgn="auto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961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448193" marR="0" indent="0" algn="l" defTabSz="914367" rtl="0" eaLnBrk="1" fontAlgn="auto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568" kern="1200" spc="0" baseline="0">
          <a:solidFill>
            <a:srgbClr val="000000"/>
          </a:solidFill>
          <a:latin typeface="+mn-lt"/>
          <a:ea typeface="+mn-ea"/>
          <a:cs typeface="+mn-cs"/>
        </a:defRPr>
      </a:lvl3pPr>
      <a:lvl4pPr marL="672290" marR="0" indent="0" algn="l" defTabSz="914367" rtl="0" eaLnBrk="1" fontAlgn="auto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568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896386" marR="0" indent="0" algn="l" defTabSz="914367" rtl="0" eaLnBrk="1" fontAlgn="auto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568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1373">
          <p15:clr>
            <a:srgbClr val="C35EA4"/>
          </p15:clr>
        </p15:guide>
        <p15:guide id="4" pos="1517">
          <p15:clr>
            <a:srgbClr val="C35EA4"/>
          </p15:clr>
        </p15:guide>
        <p15:guide id="5" pos="2608">
          <p15:clr>
            <a:srgbClr val="C35EA4"/>
          </p15:clr>
        </p15:guide>
        <p15:guide id="6" pos="2751">
          <p15:clr>
            <a:srgbClr val="C35EA4"/>
          </p15:clr>
        </p15:guide>
        <p15:guide id="7" pos="3844">
          <p15:clr>
            <a:srgbClr val="C35EA4"/>
          </p15:clr>
        </p15:guide>
        <p15:guide id="8" pos="3989">
          <p15:clr>
            <a:srgbClr val="C35EA4"/>
          </p15:clr>
        </p15:guide>
        <p15:guide id="9" pos="5079">
          <p15:clr>
            <a:srgbClr val="C35EA4"/>
          </p15:clr>
        </p15:guide>
        <p15:guide id="10" pos="5222">
          <p15:clr>
            <a:srgbClr val="C35EA4"/>
          </p15:clr>
        </p15:guide>
        <p15:guide id="11" pos="6317">
          <p15:clr>
            <a:srgbClr val="C35EA4"/>
          </p15:clr>
        </p15:guide>
        <p15:guide id="12" pos="6460">
          <p15:clr>
            <a:srgbClr val="C35EA4"/>
          </p15:clr>
        </p15:guide>
        <p15:guide id="16" pos="274">
          <p15:clr>
            <a:srgbClr val="F26B43"/>
          </p15:clr>
        </p15:guide>
        <p15:guide id="17" pos="7558">
          <p15:clr>
            <a:srgbClr val="F26B43"/>
          </p15:clr>
        </p15:guide>
        <p15:guide id="18" orient="horz" pos="758">
          <p15:clr>
            <a:srgbClr val="5ACBF0"/>
          </p15:clr>
        </p15:guide>
        <p15:guide id="19" orient="horz" pos="1372">
          <p15:clr>
            <a:srgbClr val="5ACBF0"/>
          </p15:clr>
        </p15:guide>
        <p15:guide id="20" orient="horz" pos="612">
          <p15:clr>
            <a:srgbClr val="5ACBF0"/>
          </p15:clr>
        </p15:guide>
        <p15:guide id="21" orient="horz" pos="1515">
          <p15:clr>
            <a:srgbClr val="5ACBF0"/>
          </p15:clr>
        </p15:guide>
        <p15:guide id="22" orient="horz" pos="2127">
          <p15:clr>
            <a:srgbClr val="5ACBF0"/>
          </p15:clr>
        </p15:guide>
        <p15:guide id="23" orient="horz" pos="2275">
          <p15:clr>
            <a:srgbClr val="5ACBF0"/>
          </p15:clr>
        </p15:guide>
        <p15:guide id="25" orient="horz" pos="280">
          <p15:clr>
            <a:srgbClr val="F26B43"/>
          </p15:clr>
        </p15:guide>
        <p15:guide id="26" orient="horz" pos="4127">
          <p15:clr>
            <a:srgbClr val="F26B43"/>
          </p15:clr>
        </p15:guide>
        <p15:guide id="27" orient="horz" pos="2889">
          <p15:clr>
            <a:srgbClr val="5ACBF0"/>
          </p15:clr>
        </p15:guide>
        <p15:guide id="28" orient="horz" pos="3032">
          <p15:clr>
            <a:srgbClr val="5ACBF0"/>
          </p15:clr>
        </p15:guide>
        <p15:guide id="29" orient="horz" pos="3648">
          <p15:clr>
            <a:srgbClr val="5ACBF0"/>
          </p15:clr>
        </p15:guide>
        <p15:guide id="30" orient="horz" pos="3792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3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3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08748" y="2991035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09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5" r:id="rId13"/>
  </p:sldLayoutIdLst>
  <p:transition>
    <p:fade/>
  </p:transition>
  <p:txStyles>
    <p:titleStyle>
      <a:lvl1pPr algn="l" defTabSz="914016" rtl="0" eaLnBrk="1" latinLnBrk="0" hangingPunct="1">
        <a:lnSpc>
          <a:spcPct val="90000"/>
        </a:lnSpc>
        <a:spcBef>
          <a:spcPct val="0"/>
        </a:spcBef>
        <a:buNone/>
        <a:defRPr lang="en-US" sz="4703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15" marR="0" indent="-336015" algn="l" defTabSz="914016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2"/>
        </a:buClr>
        <a:buSzPct val="90000"/>
        <a:buFont typeface="Arial" pitchFamily="34" charset="0"/>
        <a:buChar char="•"/>
        <a:tabLst/>
        <a:defRPr sz="372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 Semilight" panose="020B0402040204020203" pitchFamily="34" charset="0"/>
        </a:defRPr>
      </a:lvl1pPr>
      <a:lvl2pPr marL="572471" marR="0" indent="-236454" algn="l" defTabSz="914016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2"/>
        </a:buClr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 Semilight" panose="020B0402040204020203" pitchFamily="34" charset="0"/>
        </a:defRPr>
      </a:lvl2pPr>
      <a:lvl3pPr marL="784036" marR="0" indent="-224011" algn="l" defTabSz="914016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2"/>
        </a:buClr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 Semilight" panose="020B0402040204020203" pitchFamily="34" charset="0"/>
        </a:defRPr>
      </a:lvl3pPr>
      <a:lvl4pPr marL="1008047" marR="0" indent="-224011" algn="l" defTabSz="914016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2"/>
        </a:buClr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 Semilight" panose="020B0402040204020203" pitchFamily="34" charset="0"/>
        </a:defRPr>
      </a:lvl4pPr>
      <a:lvl5pPr marL="1232058" marR="0" indent="-224011" algn="l" defTabSz="914016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2"/>
        </a:buClr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 Semilight" panose="020B0402040204020203" pitchFamily="34" charset="0"/>
        </a:defRPr>
      </a:lvl5pPr>
      <a:lvl6pPr marL="2513543" indent="-228504" algn="l" defTabSz="914016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0552" indent="-228504" algn="l" defTabSz="914016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7561" indent="-228504" algn="l" defTabSz="914016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4569" indent="-228504" algn="l" defTabSz="914016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07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016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024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032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040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048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055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065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424" y="302551"/>
            <a:ext cx="11336039" cy="744014"/>
          </a:xfrm>
          <a:prstGeom prst="rect">
            <a:avLst/>
          </a:prstGeom>
        </p:spPr>
        <p:txBody>
          <a:bodyPr vert="horz" wrap="square" lIns="91440" tIns="164592" rIns="0" bIns="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37319" y="1866615"/>
            <a:ext cx="11336039" cy="1276484"/>
          </a:xfrm>
          <a:prstGeom prst="rect">
            <a:avLst/>
          </a:prstGeom>
        </p:spPr>
        <p:txBody>
          <a:bodyPr vert="horz" wrap="square" lIns="9144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688817" y="3012080"/>
            <a:ext cx="6858623" cy="8332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F66C9DB-A981-45BC-B811-A6F95811A81C}"/>
              </a:ext>
            </a:extLst>
          </p:cNvPr>
          <p:cNvPicPr>
            <a:picLocks noChangeAspect="1"/>
          </p:cNvPicPr>
          <p:nvPr userDrawn="1"/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039878" y="3221594"/>
            <a:ext cx="6858000" cy="41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969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39" r:id="rId1"/>
    <p:sldLayoutId id="2147484740" r:id="rId2"/>
    <p:sldLayoutId id="2147484741" r:id="rId3"/>
    <p:sldLayoutId id="2147484742" r:id="rId4"/>
    <p:sldLayoutId id="2147484743" r:id="rId5"/>
    <p:sldLayoutId id="2147484758" r:id="rId6"/>
    <p:sldLayoutId id="2147484760" r:id="rId7"/>
    <p:sldLayoutId id="2147484759" r:id="rId8"/>
    <p:sldLayoutId id="2147484744" r:id="rId9"/>
    <p:sldLayoutId id="2147484745" r:id="rId10"/>
    <p:sldLayoutId id="2147484746" r:id="rId11"/>
    <p:sldLayoutId id="2147484747" r:id="rId12"/>
    <p:sldLayoutId id="2147484748" r:id="rId13"/>
    <p:sldLayoutId id="2147484749" r:id="rId14"/>
    <p:sldLayoutId id="2147484750" r:id="rId15"/>
    <p:sldLayoutId id="2147484751" r:id="rId16"/>
    <p:sldLayoutId id="2147484752" r:id="rId17"/>
    <p:sldLayoutId id="2147484753" r:id="rId18"/>
    <p:sldLayoutId id="2147484754" r:id="rId19"/>
    <p:sldLayoutId id="2147484755" r:id="rId20"/>
    <p:sldLayoutId id="2147484756" r:id="rId21"/>
    <p:sldLayoutId id="2147484757" r:id="rId22"/>
    <p:sldLayoutId id="2147484761" r:id="rId23"/>
    <p:sldLayoutId id="2147484762" r:id="rId24"/>
    <p:sldLayoutId id="2147484763" r:id="rId25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3600" b="0" kern="1200" cap="none" spc="0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14367" rtl="0" eaLnBrk="1" fontAlgn="auto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549" kern="1200" spc="0" baseline="0">
          <a:solidFill>
            <a:srgbClr val="000000"/>
          </a:solidFill>
          <a:latin typeface="+mn-lt"/>
          <a:ea typeface="+mn-ea"/>
          <a:cs typeface="+mn-cs"/>
        </a:defRPr>
      </a:lvl1pPr>
      <a:lvl2pPr marL="224097" marR="0" indent="0" algn="l" defTabSz="914367" rtl="0" eaLnBrk="1" fontAlgn="auto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961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448193" marR="0" indent="0" algn="l" defTabSz="914367" rtl="0" eaLnBrk="1" fontAlgn="auto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568" kern="1200" spc="0" baseline="0">
          <a:solidFill>
            <a:srgbClr val="000000"/>
          </a:solidFill>
          <a:latin typeface="+mn-lt"/>
          <a:ea typeface="+mn-ea"/>
          <a:cs typeface="+mn-cs"/>
        </a:defRPr>
      </a:lvl3pPr>
      <a:lvl4pPr marL="672290" marR="0" indent="0" algn="l" defTabSz="914367" rtl="0" eaLnBrk="1" fontAlgn="auto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568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896386" marR="0" indent="0" algn="l" defTabSz="914367" rtl="0" eaLnBrk="1" fontAlgn="auto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568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1373">
          <p15:clr>
            <a:srgbClr val="C35EA4"/>
          </p15:clr>
        </p15:guide>
        <p15:guide id="4" pos="1517">
          <p15:clr>
            <a:srgbClr val="C35EA4"/>
          </p15:clr>
        </p15:guide>
        <p15:guide id="5" pos="2608">
          <p15:clr>
            <a:srgbClr val="C35EA4"/>
          </p15:clr>
        </p15:guide>
        <p15:guide id="6" pos="2751">
          <p15:clr>
            <a:srgbClr val="C35EA4"/>
          </p15:clr>
        </p15:guide>
        <p15:guide id="7" pos="3844">
          <p15:clr>
            <a:srgbClr val="C35EA4"/>
          </p15:clr>
        </p15:guide>
        <p15:guide id="8" pos="3989">
          <p15:clr>
            <a:srgbClr val="C35EA4"/>
          </p15:clr>
        </p15:guide>
        <p15:guide id="9" pos="5079">
          <p15:clr>
            <a:srgbClr val="C35EA4"/>
          </p15:clr>
        </p15:guide>
        <p15:guide id="10" pos="5222">
          <p15:clr>
            <a:srgbClr val="C35EA4"/>
          </p15:clr>
        </p15:guide>
        <p15:guide id="11" pos="6317">
          <p15:clr>
            <a:srgbClr val="C35EA4"/>
          </p15:clr>
        </p15:guide>
        <p15:guide id="12" pos="6460">
          <p15:clr>
            <a:srgbClr val="C35EA4"/>
          </p15:clr>
        </p15:guide>
        <p15:guide id="16" pos="274">
          <p15:clr>
            <a:srgbClr val="F26B43"/>
          </p15:clr>
        </p15:guide>
        <p15:guide id="17" pos="7558">
          <p15:clr>
            <a:srgbClr val="F26B43"/>
          </p15:clr>
        </p15:guide>
        <p15:guide id="18" orient="horz" pos="758">
          <p15:clr>
            <a:srgbClr val="5ACBF0"/>
          </p15:clr>
        </p15:guide>
        <p15:guide id="19" orient="horz" pos="1372">
          <p15:clr>
            <a:srgbClr val="5ACBF0"/>
          </p15:clr>
        </p15:guide>
        <p15:guide id="20" orient="horz" pos="612">
          <p15:clr>
            <a:srgbClr val="5ACBF0"/>
          </p15:clr>
        </p15:guide>
        <p15:guide id="21" orient="horz" pos="1515">
          <p15:clr>
            <a:srgbClr val="5ACBF0"/>
          </p15:clr>
        </p15:guide>
        <p15:guide id="22" orient="horz" pos="2127">
          <p15:clr>
            <a:srgbClr val="5ACBF0"/>
          </p15:clr>
        </p15:guide>
        <p15:guide id="23" orient="horz" pos="2275">
          <p15:clr>
            <a:srgbClr val="5ACBF0"/>
          </p15:clr>
        </p15:guide>
        <p15:guide id="25" orient="horz" pos="280">
          <p15:clr>
            <a:srgbClr val="F26B43"/>
          </p15:clr>
        </p15:guide>
        <p15:guide id="26" orient="horz" pos="4127">
          <p15:clr>
            <a:srgbClr val="F26B43"/>
          </p15:clr>
        </p15:guide>
        <p15:guide id="27" orient="horz" pos="2889">
          <p15:clr>
            <a:srgbClr val="5ACBF0"/>
          </p15:clr>
        </p15:guide>
        <p15:guide id="28" orient="horz" pos="3032">
          <p15:clr>
            <a:srgbClr val="5ACBF0"/>
          </p15:clr>
        </p15:guide>
        <p15:guide id="29" orient="horz" pos="3648">
          <p15:clr>
            <a:srgbClr val="5ACBF0"/>
          </p15:clr>
        </p15:guide>
        <p15:guide id="30" orient="horz" pos="3792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premiereducat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69303" y="2084378"/>
            <a:ext cx="6276530" cy="3585660"/>
          </a:xfrm>
        </p:spPr>
        <p:txBody>
          <a:bodyPr>
            <a:normAutofit/>
          </a:bodyPr>
          <a:lstStyle/>
          <a:p>
            <a:r>
              <a:rPr lang="en-US" sz="3921" dirty="0"/>
              <a:t>Welcome</a:t>
            </a:r>
            <a:br>
              <a:rPr lang="en-US" sz="3921" dirty="0"/>
            </a:br>
            <a:br>
              <a:rPr lang="en-US" sz="3921" dirty="0"/>
            </a:br>
            <a:br>
              <a:rPr lang="en-US" sz="3921" dirty="0"/>
            </a:br>
            <a:br>
              <a:rPr lang="en-US" sz="3921" dirty="0"/>
            </a:b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Miquella de Boer, Premier Field Engineer</a:t>
            </a:r>
            <a:endParaRPr lang="en-US" sz="3137" i="1" dirty="0"/>
          </a:p>
        </p:txBody>
      </p:sp>
    </p:spTree>
    <p:extLst>
      <p:ext uri="{BB962C8B-B14F-4D97-AF65-F5344CB8AC3E}">
        <p14:creationId xmlns:p14="http://schemas.microsoft.com/office/powerpoint/2010/main" val="132505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B94C6C7-02A1-414E-B32F-AC56A5B57CA0}"/>
              </a:ext>
            </a:extLst>
          </p:cNvPr>
          <p:cNvSpPr txBox="1">
            <a:spLocks/>
          </p:cNvSpPr>
          <p:nvPr/>
        </p:nvSpPr>
        <p:spPr>
          <a:xfrm>
            <a:off x="449436" y="309350"/>
            <a:ext cx="114837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3600">
                <a:latin typeface="Segoe UI Semibold" panose="020B0702040204020203" pitchFamily="34" charset="0"/>
                <a:cs typeface="Segoe UI Semibold" panose="020B0702040204020203" pitchFamily="34" charset="0"/>
              </a:rPr>
              <a:t>Welcome</a:t>
            </a:r>
            <a:endParaRPr lang="nl-NL" sz="3600" dirty="0">
              <a:solidFill>
                <a:schemeClr val="tx1">
                  <a:lumMod val="50000"/>
                  <a:lumOff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81A84-4E50-480C-8F72-3C91664E8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52" y="4428809"/>
            <a:ext cx="5585662" cy="17736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/>
              <a:t>Dennis Eikelenboom</a:t>
            </a:r>
          </a:p>
          <a:p>
            <a:pPr marL="0" indent="0">
              <a:buNone/>
            </a:pPr>
            <a:r>
              <a:rPr lang="nl-NL" sz="2000" dirty="0"/>
              <a:t>Delivery Data Scientist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75250D1-3073-46AD-9717-BCA8F1737724}"/>
              </a:ext>
            </a:extLst>
          </p:cNvPr>
          <p:cNvSpPr txBox="1">
            <a:spLocks/>
          </p:cNvSpPr>
          <p:nvPr/>
        </p:nvSpPr>
        <p:spPr>
          <a:xfrm>
            <a:off x="6888480" y="4428809"/>
            <a:ext cx="3379893" cy="1073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Miquella de Boer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Premier Field Engineer</a:t>
            </a:r>
          </a:p>
        </p:txBody>
      </p:sp>
      <p:pic>
        <p:nvPicPr>
          <p:cNvPr id="1026" name="Picture 2" descr="image being cropped">
            <a:extLst>
              <a:ext uri="{FF2B5EF4-FFF2-40B4-BE49-F238E27FC236}">
                <a16:creationId xmlns:a16="http://schemas.microsoft.com/office/drawing/2014/main" id="{673482B3-AB7A-4D3B-B66C-8B253984E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04" y="2429190"/>
            <a:ext cx="1285436" cy="145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quella de Boer">
            <a:extLst>
              <a:ext uri="{FF2B5EF4-FFF2-40B4-BE49-F238E27FC236}">
                <a16:creationId xmlns:a16="http://schemas.microsoft.com/office/drawing/2014/main" id="{6F6392F0-B7CC-49BF-9BE5-FC7F6B100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294" y="2541371"/>
            <a:ext cx="1451189" cy="145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489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B94C6C7-02A1-414E-B32F-AC56A5B57CA0}"/>
              </a:ext>
            </a:extLst>
          </p:cNvPr>
          <p:cNvSpPr txBox="1">
            <a:spLocks/>
          </p:cNvSpPr>
          <p:nvPr/>
        </p:nvSpPr>
        <p:spPr>
          <a:xfrm>
            <a:off x="449436" y="309350"/>
            <a:ext cx="114837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3600">
                <a:latin typeface="Segoe UI Semibold" panose="020B0702040204020203" pitchFamily="34" charset="0"/>
                <a:cs typeface="Segoe UI Semibold" panose="020B0702040204020203" pitchFamily="34" charset="0"/>
              </a:rPr>
              <a:t>Welcome</a:t>
            </a:r>
            <a:endParaRPr lang="nl-NL" sz="3600" dirty="0">
              <a:solidFill>
                <a:schemeClr val="tx1">
                  <a:lumMod val="50000"/>
                  <a:lumOff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81A84-4E50-480C-8F72-3C91664E8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52" y="4428809"/>
            <a:ext cx="5585662" cy="17736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/>
              <a:t>Dennis Eikelenboom</a:t>
            </a:r>
          </a:p>
          <a:p>
            <a:pPr marL="0" indent="0">
              <a:buNone/>
            </a:pPr>
            <a:r>
              <a:rPr lang="nl-NL" sz="2000" strike="sngStrike"/>
              <a:t>Delivery Data Scientist</a:t>
            </a:r>
          </a:p>
          <a:p>
            <a:pPr marL="0" indent="0">
              <a:buNone/>
            </a:pPr>
            <a:r>
              <a:rPr lang="nl-NL" sz="2000"/>
              <a:t>DevOps and ML Engineer</a:t>
            </a:r>
          </a:p>
          <a:p>
            <a:pPr marL="0" indent="0">
              <a:buNone/>
            </a:pPr>
            <a:endParaRPr lang="nl-NL" sz="2000" strike="sngStrike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75250D1-3073-46AD-9717-BCA8F1737724}"/>
              </a:ext>
            </a:extLst>
          </p:cNvPr>
          <p:cNvSpPr txBox="1">
            <a:spLocks/>
          </p:cNvSpPr>
          <p:nvPr/>
        </p:nvSpPr>
        <p:spPr>
          <a:xfrm>
            <a:off x="6888480" y="4428809"/>
            <a:ext cx="3379893" cy="10732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/>
              <a:t>Miquella de Boer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strike="sngStrike"/>
              <a:t>Premier Field Engineer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/>
              <a:t>Data Scientist</a:t>
            </a:r>
            <a:endParaRPr lang="nl-NL" sz="2000" dirty="0"/>
          </a:p>
        </p:txBody>
      </p:sp>
      <p:pic>
        <p:nvPicPr>
          <p:cNvPr id="1026" name="Picture 2" descr="image being cropped">
            <a:extLst>
              <a:ext uri="{FF2B5EF4-FFF2-40B4-BE49-F238E27FC236}">
                <a16:creationId xmlns:a16="http://schemas.microsoft.com/office/drawing/2014/main" id="{673482B3-AB7A-4D3B-B66C-8B253984E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04" y="2429190"/>
            <a:ext cx="1285436" cy="145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quella de Boer">
            <a:extLst>
              <a:ext uri="{FF2B5EF4-FFF2-40B4-BE49-F238E27FC236}">
                <a16:creationId xmlns:a16="http://schemas.microsoft.com/office/drawing/2014/main" id="{6F6392F0-B7CC-49BF-9BE5-FC7F6B100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294" y="2541371"/>
            <a:ext cx="1451189" cy="145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706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14EEE4-9BB8-4771-9257-94A09621F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436" y="1544310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Morning:</a:t>
            </a:r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Platform </a:t>
            </a:r>
            <a:r>
              <a:rPr lang="en-GB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Introduction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Introduction to the </a:t>
            </a:r>
            <a:r>
              <a:rPr lang="en-GB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AI Platform</a:t>
            </a:r>
            <a:endParaRPr lang="en-US" sz="1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Azure Machine Learning conceptually</a:t>
            </a:r>
            <a:endParaRPr lang="en-US" sz="1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Azure Machine Learning workspaces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Azure Machine Learning tools and interfaces</a:t>
            </a:r>
            <a:endParaRPr lang="nl-NL" sz="16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Afternoon: Running Experiments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Experiment Tracking</a:t>
            </a:r>
            <a:endParaRPr lang="en-US" sz="1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Managed Compute</a:t>
            </a:r>
            <a:endParaRPr lang="en-US" sz="1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Unattended Remote Execution (parallel)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Hyperdrive</a:t>
            </a:r>
            <a:endParaRPr lang="nl-NL" sz="16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B94C6C7-02A1-414E-B32F-AC56A5B57CA0}"/>
              </a:ext>
            </a:extLst>
          </p:cNvPr>
          <p:cNvSpPr txBox="1">
            <a:spLocks/>
          </p:cNvSpPr>
          <p:nvPr/>
        </p:nvSpPr>
        <p:spPr>
          <a:xfrm>
            <a:off x="449436" y="309350"/>
            <a:ext cx="114837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3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Agenda Day 1</a:t>
            </a:r>
            <a:endParaRPr lang="nl-NL" sz="3600" dirty="0">
              <a:solidFill>
                <a:schemeClr val="tx1">
                  <a:lumMod val="50000"/>
                  <a:lumOff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350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14EEE4-9BB8-4771-9257-94A09621F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436" y="1529070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Morning: Pipelines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Pipelines conceptually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Pipeline Experiments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Publishing pipelines</a:t>
            </a: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16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0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Afternoon: Model Management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Artifact Store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Model CI/CD</a:t>
            </a: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2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B94C6C7-02A1-414E-B32F-AC56A5B57CA0}"/>
              </a:ext>
            </a:extLst>
          </p:cNvPr>
          <p:cNvSpPr txBox="1">
            <a:spLocks/>
          </p:cNvSpPr>
          <p:nvPr/>
        </p:nvSpPr>
        <p:spPr>
          <a:xfrm>
            <a:off x="449436" y="309350"/>
            <a:ext cx="114837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3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Agenda Day 2</a:t>
            </a:r>
            <a:endParaRPr lang="nl-NL" sz="3600" dirty="0">
              <a:solidFill>
                <a:schemeClr val="tx1">
                  <a:lumMod val="50000"/>
                  <a:lumOff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577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14EEE4-9BB8-4771-9257-94A09621F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436" y="1544310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Morning:</a:t>
            </a:r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NL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Azure ML in the enterprise</a:t>
            </a:r>
            <a:endParaRPr lang="en-GB" sz="2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nl-NL" sz="16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Governance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nl-NL" sz="16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Security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nl-NL" sz="16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Custom Roles</a:t>
            </a:r>
            <a:endParaRPr lang="nl-NL" sz="1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Afternoon: Azure ML Datasets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Datasets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Event-based triggering of ML workflows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Digital Audit Trail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Labelling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B94C6C7-02A1-414E-B32F-AC56A5B57CA0}"/>
              </a:ext>
            </a:extLst>
          </p:cNvPr>
          <p:cNvSpPr txBox="1">
            <a:spLocks/>
          </p:cNvSpPr>
          <p:nvPr/>
        </p:nvSpPr>
        <p:spPr>
          <a:xfrm>
            <a:off x="449436" y="309350"/>
            <a:ext cx="114837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3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Agenda Day 3</a:t>
            </a:r>
            <a:endParaRPr lang="nl-NL" sz="3600" dirty="0">
              <a:solidFill>
                <a:schemeClr val="tx1">
                  <a:lumMod val="50000"/>
                  <a:lumOff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846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B94C6C7-02A1-414E-B32F-AC56A5B57CA0}"/>
              </a:ext>
            </a:extLst>
          </p:cNvPr>
          <p:cNvSpPr txBox="1">
            <a:spLocks/>
          </p:cNvSpPr>
          <p:nvPr/>
        </p:nvSpPr>
        <p:spPr>
          <a:xfrm>
            <a:off x="449436" y="309350"/>
            <a:ext cx="114837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3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Introductions</a:t>
            </a:r>
            <a:endParaRPr lang="nl-NL" sz="3600" dirty="0">
              <a:solidFill>
                <a:schemeClr val="tx1">
                  <a:lumMod val="50000"/>
                  <a:lumOff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24DB3971-7985-48F6-A108-8B716E1AE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436" y="1634913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Name?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Department?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Role and typical job activities / projects?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Learning goal for the three days?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Biggest challenge while doing data science?</a:t>
            </a:r>
          </a:p>
        </p:txBody>
      </p:sp>
    </p:spTree>
    <p:extLst>
      <p:ext uri="{BB962C8B-B14F-4D97-AF65-F5344CB8AC3E}">
        <p14:creationId xmlns:p14="http://schemas.microsoft.com/office/powerpoint/2010/main" val="4168710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14EEE4-9BB8-4771-9257-94A09621F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436" y="1634913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Monday, Tuesday, Wednesday</a:t>
            </a:r>
            <a:endParaRPr lang="nl-NL" sz="1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endParaRPr lang="nl-NL" sz="1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20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Time: 10h – 16h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nl-NL" sz="20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20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Lunch time? Breaks?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nl-NL" sz="16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10 min break every 50 min (from 10.50-11.00 ect.)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nl-NL" sz="160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Lunch 12.00 -13.00</a:t>
            </a:r>
            <a:endParaRPr lang="nl-NL" sz="16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nl-NL" sz="16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2000" dirty="0">
                <a:solidFill>
                  <a:prstClr val="black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Important calls or emails? No problem. Questions? Please raise!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nl-NL" sz="2000" dirty="0">
              <a:solidFill>
                <a:prstClr val="black"/>
              </a:solidFill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B94C6C7-02A1-414E-B32F-AC56A5B57CA0}"/>
              </a:ext>
            </a:extLst>
          </p:cNvPr>
          <p:cNvSpPr txBox="1">
            <a:spLocks/>
          </p:cNvSpPr>
          <p:nvPr/>
        </p:nvSpPr>
        <p:spPr>
          <a:xfrm>
            <a:off x="449436" y="309350"/>
            <a:ext cx="114837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3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Logistics</a:t>
            </a:r>
            <a:endParaRPr lang="nl-NL" sz="3600" dirty="0">
              <a:solidFill>
                <a:schemeClr val="tx1">
                  <a:lumMod val="50000"/>
                  <a:lumOff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239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20449-1399-481B-BE24-DA58630FB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Labs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3C090-3098-440F-AB90-A2FA553DCE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0" y="1080400"/>
            <a:ext cx="9860673" cy="5602770"/>
          </a:xfrm>
        </p:spPr>
        <p:txBody>
          <a:bodyPr>
            <a:normAutofit/>
          </a:bodyPr>
          <a:lstStyle/>
          <a:p>
            <a:r>
              <a:rPr lang="en-US" sz="2353" dirty="0">
                <a:solidFill>
                  <a:srgbClr val="000000"/>
                </a:solidFill>
              </a:rPr>
              <a:t>Go to: </a:t>
            </a:r>
            <a:r>
              <a:rPr lang="en-US" sz="2353" u="sng" dirty="0">
                <a:hlinkClick r:id="rId3"/>
              </a:rPr>
              <a:t>https://aka.ms/premiereducation</a:t>
            </a:r>
            <a:r>
              <a:rPr lang="en-US" sz="2353" dirty="0"/>
              <a:t> </a:t>
            </a:r>
          </a:p>
          <a:p>
            <a:endParaRPr lang="en-US" sz="2353" dirty="0">
              <a:solidFill>
                <a:schemeClr val="tx1"/>
              </a:solidFill>
            </a:endParaRPr>
          </a:p>
          <a:p>
            <a:r>
              <a:rPr lang="en-US" sz="2353" dirty="0">
                <a:solidFill>
                  <a:schemeClr val="tx1"/>
                </a:solidFill>
              </a:rPr>
              <a:t>Login with personal account</a:t>
            </a:r>
          </a:p>
          <a:p>
            <a:endParaRPr lang="en-US" sz="2353" dirty="0">
              <a:solidFill>
                <a:srgbClr val="000000"/>
              </a:solidFill>
            </a:endParaRPr>
          </a:p>
          <a:p>
            <a:r>
              <a:rPr lang="en-US" sz="2353" dirty="0">
                <a:solidFill>
                  <a:srgbClr val="000000"/>
                </a:solidFill>
              </a:rPr>
              <a:t>Go to: WorkshopPLUS </a:t>
            </a:r>
            <a:r>
              <a:rPr lang="en-US" sz="2353" dirty="0">
                <a:solidFill>
                  <a:srgbClr val="000000"/>
                </a:solidFill>
                <a:sym typeface="Wingdings" panose="05000000000000000000" pitchFamily="2" charset="2"/>
              </a:rPr>
              <a:t> my training   redeem training key</a:t>
            </a:r>
            <a:endParaRPr lang="en-US" sz="2353" dirty="0">
              <a:solidFill>
                <a:srgbClr val="000000"/>
              </a:solidFill>
            </a:endParaRPr>
          </a:p>
          <a:p>
            <a:endParaRPr lang="en-US" sz="2353" dirty="0">
              <a:solidFill>
                <a:srgbClr val="000000"/>
              </a:solidFill>
            </a:endParaRPr>
          </a:p>
          <a:p>
            <a:r>
              <a:rPr lang="en-US" sz="2353" dirty="0">
                <a:solidFill>
                  <a:srgbClr val="000000"/>
                </a:solidFill>
              </a:rPr>
              <a:t>Key: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81ED98B7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027" name="Picture 16" descr="Machine generated alternative text:&#10;•s Microsoft &#10;Services Hub &#10;Education My Training &#10;O &#10;Support &#10;Redeem Training Key &#10;Training Key: &#10;Redeem Training Key ">
            <a:extLst>
              <a:ext uri="{FF2B5EF4-FFF2-40B4-BE49-F238E27FC236}">
                <a16:creationId xmlns:a16="http://schemas.microsoft.com/office/drawing/2014/main" id="{4B91CF04-725B-4265-BDC1-B41073D61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934" y="3429000"/>
            <a:ext cx="6484324" cy="3254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743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SFT Azure ">
  <a:themeElements>
    <a:clrScheme name="Azure">
      <a:dk1>
        <a:sysClr val="windowText" lastClr="000000"/>
      </a:dk1>
      <a:lt1>
        <a:sysClr val="window" lastClr="FFFFFF"/>
      </a:lt1>
      <a:dk2>
        <a:srgbClr val="0078D4"/>
      </a:dk2>
      <a:lt2>
        <a:srgbClr val="EBEBEB"/>
      </a:lt2>
      <a:accent1>
        <a:srgbClr val="50E6FF"/>
      </a:accent1>
      <a:accent2>
        <a:srgbClr val="3C3C41"/>
      </a:accent2>
      <a:accent3>
        <a:srgbClr val="75757A"/>
      </a:accent3>
      <a:accent4>
        <a:srgbClr val="EBEBEB"/>
      </a:accent4>
      <a:accent5>
        <a:srgbClr val="FFFFFF"/>
      </a:accent5>
      <a:accent6>
        <a:srgbClr val="000000"/>
      </a:accent6>
      <a:hlink>
        <a:srgbClr val="0563C1"/>
      </a:hlink>
      <a:folHlink>
        <a:srgbClr val="954F72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6EB113CA-C652-4EDE-851B-7E09446BD8F3}" vid="{F42B78DA-A33F-4A43-9CCD-5B4ACB75A407}"/>
    </a:ext>
  </a:extLst>
</a:theme>
</file>

<file path=ppt/theme/theme3.xml><?xml version="1.0" encoding="utf-8"?>
<a:theme xmlns:a="http://schemas.openxmlformats.org/drawingml/2006/main" name="MGXFY15">
  <a:themeElements>
    <a:clrScheme name="Custom 41">
      <a:dk1>
        <a:srgbClr val="000000"/>
      </a:dk1>
      <a:lt1>
        <a:srgbClr val="FFFFFF"/>
      </a:lt1>
      <a:dk2>
        <a:srgbClr val="0078D7"/>
      </a:dk2>
      <a:lt2>
        <a:srgbClr val="D2D2D2"/>
      </a:lt2>
      <a:accent1>
        <a:srgbClr val="002050"/>
      </a:accent1>
      <a:accent2>
        <a:srgbClr val="00188F"/>
      </a:accent2>
      <a:accent3>
        <a:srgbClr val="32145A"/>
      </a:accent3>
      <a:accent4>
        <a:srgbClr val="107C10"/>
      </a:accent4>
      <a:accent5>
        <a:srgbClr val="00BCF2"/>
      </a:accent5>
      <a:accent6>
        <a:srgbClr val="FFB900"/>
      </a:accent6>
      <a:hlink>
        <a:srgbClr val="00BCF2"/>
      </a:hlink>
      <a:folHlink>
        <a:srgbClr val="002050"/>
      </a:folHlink>
    </a:clrScheme>
    <a:fontScheme name="Segoe UI L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ES243BK-R1_Edson" id="{7FA50A56-66DF-4957-B093-DDBFDD24F612}" vid="{2F29F2AE-BCF6-4017-BA1B-18B93B53653C}"/>
    </a:ext>
  </a:extLst>
</a:theme>
</file>

<file path=ppt/theme/theme4.xml><?xml version="1.0" encoding="utf-8"?>
<a:theme xmlns:a="http://schemas.openxmlformats.org/drawingml/2006/main" name="MSFT Azure ">
  <a:themeElements>
    <a:clrScheme name="Azure">
      <a:dk1>
        <a:sysClr val="windowText" lastClr="000000"/>
      </a:dk1>
      <a:lt1>
        <a:sysClr val="window" lastClr="FFFFFF"/>
      </a:lt1>
      <a:dk2>
        <a:srgbClr val="0078D4"/>
      </a:dk2>
      <a:lt2>
        <a:srgbClr val="EBEBEB"/>
      </a:lt2>
      <a:accent1>
        <a:srgbClr val="50E6FF"/>
      </a:accent1>
      <a:accent2>
        <a:srgbClr val="3C3C41"/>
      </a:accent2>
      <a:accent3>
        <a:srgbClr val="75757A"/>
      </a:accent3>
      <a:accent4>
        <a:srgbClr val="EBEBEB"/>
      </a:accent4>
      <a:accent5>
        <a:srgbClr val="FFFFFF"/>
      </a:accent5>
      <a:accent6>
        <a:srgbClr val="000000"/>
      </a:accent6>
      <a:hlink>
        <a:srgbClr val="0563C1"/>
      </a:hlink>
      <a:folHlink>
        <a:srgbClr val="954F72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6EB113CA-C652-4EDE-851B-7E09446BD8F3}" vid="{F42B78DA-A33F-4A43-9CCD-5B4ACB75A407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298</Words>
  <Application>Microsoft Office PowerPoint</Application>
  <PresentationFormat>Widescreen</PresentationFormat>
  <Paragraphs>74</Paragraphs>
  <Slides>9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Arial</vt:lpstr>
      <vt:lpstr>Calibri</vt:lpstr>
      <vt:lpstr>Calibri Light</vt:lpstr>
      <vt:lpstr>Segoe UI</vt:lpstr>
      <vt:lpstr>Segoe UI Light</vt:lpstr>
      <vt:lpstr>Segoe UI Semibold</vt:lpstr>
      <vt:lpstr>Segoe UI Semilight</vt:lpstr>
      <vt:lpstr>Wingdings</vt:lpstr>
      <vt:lpstr>Office Theme</vt:lpstr>
      <vt:lpstr>MSFT Azure </vt:lpstr>
      <vt:lpstr>MGXFY15</vt:lpstr>
      <vt:lpstr>MSFT Azure </vt:lpstr>
      <vt:lpstr>Welcome      Miquella de Boer, Premier Field Engineer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Labs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Module 1: Introduction to Azure Machine Learning </dc:title>
  <dc:creator>Miquella de Boer</dc:creator>
  <cp:lastModifiedBy>Miquella de Boer</cp:lastModifiedBy>
  <cp:revision>8</cp:revision>
  <dcterms:created xsi:type="dcterms:W3CDTF">2020-02-07T14:07:25Z</dcterms:created>
  <dcterms:modified xsi:type="dcterms:W3CDTF">2020-03-23T08:24:08Z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mideboer@microsoft.com</vt:lpwstr>
  </property>
  <property fmtid="{D5CDD505-2E9C-101B-9397-08002B2CF9AE}" pid="5" name="MSIP_Label_f42aa342-8706-4288-bd11-ebb85995028c_SetDate">
    <vt:lpwstr>2020-02-07T14:14:31.1102115Z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3ec9a926-033b-44bc-8673-5e37946b495b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