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1"/>
  </p:notesMasterIdLst>
  <p:sldIdLst>
    <p:sldId id="365" r:id="rId3"/>
    <p:sldId id="547" r:id="rId4"/>
    <p:sldId id="550" r:id="rId5"/>
    <p:sldId id="551" r:id="rId6"/>
    <p:sldId id="548" r:id="rId7"/>
    <p:sldId id="546" r:id="rId8"/>
    <p:sldId id="545" r:id="rId9"/>
    <p:sldId id="5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BD9681-44E4-443D-AB1F-300196BE1AF6}">
          <p14:sldIdLst>
            <p14:sldId id="365"/>
          </p14:sldIdLst>
        </p14:section>
        <p14:section name="Experiment Tracking" id="{5BD474A4-55E4-4E30-A856-110C846C404F}">
          <p14:sldIdLst>
            <p14:sldId id="547"/>
            <p14:sldId id="550"/>
            <p14:sldId id="551"/>
          </p14:sldIdLst>
        </p14:section>
        <p14:section name="Running experiments with Azure ML" id="{366653C3-8182-44FE-ACA9-3E3010232929}">
          <p14:sldIdLst>
            <p14:sldId id="548"/>
            <p14:sldId id="546"/>
            <p14:sldId id="545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33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EB0F-A976-4C2D-9A10-54CCFF6BD44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E7367-A123-4DD1-A124-0BA45C0A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3/22/2020 10:46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DFB-E112-4583-A4F8-92368FB5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6082-78C5-4024-8AFD-D950ECA9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F9BA-A9A8-41AD-87F6-E67A9E3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0E1-7131-44D7-92F0-A6FC3A04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4E1C-439E-48DB-BD72-17F72F9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AE1-22C5-4AC3-9AC5-8409D061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8DB9-3ED0-41F2-BE78-8D696685A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885B-5CB6-4039-9D3B-218A1C3B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402-A893-4EF3-B7AC-1E22424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7288-D1AC-40AD-9047-74AD9C84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324A5-8FD6-4AF5-A6B1-69ED7EEE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E55-46D3-4B52-B7AD-2E90B96D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964B-91C0-4A90-B2C9-C900AC2E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A8DE-B6AC-4F52-9252-00413B8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F4C8-ABB6-4C22-B82B-6904494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17888" y="1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73301" y="6118626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b="1"/>
              <a:t>Microsoft Services</a:t>
            </a:r>
            <a:endParaRPr lang="en-US" sz="2353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996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at a table using a computer&#10;&#10;Description generated with high confidence">
            <a:extLst>
              <a:ext uri="{FF2B5EF4-FFF2-40B4-BE49-F238E27FC236}">
                <a16:creationId xmlns:a16="http://schemas.microsoft.com/office/drawing/2014/main" id="{AC14534E-46CD-4303-B862-80358F1B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2" y="-5304"/>
            <a:ext cx="4526282" cy="6863304"/>
          </a:xfrm>
          <a:prstGeom prst="rect">
            <a:avLst/>
          </a:prstGeom>
          <a:gradFill>
            <a:gsLst>
              <a:gs pos="0">
                <a:schemeClr val="bg1">
                  <a:alpha val="7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92" y="256398"/>
            <a:ext cx="1829371" cy="67301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7682" y="2084172"/>
            <a:ext cx="8125315" cy="3586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81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4" spc="-98" baseline="0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8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130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35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6498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kumimoji="0" lang="en-US" sz="2400" b="0" i="0" u="none" strike="noStrike" kern="1200" cap="all" spc="800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86060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0DDC16-BBB9-486F-A6F2-9C2AED9A5532}"/>
              </a:ext>
            </a:extLst>
          </p:cNvPr>
          <p:cNvSpPr/>
          <p:nvPr userDrawn="1"/>
        </p:nvSpPr>
        <p:spPr>
          <a:xfrm>
            <a:off x="-1" y="-7783"/>
            <a:ext cx="6096000" cy="6865783"/>
          </a:xfrm>
          <a:prstGeom prst="rect">
            <a:avLst/>
          </a:prstGeom>
          <a:solidFill>
            <a:schemeClr val="tx2">
              <a:alpha val="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sz="1800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5602653" cy="8996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3075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C1168-A0A4-46A4-9795-88987B311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1953"/>
            <a:ext cx="11655840" cy="1348908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961" smtClean="0"/>
            </a:lvl1pPr>
            <a:lvl2pPr>
              <a:defRPr lang="en-US" sz="1568" smtClean="0"/>
            </a:lvl2pPr>
            <a:lvl3pPr>
              <a:defRPr lang="en-US" sz="1372" smtClean="0"/>
            </a:lvl3pPr>
            <a:lvl4pPr>
              <a:defRPr lang="en-US" sz="1176" smtClean="0"/>
            </a:lvl4pPr>
            <a:lvl5pPr>
              <a:defRPr lang="en-US" sz="1176"/>
            </a:lvl5pPr>
          </a:lstStyle>
          <a:p>
            <a:pPr lvl="0">
              <a:buClr>
                <a:schemeClr val="tx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tx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tx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tx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3623B-BAF3-4EA6-AEDA-9BA28AC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7987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1C7F-EDB0-43D4-AC00-C35AC22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77" y="2309700"/>
            <a:ext cx="5115694" cy="1139030"/>
          </a:xfrm>
        </p:spPr>
        <p:txBody>
          <a:bodyPr wrap="square" lIns="91440" rIns="91440" anchor="b" anchorCtr="0">
            <a:spAutoFit/>
          </a:bodyPr>
          <a:lstStyle>
            <a:lvl1pPr>
              <a:defRPr lang="en-US" sz="3200" kern="0" spc="49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 defTabSz="913927" fontAlgn="base">
              <a:lnSpc>
                <a:spcPct val="9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78CC4-406A-442C-8E86-E42BCD000C36}"/>
              </a:ext>
            </a:extLst>
          </p:cNvPr>
          <p:cNvCxnSpPr/>
          <p:nvPr userDrawn="1"/>
        </p:nvCxnSpPr>
        <p:spPr>
          <a:xfrm flipH="1">
            <a:off x="697278" y="3510463"/>
            <a:ext cx="4314648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C9E0D8-FE56-4E49-BC3A-B9AC96926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6826" y="0"/>
            <a:ext cx="6075175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5D8C4F-E2E3-496B-A612-EEDE8B42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78" y="3695664"/>
            <a:ext cx="4314649" cy="1317284"/>
          </a:xfrm>
        </p:spPr>
        <p:txBody>
          <a:bodyPr lIns="91440" rIns="91440"/>
          <a:lstStyle>
            <a:lvl1pPr>
              <a:spcBef>
                <a:spcPts val="200"/>
              </a:spcBef>
              <a:spcAft>
                <a:spcPts val="1200"/>
              </a:spcAft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2pPr>
            <a:lvl3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3pPr>
            <a:lvl4pPr>
              <a:defRPr lang="en-US" sz="1200" b="1" kern="1200" spc="170" dirty="0" smtClean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4pPr>
            <a:lvl5pPr>
              <a:defRPr lang="en-US" sz="1200" b="1" kern="1200" spc="170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313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3821"/>
            <a:ext cx="6095999" cy="7003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4937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283" indent="-285695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803" indent="-223795">
              <a:lnSpc>
                <a:spcPct val="100000"/>
              </a:lnSpc>
              <a:buClr>
                <a:schemeClr val="tx2"/>
              </a:buClr>
              <a:defRPr sz="1400"/>
            </a:lvl3pPr>
            <a:lvl4pPr marL="914225" indent="-223795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35" y="289512"/>
            <a:ext cx="5581874" cy="899665"/>
          </a:xfrm>
        </p:spPr>
        <p:txBody>
          <a:bodyPr/>
          <a:lstStyle>
            <a:lvl1pPr>
              <a:defRPr lang="en-US" sz="3200" b="0" kern="0" cap="none" spc="49" baseline="0" dirty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6540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2D09-86D4-4E85-A4CE-7262404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57C-0EBC-48C1-8914-53A303E0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BE95-2787-414A-ADDB-4905BA6A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057-C1E6-4A9D-AE61-8A01DDF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98F-98F5-44BC-B3EA-271D672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1068408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80989"/>
            <a:ext cx="10682394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C6F59-C64A-465E-8411-D0ED37ACDAB2}"/>
              </a:ext>
            </a:extLst>
          </p:cNvPr>
          <p:cNvSpPr txBox="1">
            <a:spLocks/>
          </p:cNvSpPr>
          <p:nvPr userDrawn="1"/>
        </p:nvSpPr>
        <p:spPr>
          <a:xfrm>
            <a:off x="269240" y="-306633"/>
            <a:ext cx="11655840" cy="899665"/>
          </a:xfrm>
          <a:prstGeom prst="rect">
            <a:avLst/>
          </a:prstGeom>
        </p:spPr>
        <p:txBody>
          <a:bodyPr vert="horz" wrap="square" lIns="143428" tIns="89642" rIns="143428" bIns="89642" rtlCol="0" anchor="ctr">
            <a:noAutofit/>
          </a:bodyPr>
          <a:lstStyle>
            <a:lvl1pPr algn="ctr" defTabSz="9323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448" b="0" i="0" u="none" strike="noStrike" kern="1200" cap="all" spc="816" normalizeH="0" baseline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charset="0"/>
                <a:ea typeface="+mn-ea"/>
                <a:cs typeface="Segoe UI Light" charset="0"/>
              </a:defRPr>
            </a:lvl1pPr>
          </a:lstStyle>
          <a:p>
            <a:r>
              <a:rPr lang="en-US" sz="24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17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07160"/>
            <a:ext cx="11280010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131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roup 1819">
            <a:extLst>
              <a:ext uri="{FF2B5EF4-FFF2-40B4-BE49-F238E27FC236}">
                <a16:creationId xmlns:a16="http://schemas.microsoft.com/office/drawing/2014/main" id="{869BE5D7-E829-4961-B1B7-41D71CE1884E}"/>
              </a:ext>
            </a:extLst>
          </p:cNvPr>
          <p:cNvGrpSpPr/>
          <p:nvPr userDrawn="1"/>
        </p:nvGrpSpPr>
        <p:grpSpPr>
          <a:xfrm>
            <a:off x="83663" y="2629144"/>
            <a:ext cx="12009863" cy="176637"/>
            <a:chOff x="83663" y="2532000"/>
            <a:chExt cx="12009863" cy="176637"/>
          </a:xfrm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CCBD172E-16C3-403C-9368-0328FC26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4166227-46D8-4126-BE4E-CF716C37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496A010-B395-4C51-9623-DA6CD162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916D425-6CDB-41B5-8E77-75822A85F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012D95EC-09AB-4721-B118-9BA4766A7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0B0623A-5ABE-4597-85FE-45CE83A41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91EE3F5-F099-4209-940E-84AC8C171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18A93BB8-784F-40C4-939D-AFCAF7AD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108DA4D1-7460-47F0-A30E-54A8DCEC1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522BDAA-9591-4786-94F5-82E3C052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5F9C50EC-F569-443B-85EF-7C5E1EA5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1618BDE-C8F1-4FDF-BCF5-6A2DD760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0D88A09E-CACD-44DB-B6EB-EAB7D76C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7F6ACAEE-E6E1-44B7-B6F8-227B118F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65A89059-0D60-4DEE-9B08-00CDB0C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66CF743-D39B-4687-8FC2-DF849C85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477">
              <a:extLst>
                <a:ext uri="{FF2B5EF4-FFF2-40B4-BE49-F238E27FC236}">
                  <a16:creationId xmlns:a16="http://schemas.microsoft.com/office/drawing/2014/main" id="{CBACD5E4-8FF3-4456-B84A-4E3D9628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478">
              <a:extLst>
                <a:ext uri="{FF2B5EF4-FFF2-40B4-BE49-F238E27FC236}">
                  <a16:creationId xmlns:a16="http://schemas.microsoft.com/office/drawing/2014/main" id="{E44D2C0F-4D6E-4A3B-8922-E8FBDED99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479">
              <a:extLst>
                <a:ext uri="{FF2B5EF4-FFF2-40B4-BE49-F238E27FC236}">
                  <a16:creationId xmlns:a16="http://schemas.microsoft.com/office/drawing/2014/main" id="{93E94D2F-3E31-4530-B785-FE1E59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480">
              <a:extLst>
                <a:ext uri="{FF2B5EF4-FFF2-40B4-BE49-F238E27FC236}">
                  <a16:creationId xmlns:a16="http://schemas.microsoft.com/office/drawing/2014/main" id="{E9FA8B68-98B1-4358-BBCA-6B19E7A1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415C3169-48A8-4AC5-A000-A7127C39D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A4F40AE-C31A-4D77-9C89-75874B35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5142232A-1C77-4605-965B-70AD2836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D45B0B9A-BF71-4870-9246-CEECA898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11B583FD-5FBE-4729-9126-00D9ADCB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024EF891-8DDC-4FA4-8A0E-75CBDF3B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id="{ED799D22-D0AC-4014-AA84-E85E3C4A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C97C26A2-4463-4835-9537-7D2159CF7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E1EEBB4-DACF-49D9-BF85-8078CC86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06B51FDA-6279-43D8-A952-E0699AC4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id="{518708C8-E6CE-4A36-AFCA-2C25AEA5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75492816-856E-43B2-ADF9-DC9B9E29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5BF10B53-E727-48B6-BD89-92DA47E2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F0D56552-E5A7-43CF-8DEA-2FCB0F10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E108B6F-B79F-4BAC-9160-22525B59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4A741E74-F57F-438F-A7AA-9BF8056E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AF9783B9-D24A-45A6-AB36-BE5F721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4C5E6AEC-0A32-49D8-AEBD-BE7BBB734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499">
              <a:extLst>
                <a:ext uri="{FF2B5EF4-FFF2-40B4-BE49-F238E27FC236}">
                  <a16:creationId xmlns:a16="http://schemas.microsoft.com/office/drawing/2014/main" id="{4F350EC0-231D-425B-83BC-083222A9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reeform 500">
              <a:extLst>
                <a:ext uri="{FF2B5EF4-FFF2-40B4-BE49-F238E27FC236}">
                  <a16:creationId xmlns:a16="http://schemas.microsoft.com/office/drawing/2014/main" id="{3CBA4DBC-2AB8-4107-84AE-839424F1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reeform 501">
              <a:extLst>
                <a:ext uri="{FF2B5EF4-FFF2-40B4-BE49-F238E27FC236}">
                  <a16:creationId xmlns:a16="http://schemas.microsoft.com/office/drawing/2014/main" id="{E53A1FBA-56C4-4BF2-B6DA-1216FFE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reeform 502">
              <a:extLst>
                <a:ext uri="{FF2B5EF4-FFF2-40B4-BE49-F238E27FC236}">
                  <a16:creationId xmlns:a16="http://schemas.microsoft.com/office/drawing/2014/main" id="{4F211093-459C-48AC-B7BB-2D49045B8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253200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9B16233-3EBE-48D1-800E-BF3CB251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7CC94C21-6884-4456-B340-96114274B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253200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7F725FE8-8769-4D43-8EC0-E75FD9589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306A062D-B9AA-4B2F-808D-1E38DB11C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9ED87787-11CD-4341-88DC-D372868B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60FE8B75-05EC-45DD-B240-F5047788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B29EDD4B-995B-4A76-8F4F-EEFF8977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D0B7A114-1E0F-42C0-A06F-002FAECA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7E21293-CF99-4DE4-BC50-8C88B2215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63E2689F-1B2E-407A-94DF-BCC71539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CF08AAD-25CD-4EAD-88D5-DDCA62AF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53D227F5-24F5-4133-B688-1CE3CE4DC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8C36492D-136D-4944-8295-90556935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4894DC3-ED0E-4D69-BC29-9C80D94B7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9822D78-886C-45DE-964C-ED98826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AFDE785-1593-4030-B8A3-E28F9B7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7ADB6A5E-4343-4DE6-B32F-425A4D7C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79349E14-3453-4AF4-91FF-41CBD0D1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387">
              <a:extLst>
                <a:ext uri="{FF2B5EF4-FFF2-40B4-BE49-F238E27FC236}">
                  <a16:creationId xmlns:a16="http://schemas.microsoft.com/office/drawing/2014/main" id="{921140D9-4822-45E9-A60E-AED91609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388">
              <a:extLst>
                <a:ext uri="{FF2B5EF4-FFF2-40B4-BE49-F238E27FC236}">
                  <a16:creationId xmlns:a16="http://schemas.microsoft.com/office/drawing/2014/main" id="{FE3AD08C-AD3E-436B-BB97-FB7C33DE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389">
              <a:extLst>
                <a:ext uri="{FF2B5EF4-FFF2-40B4-BE49-F238E27FC236}">
                  <a16:creationId xmlns:a16="http://schemas.microsoft.com/office/drawing/2014/main" id="{39C0BAE7-EBBB-4CBF-BA1D-0D9A4A18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390">
              <a:extLst>
                <a:ext uri="{FF2B5EF4-FFF2-40B4-BE49-F238E27FC236}">
                  <a16:creationId xmlns:a16="http://schemas.microsoft.com/office/drawing/2014/main" id="{41F162C2-D61F-4066-AC29-E526004E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D3D8F3DE-DE89-4F1C-9EEA-BEC6A0837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4033DAC1-3D0E-4F6B-A5A1-4E94E463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75C22129-CB78-47BA-BAA6-293A233B6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A009602-8130-4467-B236-C31E56ED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201C9EC7-5F39-4BCC-931A-C7091A16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9BEC48DA-611C-400E-908F-148AEBA7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397">
              <a:extLst>
                <a:ext uri="{FF2B5EF4-FFF2-40B4-BE49-F238E27FC236}">
                  <a16:creationId xmlns:a16="http://schemas.microsoft.com/office/drawing/2014/main" id="{B6F78119-9F59-4A0C-8FB7-BC39DF061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AE8ED7F9-EF3A-4FB0-B8A9-72264EB1D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253573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4138168E-982E-4AFC-8C92-FF3DDB37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53200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 400">
              <a:extLst>
                <a:ext uri="{FF2B5EF4-FFF2-40B4-BE49-F238E27FC236}">
                  <a16:creationId xmlns:a16="http://schemas.microsoft.com/office/drawing/2014/main" id="{98E761A4-1830-473A-BF95-0212FD10E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253200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1" name="Group 1820">
            <a:extLst>
              <a:ext uri="{FF2B5EF4-FFF2-40B4-BE49-F238E27FC236}">
                <a16:creationId xmlns:a16="http://schemas.microsoft.com/office/drawing/2014/main" id="{541099ED-BB8B-4885-9A17-74E3BE69FE69}"/>
              </a:ext>
            </a:extLst>
          </p:cNvPr>
          <p:cNvGrpSpPr/>
          <p:nvPr userDrawn="1"/>
        </p:nvGrpSpPr>
        <p:grpSpPr>
          <a:xfrm>
            <a:off x="83664" y="2914178"/>
            <a:ext cx="12009864" cy="176637"/>
            <a:chOff x="83663" y="2829776"/>
            <a:chExt cx="12009864" cy="176637"/>
          </a:xfrm>
        </p:grpSpPr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92D5171-716F-4E9C-BF22-4B7104D3B7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DCEDB26D-2B2C-4A79-84E8-29D5180F45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5FD3B6F3-7F10-4E81-8C9E-8260BAEAAE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079B1FCE-2F35-45CA-AD93-576F409DE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8653C7C2-32D9-4ED5-9DAB-D5BB2263F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D00E0DE5-59F4-4E4F-A7BC-057006E01A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C01E611-D666-425A-A43A-C43D23A95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7953A47-D89F-495A-AFB5-79DE389420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1CB10BF6-B594-4F75-B2B7-E7414DD11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C2ACE534-4295-4F9E-A562-6021A82C91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90A6E9B8-5D7F-43AE-899C-2365797E2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3BA98D26-8488-4CC9-84A8-F3985D4F24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FFA98111-E386-40D2-8E50-D76EDCD70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912729D7-A693-410D-9E9E-46EE3FB71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A4E052D0-5A95-4818-9A47-5D99615108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21D30B51-3DD1-4A0B-AB27-1ADD452BEF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21">
              <a:extLst>
                <a:ext uri="{FF2B5EF4-FFF2-40B4-BE49-F238E27FC236}">
                  <a16:creationId xmlns:a16="http://schemas.microsoft.com/office/drawing/2014/main" id="{9E5973D7-880B-4444-8EF4-CBD4AE8F7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 522">
              <a:extLst>
                <a:ext uri="{FF2B5EF4-FFF2-40B4-BE49-F238E27FC236}">
                  <a16:creationId xmlns:a16="http://schemas.microsoft.com/office/drawing/2014/main" id="{D315560E-A118-4E8F-828D-4107FAF7A1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reeform 523">
              <a:extLst>
                <a:ext uri="{FF2B5EF4-FFF2-40B4-BE49-F238E27FC236}">
                  <a16:creationId xmlns:a16="http://schemas.microsoft.com/office/drawing/2014/main" id="{00311F17-B541-4EFB-802A-4EA0D9EAD6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524">
              <a:extLst>
                <a:ext uri="{FF2B5EF4-FFF2-40B4-BE49-F238E27FC236}">
                  <a16:creationId xmlns:a16="http://schemas.microsoft.com/office/drawing/2014/main" id="{8F69C512-5E5D-47B6-9217-032803438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6FEA9CBB-0677-4F45-95EC-E422E354E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5949574-D408-47D4-A07D-0867D9E0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7446A109-2341-441F-84FD-248EF7A887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841ED32C-A397-44AE-9ABB-B53E7ABC1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51B10CBE-0B0F-4B26-A807-436E08E06E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E5BCBA0D-52F0-4729-83A3-CE8AFBFA6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9B13DDD3-0BB3-42C1-9BB0-CE1BE1BB3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FCF3C257-8A6C-453E-9854-C2A1726FC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095C4FC6-0599-4414-B78A-D893258045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54BE86A6-25DD-4E30-A39E-6A6D17E12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5159BF3-46CC-4873-B033-147D962CC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38002703-9597-49E1-B0D0-88FDB381A9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67909967-4B73-406F-BE30-678D64DD5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88C614BB-C047-40F9-85CF-0893A0FA2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7BF5FD84-9A4D-4DBC-A1FA-C3205A075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407C8742-71A7-4E71-9A5D-D06BB9EEE1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E2FDD1-B43A-41F8-9EDF-A30939285F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41156166-9A63-4FBF-9D3D-3DD9ECEA7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reeform 543">
              <a:extLst>
                <a:ext uri="{FF2B5EF4-FFF2-40B4-BE49-F238E27FC236}">
                  <a16:creationId xmlns:a16="http://schemas.microsoft.com/office/drawing/2014/main" id="{0521FBB5-5E11-4227-9C46-7C05BC054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 544">
              <a:extLst>
                <a:ext uri="{FF2B5EF4-FFF2-40B4-BE49-F238E27FC236}">
                  <a16:creationId xmlns:a16="http://schemas.microsoft.com/office/drawing/2014/main" id="{DD963703-A5E9-4193-B7AE-D716B7A45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 545">
              <a:extLst>
                <a:ext uri="{FF2B5EF4-FFF2-40B4-BE49-F238E27FC236}">
                  <a16:creationId xmlns:a16="http://schemas.microsoft.com/office/drawing/2014/main" id="{B0E795AF-9183-4BFA-B235-C57F24C856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 546">
              <a:extLst>
                <a:ext uri="{FF2B5EF4-FFF2-40B4-BE49-F238E27FC236}">
                  <a16:creationId xmlns:a16="http://schemas.microsoft.com/office/drawing/2014/main" id="{296D1392-E439-4296-9778-4D770C79A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282977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A7DE2403-60C7-4025-AC46-8669B87D9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283350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10729E0B-C412-43C5-9E5B-8622F1E24B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282977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BC16467-A8FC-4767-B479-821C5AACEB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582C6D7-D089-4BD2-B086-3B28915FD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403">
              <a:extLst>
                <a:ext uri="{FF2B5EF4-FFF2-40B4-BE49-F238E27FC236}">
                  <a16:creationId xmlns:a16="http://schemas.microsoft.com/office/drawing/2014/main" id="{606F5F8A-8CC4-440F-86B9-EA3776B2B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404">
              <a:extLst>
                <a:ext uri="{FF2B5EF4-FFF2-40B4-BE49-F238E27FC236}">
                  <a16:creationId xmlns:a16="http://schemas.microsoft.com/office/drawing/2014/main" id="{1528F21E-EB99-4A5A-9E43-FD5D55A54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405">
              <a:extLst>
                <a:ext uri="{FF2B5EF4-FFF2-40B4-BE49-F238E27FC236}">
                  <a16:creationId xmlns:a16="http://schemas.microsoft.com/office/drawing/2014/main" id="{4B0EAE85-0C97-4A97-9332-66097D717A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406">
              <a:extLst>
                <a:ext uri="{FF2B5EF4-FFF2-40B4-BE49-F238E27FC236}">
                  <a16:creationId xmlns:a16="http://schemas.microsoft.com/office/drawing/2014/main" id="{B2CF78D2-78D4-4FF0-A9CB-63AF612D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381A07A5-4B99-4ABB-9659-2B16C60BD3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54498B5-A780-4F4C-A49E-23D947DDD3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816AC04F-87E4-4453-8955-4F5B6AC63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10180E1-5136-4852-A120-2FA6F99D68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CBB855A4-1E9D-42A6-9F78-FC43E68A6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1B8A5A80-3541-497F-B6C5-D54C9B554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A5DA074-0347-42CE-A3CC-05EDDB2F1B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832DEEF-DDC8-4E3B-9E70-AED27E53E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B01C2F5E-6796-4EED-854B-917C31A51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3E0B317-DD1F-4BEF-874B-EFA24AB154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384A136-FACA-4243-9386-CEE3B7FF2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30C7A2AD-148E-4F74-82FE-A20AA30DF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867C3ECA-9BCB-41C1-81F3-13A7FBB3A6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1AF6C65-04D1-44BE-B8F8-455F881F5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3F00F70B-8021-4B4F-A6CA-FB29295786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B4EBCF14-7DA3-4676-91BD-09C9739D49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3C8A097F-DD68-4725-A275-728839BB55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B6A36A2-898B-4FC6-9109-1231547373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25">
              <a:extLst>
                <a:ext uri="{FF2B5EF4-FFF2-40B4-BE49-F238E27FC236}">
                  <a16:creationId xmlns:a16="http://schemas.microsoft.com/office/drawing/2014/main" id="{021DA16D-21AD-463B-AB5E-98D37FC65A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26">
              <a:extLst>
                <a:ext uri="{FF2B5EF4-FFF2-40B4-BE49-F238E27FC236}">
                  <a16:creationId xmlns:a16="http://schemas.microsoft.com/office/drawing/2014/main" id="{977918E1-3770-416B-A895-14206573EB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27">
              <a:extLst>
                <a:ext uri="{FF2B5EF4-FFF2-40B4-BE49-F238E27FC236}">
                  <a16:creationId xmlns:a16="http://schemas.microsoft.com/office/drawing/2014/main" id="{7A3A3F32-DAF2-4810-A6F3-06D3D1FE82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28">
              <a:extLst>
                <a:ext uri="{FF2B5EF4-FFF2-40B4-BE49-F238E27FC236}">
                  <a16:creationId xmlns:a16="http://schemas.microsoft.com/office/drawing/2014/main" id="{E3E01BC9-279B-4F0E-A33E-59F0C08DA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282977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8D90933B-2F75-4EE8-871B-FD9DC0C82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2833506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DB39CD11-82D9-44CD-9F8B-0B5D50B9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282977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BE72D951-75A4-4DA9-8903-264B4C8AD6CE}"/>
              </a:ext>
            </a:extLst>
          </p:cNvPr>
          <p:cNvGrpSpPr/>
          <p:nvPr userDrawn="1"/>
        </p:nvGrpSpPr>
        <p:grpSpPr>
          <a:xfrm>
            <a:off x="83663" y="3199212"/>
            <a:ext cx="12009863" cy="176637"/>
            <a:chOff x="83663" y="3120085"/>
            <a:chExt cx="12009863" cy="176637"/>
          </a:xfrm>
        </p:grpSpPr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264AC6E7-01D5-40D8-8743-B48FAE547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AF1A290E-9D5C-4D3E-B58F-B8A8F93E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A66BF2C9-ABEB-49A8-9D26-1799DD2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reeform 32">
              <a:extLst>
                <a:ext uri="{FF2B5EF4-FFF2-40B4-BE49-F238E27FC236}">
                  <a16:creationId xmlns:a16="http://schemas.microsoft.com/office/drawing/2014/main" id="{EFED73C6-3651-46CB-8675-80B071CA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42D6DE5F-4428-42A4-8443-3D7AEB80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7EAB4FC-86D4-4318-80A7-44794FA6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DB3DD124-1B6A-4866-BBFD-7F9A76EB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D7A3F88-AAA4-4E6D-8BB1-79ECBB63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C7F4F5A3-B635-40FF-90A9-D0FD41B4E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83F4EA44-920C-4715-B68B-64BF293BD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ACA41A8C-96F8-44FF-9C1A-50DD1B02B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9274AA7E-AF9E-4B39-BA51-CA52B0A1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1D2111FD-9B98-4E66-B477-66949920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6AA312F4-25D1-4D24-B568-08ED8ACA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87D0181-2200-42D3-8970-991B993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9443674-B67D-46F8-BCC5-5ED0CA5F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565">
              <a:extLst>
                <a:ext uri="{FF2B5EF4-FFF2-40B4-BE49-F238E27FC236}">
                  <a16:creationId xmlns:a16="http://schemas.microsoft.com/office/drawing/2014/main" id="{10810694-117B-4425-868B-0E45A3D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reeform 566">
              <a:extLst>
                <a:ext uri="{FF2B5EF4-FFF2-40B4-BE49-F238E27FC236}">
                  <a16:creationId xmlns:a16="http://schemas.microsoft.com/office/drawing/2014/main" id="{AC606DA5-EC36-49E7-9FD5-59A03F72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reeform 567">
              <a:extLst>
                <a:ext uri="{FF2B5EF4-FFF2-40B4-BE49-F238E27FC236}">
                  <a16:creationId xmlns:a16="http://schemas.microsoft.com/office/drawing/2014/main" id="{5640AFA6-64C6-41DF-B7CE-4EAAA7A3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568">
              <a:extLst>
                <a:ext uri="{FF2B5EF4-FFF2-40B4-BE49-F238E27FC236}">
                  <a16:creationId xmlns:a16="http://schemas.microsoft.com/office/drawing/2014/main" id="{36AAF8C4-4FBE-4DDD-B437-FB23809E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7107F083-C1CA-46E9-AECD-5B7DFF24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31">
              <a:extLst>
                <a:ext uri="{FF2B5EF4-FFF2-40B4-BE49-F238E27FC236}">
                  <a16:creationId xmlns:a16="http://schemas.microsoft.com/office/drawing/2014/main" id="{662C187E-86A1-4E26-943E-5B32AC167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1B5A5D4F-0025-4488-9054-087EAF76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30157D0E-8DD5-49D3-B70F-B3C56EE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BCE73DE1-9D13-42B1-B5A4-EE5D3CC5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060FBDA3-C2AE-4610-91C3-35224DD7C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 29">
              <a:extLst>
                <a:ext uri="{FF2B5EF4-FFF2-40B4-BE49-F238E27FC236}">
                  <a16:creationId xmlns:a16="http://schemas.microsoft.com/office/drawing/2014/main" id="{6AE82579-1DC0-49FB-9D06-FD9A2B3B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 30">
              <a:extLst>
                <a:ext uri="{FF2B5EF4-FFF2-40B4-BE49-F238E27FC236}">
                  <a16:creationId xmlns:a16="http://schemas.microsoft.com/office/drawing/2014/main" id="{420E8154-BE21-4CDB-A231-44ABDB3F8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31">
              <a:extLst>
                <a:ext uri="{FF2B5EF4-FFF2-40B4-BE49-F238E27FC236}">
                  <a16:creationId xmlns:a16="http://schemas.microsoft.com/office/drawing/2014/main" id="{D0FE40C5-7CA9-4F36-A9E9-DA9E0272D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958440EA-219C-4DC4-9A0F-F2CAE4033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912864C7-C94E-4178-B058-7D9C6012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B1D54496-C029-4D78-B5F8-49FC57F18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2C4A7F03-9D2D-4B9A-9AFF-1546D3C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54AEAF42-949E-47BF-A756-FFADFF645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EE9716AB-1338-4D35-BA91-5FC7764B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C1254EB0-1701-4987-A194-B15335DB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3219967A-953E-478C-B3A7-5AA1ABDB7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06751FEE-A520-4794-AAA3-43FAFBDF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 587">
              <a:extLst>
                <a:ext uri="{FF2B5EF4-FFF2-40B4-BE49-F238E27FC236}">
                  <a16:creationId xmlns:a16="http://schemas.microsoft.com/office/drawing/2014/main" id="{B803B876-53D6-47EF-8EDB-C8BF4AC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 588">
              <a:extLst>
                <a:ext uri="{FF2B5EF4-FFF2-40B4-BE49-F238E27FC236}">
                  <a16:creationId xmlns:a16="http://schemas.microsoft.com/office/drawing/2014/main" id="{3377FCAE-9DC2-4C31-8681-215EAEB2D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 589">
              <a:extLst>
                <a:ext uri="{FF2B5EF4-FFF2-40B4-BE49-F238E27FC236}">
                  <a16:creationId xmlns:a16="http://schemas.microsoft.com/office/drawing/2014/main" id="{35FD5FA9-B190-4369-BAD8-37DE419F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 590">
              <a:extLst>
                <a:ext uri="{FF2B5EF4-FFF2-40B4-BE49-F238E27FC236}">
                  <a16:creationId xmlns:a16="http://schemas.microsoft.com/office/drawing/2014/main" id="{50659306-72E2-4BFC-AA1F-9BE29391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312008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 29">
              <a:extLst>
                <a:ext uri="{FF2B5EF4-FFF2-40B4-BE49-F238E27FC236}">
                  <a16:creationId xmlns:a16="http://schemas.microsoft.com/office/drawing/2014/main" id="{10FBB27E-3BF1-4B8D-A95A-27CDC99A9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EAB0B7C8-1754-44D3-882E-BCE44C4E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312008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AD6B4A6-A022-4041-A253-C2627DDB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726031E-1FDB-4B06-9342-3DB20D51A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5DD153F4-03E1-4492-B4FF-B57D2A35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A97A57AF-D73C-4BAB-9043-D4B24F7C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98C0FBE8-7B60-48B1-AEBB-00CADC8D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BAB26855-72E4-4045-A04B-89CE4592D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37F28AE2-76CE-46D3-87C8-0A828CB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0032E565-2EAF-46C5-8D3A-FA351AD9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ABF213DD-D002-4A5B-8BE9-33377A6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F34AD78-195F-4EE6-BCD6-E29D807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10FD556-9E82-43BD-98BF-6FD72578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8FF55CB-8A40-4125-8509-3940A2CF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B2EA9E0-6B38-4CCA-8FEC-DDB2DFC5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6590C83B-81BE-4F45-9071-4B356A5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7D25CFE3-F8F8-4324-B6D1-0D8A095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FDD53A37-0841-4263-9A35-8EAAE340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reeform 447">
              <a:extLst>
                <a:ext uri="{FF2B5EF4-FFF2-40B4-BE49-F238E27FC236}">
                  <a16:creationId xmlns:a16="http://schemas.microsoft.com/office/drawing/2014/main" id="{B7EED427-4F31-4F93-9A9C-BC12C2A6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reeform 448">
              <a:extLst>
                <a:ext uri="{FF2B5EF4-FFF2-40B4-BE49-F238E27FC236}">
                  <a16:creationId xmlns:a16="http://schemas.microsoft.com/office/drawing/2014/main" id="{E4F8E918-F1EC-4F0E-9C84-89A22F56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reeform 449">
              <a:extLst>
                <a:ext uri="{FF2B5EF4-FFF2-40B4-BE49-F238E27FC236}">
                  <a16:creationId xmlns:a16="http://schemas.microsoft.com/office/drawing/2014/main" id="{AB2BD2ED-0180-429D-BB39-EDB70D8EA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450">
              <a:extLst>
                <a:ext uri="{FF2B5EF4-FFF2-40B4-BE49-F238E27FC236}">
                  <a16:creationId xmlns:a16="http://schemas.microsoft.com/office/drawing/2014/main" id="{53C041EC-3C93-4E73-97D5-E87F5F36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915E8AC-529E-40C2-A835-572C41FC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B6E49029-E29C-4351-A323-6ADA8C61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8C37C65-A53C-4CFE-AE9A-670B395F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E81C5765-632E-4790-B5E3-B12F3C13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266C91-BE44-495A-B2DE-C01555E8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2EBFC1DA-E5F9-4849-856D-130B49736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5DFE573A-8316-435B-AF08-76701ABB0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19E0B935-74E8-4408-9D05-D3E37D093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3123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9EFBB459-365A-4566-B129-395F6CCA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3120085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80E07E11-BBDF-46B3-84A2-2F40AF03F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3120085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4" name="Group 1803">
            <a:extLst>
              <a:ext uri="{FF2B5EF4-FFF2-40B4-BE49-F238E27FC236}">
                <a16:creationId xmlns:a16="http://schemas.microsoft.com/office/drawing/2014/main" id="{2FFD6C10-FC4C-4F41-B7FF-62886559664D}"/>
              </a:ext>
            </a:extLst>
          </p:cNvPr>
          <p:cNvGrpSpPr/>
          <p:nvPr userDrawn="1"/>
        </p:nvGrpSpPr>
        <p:grpSpPr>
          <a:xfrm>
            <a:off x="83664" y="1774042"/>
            <a:ext cx="12009863" cy="176637"/>
            <a:chOff x="83664" y="1663922"/>
            <a:chExt cx="12009863" cy="176637"/>
          </a:xfrm>
        </p:grpSpPr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A1FF5F7A-8C3F-4A83-9768-8CB2443068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CDE63646-4BE1-445A-853E-1CCC62FDD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841BDC01-2683-4555-898B-32B6E2C82A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2" name="Freeform 32">
              <a:extLst>
                <a:ext uri="{FF2B5EF4-FFF2-40B4-BE49-F238E27FC236}">
                  <a16:creationId xmlns:a16="http://schemas.microsoft.com/office/drawing/2014/main" id="{6FFE5B64-24C7-4D9A-BB64-4C41F7E4D0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3" name="Freeform 29">
              <a:extLst>
                <a:ext uri="{FF2B5EF4-FFF2-40B4-BE49-F238E27FC236}">
                  <a16:creationId xmlns:a16="http://schemas.microsoft.com/office/drawing/2014/main" id="{AEAC90F6-0D91-4EF2-8AEF-C6D2F58C5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4" name="Freeform 30">
              <a:extLst>
                <a:ext uri="{FF2B5EF4-FFF2-40B4-BE49-F238E27FC236}">
                  <a16:creationId xmlns:a16="http://schemas.microsoft.com/office/drawing/2014/main" id="{FDB19BD2-BB72-4304-9ADA-D846D162AC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5" name="Freeform 31">
              <a:extLst>
                <a:ext uri="{FF2B5EF4-FFF2-40B4-BE49-F238E27FC236}">
                  <a16:creationId xmlns:a16="http://schemas.microsoft.com/office/drawing/2014/main" id="{2081742D-10AB-4F41-BB2C-E6ED079A83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6" name="Freeform 32">
              <a:extLst>
                <a:ext uri="{FF2B5EF4-FFF2-40B4-BE49-F238E27FC236}">
                  <a16:creationId xmlns:a16="http://schemas.microsoft.com/office/drawing/2014/main" id="{6F7424D8-E38A-44A6-92FB-1F915121F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7" name="Freeform 29">
              <a:extLst>
                <a:ext uri="{FF2B5EF4-FFF2-40B4-BE49-F238E27FC236}">
                  <a16:creationId xmlns:a16="http://schemas.microsoft.com/office/drawing/2014/main" id="{EC2B0569-BF87-4448-8F49-9B156BE05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8" name="Freeform 30">
              <a:extLst>
                <a:ext uri="{FF2B5EF4-FFF2-40B4-BE49-F238E27FC236}">
                  <a16:creationId xmlns:a16="http://schemas.microsoft.com/office/drawing/2014/main" id="{44766838-FC45-443E-B58B-B535CC20E6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9" name="Freeform 31">
              <a:extLst>
                <a:ext uri="{FF2B5EF4-FFF2-40B4-BE49-F238E27FC236}">
                  <a16:creationId xmlns:a16="http://schemas.microsoft.com/office/drawing/2014/main" id="{6DA4BF52-653C-41FB-BE9F-F96C7606CE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0" name="Freeform 32">
              <a:extLst>
                <a:ext uri="{FF2B5EF4-FFF2-40B4-BE49-F238E27FC236}">
                  <a16:creationId xmlns:a16="http://schemas.microsoft.com/office/drawing/2014/main" id="{0F036587-61CF-4602-B41D-A6AAB5938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1" name="Freeform 29">
              <a:extLst>
                <a:ext uri="{FF2B5EF4-FFF2-40B4-BE49-F238E27FC236}">
                  <a16:creationId xmlns:a16="http://schemas.microsoft.com/office/drawing/2014/main" id="{EA7C30F3-78F4-4BFE-8EAA-F3DA4B319B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2" name="Freeform 30">
              <a:extLst>
                <a:ext uri="{FF2B5EF4-FFF2-40B4-BE49-F238E27FC236}">
                  <a16:creationId xmlns:a16="http://schemas.microsoft.com/office/drawing/2014/main" id="{342E3715-3D9A-4944-9423-0B03669A4C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Freeform 31">
              <a:extLst>
                <a:ext uri="{FF2B5EF4-FFF2-40B4-BE49-F238E27FC236}">
                  <a16:creationId xmlns:a16="http://schemas.microsoft.com/office/drawing/2014/main" id="{45F6F329-3D55-4F1F-B4DF-31394C4C7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4" name="Freeform 32">
              <a:extLst>
                <a:ext uri="{FF2B5EF4-FFF2-40B4-BE49-F238E27FC236}">
                  <a16:creationId xmlns:a16="http://schemas.microsoft.com/office/drawing/2014/main" id="{1659BEF7-8541-41AE-AFCC-8944287FB8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5" name="Freeform 477">
              <a:extLst>
                <a:ext uri="{FF2B5EF4-FFF2-40B4-BE49-F238E27FC236}">
                  <a16:creationId xmlns:a16="http://schemas.microsoft.com/office/drawing/2014/main" id="{0DCFA3D4-9ED4-496F-A899-1B1F5375D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6" name="Freeform 478">
              <a:extLst>
                <a:ext uri="{FF2B5EF4-FFF2-40B4-BE49-F238E27FC236}">
                  <a16:creationId xmlns:a16="http://schemas.microsoft.com/office/drawing/2014/main" id="{0905BE28-EC14-4542-9B0E-3AF5D62D2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Freeform 479">
              <a:extLst>
                <a:ext uri="{FF2B5EF4-FFF2-40B4-BE49-F238E27FC236}">
                  <a16:creationId xmlns:a16="http://schemas.microsoft.com/office/drawing/2014/main" id="{FD1307AA-13C2-4EC1-A12F-227BE61E50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8" name="Freeform 480">
              <a:extLst>
                <a:ext uri="{FF2B5EF4-FFF2-40B4-BE49-F238E27FC236}">
                  <a16:creationId xmlns:a16="http://schemas.microsoft.com/office/drawing/2014/main" id="{10F5362D-A5D0-4703-AA2A-204A04FF0D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9" name="Freeform 29">
              <a:extLst>
                <a:ext uri="{FF2B5EF4-FFF2-40B4-BE49-F238E27FC236}">
                  <a16:creationId xmlns:a16="http://schemas.microsoft.com/office/drawing/2014/main" id="{68334580-81FA-48C5-B0D2-8A78F79BB3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0" name="Freeform 31">
              <a:extLst>
                <a:ext uri="{FF2B5EF4-FFF2-40B4-BE49-F238E27FC236}">
                  <a16:creationId xmlns:a16="http://schemas.microsoft.com/office/drawing/2014/main" id="{3549D2BD-CB3B-4332-B394-3118785ED2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1" name="Freeform 29">
              <a:extLst>
                <a:ext uri="{FF2B5EF4-FFF2-40B4-BE49-F238E27FC236}">
                  <a16:creationId xmlns:a16="http://schemas.microsoft.com/office/drawing/2014/main" id="{502327BD-77CB-4FE5-9AF0-1119286362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2" name="Freeform 30">
              <a:extLst>
                <a:ext uri="{FF2B5EF4-FFF2-40B4-BE49-F238E27FC236}">
                  <a16:creationId xmlns:a16="http://schemas.microsoft.com/office/drawing/2014/main" id="{C2476F8F-93FA-4A9B-953C-2E13A906A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3" name="Freeform 31">
              <a:extLst>
                <a:ext uri="{FF2B5EF4-FFF2-40B4-BE49-F238E27FC236}">
                  <a16:creationId xmlns:a16="http://schemas.microsoft.com/office/drawing/2014/main" id="{75A34BDE-D4E1-4BC0-956C-9C6598294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4" name="Freeform 32">
              <a:extLst>
                <a:ext uri="{FF2B5EF4-FFF2-40B4-BE49-F238E27FC236}">
                  <a16:creationId xmlns:a16="http://schemas.microsoft.com/office/drawing/2014/main" id="{43B05AED-2EA1-4CB7-9103-93FA99D6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09CC8A84-607A-4144-8398-2C5386C2F4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87155829-EDBE-4F63-8502-09657BD623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425EF920-E2AB-4F7C-8C6C-62AF4A250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9571A7A8-F372-425F-BD0B-59A1E09D3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1FCD8FCF-6471-4230-B7B8-4978EB62C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45362D78-19AB-48B7-A84D-16D6CD4CD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72E49C9-4DDD-4D81-9CA4-0EE03FB0F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F22645B0-6477-4DB6-950C-A4B4F93E13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3" name="Freeform 29">
              <a:extLst>
                <a:ext uri="{FF2B5EF4-FFF2-40B4-BE49-F238E27FC236}">
                  <a16:creationId xmlns:a16="http://schemas.microsoft.com/office/drawing/2014/main" id="{09B994B1-7A8B-46BB-9C64-B3AD463971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4" name="Freeform 30">
              <a:extLst>
                <a:ext uri="{FF2B5EF4-FFF2-40B4-BE49-F238E27FC236}">
                  <a16:creationId xmlns:a16="http://schemas.microsoft.com/office/drawing/2014/main" id="{7972DAD1-31C4-48BA-A462-D1FD8DA3C3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5" name="Freeform 31">
              <a:extLst>
                <a:ext uri="{FF2B5EF4-FFF2-40B4-BE49-F238E27FC236}">
                  <a16:creationId xmlns:a16="http://schemas.microsoft.com/office/drawing/2014/main" id="{64CC8350-60C8-49B3-9488-67DAF3805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6" name="Freeform 32">
              <a:extLst>
                <a:ext uri="{FF2B5EF4-FFF2-40B4-BE49-F238E27FC236}">
                  <a16:creationId xmlns:a16="http://schemas.microsoft.com/office/drawing/2014/main" id="{725F749E-C060-4467-AFCB-F01D8E6B3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7" name="Freeform 499">
              <a:extLst>
                <a:ext uri="{FF2B5EF4-FFF2-40B4-BE49-F238E27FC236}">
                  <a16:creationId xmlns:a16="http://schemas.microsoft.com/office/drawing/2014/main" id="{A5929FEF-2958-4E24-A181-9366FF3669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8" name="Freeform 500">
              <a:extLst>
                <a:ext uri="{FF2B5EF4-FFF2-40B4-BE49-F238E27FC236}">
                  <a16:creationId xmlns:a16="http://schemas.microsoft.com/office/drawing/2014/main" id="{94A8D840-28B0-49AA-A1EF-55A8030AD8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9" name="Freeform 501">
              <a:extLst>
                <a:ext uri="{FF2B5EF4-FFF2-40B4-BE49-F238E27FC236}">
                  <a16:creationId xmlns:a16="http://schemas.microsoft.com/office/drawing/2014/main" id="{410F1B08-1AE0-42A2-9C2B-A2542A82E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0" name="Freeform 502">
              <a:extLst>
                <a:ext uri="{FF2B5EF4-FFF2-40B4-BE49-F238E27FC236}">
                  <a16:creationId xmlns:a16="http://schemas.microsoft.com/office/drawing/2014/main" id="{20E66824-37C1-43D0-AA34-FDE99F19BE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166392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1" name="Freeform 29">
              <a:extLst>
                <a:ext uri="{FF2B5EF4-FFF2-40B4-BE49-F238E27FC236}">
                  <a16:creationId xmlns:a16="http://schemas.microsoft.com/office/drawing/2014/main" id="{189EC206-8EFB-4C2B-807C-BBDE78828A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51BEA87-303C-4C90-9B82-763E98AF2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66392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6333BBC6-F1E1-497C-AB64-9D4DB667CF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6C4018FE-3A89-4961-90B2-649DD278F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C9CFAEF6-A908-4704-886C-4A068C982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73B083C5-25A1-43B2-B0A7-3CD495E2E8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reeform 29">
              <a:extLst>
                <a:ext uri="{FF2B5EF4-FFF2-40B4-BE49-F238E27FC236}">
                  <a16:creationId xmlns:a16="http://schemas.microsoft.com/office/drawing/2014/main" id="{DAB884E2-CE71-4DDE-A735-E37DCC5A5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reeform 30">
              <a:extLst>
                <a:ext uri="{FF2B5EF4-FFF2-40B4-BE49-F238E27FC236}">
                  <a16:creationId xmlns:a16="http://schemas.microsoft.com/office/drawing/2014/main" id="{EF568FE2-3565-47CD-ADC4-B04DAA748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3F475107-6FC4-4179-B06A-8BF6B5F902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3C96DC24-7E5F-4906-830F-6227C0334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DB41DF8-8259-4627-838C-DEAF6FCA52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 30">
              <a:extLst>
                <a:ext uri="{FF2B5EF4-FFF2-40B4-BE49-F238E27FC236}">
                  <a16:creationId xmlns:a16="http://schemas.microsoft.com/office/drawing/2014/main" id="{3098C31F-8477-481C-B1B1-A82DACCA3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reeform 31">
              <a:extLst>
                <a:ext uri="{FF2B5EF4-FFF2-40B4-BE49-F238E27FC236}">
                  <a16:creationId xmlns:a16="http://schemas.microsoft.com/office/drawing/2014/main" id="{D983920F-5530-4960-BADE-CAF034760A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reeform 32">
              <a:extLst>
                <a:ext uri="{FF2B5EF4-FFF2-40B4-BE49-F238E27FC236}">
                  <a16:creationId xmlns:a16="http://schemas.microsoft.com/office/drawing/2014/main" id="{D9F4251F-E860-4F45-9E51-D20B1B8D50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37FC472F-3180-4603-8DAD-6764456D2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C531C4E4-297D-4124-84BC-25B9E439F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02DAF02D-D608-4F3F-A2B1-381E5462E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8C7D28A3-C382-45FC-B132-AC3CB6D5D1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reeform 387">
              <a:extLst>
                <a:ext uri="{FF2B5EF4-FFF2-40B4-BE49-F238E27FC236}">
                  <a16:creationId xmlns:a16="http://schemas.microsoft.com/office/drawing/2014/main" id="{C16632E5-2CA3-4E7D-A11E-9A529C40A4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reeform 388">
              <a:extLst>
                <a:ext uri="{FF2B5EF4-FFF2-40B4-BE49-F238E27FC236}">
                  <a16:creationId xmlns:a16="http://schemas.microsoft.com/office/drawing/2014/main" id="{B647CA16-4512-4A8A-8CD0-DBD07891ED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reeform 389">
              <a:extLst>
                <a:ext uri="{FF2B5EF4-FFF2-40B4-BE49-F238E27FC236}">
                  <a16:creationId xmlns:a16="http://schemas.microsoft.com/office/drawing/2014/main" id="{577326F0-060E-4758-9639-9DBDB1B8C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8" name="Freeform 390">
              <a:extLst>
                <a:ext uri="{FF2B5EF4-FFF2-40B4-BE49-F238E27FC236}">
                  <a16:creationId xmlns:a16="http://schemas.microsoft.com/office/drawing/2014/main" id="{8631742D-93A8-43E6-8CBA-66BCEE1AB9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E0DD1B22-EC27-454E-96AA-1162EECA0E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 31">
              <a:extLst>
                <a:ext uri="{FF2B5EF4-FFF2-40B4-BE49-F238E27FC236}">
                  <a16:creationId xmlns:a16="http://schemas.microsoft.com/office/drawing/2014/main" id="{3FC7C8BE-C066-4AA2-869D-B678A04D0A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EDD192E1-3D1F-4DA4-A720-2F4E239C0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3BAE904-AA11-4B82-9E9B-E6ADC474C4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7585F738-7F93-4052-9702-2D558ACE3B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A3ABF0FF-013C-48E6-B6E9-70CBF6253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Freeform 397">
              <a:extLst>
                <a:ext uri="{FF2B5EF4-FFF2-40B4-BE49-F238E27FC236}">
                  <a16:creationId xmlns:a16="http://schemas.microsoft.com/office/drawing/2014/main" id="{636DD28C-CEE0-4B23-B6DA-9B6AE2C43C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Freeform 398">
              <a:extLst>
                <a:ext uri="{FF2B5EF4-FFF2-40B4-BE49-F238E27FC236}">
                  <a16:creationId xmlns:a16="http://schemas.microsoft.com/office/drawing/2014/main" id="{79DA7F26-9507-44CF-A6F0-D6EC5B5B45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166765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399">
              <a:extLst>
                <a:ext uri="{FF2B5EF4-FFF2-40B4-BE49-F238E27FC236}">
                  <a16:creationId xmlns:a16="http://schemas.microsoft.com/office/drawing/2014/main" id="{D495619C-D13F-4826-98C1-9C0FC1CF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166392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00">
              <a:extLst>
                <a:ext uri="{FF2B5EF4-FFF2-40B4-BE49-F238E27FC236}">
                  <a16:creationId xmlns:a16="http://schemas.microsoft.com/office/drawing/2014/main" id="{85903CF0-FCCB-42A3-B0C2-497B3066DF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166392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5" name="Group 1804">
            <a:extLst>
              <a:ext uri="{FF2B5EF4-FFF2-40B4-BE49-F238E27FC236}">
                <a16:creationId xmlns:a16="http://schemas.microsoft.com/office/drawing/2014/main" id="{175F517F-E574-43AC-BCC9-20114D6375CB}"/>
              </a:ext>
            </a:extLst>
          </p:cNvPr>
          <p:cNvGrpSpPr/>
          <p:nvPr userDrawn="1"/>
        </p:nvGrpSpPr>
        <p:grpSpPr>
          <a:xfrm>
            <a:off x="83664" y="2059076"/>
            <a:ext cx="12009864" cy="176637"/>
            <a:chOff x="83663" y="1961698"/>
            <a:chExt cx="12009864" cy="176637"/>
          </a:xfrm>
        </p:grpSpPr>
        <p:sp>
          <p:nvSpPr>
            <p:cNvPr id="363" name="Freeform 29">
              <a:extLst>
                <a:ext uri="{FF2B5EF4-FFF2-40B4-BE49-F238E27FC236}">
                  <a16:creationId xmlns:a16="http://schemas.microsoft.com/office/drawing/2014/main" id="{EC7DB8EF-FBB0-4C0A-8DC8-E07F9A78A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4" name="Freeform 30">
              <a:extLst>
                <a:ext uri="{FF2B5EF4-FFF2-40B4-BE49-F238E27FC236}">
                  <a16:creationId xmlns:a16="http://schemas.microsoft.com/office/drawing/2014/main" id="{F4037115-A375-4861-B05A-B088C53D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5" name="Freeform 31">
              <a:extLst>
                <a:ext uri="{FF2B5EF4-FFF2-40B4-BE49-F238E27FC236}">
                  <a16:creationId xmlns:a16="http://schemas.microsoft.com/office/drawing/2014/main" id="{F71B764F-BBC1-4903-82BF-E8F6BEEC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6" name="Freeform 32">
              <a:extLst>
                <a:ext uri="{FF2B5EF4-FFF2-40B4-BE49-F238E27FC236}">
                  <a16:creationId xmlns:a16="http://schemas.microsoft.com/office/drawing/2014/main" id="{5B4D083D-0E63-46C1-8BD1-B68FB797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7" name="Freeform 29">
              <a:extLst>
                <a:ext uri="{FF2B5EF4-FFF2-40B4-BE49-F238E27FC236}">
                  <a16:creationId xmlns:a16="http://schemas.microsoft.com/office/drawing/2014/main" id="{07F263A1-1052-42EF-BE2E-CBEC077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0AF9870C-099E-4FC4-B9F3-04E82B06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9" name="Freeform 31">
              <a:extLst>
                <a:ext uri="{FF2B5EF4-FFF2-40B4-BE49-F238E27FC236}">
                  <a16:creationId xmlns:a16="http://schemas.microsoft.com/office/drawing/2014/main" id="{A5763AC5-2EB8-4033-A2F4-E64BC95E5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0" name="Freeform 32">
              <a:extLst>
                <a:ext uri="{FF2B5EF4-FFF2-40B4-BE49-F238E27FC236}">
                  <a16:creationId xmlns:a16="http://schemas.microsoft.com/office/drawing/2014/main" id="{A73BC0D5-4387-4AC6-A592-7C4A03AC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9A7B8048-FD3A-4FE1-9ABB-1F97F186A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E705442-3A03-4393-AD7C-5ECD2614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BFB06A1-FDB8-43AF-9A28-3E1C806BB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D4C3DB7E-A3A4-4629-86E4-0A6CFB52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5" name="Freeform 29">
              <a:extLst>
                <a:ext uri="{FF2B5EF4-FFF2-40B4-BE49-F238E27FC236}">
                  <a16:creationId xmlns:a16="http://schemas.microsoft.com/office/drawing/2014/main" id="{2ED5AD39-DD67-4A6C-9F4F-8AEBE7C6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6" name="Freeform 30">
              <a:extLst>
                <a:ext uri="{FF2B5EF4-FFF2-40B4-BE49-F238E27FC236}">
                  <a16:creationId xmlns:a16="http://schemas.microsoft.com/office/drawing/2014/main" id="{6AB28ED1-CA10-4C14-81CE-430DCF8FE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7" name="Freeform 31">
              <a:extLst>
                <a:ext uri="{FF2B5EF4-FFF2-40B4-BE49-F238E27FC236}">
                  <a16:creationId xmlns:a16="http://schemas.microsoft.com/office/drawing/2014/main" id="{F706576C-DE7A-41FD-8CCC-06028324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561CB93A-8653-4AD8-B4B6-EA001CA7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9" name="Freeform 521">
              <a:extLst>
                <a:ext uri="{FF2B5EF4-FFF2-40B4-BE49-F238E27FC236}">
                  <a16:creationId xmlns:a16="http://schemas.microsoft.com/office/drawing/2014/main" id="{2CB5CF9D-4ABD-44F9-ADEE-9B04A5EE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0" name="Freeform 522">
              <a:extLst>
                <a:ext uri="{FF2B5EF4-FFF2-40B4-BE49-F238E27FC236}">
                  <a16:creationId xmlns:a16="http://schemas.microsoft.com/office/drawing/2014/main" id="{737A4EFC-4138-4498-A9F7-84DF70DFF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1" name="Freeform 523">
              <a:extLst>
                <a:ext uri="{FF2B5EF4-FFF2-40B4-BE49-F238E27FC236}">
                  <a16:creationId xmlns:a16="http://schemas.microsoft.com/office/drawing/2014/main" id="{529A9722-170F-4D12-A489-780BCCFA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2" name="Freeform 524">
              <a:extLst>
                <a:ext uri="{FF2B5EF4-FFF2-40B4-BE49-F238E27FC236}">
                  <a16:creationId xmlns:a16="http://schemas.microsoft.com/office/drawing/2014/main" id="{17B43C9F-DB77-40EA-AD93-0BFC5304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1B85B179-5587-404E-B9FB-BFF498A9F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E7BA6F5E-DC13-4AF4-9F49-EEF05A8F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5" name="Freeform 29">
              <a:extLst>
                <a:ext uri="{FF2B5EF4-FFF2-40B4-BE49-F238E27FC236}">
                  <a16:creationId xmlns:a16="http://schemas.microsoft.com/office/drawing/2014/main" id="{7AC21222-F53B-49F4-B120-4142E8959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6" name="Freeform 30">
              <a:extLst>
                <a:ext uri="{FF2B5EF4-FFF2-40B4-BE49-F238E27FC236}">
                  <a16:creationId xmlns:a16="http://schemas.microsoft.com/office/drawing/2014/main" id="{1D769113-2D5C-4319-B3A0-1445FC2F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7" name="Freeform 31">
              <a:extLst>
                <a:ext uri="{FF2B5EF4-FFF2-40B4-BE49-F238E27FC236}">
                  <a16:creationId xmlns:a16="http://schemas.microsoft.com/office/drawing/2014/main" id="{CF76F5D2-8EBF-4BBF-BAC0-A598831B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8" name="Freeform 32">
              <a:extLst>
                <a:ext uri="{FF2B5EF4-FFF2-40B4-BE49-F238E27FC236}">
                  <a16:creationId xmlns:a16="http://schemas.microsoft.com/office/drawing/2014/main" id="{79DF8DA3-0D96-46EC-9297-EC7B5CFF9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0F27AB28-22A8-415C-B6D0-94ADD1E60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D765D90F-EA0F-452A-A34B-3D776168B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DD19005B-BC1E-494D-A8C5-64994785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B91B9304-73B8-4185-8D11-481474B8C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E0E23F06-6E0C-4B21-BB6B-EDAFF0375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4" name="Freeform 30">
              <a:extLst>
                <a:ext uri="{FF2B5EF4-FFF2-40B4-BE49-F238E27FC236}">
                  <a16:creationId xmlns:a16="http://schemas.microsoft.com/office/drawing/2014/main" id="{19AA63C5-39A7-41EE-8AB5-23D2AF6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5" name="Freeform 31">
              <a:extLst>
                <a:ext uri="{FF2B5EF4-FFF2-40B4-BE49-F238E27FC236}">
                  <a16:creationId xmlns:a16="http://schemas.microsoft.com/office/drawing/2014/main" id="{C265C136-7F01-4228-9566-BAF8D3CE6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CE73E6DC-43ED-4A25-BED4-F78B6AEC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7" name="Freeform 29">
              <a:extLst>
                <a:ext uri="{FF2B5EF4-FFF2-40B4-BE49-F238E27FC236}">
                  <a16:creationId xmlns:a16="http://schemas.microsoft.com/office/drawing/2014/main" id="{E83598B8-DFA4-43D6-9DD0-0E3A9EADE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8" name="Freeform 30">
              <a:extLst>
                <a:ext uri="{FF2B5EF4-FFF2-40B4-BE49-F238E27FC236}">
                  <a16:creationId xmlns:a16="http://schemas.microsoft.com/office/drawing/2014/main" id="{ECAAA4F9-BAE9-4CF4-BB8F-D8BBC0A97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9" name="Freeform 31">
              <a:extLst>
                <a:ext uri="{FF2B5EF4-FFF2-40B4-BE49-F238E27FC236}">
                  <a16:creationId xmlns:a16="http://schemas.microsoft.com/office/drawing/2014/main" id="{17500CAF-9B1D-442B-BBE2-105CF5384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0" name="Freeform 32">
              <a:extLst>
                <a:ext uri="{FF2B5EF4-FFF2-40B4-BE49-F238E27FC236}">
                  <a16:creationId xmlns:a16="http://schemas.microsoft.com/office/drawing/2014/main" id="{A48C472F-EA7C-4B21-9F73-16B2616E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1" name="Freeform 543">
              <a:extLst>
                <a:ext uri="{FF2B5EF4-FFF2-40B4-BE49-F238E27FC236}">
                  <a16:creationId xmlns:a16="http://schemas.microsoft.com/office/drawing/2014/main" id="{CEDC84EA-1A73-4988-B17D-FA9D4BBA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2" name="Freeform 544">
              <a:extLst>
                <a:ext uri="{FF2B5EF4-FFF2-40B4-BE49-F238E27FC236}">
                  <a16:creationId xmlns:a16="http://schemas.microsoft.com/office/drawing/2014/main" id="{B0FAC11E-D51E-408E-A483-C3BF5B41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3" name="Freeform 545">
              <a:extLst>
                <a:ext uri="{FF2B5EF4-FFF2-40B4-BE49-F238E27FC236}">
                  <a16:creationId xmlns:a16="http://schemas.microsoft.com/office/drawing/2014/main" id="{A16AE418-38DB-4A77-AB1D-6D568C3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4" name="Freeform 546">
              <a:extLst>
                <a:ext uri="{FF2B5EF4-FFF2-40B4-BE49-F238E27FC236}">
                  <a16:creationId xmlns:a16="http://schemas.microsoft.com/office/drawing/2014/main" id="{14C68599-C497-4BF8-AF9A-1C07AC063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96169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5" name="Freeform 29">
              <a:extLst>
                <a:ext uri="{FF2B5EF4-FFF2-40B4-BE49-F238E27FC236}">
                  <a16:creationId xmlns:a16="http://schemas.microsoft.com/office/drawing/2014/main" id="{B360B77C-F788-4D77-8D09-E35CCE52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196542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2707CBB0-54FD-4855-9208-E3453FCA1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196169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999F113B-BDFD-4EFD-B098-A10DDFF42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939ADE80-13C0-4FB3-830A-0081EC377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03">
              <a:extLst>
                <a:ext uri="{FF2B5EF4-FFF2-40B4-BE49-F238E27FC236}">
                  <a16:creationId xmlns:a16="http://schemas.microsoft.com/office/drawing/2014/main" id="{51BF8E6F-80B4-4611-B309-FBC9235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04">
              <a:extLst>
                <a:ext uri="{FF2B5EF4-FFF2-40B4-BE49-F238E27FC236}">
                  <a16:creationId xmlns:a16="http://schemas.microsoft.com/office/drawing/2014/main" id="{C1745FD0-455D-411D-A2DF-FD1C75C9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05">
              <a:extLst>
                <a:ext uri="{FF2B5EF4-FFF2-40B4-BE49-F238E27FC236}">
                  <a16:creationId xmlns:a16="http://schemas.microsoft.com/office/drawing/2014/main" id="{63720F32-8B89-4D67-B1C4-D727F55B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06">
              <a:extLst>
                <a:ext uri="{FF2B5EF4-FFF2-40B4-BE49-F238E27FC236}">
                  <a16:creationId xmlns:a16="http://schemas.microsoft.com/office/drawing/2014/main" id="{467ED7CC-B742-44A7-873C-BB650D3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83111E6-E0F7-422E-B6AF-A849EA2F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Freeform 31">
              <a:extLst>
                <a:ext uri="{FF2B5EF4-FFF2-40B4-BE49-F238E27FC236}">
                  <a16:creationId xmlns:a16="http://schemas.microsoft.com/office/drawing/2014/main" id="{90CFDFDC-52CB-400B-8EB9-6283B7C4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8CD146FA-E7C7-4224-9559-EDD4DCC5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2174C9C3-2746-4B71-8A52-BF8B8068F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75E0E226-D2E8-43AD-98F2-86EF2ACA2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83948B78-814E-4831-9B16-0604E9CE3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51B32215-1903-4EA9-96FB-619750A9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5BB32B74-3902-4897-9A5A-125FE945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E113C86A-13B3-41D6-8F14-9B1D2D49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46595F4E-EC0D-4920-B9EF-822431702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29">
              <a:extLst>
                <a:ext uri="{FF2B5EF4-FFF2-40B4-BE49-F238E27FC236}">
                  <a16:creationId xmlns:a16="http://schemas.microsoft.com/office/drawing/2014/main" id="{3609A740-7A32-4857-905F-257EDB41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A2D4536C-13C0-4568-977F-47B90CA3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31">
              <a:extLst>
                <a:ext uri="{FF2B5EF4-FFF2-40B4-BE49-F238E27FC236}">
                  <a16:creationId xmlns:a16="http://schemas.microsoft.com/office/drawing/2014/main" id="{79C472D0-62B1-43DF-95FE-BDAC0C25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23CBCA76-32B2-4F01-B3DB-D143F21C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29">
              <a:extLst>
                <a:ext uri="{FF2B5EF4-FFF2-40B4-BE49-F238E27FC236}">
                  <a16:creationId xmlns:a16="http://schemas.microsoft.com/office/drawing/2014/main" id="{0B372109-EBA7-4A0E-AD5E-0BEBE69B3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30">
              <a:extLst>
                <a:ext uri="{FF2B5EF4-FFF2-40B4-BE49-F238E27FC236}">
                  <a16:creationId xmlns:a16="http://schemas.microsoft.com/office/drawing/2014/main" id="{5D04DD70-90F6-4E74-BE74-AEA71B0C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D8BE9966-EC0B-45DB-A058-5D1B67C94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7F4E4CDD-D68D-4602-9EB7-4C64438A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Freeform 425">
              <a:extLst>
                <a:ext uri="{FF2B5EF4-FFF2-40B4-BE49-F238E27FC236}">
                  <a16:creationId xmlns:a16="http://schemas.microsoft.com/office/drawing/2014/main" id="{26F919EB-B32A-4217-BDCB-E417FEEC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 426">
              <a:extLst>
                <a:ext uri="{FF2B5EF4-FFF2-40B4-BE49-F238E27FC236}">
                  <a16:creationId xmlns:a16="http://schemas.microsoft.com/office/drawing/2014/main" id="{7BCBBF09-063A-42BB-89C3-1D036AAD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 427">
              <a:extLst>
                <a:ext uri="{FF2B5EF4-FFF2-40B4-BE49-F238E27FC236}">
                  <a16:creationId xmlns:a16="http://schemas.microsoft.com/office/drawing/2014/main" id="{D5B21899-49BE-40DD-9994-4342A92F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 428">
              <a:extLst>
                <a:ext uri="{FF2B5EF4-FFF2-40B4-BE49-F238E27FC236}">
                  <a16:creationId xmlns:a16="http://schemas.microsoft.com/office/drawing/2014/main" id="{C29A755D-D1E5-428E-9DB2-4A3D0595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196169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 29">
              <a:extLst>
                <a:ext uri="{FF2B5EF4-FFF2-40B4-BE49-F238E27FC236}">
                  <a16:creationId xmlns:a16="http://schemas.microsoft.com/office/drawing/2014/main" id="{B68678C1-2426-4B80-877E-B7DB6EDF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19654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2E9ECE0B-8B8D-42B5-B7EB-3B49B57B4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196169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0" name="Group 1809">
            <a:extLst>
              <a:ext uri="{FF2B5EF4-FFF2-40B4-BE49-F238E27FC236}">
                <a16:creationId xmlns:a16="http://schemas.microsoft.com/office/drawing/2014/main" id="{6B1C29B7-1E4C-42E9-BFF5-AFA071F0966B}"/>
              </a:ext>
            </a:extLst>
          </p:cNvPr>
          <p:cNvGrpSpPr/>
          <p:nvPr userDrawn="1"/>
        </p:nvGrpSpPr>
        <p:grpSpPr>
          <a:xfrm>
            <a:off x="83664" y="2344110"/>
            <a:ext cx="12009863" cy="176637"/>
            <a:chOff x="83664" y="2252007"/>
            <a:chExt cx="12009863" cy="176637"/>
          </a:xfrm>
        </p:grpSpPr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30334EE7-DCA7-4D60-B28C-8481DA7BC5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6A60ACAA-F66E-49DE-8A9C-F4642E7E6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12DD950A-B306-416B-92C1-5BF45224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0" name="Freeform 32">
              <a:extLst>
                <a:ext uri="{FF2B5EF4-FFF2-40B4-BE49-F238E27FC236}">
                  <a16:creationId xmlns:a16="http://schemas.microsoft.com/office/drawing/2014/main" id="{3C1D0DDA-F080-4134-A0D1-1694C1CB5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1" name="Freeform 29">
              <a:extLst>
                <a:ext uri="{FF2B5EF4-FFF2-40B4-BE49-F238E27FC236}">
                  <a16:creationId xmlns:a16="http://schemas.microsoft.com/office/drawing/2014/main" id="{E65E316F-C983-4FB6-89C7-382A5840C0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2" name="Freeform 30">
              <a:extLst>
                <a:ext uri="{FF2B5EF4-FFF2-40B4-BE49-F238E27FC236}">
                  <a16:creationId xmlns:a16="http://schemas.microsoft.com/office/drawing/2014/main" id="{5260D3E2-7E08-4EA8-90C4-4B246107DC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59BC0DF5-D0B0-4696-ACB0-41E6139ABF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9A7FD932-2299-4707-A101-DD80FE3C9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5" name="Freeform 29">
              <a:extLst>
                <a:ext uri="{FF2B5EF4-FFF2-40B4-BE49-F238E27FC236}">
                  <a16:creationId xmlns:a16="http://schemas.microsoft.com/office/drawing/2014/main" id="{FE9F9FA4-42D4-4350-BC60-DA5E52668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6" name="Freeform 30">
              <a:extLst>
                <a:ext uri="{FF2B5EF4-FFF2-40B4-BE49-F238E27FC236}">
                  <a16:creationId xmlns:a16="http://schemas.microsoft.com/office/drawing/2014/main" id="{811FE3E0-620A-430A-8EBE-EBFC93957B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7" name="Freeform 31">
              <a:extLst>
                <a:ext uri="{FF2B5EF4-FFF2-40B4-BE49-F238E27FC236}">
                  <a16:creationId xmlns:a16="http://schemas.microsoft.com/office/drawing/2014/main" id="{C32C85E2-DC7D-4483-842D-244D9C32F7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8" name="Freeform 32">
              <a:extLst>
                <a:ext uri="{FF2B5EF4-FFF2-40B4-BE49-F238E27FC236}">
                  <a16:creationId xmlns:a16="http://schemas.microsoft.com/office/drawing/2014/main" id="{F27C982D-C977-48C0-91D0-7F54E46E77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9" name="Freeform 29">
              <a:extLst>
                <a:ext uri="{FF2B5EF4-FFF2-40B4-BE49-F238E27FC236}">
                  <a16:creationId xmlns:a16="http://schemas.microsoft.com/office/drawing/2014/main" id="{E5756FA2-BA3C-4241-BB1E-E977E6D6A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0" name="Freeform 30">
              <a:extLst>
                <a:ext uri="{FF2B5EF4-FFF2-40B4-BE49-F238E27FC236}">
                  <a16:creationId xmlns:a16="http://schemas.microsoft.com/office/drawing/2014/main" id="{D96DF0F1-FDCD-4CFC-8B01-67CAF12490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1" name="Freeform 31">
              <a:extLst>
                <a:ext uri="{FF2B5EF4-FFF2-40B4-BE49-F238E27FC236}">
                  <a16:creationId xmlns:a16="http://schemas.microsoft.com/office/drawing/2014/main" id="{E8861389-832B-4D82-951A-67AD1E4112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2" name="Freeform 32">
              <a:extLst>
                <a:ext uri="{FF2B5EF4-FFF2-40B4-BE49-F238E27FC236}">
                  <a16:creationId xmlns:a16="http://schemas.microsoft.com/office/drawing/2014/main" id="{3513E007-9819-4501-856E-42C4E17E57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3" name="Freeform 565">
              <a:extLst>
                <a:ext uri="{FF2B5EF4-FFF2-40B4-BE49-F238E27FC236}">
                  <a16:creationId xmlns:a16="http://schemas.microsoft.com/office/drawing/2014/main" id="{7D37D513-F032-4B60-9DB1-75C9CA301F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4" name="Freeform 566">
              <a:extLst>
                <a:ext uri="{FF2B5EF4-FFF2-40B4-BE49-F238E27FC236}">
                  <a16:creationId xmlns:a16="http://schemas.microsoft.com/office/drawing/2014/main" id="{CFD414C9-0F46-40C2-B953-8E3E2A138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5" name="Freeform 567">
              <a:extLst>
                <a:ext uri="{FF2B5EF4-FFF2-40B4-BE49-F238E27FC236}">
                  <a16:creationId xmlns:a16="http://schemas.microsoft.com/office/drawing/2014/main" id="{38D52FCD-C432-4288-BC92-5F6643708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6" name="Freeform 568">
              <a:extLst>
                <a:ext uri="{FF2B5EF4-FFF2-40B4-BE49-F238E27FC236}">
                  <a16:creationId xmlns:a16="http://schemas.microsoft.com/office/drawing/2014/main" id="{79759CE5-9DDE-4350-A9B6-D1C1D81CF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7" name="Freeform 29">
              <a:extLst>
                <a:ext uri="{FF2B5EF4-FFF2-40B4-BE49-F238E27FC236}">
                  <a16:creationId xmlns:a16="http://schemas.microsoft.com/office/drawing/2014/main" id="{C400C638-EF37-4263-8DBD-7A93CE5FB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8" name="Freeform 31">
              <a:extLst>
                <a:ext uri="{FF2B5EF4-FFF2-40B4-BE49-F238E27FC236}">
                  <a16:creationId xmlns:a16="http://schemas.microsoft.com/office/drawing/2014/main" id="{D609565C-29D3-4ACB-832E-A7773BC523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9" name="Freeform 29">
              <a:extLst>
                <a:ext uri="{FF2B5EF4-FFF2-40B4-BE49-F238E27FC236}">
                  <a16:creationId xmlns:a16="http://schemas.microsoft.com/office/drawing/2014/main" id="{69DFA549-08C0-4D50-B468-0C165355FE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0" name="Freeform 30">
              <a:extLst>
                <a:ext uri="{FF2B5EF4-FFF2-40B4-BE49-F238E27FC236}">
                  <a16:creationId xmlns:a16="http://schemas.microsoft.com/office/drawing/2014/main" id="{40C600C1-0579-4448-A24F-80681719E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1" name="Freeform 31">
              <a:extLst>
                <a:ext uri="{FF2B5EF4-FFF2-40B4-BE49-F238E27FC236}">
                  <a16:creationId xmlns:a16="http://schemas.microsoft.com/office/drawing/2014/main" id="{C73ABC56-87CF-4709-9458-BBA629B11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2" name="Freeform 32">
              <a:extLst>
                <a:ext uri="{FF2B5EF4-FFF2-40B4-BE49-F238E27FC236}">
                  <a16:creationId xmlns:a16="http://schemas.microsoft.com/office/drawing/2014/main" id="{4B63C02D-BE29-4577-8C2B-1E1C6C4D72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3" name="Freeform 29">
              <a:extLst>
                <a:ext uri="{FF2B5EF4-FFF2-40B4-BE49-F238E27FC236}">
                  <a16:creationId xmlns:a16="http://schemas.microsoft.com/office/drawing/2014/main" id="{75D2C754-7240-45B0-9373-48800CB5B0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BB3EEC1-6A5E-40A7-9238-B7643D781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5" name="Freeform 31">
              <a:extLst>
                <a:ext uri="{FF2B5EF4-FFF2-40B4-BE49-F238E27FC236}">
                  <a16:creationId xmlns:a16="http://schemas.microsoft.com/office/drawing/2014/main" id="{CB19B347-1146-4EC7-94DC-540DF73F1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6" name="Freeform 32">
              <a:extLst>
                <a:ext uri="{FF2B5EF4-FFF2-40B4-BE49-F238E27FC236}">
                  <a16:creationId xmlns:a16="http://schemas.microsoft.com/office/drawing/2014/main" id="{AB132B5E-B5E6-4128-A9BF-BE52102616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7" name="Freeform 29">
              <a:extLst>
                <a:ext uri="{FF2B5EF4-FFF2-40B4-BE49-F238E27FC236}">
                  <a16:creationId xmlns:a16="http://schemas.microsoft.com/office/drawing/2014/main" id="{9C6A4B57-10C1-48E5-B3C8-811592576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8" name="Freeform 30">
              <a:extLst>
                <a:ext uri="{FF2B5EF4-FFF2-40B4-BE49-F238E27FC236}">
                  <a16:creationId xmlns:a16="http://schemas.microsoft.com/office/drawing/2014/main" id="{90245AB8-D8C8-4C8F-8D9D-8450BBC5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9" name="Freeform 31">
              <a:extLst>
                <a:ext uri="{FF2B5EF4-FFF2-40B4-BE49-F238E27FC236}">
                  <a16:creationId xmlns:a16="http://schemas.microsoft.com/office/drawing/2014/main" id="{1F778E81-D780-4588-82A4-116A76B2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0" name="Freeform 32">
              <a:extLst>
                <a:ext uri="{FF2B5EF4-FFF2-40B4-BE49-F238E27FC236}">
                  <a16:creationId xmlns:a16="http://schemas.microsoft.com/office/drawing/2014/main" id="{DF3ADE49-1E81-470A-9CE0-DD30FFCF6F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1" name="Freeform 29">
              <a:extLst>
                <a:ext uri="{FF2B5EF4-FFF2-40B4-BE49-F238E27FC236}">
                  <a16:creationId xmlns:a16="http://schemas.microsoft.com/office/drawing/2014/main" id="{F6F9D2CC-0104-403D-9ABE-8FAC4C01FE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2" name="Freeform 30">
              <a:extLst>
                <a:ext uri="{FF2B5EF4-FFF2-40B4-BE49-F238E27FC236}">
                  <a16:creationId xmlns:a16="http://schemas.microsoft.com/office/drawing/2014/main" id="{979D1D8B-D906-480E-A68A-2F36085C5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3" name="Freeform 31">
              <a:extLst>
                <a:ext uri="{FF2B5EF4-FFF2-40B4-BE49-F238E27FC236}">
                  <a16:creationId xmlns:a16="http://schemas.microsoft.com/office/drawing/2014/main" id="{C33B33A1-D0AF-4F66-9071-F0964ECB5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4" name="Freeform 32">
              <a:extLst>
                <a:ext uri="{FF2B5EF4-FFF2-40B4-BE49-F238E27FC236}">
                  <a16:creationId xmlns:a16="http://schemas.microsoft.com/office/drawing/2014/main" id="{F5955873-F5FA-4EBC-8E60-75B926B62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5" name="Freeform 587">
              <a:extLst>
                <a:ext uri="{FF2B5EF4-FFF2-40B4-BE49-F238E27FC236}">
                  <a16:creationId xmlns:a16="http://schemas.microsoft.com/office/drawing/2014/main" id="{C4F39140-419D-4139-A000-7BCC360E69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6" name="Freeform 588">
              <a:extLst>
                <a:ext uri="{FF2B5EF4-FFF2-40B4-BE49-F238E27FC236}">
                  <a16:creationId xmlns:a16="http://schemas.microsoft.com/office/drawing/2014/main" id="{15CBCD50-9FBC-4B05-BE35-A026686F1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7" name="Freeform 589">
              <a:extLst>
                <a:ext uri="{FF2B5EF4-FFF2-40B4-BE49-F238E27FC236}">
                  <a16:creationId xmlns:a16="http://schemas.microsoft.com/office/drawing/2014/main" id="{B6AEF22C-40E9-434E-9AD0-5AEC85543C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8" name="Freeform 590">
              <a:extLst>
                <a:ext uri="{FF2B5EF4-FFF2-40B4-BE49-F238E27FC236}">
                  <a16:creationId xmlns:a16="http://schemas.microsoft.com/office/drawing/2014/main" id="{0F205094-1E27-460C-BB2C-F9DBD6884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225200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9" name="Freeform 29">
              <a:extLst>
                <a:ext uri="{FF2B5EF4-FFF2-40B4-BE49-F238E27FC236}">
                  <a16:creationId xmlns:a16="http://schemas.microsoft.com/office/drawing/2014/main" id="{97D0200D-3F06-45C8-AFC2-42F18A24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0" name="Freeform 31">
              <a:extLst>
                <a:ext uri="{FF2B5EF4-FFF2-40B4-BE49-F238E27FC236}">
                  <a16:creationId xmlns:a16="http://schemas.microsoft.com/office/drawing/2014/main" id="{DB4992C4-AB4F-4EE6-A461-6FDCB6A0DB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225200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94ECFFDB-6147-4CAF-B17A-A86057CDE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Freeform 30">
              <a:extLst>
                <a:ext uri="{FF2B5EF4-FFF2-40B4-BE49-F238E27FC236}">
                  <a16:creationId xmlns:a16="http://schemas.microsoft.com/office/drawing/2014/main" id="{C9EA763E-17FA-4882-B97C-B030430622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Freeform 31">
              <a:extLst>
                <a:ext uri="{FF2B5EF4-FFF2-40B4-BE49-F238E27FC236}">
                  <a16:creationId xmlns:a16="http://schemas.microsoft.com/office/drawing/2014/main" id="{058B2F3F-4B1E-4A7B-87C7-18F9FB1F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8691A76A-85E2-4A5F-BC18-3E4285958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Freeform 29">
              <a:extLst>
                <a:ext uri="{FF2B5EF4-FFF2-40B4-BE49-F238E27FC236}">
                  <a16:creationId xmlns:a16="http://schemas.microsoft.com/office/drawing/2014/main" id="{CB523568-76FF-4073-99A2-D78D676CA8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Freeform 30">
              <a:extLst>
                <a:ext uri="{FF2B5EF4-FFF2-40B4-BE49-F238E27FC236}">
                  <a16:creationId xmlns:a16="http://schemas.microsoft.com/office/drawing/2014/main" id="{A8F99454-55AE-431A-A3C5-C47DA748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 31">
              <a:extLst>
                <a:ext uri="{FF2B5EF4-FFF2-40B4-BE49-F238E27FC236}">
                  <a16:creationId xmlns:a16="http://schemas.microsoft.com/office/drawing/2014/main" id="{8F0FDA01-8DAA-4CD0-80A6-E8D3A8143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32">
              <a:extLst>
                <a:ext uri="{FF2B5EF4-FFF2-40B4-BE49-F238E27FC236}">
                  <a16:creationId xmlns:a16="http://schemas.microsoft.com/office/drawing/2014/main" id="{9CEF7F35-A1B1-43F3-8A04-5E72C0368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id="{D13E7C3E-E4C8-429D-922F-192978A00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Freeform 30">
              <a:extLst>
                <a:ext uri="{FF2B5EF4-FFF2-40B4-BE49-F238E27FC236}">
                  <a16:creationId xmlns:a16="http://schemas.microsoft.com/office/drawing/2014/main" id="{E0E374F6-FF36-4B21-84DB-AFE073667A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1">
              <a:extLst>
                <a:ext uri="{FF2B5EF4-FFF2-40B4-BE49-F238E27FC236}">
                  <a16:creationId xmlns:a16="http://schemas.microsoft.com/office/drawing/2014/main" id="{8C22C2CF-C025-4B53-8DD9-CD692B130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2">
              <a:extLst>
                <a:ext uri="{FF2B5EF4-FFF2-40B4-BE49-F238E27FC236}">
                  <a16:creationId xmlns:a16="http://schemas.microsoft.com/office/drawing/2014/main" id="{1D453FBC-0C7C-4A0B-91D6-4D374DDEB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29">
              <a:extLst>
                <a:ext uri="{FF2B5EF4-FFF2-40B4-BE49-F238E27FC236}">
                  <a16:creationId xmlns:a16="http://schemas.microsoft.com/office/drawing/2014/main" id="{8F950A3A-5B59-48B9-8724-5E2485738B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2" name="Freeform 30">
              <a:extLst>
                <a:ext uri="{FF2B5EF4-FFF2-40B4-BE49-F238E27FC236}">
                  <a16:creationId xmlns:a16="http://schemas.microsoft.com/office/drawing/2014/main" id="{06287C92-C071-4E52-8008-C5A16C0A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3" name="Freeform 31">
              <a:extLst>
                <a:ext uri="{FF2B5EF4-FFF2-40B4-BE49-F238E27FC236}">
                  <a16:creationId xmlns:a16="http://schemas.microsoft.com/office/drawing/2014/main" id="{F259D4AF-67CD-40FD-BFDD-834B595137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 32">
              <a:extLst>
                <a:ext uri="{FF2B5EF4-FFF2-40B4-BE49-F238E27FC236}">
                  <a16:creationId xmlns:a16="http://schemas.microsoft.com/office/drawing/2014/main" id="{A1242AF8-F250-4088-A15B-8F269BB4D5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 447">
              <a:extLst>
                <a:ext uri="{FF2B5EF4-FFF2-40B4-BE49-F238E27FC236}">
                  <a16:creationId xmlns:a16="http://schemas.microsoft.com/office/drawing/2014/main" id="{EF327593-8E3D-4561-BFBC-581F498E3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 448">
              <a:extLst>
                <a:ext uri="{FF2B5EF4-FFF2-40B4-BE49-F238E27FC236}">
                  <a16:creationId xmlns:a16="http://schemas.microsoft.com/office/drawing/2014/main" id="{69190830-FE3A-48D0-9715-89622CBD0C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 449">
              <a:extLst>
                <a:ext uri="{FF2B5EF4-FFF2-40B4-BE49-F238E27FC236}">
                  <a16:creationId xmlns:a16="http://schemas.microsoft.com/office/drawing/2014/main" id="{1BEF2E53-1E1E-48BB-8744-C68CCA2EA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 450">
              <a:extLst>
                <a:ext uri="{FF2B5EF4-FFF2-40B4-BE49-F238E27FC236}">
                  <a16:creationId xmlns:a16="http://schemas.microsoft.com/office/drawing/2014/main" id="{9B292CAB-0FE5-4528-BCCC-C15FCFD3D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3484EF0C-EC7E-4422-BF44-3C8EFA75D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6CA7C5FB-4991-4DAD-BB72-A31DD8F8B4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1" name="Freeform 29">
              <a:extLst>
                <a:ext uri="{FF2B5EF4-FFF2-40B4-BE49-F238E27FC236}">
                  <a16:creationId xmlns:a16="http://schemas.microsoft.com/office/drawing/2014/main" id="{71EAC17D-AC60-48CB-B898-538DC14BB4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2" name="Freeform 30">
              <a:extLst>
                <a:ext uri="{FF2B5EF4-FFF2-40B4-BE49-F238E27FC236}">
                  <a16:creationId xmlns:a16="http://schemas.microsoft.com/office/drawing/2014/main" id="{51E05D79-CFDA-4A7B-BD87-3B4ACEBEB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3" name="Freeform 31">
              <a:extLst>
                <a:ext uri="{FF2B5EF4-FFF2-40B4-BE49-F238E27FC236}">
                  <a16:creationId xmlns:a16="http://schemas.microsoft.com/office/drawing/2014/main" id="{776AEBED-0BC1-433E-8F7E-A73839428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4" name="Freeform 32">
              <a:extLst>
                <a:ext uri="{FF2B5EF4-FFF2-40B4-BE49-F238E27FC236}">
                  <a16:creationId xmlns:a16="http://schemas.microsoft.com/office/drawing/2014/main" id="{6848562B-16FD-47CF-A3A0-438E48D637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AF2205AF-95CE-422F-8277-283A57842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6" name="Freeform 30">
              <a:extLst>
                <a:ext uri="{FF2B5EF4-FFF2-40B4-BE49-F238E27FC236}">
                  <a16:creationId xmlns:a16="http://schemas.microsoft.com/office/drawing/2014/main" id="{737A3A5E-14AF-4D90-A13F-15C858F95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225573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7" name="Freeform 31">
              <a:extLst>
                <a:ext uri="{FF2B5EF4-FFF2-40B4-BE49-F238E27FC236}">
                  <a16:creationId xmlns:a16="http://schemas.microsoft.com/office/drawing/2014/main" id="{D4789729-3BCE-4B1D-ACB7-C6E0F0F438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225200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8" name="Freeform 32">
              <a:extLst>
                <a:ext uri="{FF2B5EF4-FFF2-40B4-BE49-F238E27FC236}">
                  <a16:creationId xmlns:a16="http://schemas.microsoft.com/office/drawing/2014/main" id="{BDC3E4DE-455B-44F9-8756-E2D3F04A6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225200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8" name="Group 1797">
            <a:extLst>
              <a:ext uri="{FF2B5EF4-FFF2-40B4-BE49-F238E27FC236}">
                <a16:creationId xmlns:a16="http://schemas.microsoft.com/office/drawing/2014/main" id="{5F02200C-C22A-4A75-B14B-3B600A54815C}"/>
              </a:ext>
            </a:extLst>
          </p:cNvPr>
          <p:cNvGrpSpPr/>
          <p:nvPr userDrawn="1"/>
        </p:nvGrpSpPr>
        <p:grpSpPr>
          <a:xfrm>
            <a:off x="83663" y="918940"/>
            <a:ext cx="12009863" cy="176637"/>
            <a:chOff x="83663" y="795844"/>
            <a:chExt cx="12009863" cy="176637"/>
          </a:xfrm>
        </p:grpSpPr>
        <p:sp>
          <p:nvSpPr>
            <p:cNvPr id="543" name="Freeform 29">
              <a:extLst>
                <a:ext uri="{FF2B5EF4-FFF2-40B4-BE49-F238E27FC236}">
                  <a16:creationId xmlns:a16="http://schemas.microsoft.com/office/drawing/2014/main" id="{6848065B-1377-4A23-8465-C03CED97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4" name="Freeform 30">
              <a:extLst>
                <a:ext uri="{FF2B5EF4-FFF2-40B4-BE49-F238E27FC236}">
                  <a16:creationId xmlns:a16="http://schemas.microsoft.com/office/drawing/2014/main" id="{5FC7E91F-C2CD-4879-9041-52792503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5" name="Freeform 31">
              <a:extLst>
                <a:ext uri="{FF2B5EF4-FFF2-40B4-BE49-F238E27FC236}">
                  <a16:creationId xmlns:a16="http://schemas.microsoft.com/office/drawing/2014/main" id="{48D46C1F-B0AB-48F1-97F5-F23DA113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6" name="Freeform 32">
              <a:extLst>
                <a:ext uri="{FF2B5EF4-FFF2-40B4-BE49-F238E27FC236}">
                  <a16:creationId xmlns:a16="http://schemas.microsoft.com/office/drawing/2014/main" id="{A570722E-36D8-4DE7-99C6-793A112D8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7" name="Freeform 29">
              <a:extLst>
                <a:ext uri="{FF2B5EF4-FFF2-40B4-BE49-F238E27FC236}">
                  <a16:creationId xmlns:a16="http://schemas.microsoft.com/office/drawing/2014/main" id="{FA7A1E9E-6726-421A-A64F-6DB8A7D14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8" name="Freeform 30">
              <a:extLst>
                <a:ext uri="{FF2B5EF4-FFF2-40B4-BE49-F238E27FC236}">
                  <a16:creationId xmlns:a16="http://schemas.microsoft.com/office/drawing/2014/main" id="{E98FE030-8CD4-40ED-8497-2D1A677F6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9" name="Freeform 31">
              <a:extLst>
                <a:ext uri="{FF2B5EF4-FFF2-40B4-BE49-F238E27FC236}">
                  <a16:creationId xmlns:a16="http://schemas.microsoft.com/office/drawing/2014/main" id="{F732A4A6-A4DB-4DB5-9C07-85556656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0" name="Freeform 32">
              <a:extLst>
                <a:ext uri="{FF2B5EF4-FFF2-40B4-BE49-F238E27FC236}">
                  <a16:creationId xmlns:a16="http://schemas.microsoft.com/office/drawing/2014/main" id="{653D0EB4-D0DE-4CEE-AAAC-1DD6D85E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1" name="Freeform 29">
              <a:extLst>
                <a:ext uri="{FF2B5EF4-FFF2-40B4-BE49-F238E27FC236}">
                  <a16:creationId xmlns:a16="http://schemas.microsoft.com/office/drawing/2014/main" id="{9DEBC409-18DD-4BBD-8159-B2736BC8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2" name="Freeform 30">
              <a:extLst>
                <a:ext uri="{FF2B5EF4-FFF2-40B4-BE49-F238E27FC236}">
                  <a16:creationId xmlns:a16="http://schemas.microsoft.com/office/drawing/2014/main" id="{C1FA6741-C9AE-4D5E-B0D3-214C3A01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3" name="Freeform 31">
              <a:extLst>
                <a:ext uri="{FF2B5EF4-FFF2-40B4-BE49-F238E27FC236}">
                  <a16:creationId xmlns:a16="http://schemas.microsoft.com/office/drawing/2014/main" id="{D4EFDCE7-A1F5-47A4-88FB-1F920149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4" name="Freeform 32">
              <a:extLst>
                <a:ext uri="{FF2B5EF4-FFF2-40B4-BE49-F238E27FC236}">
                  <a16:creationId xmlns:a16="http://schemas.microsoft.com/office/drawing/2014/main" id="{F90D7821-4C40-4FB5-AB2E-1B5DB393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5" name="Freeform 29">
              <a:extLst>
                <a:ext uri="{FF2B5EF4-FFF2-40B4-BE49-F238E27FC236}">
                  <a16:creationId xmlns:a16="http://schemas.microsoft.com/office/drawing/2014/main" id="{B154F13F-C320-452A-8B9C-56F57273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6" name="Freeform 30">
              <a:extLst>
                <a:ext uri="{FF2B5EF4-FFF2-40B4-BE49-F238E27FC236}">
                  <a16:creationId xmlns:a16="http://schemas.microsoft.com/office/drawing/2014/main" id="{DF2F6850-9CF8-4F0A-A390-57B080FB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7" name="Freeform 31">
              <a:extLst>
                <a:ext uri="{FF2B5EF4-FFF2-40B4-BE49-F238E27FC236}">
                  <a16:creationId xmlns:a16="http://schemas.microsoft.com/office/drawing/2014/main" id="{32B42DA3-F9EF-4D3F-AA6F-07CC8737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8" name="Freeform 32">
              <a:extLst>
                <a:ext uri="{FF2B5EF4-FFF2-40B4-BE49-F238E27FC236}">
                  <a16:creationId xmlns:a16="http://schemas.microsoft.com/office/drawing/2014/main" id="{D4090B04-88A6-4201-8717-68D0A8FC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9" name="Freeform 477">
              <a:extLst>
                <a:ext uri="{FF2B5EF4-FFF2-40B4-BE49-F238E27FC236}">
                  <a16:creationId xmlns:a16="http://schemas.microsoft.com/office/drawing/2014/main" id="{EE5BDC09-C71F-4891-B663-0BB91535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0" name="Freeform 478">
              <a:extLst>
                <a:ext uri="{FF2B5EF4-FFF2-40B4-BE49-F238E27FC236}">
                  <a16:creationId xmlns:a16="http://schemas.microsoft.com/office/drawing/2014/main" id="{FF3FEFCC-6161-4383-9A8E-86D88406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1" name="Freeform 479">
              <a:extLst>
                <a:ext uri="{FF2B5EF4-FFF2-40B4-BE49-F238E27FC236}">
                  <a16:creationId xmlns:a16="http://schemas.microsoft.com/office/drawing/2014/main" id="{120C69E0-06DB-41BB-9B9A-F5319301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2" name="Freeform 480">
              <a:extLst>
                <a:ext uri="{FF2B5EF4-FFF2-40B4-BE49-F238E27FC236}">
                  <a16:creationId xmlns:a16="http://schemas.microsoft.com/office/drawing/2014/main" id="{3D13074E-4582-46CD-96C9-9CE6E75B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3" name="Freeform 29">
              <a:extLst>
                <a:ext uri="{FF2B5EF4-FFF2-40B4-BE49-F238E27FC236}">
                  <a16:creationId xmlns:a16="http://schemas.microsoft.com/office/drawing/2014/main" id="{6FFA26B9-D9F0-4D99-A70C-555B908F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4" name="Freeform 31">
              <a:extLst>
                <a:ext uri="{FF2B5EF4-FFF2-40B4-BE49-F238E27FC236}">
                  <a16:creationId xmlns:a16="http://schemas.microsoft.com/office/drawing/2014/main" id="{6F280A6F-F67F-4DE7-8050-B8F2E2AE2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5" name="Freeform 29">
              <a:extLst>
                <a:ext uri="{FF2B5EF4-FFF2-40B4-BE49-F238E27FC236}">
                  <a16:creationId xmlns:a16="http://schemas.microsoft.com/office/drawing/2014/main" id="{C8E90094-69DE-4651-9545-A713402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6" name="Freeform 30">
              <a:extLst>
                <a:ext uri="{FF2B5EF4-FFF2-40B4-BE49-F238E27FC236}">
                  <a16:creationId xmlns:a16="http://schemas.microsoft.com/office/drawing/2014/main" id="{830570CB-E4A4-4603-B75E-205A81F40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7" name="Freeform 31">
              <a:extLst>
                <a:ext uri="{FF2B5EF4-FFF2-40B4-BE49-F238E27FC236}">
                  <a16:creationId xmlns:a16="http://schemas.microsoft.com/office/drawing/2014/main" id="{BDC7470C-762D-4D12-AE23-6BD7A63D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8" name="Freeform 32">
              <a:extLst>
                <a:ext uri="{FF2B5EF4-FFF2-40B4-BE49-F238E27FC236}">
                  <a16:creationId xmlns:a16="http://schemas.microsoft.com/office/drawing/2014/main" id="{5EB80833-126E-4ADE-8495-0389BC2E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9" name="Freeform 29">
              <a:extLst>
                <a:ext uri="{FF2B5EF4-FFF2-40B4-BE49-F238E27FC236}">
                  <a16:creationId xmlns:a16="http://schemas.microsoft.com/office/drawing/2014/main" id="{5DF22FA4-E31F-46C8-AE8E-92FDD8F8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0" name="Freeform 30">
              <a:extLst>
                <a:ext uri="{FF2B5EF4-FFF2-40B4-BE49-F238E27FC236}">
                  <a16:creationId xmlns:a16="http://schemas.microsoft.com/office/drawing/2014/main" id="{E29D7A71-2F96-40DD-AD08-E7D5B8E6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1" name="Freeform 31">
              <a:extLst>
                <a:ext uri="{FF2B5EF4-FFF2-40B4-BE49-F238E27FC236}">
                  <a16:creationId xmlns:a16="http://schemas.microsoft.com/office/drawing/2014/main" id="{74D10B8E-94AC-4D0F-A6A2-03CB3E835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2" name="Freeform 32">
              <a:extLst>
                <a:ext uri="{FF2B5EF4-FFF2-40B4-BE49-F238E27FC236}">
                  <a16:creationId xmlns:a16="http://schemas.microsoft.com/office/drawing/2014/main" id="{3547FE03-F7E4-45C4-A772-3DB66F006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3" name="Freeform 29">
              <a:extLst>
                <a:ext uri="{FF2B5EF4-FFF2-40B4-BE49-F238E27FC236}">
                  <a16:creationId xmlns:a16="http://schemas.microsoft.com/office/drawing/2014/main" id="{EFB07733-17B8-4D5C-AA17-430A38595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4" name="Freeform 30">
              <a:extLst>
                <a:ext uri="{FF2B5EF4-FFF2-40B4-BE49-F238E27FC236}">
                  <a16:creationId xmlns:a16="http://schemas.microsoft.com/office/drawing/2014/main" id="{1FDD120E-1E30-4649-820F-F2F3B22F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5" name="Freeform 31">
              <a:extLst>
                <a:ext uri="{FF2B5EF4-FFF2-40B4-BE49-F238E27FC236}">
                  <a16:creationId xmlns:a16="http://schemas.microsoft.com/office/drawing/2014/main" id="{8673633B-3700-42F4-9F1F-432DBEE43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6" name="Freeform 32">
              <a:extLst>
                <a:ext uri="{FF2B5EF4-FFF2-40B4-BE49-F238E27FC236}">
                  <a16:creationId xmlns:a16="http://schemas.microsoft.com/office/drawing/2014/main" id="{1698314C-BA3D-4E44-B141-914E665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7" name="Freeform 29">
              <a:extLst>
                <a:ext uri="{FF2B5EF4-FFF2-40B4-BE49-F238E27FC236}">
                  <a16:creationId xmlns:a16="http://schemas.microsoft.com/office/drawing/2014/main" id="{7EDA0B9E-A1ED-4440-BB8F-DE634006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8" name="Freeform 30">
              <a:extLst>
                <a:ext uri="{FF2B5EF4-FFF2-40B4-BE49-F238E27FC236}">
                  <a16:creationId xmlns:a16="http://schemas.microsoft.com/office/drawing/2014/main" id="{0097BC4C-2BB1-4042-9475-9C9DE56D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9" name="Freeform 31">
              <a:extLst>
                <a:ext uri="{FF2B5EF4-FFF2-40B4-BE49-F238E27FC236}">
                  <a16:creationId xmlns:a16="http://schemas.microsoft.com/office/drawing/2014/main" id="{43F4B269-502C-47F2-8FC1-E233F0E2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0" name="Freeform 32">
              <a:extLst>
                <a:ext uri="{FF2B5EF4-FFF2-40B4-BE49-F238E27FC236}">
                  <a16:creationId xmlns:a16="http://schemas.microsoft.com/office/drawing/2014/main" id="{8955CC37-2F33-4FA4-ABF9-B6BDCE7B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1" name="Freeform 499">
              <a:extLst>
                <a:ext uri="{FF2B5EF4-FFF2-40B4-BE49-F238E27FC236}">
                  <a16:creationId xmlns:a16="http://schemas.microsoft.com/office/drawing/2014/main" id="{B20879FB-09D0-499D-879C-29A57451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2" name="Freeform 500">
              <a:extLst>
                <a:ext uri="{FF2B5EF4-FFF2-40B4-BE49-F238E27FC236}">
                  <a16:creationId xmlns:a16="http://schemas.microsoft.com/office/drawing/2014/main" id="{8CEB450C-35EC-4096-8312-A9B375940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3" name="Freeform 501">
              <a:extLst>
                <a:ext uri="{FF2B5EF4-FFF2-40B4-BE49-F238E27FC236}">
                  <a16:creationId xmlns:a16="http://schemas.microsoft.com/office/drawing/2014/main" id="{BDDC4AAF-9C76-45F7-AB73-A516457D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4" name="Freeform 502">
              <a:extLst>
                <a:ext uri="{FF2B5EF4-FFF2-40B4-BE49-F238E27FC236}">
                  <a16:creationId xmlns:a16="http://schemas.microsoft.com/office/drawing/2014/main" id="{FD54AED2-E9B5-4FC6-96B1-FAF4C623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79584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5" name="Freeform 29">
              <a:extLst>
                <a:ext uri="{FF2B5EF4-FFF2-40B4-BE49-F238E27FC236}">
                  <a16:creationId xmlns:a16="http://schemas.microsoft.com/office/drawing/2014/main" id="{EE5D6E7A-922C-44ED-808C-E65F1CAC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6" name="Freeform 31">
              <a:extLst>
                <a:ext uri="{FF2B5EF4-FFF2-40B4-BE49-F238E27FC236}">
                  <a16:creationId xmlns:a16="http://schemas.microsoft.com/office/drawing/2014/main" id="{5EE629D9-E857-4627-BCED-E00747F7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79584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3" name="Freeform 29">
              <a:extLst>
                <a:ext uri="{FF2B5EF4-FFF2-40B4-BE49-F238E27FC236}">
                  <a16:creationId xmlns:a16="http://schemas.microsoft.com/office/drawing/2014/main" id="{E355B6B8-705C-4486-89C5-CD9DFDC0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4" name="Freeform 30">
              <a:extLst>
                <a:ext uri="{FF2B5EF4-FFF2-40B4-BE49-F238E27FC236}">
                  <a16:creationId xmlns:a16="http://schemas.microsoft.com/office/drawing/2014/main" id="{71EAB415-2CE4-471A-9A0C-D149846D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5" name="Freeform 31">
              <a:extLst>
                <a:ext uri="{FF2B5EF4-FFF2-40B4-BE49-F238E27FC236}">
                  <a16:creationId xmlns:a16="http://schemas.microsoft.com/office/drawing/2014/main" id="{61E2BB8F-020F-4E90-92A9-7C1156D75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6" name="Freeform 32">
              <a:extLst>
                <a:ext uri="{FF2B5EF4-FFF2-40B4-BE49-F238E27FC236}">
                  <a16:creationId xmlns:a16="http://schemas.microsoft.com/office/drawing/2014/main" id="{F063538C-31A5-4E90-9726-36359D7B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7" name="Freeform 29">
              <a:extLst>
                <a:ext uri="{FF2B5EF4-FFF2-40B4-BE49-F238E27FC236}">
                  <a16:creationId xmlns:a16="http://schemas.microsoft.com/office/drawing/2014/main" id="{C9269EA8-7774-4BE6-A632-185043052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8" name="Freeform 30">
              <a:extLst>
                <a:ext uri="{FF2B5EF4-FFF2-40B4-BE49-F238E27FC236}">
                  <a16:creationId xmlns:a16="http://schemas.microsoft.com/office/drawing/2014/main" id="{6FA9F760-D8B0-4A2D-8664-BA590123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9" name="Freeform 31">
              <a:extLst>
                <a:ext uri="{FF2B5EF4-FFF2-40B4-BE49-F238E27FC236}">
                  <a16:creationId xmlns:a16="http://schemas.microsoft.com/office/drawing/2014/main" id="{EAE5F1D5-3A1A-4098-9716-DC42B4CD8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0" name="Freeform 32">
              <a:extLst>
                <a:ext uri="{FF2B5EF4-FFF2-40B4-BE49-F238E27FC236}">
                  <a16:creationId xmlns:a16="http://schemas.microsoft.com/office/drawing/2014/main" id="{A0CD98C8-DEDC-413C-AAE0-B8664482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C780E0D8-60FD-4EDD-9CD8-7E16BA80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68C5F65A-2091-40BE-9ABE-356F1460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8CE0C39C-EB67-4F43-9EB6-0A980D57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4D40A3C6-5940-45E8-939D-03C3822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5" name="Freeform 29">
              <a:extLst>
                <a:ext uri="{FF2B5EF4-FFF2-40B4-BE49-F238E27FC236}">
                  <a16:creationId xmlns:a16="http://schemas.microsoft.com/office/drawing/2014/main" id="{2D070B8F-D388-42F8-9060-AC85AA3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6" name="Freeform 30">
              <a:extLst>
                <a:ext uri="{FF2B5EF4-FFF2-40B4-BE49-F238E27FC236}">
                  <a16:creationId xmlns:a16="http://schemas.microsoft.com/office/drawing/2014/main" id="{D0680CB7-6B1B-496C-B4C3-66F5C290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7" name="Freeform 31">
              <a:extLst>
                <a:ext uri="{FF2B5EF4-FFF2-40B4-BE49-F238E27FC236}">
                  <a16:creationId xmlns:a16="http://schemas.microsoft.com/office/drawing/2014/main" id="{07E75AAD-D078-4D04-B62F-4FE20DF5B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8" name="Freeform 32">
              <a:extLst>
                <a:ext uri="{FF2B5EF4-FFF2-40B4-BE49-F238E27FC236}">
                  <a16:creationId xmlns:a16="http://schemas.microsoft.com/office/drawing/2014/main" id="{752AA88E-2254-434E-A3A6-8F35D541F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9" name="Freeform 387">
              <a:extLst>
                <a:ext uri="{FF2B5EF4-FFF2-40B4-BE49-F238E27FC236}">
                  <a16:creationId xmlns:a16="http://schemas.microsoft.com/office/drawing/2014/main" id="{91AFAD3B-76EF-49F8-AF4E-F79B155B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0" name="Freeform 388">
              <a:extLst>
                <a:ext uri="{FF2B5EF4-FFF2-40B4-BE49-F238E27FC236}">
                  <a16:creationId xmlns:a16="http://schemas.microsoft.com/office/drawing/2014/main" id="{AD4AE479-698B-4F3F-9106-2D1E55471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1" name="Freeform 389">
              <a:extLst>
                <a:ext uri="{FF2B5EF4-FFF2-40B4-BE49-F238E27FC236}">
                  <a16:creationId xmlns:a16="http://schemas.microsoft.com/office/drawing/2014/main" id="{3D200F2D-46A1-4FAB-9BFA-7822CAB97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2" name="Freeform 390">
              <a:extLst>
                <a:ext uri="{FF2B5EF4-FFF2-40B4-BE49-F238E27FC236}">
                  <a16:creationId xmlns:a16="http://schemas.microsoft.com/office/drawing/2014/main" id="{29DAC8BE-02CE-460E-AA58-7F00B180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3" name="Freeform 29">
              <a:extLst>
                <a:ext uri="{FF2B5EF4-FFF2-40B4-BE49-F238E27FC236}">
                  <a16:creationId xmlns:a16="http://schemas.microsoft.com/office/drawing/2014/main" id="{E373CEA0-3971-46E0-B00A-838759A15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4" name="Freeform 31">
              <a:extLst>
                <a:ext uri="{FF2B5EF4-FFF2-40B4-BE49-F238E27FC236}">
                  <a16:creationId xmlns:a16="http://schemas.microsoft.com/office/drawing/2014/main" id="{712BDDB2-BAAF-46E0-A930-8E2D2618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5" name="Freeform 29">
              <a:extLst>
                <a:ext uri="{FF2B5EF4-FFF2-40B4-BE49-F238E27FC236}">
                  <a16:creationId xmlns:a16="http://schemas.microsoft.com/office/drawing/2014/main" id="{53A68A05-9B0D-4E89-8166-04B1059E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6" name="Freeform 30">
              <a:extLst>
                <a:ext uri="{FF2B5EF4-FFF2-40B4-BE49-F238E27FC236}">
                  <a16:creationId xmlns:a16="http://schemas.microsoft.com/office/drawing/2014/main" id="{28C34594-F466-44D8-81DB-C6168625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7" name="Freeform 31">
              <a:extLst>
                <a:ext uri="{FF2B5EF4-FFF2-40B4-BE49-F238E27FC236}">
                  <a16:creationId xmlns:a16="http://schemas.microsoft.com/office/drawing/2014/main" id="{05F1A90C-5F99-4981-B4F0-40D673DC2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8" name="Freeform 32">
              <a:extLst>
                <a:ext uri="{FF2B5EF4-FFF2-40B4-BE49-F238E27FC236}">
                  <a16:creationId xmlns:a16="http://schemas.microsoft.com/office/drawing/2014/main" id="{580AC64F-5593-4181-A0A2-082CB86C0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9" name="Freeform 397">
              <a:extLst>
                <a:ext uri="{FF2B5EF4-FFF2-40B4-BE49-F238E27FC236}">
                  <a16:creationId xmlns:a16="http://schemas.microsoft.com/office/drawing/2014/main" id="{05A42094-8C7E-481A-A6A8-05C295C8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0" name="Freeform 398">
              <a:extLst>
                <a:ext uri="{FF2B5EF4-FFF2-40B4-BE49-F238E27FC236}">
                  <a16:creationId xmlns:a16="http://schemas.microsoft.com/office/drawing/2014/main" id="{432208F0-F6FB-4FD7-AFFA-7C0E6257F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79957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1" name="Freeform 399">
              <a:extLst>
                <a:ext uri="{FF2B5EF4-FFF2-40B4-BE49-F238E27FC236}">
                  <a16:creationId xmlns:a16="http://schemas.microsoft.com/office/drawing/2014/main" id="{52302EEC-BC83-4C40-B335-379B0B3C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79584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2" name="Freeform 400">
              <a:extLst>
                <a:ext uri="{FF2B5EF4-FFF2-40B4-BE49-F238E27FC236}">
                  <a16:creationId xmlns:a16="http://schemas.microsoft.com/office/drawing/2014/main" id="{DA9C0D33-F413-48F7-BA12-7E9DC9E16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79584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8" name="Group 1807">
            <a:extLst>
              <a:ext uri="{FF2B5EF4-FFF2-40B4-BE49-F238E27FC236}">
                <a16:creationId xmlns:a16="http://schemas.microsoft.com/office/drawing/2014/main" id="{F97B1388-E461-4A38-9B09-B364514CB632}"/>
              </a:ext>
            </a:extLst>
          </p:cNvPr>
          <p:cNvGrpSpPr/>
          <p:nvPr userDrawn="1"/>
        </p:nvGrpSpPr>
        <p:grpSpPr>
          <a:xfrm>
            <a:off x="83664" y="1203974"/>
            <a:ext cx="12009864" cy="176637"/>
            <a:chOff x="83663" y="1093620"/>
            <a:chExt cx="12009864" cy="176637"/>
          </a:xfrm>
        </p:grpSpPr>
        <p:sp>
          <p:nvSpPr>
            <p:cNvPr id="587" name="Freeform 29">
              <a:extLst>
                <a:ext uri="{FF2B5EF4-FFF2-40B4-BE49-F238E27FC236}">
                  <a16:creationId xmlns:a16="http://schemas.microsoft.com/office/drawing/2014/main" id="{36B162BB-7163-4D21-B3A9-C8C41569AC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8" name="Freeform 30">
              <a:extLst>
                <a:ext uri="{FF2B5EF4-FFF2-40B4-BE49-F238E27FC236}">
                  <a16:creationId xmlns:a16="http://schemas.microsoft.com/office/drawing/2014/main" id="{697E87B2-E6B5-49F6-AC2D-2C41C8927D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9" name="Freeform 31">
              <a:extLst>
                <a:ext uri="{FF2B5EF4-FFF2-40B4-BE49-F238E27FC236}">
                  <a16:creationId xmlns:a16="http://schemas.microsoft.com/office/drawing/2014/main" id="{867C8C9E-A4EC-40C3-82BE-A1E95DD29A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0" name="Freeform 32">
              <a:extLst>
                <a:ext uri="{FF2B5EF4-FFF2-40B4-BE49-F238E27FC236}">
                  <a16:creationId xmlns:a16="http://schemas.microsoft.com/office/drawing/2014/main" id="{E6581502-05A8-44D2-A397-CB6D4AEBAF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1" name="Freeform 29">
              <a:extLst>
                <a:ext uri="{FF2B5EF4-FFF2-40B4-BE49-F238E27FC236}">
                  <a16:creationId xmlns:a16="http://schemas.microsoft.com/office/drawing/2014/main" id="{E84CA57F-FCA6-4C7B-8760-905E893F0B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2" name="Freeform 30">
              <a:extLst>
                <a:ext uri="{FF2B5EF4-FFF2-40B4-BE49-F238E27FC236}">
                  <a16:creationId xmlns:a16="http://schemas.microsoft.com/office/drawing/2014/main" id="{04B23132-24D5-45D5-8D5D-ABFCF82AE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3" name="Freeform 31">
              <a:extLst>
                <a:ext uri="{FF2B5EF4-FFF2-40B4-BE49-F238E27FC236}">
                  <a16:creationId xmlns:a16="http://schemas.microsoft.com/office/drawing/2014/main" id="{1BFE2D4E-2F01-4812-91E4-4A3DCD0675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616787D7-48DF-4F58-88DE-FDCF48065F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5" name="Freeform 29">
              <a:extLst>
                <a:ext uri="{FF2B5EF4-FFF2-40B4-BE49-F238E27FC236}">
                  <a16:creationId xmlns:a16="http://schemas.microsoft.com/office/drawing/2014/main" id="{239E8565-CEDA-40B3-A95D-9C053AF7C6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6" name="Freeform 30">
              <a:extLst>
                <a:ext uri="{FF2B5EF4-FFF2-40B4-BE49-F238E27FC236}">
                  <a16:creationId xmlns:a16="http://schemas.microsoft.com/office/drawing/2014/main" id="{75726EFC-E202-4C6E-A623-182690D5C6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7" name="Freeform 31">
              <a:extLst>
                <a:ext uri="{FF2B5EF4-FFF2-40B4-BE49-F238E27FC236}">
                  <a16:creationId xmlns:a16="http://schemas.microsoft.com/office/drawing/2014/main" id="{AE07D73F-0FBB-4CC6-AAE5-FCE5AE42A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8" name="Freeform 32">
              <a:extLst>
                <a:ext uri="{FF2B5EF4-FFF2-40B4-BE49-F238E27FC236}">
                  <a16:creationId xmlns:a16="http://schemas.microsoft.com/office/drawing/2014/main" id="{14C1270F-0E67-42B6-AC5A-672BA742CC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9" name="Freeform 29">
              <a:extLst>
                <a:ext uri="{FF2B5EF4-FFF2-40B4-BE49-F238E27FC236}">
                  <a16:creationId xmlns:a16="http://schemas.microsoft.com/office/drawing/2014/main" id="{534CAF96-30DC-4EB7-A93A-50DA5A4F2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0" name="Freeform 30">
              <a:extLst>
                <a:ext uri="{FF2B5EF4-FFF2-40B4-BE49-F238E27FC236}">
                  <a16:creationId xmlns:a16="http://schemas.microsoft.com/office/drawing/2014/main" id="{125C76F1-16D6-4905-B7FB-B5218F83B8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1" name="Freeform 31">
              <a:extLst>
                <a:ext uri="{FF2B5EF4-FFF2-40B4-BE49-F238E27FC236}">
                  <a16:creationId xmlns:a16="http://schemas.microsoft.com/office/drawing/2014/main" id="{B3E03C26-E907-4B62-B931-C3A78968B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2" name="Freeform 32">
              <a:extLst>
                <a:ext uri="{FF2B5EF4-FFF2-40B4-BE49-F238E27FC236}">
                  <a16:creationId xmlns:a16="http://schemas.microsoft.com/office/drawing/2014/main" id="{E1FC75F6-8CC4-485B-BC78-7D2330B3B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3" name="Freeform 521">
              <a:extLst>
                <a:ext uri="{FF2B5EF4-FFF2-40B4-BE49-F238E27FC236}">
                  <a16:creationId xmlns:a16="http://schemas.microsoft.com/office/drawing/2014/main" id="{970F6CC9-D98B-41E8-B148-FACF62CDB5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4" name="Freeform 522">
              <a:extLst>
                <a:ext uri="{FF2B5EF4-FFF2-40B4-BE49-F238E27FC236}">
                  <a16:creationId xmlns:a16="http://schemas.microsoft.com/office/drawing/2014/main" id="{39471E83-CC9B-45BE-AAA7-F4A58772E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5" name="Freeform 523">
              <a:extLst>
                <a:ext uri="{FF2B5EF4-FFF2-40B4-BE49-F238E27FC236}">
                  <a16:creationId xmlns:a16="http://schemas.microsoft.com/office/drawing/2014/main" id="{9A221B38-7190-4F41-B393-A22B6DF3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6" name="Freeform 524">
              <a:extLst>
                <a:ext uri="{FF2B5EF4-FFF2-40B4-BE49-F238E27FC236}">
                  <a16:creationId xmlns:a16="http://schemas.microsoft.com/office/drawing/2014/main" id="{1F59ACC4-4494-4672-ACC1-8A2C02F7B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7" name="Freeform 29">
              <a:extLst>
                <a:ext uri="{FF2B5EF4-FFF2-40B4-BE49-F238E27FC236}">
                  <a16:creationId xmlns:a16="http://schemas.microsoft.com/office/drawing/2014/main" id="{1AFC02B4-5C47-4F76-B5CE-2F12F0B9A1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8" name="Freeform 31">
              <a:extLst>
                <a:ext uri="{FF2B5EF4-FFF2-40B4-BE49-F238E27FC236}">
                  <a16:creationId xmlns:a16="http://schemas.microsoft.com/office/drawing/2014/main" id="{3C8F2F10-339A-4BC5-B9B5-2CB5F4C569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9" name="Freeform 29">
              <a:extLst>
                <a:ext uri="{FF2B5EF4-FFF2-40B4-BE49-F238E27FC236}">
                  <a16:creationId xmlns:a16="http://schemas.microsoft.com/office/drawing/2014/main" id="{B57197C2-DCE7-408C-9419-70B75E96E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0" name="Freeform 30">
              <a:extLst>
                <a:ext uri="{FF2B5EF4-FFF2-40B4-BE49-F238E27FC236}">
                  <a16:creationId xmlns:a16="http://schemas.microsoft.com/office/drawing/2014/main" id="{30EB9B17-B68D-4FE2-BF0E-6F6798D52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1" name="Freeform 31">
              <a:extLst>
                <a:ext uri="{FF2B5EF4-FFF2-40B4-BE49-F238E27FC236}">
                  <a16:creationId xmlns:a16="http://schemas.microsoft.com/office/drawing/2014/main" id="{86B1E483-6FE2-43E3-AB5F-039CED079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2" name="Freeform 32">
              <a:extLst>
                <a:ext uri="{FF2B5EF4-FFF2-40B4-BE49-F238E27FC236}">
                  <a16:creationId xmlns:a16="http://schemas.microsoft.com/office/drawing/2014/main" id="{FA62A1BF-A571-46C9-A11C-5AEE1C4178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3" name="Freeform 29">
              <a:extLst>
                <a:ext uri="{FF2B5EF4-FFF2-40B4-BE49-F238E27FC236}">
                  <a16:creationId xmlns:a16="http://schemas.microsoft.com/office/drawing/2014/main" id="{2768E451-7777-4880-845E-F7B6BE7FA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4" name="Freeform 30">
              <a:extLst>
                <a:ext uri="{FF2B5EF4-FFF2-40B4-BE49-F238E27FC236}">
                  <a16:creationId xmlns:a16="http://schemas.microsoft.com/office/drawing/2014/main" id="{6AAA3D23-B21A-4993-A356-986EA1DE2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81C0D60-08CF-4B7F-A6C3-4C964E21CC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779632A-3F99-4EEE-8779-C94FFD483C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7" name="Freeform 29">
              <a:extLst>
                <a:ext uri="{FF2B5EF4-FFF2-40B4-BE49-F238E27FC236}">
                  <a16:creationId xmlns:a16="http://schemas.microsoft.com/office/drawing/2014/main" id="{88635CBC-DAAE-463A-A7FA-BDF471C23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8" name="Freeform 30">
              <a:extLst>
                <a:ext uri="{FF2B5EF4-FFF2-40B4-BE49-F238E27FC236}">
                  <a16:creationId xmlns:a16="http://schemas.microsoft.com/office/drawing/2014/main" id="{98EF7E55-704F-4D85-A12C-D8E593AD2D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9" name="Freeform 31">
              <a:extLst>
                <a:ext uri="{FF2B5EF4-FFF2-40B4-BE49-F238E27FC236}">
                  <a16:creationId xmlns:a16="http://schemas.microsoft.com/office/drawing/2014/main" id="{CFBBF037-13CE-44D7-B7F7-2EA00F92D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0" name="Freeform 32">
              <a:extLst>
                <a:ext uri="{FF2B5EF4-FFF2-40B4-BE49-F238E27FC236}">
                  <a16:creationId xmlns:a16="http://schemas.microsoft.com/office/drawing/2014/main" id="{36C3D6C6-8C25-48FB-99D7-CDD4DA0E2D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1" name="Freeform 29">
              <a:extLst>
                <a:ext uri="{FF2B5EF4-FFF2-40B4-BE49-F238E27FC236}">
                  <a16:creationId xmlns:a16="http://schemas.microsoft.com/office/drawing/2014/main" id="{BE4E4866-79AD-496A-B825-4FCF74DC7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2" name="Freeform 30">
              <a:extLst>
                <a:ext uri="{FF2B5EF4-FFF2-40B4-BE49-F238E27FC236}">
                  <a16:creationId xmlns:a16="http://schemas.microsoft.com/office/drawing/2014/main" id="{37624B24-B1BF-4103-8468-856B7D2F10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3" name="Freeform 31">
              <a:extLst>
                <a:ext uri="{FF2B5EF4-FFF2-40B4-BE49-F238E27FC236}">
                  <a16:creationId xmlns:a16="http://schemas.microsoft.com/office/drawing/2014/main" id="{285A91E1-96BC-42C3-AF9D-B9F2EDC3F7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4" name="Freeform 32">
              <a:extLst>
                <a:ext uri="{FF2B5EF4-FFF2-40B4-BE49-F238E27FC236}">
                  <a16:creationId xmlns:a16="http://schemas.microsoft.com/office/drawing/2014/main" id="{5B40AAB1-E0F8-4AC8-B294-77D343A3C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5" name="Freeform 543">
              <a:extLst>
                <a:ext uri="{FF2B5EF4-FFF2-40B4-BE49-F238E27FC236}">
                  <a16:creationId xmlns:a16="http://schemas.microsoft.com/office/drawing/2014/main" id="{15B45575-B0A8-4E1A-A502-6FBA948C5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6" name="Freeform 544">
              <a:extLst>
                <a:ext uri="{FF2B5EF4-FFF2-40B4-BE49-F238E27FC236}">
                  <a16:creationId xmlns:a16="http://schemas.microsoft.com/office/drawing/2014/main" id="{F00C7CD9-4664-4851-B7E8-F320B38B6C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7" name="Freeform 545">
              <a:extLst>
                <a:ext uri="{FF2B5EF4-FFF2-40B4-BE49-F238E27FC236}">
                  <a16:creationId xmlns:a16="http://schemas.microsoft.com/office/drawing/2014/main" id="{79E7243C-3F48-4917-A35D-F6B4760E0C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8" name="Freeform 546">
              <a:extLst>
                <a:ext uri="{FF2B5EF4-FFF2-40B4-BE49-F238E27FC236}">
                  <a16:creationId xmlns:a16="http://schemas.microsoft.com/office/drawing/2014/main" id="{0E06BBDA-92F4-4670-8013-AA005C5D4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10936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9" name="Freeform 29">
              <a:extLst>
                <a:ext uri="{FF2B5EF4-FFF2-40B4-BE49-F238E27FC236}">
                  <a16:creationId xmlns:a16="http://schemas.microsoft.com/office/drawing/2014/main" id="{AC7FC873-6A15-4A31-B5E9-3D3D3ED770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10973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0" name="Freeform 31">
              <a:extLst>
                <a:ext uri="{FF2B5EF4-FFF2-40B4-BE49-F238E27FC236}">
                  <a16:creationId xmlns:a16="http://schemas.microsoft.com/office/drawing/2014/main" id="{F0A21B7E-B68B-43D9-A348-6A37C83E1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10936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3" name="Freeform 30">
              <a:extLst>
                <a:ext uri="{FF2B5EF4-FFF2-40B4-BE49-F238E27FC236}">
                  <a16:creationId xmlns:a16="http://schemas.microsoft.com/office/drawing/2014/main" id="{0505EC1E-71A0-4757-AA67-CB0668980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5552218F-8F2F-4BED-818B-B48D43F0B1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5" name="Freeform 403">
              <a:extLst>
                <a:ext uri="{FF2B5EF4-FFF2-40B4-BE49-F238E27FC236}">
                  <a16:creationId xmlns:a16="http://schemas.microsoft.com/office/drawing/2014/main" id="{D1FB006D-7447-48B6-BC17-46267D0B98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6" name="Freeform 404">
              <a:extLst>
                <a:ext uri="{FF2B5EF4-FFF2-40B4-BE49-F238E27FC236}">
                  <a16:creationId xmlns:a16="http://schemas.microsoft.com/office/drawing/2014/main" id="{61FF96BF-D17A-4E41-8CF2-1C39CBCA3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7" name="Freeform 405">
              <a:extLst>
                <a:ext uri="{FF2B5EF4-FFF2-40B4-BE49-F238E27FC236}">
                  <a16:creationId xmlns:a16="http://schemas.microsoft.com/office/drawing/2014/main" id="{F69EA0B0-D8F2-484D-8C6B-3E65F52003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8" name="Freeform 406">
              <a:extLst>
                <a:ext uri="{FF2B5EF4-FFF2-40B4-BE49-F238E27FC236}">
                  <a16:creationId xmlns:a16="http://schemas.microsoft.com/office/drawing/2014/main" id="{077EC9E4-3943-4C91-BEB3-C0C8473599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C772453A-CA0A-4192-809C-1BBC4B26C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0" name="Freeform 31">
              <a:extLst>
                <a:ext uri="{FF2B5EF4-FFF2-40B4-BE49-F238E27FC236}">
                  <a16:creationId xmlns:a16="http://schemas.microsoft.com/office/drawing/2014/main" id="{A505ED5C-83DB-45E9-9B45-09451403E1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1" name="Freeform 29">
              <a:extLst>
                <a:ext uri="{FF2B5EF4-FFF2-40B4-BE49-F238E27FC236}">
                  <a16:creationId xmlns:a16="http://schemas.microsoft.com/office/drawing/2014/main" id="{57C850A7-ACFC-4CDD-8757-A3229D5DB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2" name="Freeform 30">
              <a:extLst>
                <a:ext uri="{FF2B5EF4-FFF2-40B4-BE49-F238E27FC236}">
                  <a16:creationId xmlns:a16="http://schemas.microsoft.com/office/drawing/2014/main" id="{A8588D13-D9C9-4760-A976-F6E680ADC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3" name="Freeform 31">
              <a:extLst>
                <a:ext uri="{FF2B5EF4-FFF2-40B4-BE49-F238E27FC236}">
                  <a16:creationId xmlns:a16="http://schemas.microsoft.com/office/drawing/2014/main" id="{180833DC-1CFB-41CA-90B2-2CCE86E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4" name="Freeform 32">
              <a:extLst>
                <a:ext uri="{FF2B5EF4-FFF2-40B4-BE49-F238E27FC236}">
                  <a16:creationId xmlns:a16="http://schemas.microsoft.com/office/drawing/2014/main" id="{7D64AF77-4D5D-4817-B827-B11D44AAD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5" name="Freeform 29">
              <a:extLst>
                <a:ext uri="{FF2B5EF4-FFF2-40B4-BE49-F238E27FC236}">
                  <a16:creationId xmlns:a16="http://schemas.microsoft.com/office/drawing/2014/main" id="{1EBE0504-4F94-4B68-B004-7CE88CA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6" name="Freeform 30">
              <a:extLst>
                <a:ext uri="{FF2B5EF4-FFF2-40B4-BE49-F238E27FC236}">
                  <a16:creationId xmlns:a16="http://schemas.microsoft.com/office/drawing/2014/main" id="{A3F3D72F-364F-4F43-BDC8-579617235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7" name="Freeform 31">
              <a:extLst>
                <a:ext uri="{FF2B5EF4-FFF2-40B4-BE49-F238E27FC236}">
                  <a16:creationId xmlns:a16="http://schemas.microsoft.com/office/drawing/2014/main" id="{A5E0DE00-7E2C-43F3-A74D-D9BBABA1A6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8" name="Freeform 32">
              <a:extLst>
                <a:ext uri="{FF2B5EF4-FFF2-40B4-BE49-F238E27FC236}">
                  <a16:creationId xmlns:a16="http://schemas.microsoft.com/office/drawing/2014/main" id="{3CB09C05-AFE1-4043-9CEA-554A825CB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32F82255-1C6C-4F2D-AFF6-0DEFB9BB3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90ED368B-C56C-4638-BDED-57AAE97B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F78D68BB-3538-45D3-877E-773442DC11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DE8D0B18-51B4-4B08-B7EC-C0CAEC991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3" name="Freeform 29">
              <a:extLst>
                <a:ext uri="{FF2B5EF4-FFF2-40B4-BE49-F238E27FC236}">
                  <a16:creationId xmlns:a16="http://schemas.microsoft.com/office/drawing/2014/main" id="{FE69D609-E608-42DA-848F-C13313CA2E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4" name="Freeform 30">
              <a:extLst>
                <a:ext uri="{FF2B5EF4-FFF2-40B4-BE49-F238E27FC236}">
                  <a16:creationId xmlns:a16="http://schemas.microsoft.com/office/drawing/2014/main" id="{AE2C51F5-C918-4FEB-9816-FB44F80065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5" name="Freeform 31">
              <a:extLst>
                <a:ext uri="{FF2B5EF4-FFF2-40B4-BE49-F238E27FC236}">
                  <a16:creationId xmlns:a16="http://schemas.microsoft.com/office/drawing/2014/main" id="{BDA39113-B17F-4E4F-A0A5-142A76BF7D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6" name="Freeform 32">
              <a:extLst>
                <a:ext uri="{FF2B5EF4-FFF2-40B4-BE49-F238E27FC236}">
                  <a16:creationId xmlns:a16="http://schemas.microsoft.com/office/drawing/2014/main" id="{0549CF8D-2955-4DCF-89C6-A4A5D9D94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7" name="Freeform 425">
              <a:extLst>
                <a:ext uri="{FF2B5EF4-FFF2-40B4-BE49-F238E27FC236}">
                  <a16:creationId xmlns:a16="http://schemas.microsoft.com/office/drawing/2014/main" id="{C27AE4E9-D86B-4032-BEF1-8302F2A984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8" name="Freeform 426">
              <a:extLst>
                <a:ext uri="{FF2B5EF4-FFF2-40B4-BE49-F238E27FC236}">
                  <a16:creationId xmlns:a16="http://schemas.microsoft.com/office/drawing/2014/main" id="{9B59B0E4-B884-4807-B731-5DD8C8318F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9" name="Freeform 427">
              <a:extLst>
                <a:ext uri="{FF2B5EF4-FFF2-40B4-BE49-F238E27FC236}">
                  <a16:creationId xmlns:a16="http://schemas.microsoft.com/office/drawing/2014/main" id="{421DA6DF-1688-4B28-8A93-CF30836F58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0" name="Freeform 428">
              <a:extLst>
                <a:ext uri="{FF2B5EF4-FFF2-40B4-BE49-F238E27FC236}">
                  <a16:creationId xmlns:a16="http://schemas.microsoft.com/office/drawing/2014/main" id="{7DBC9D7A-990D-4EB3-BB41-AF524D863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109362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1" name="Freeform 29">
              <a:extLst>
                <a:ext uri="{FF2B5EF4-FFF2-40B4-BE49-F238E27FC236}">
                  <a16:creationId xmlns:a16="http://schemas.microsoft.com/office/drawing/2014/main" id="{CD10BADB-C74B-4DDC-BC8A-370CF75C6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109735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2" name="Freeform 31">
              <a:extLst>
                <a:ext uri="{FF2B5EF4-FFF2-40B4-BE49-F238E27FC236}">
                  <a16:creationId xmlns:a16="http://schemas.microsoft.com/office/drawing/2014/main" id="{36CD42B8-8600-48C7-88C2-93E307AF6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109362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9" name="Group 1808">
            <a:extLst>
              <a:ext uri="{FF2B5EF4-FFF2-40B4-BE49-F238E27FC236}">
                <a16:creationId xmlns:a16="http://schemas.microsoft.com/office/drawing/2014/main" id="{800BFD97-21DF-408D-9CD6-4059272BD1AA}"/>
              </a:ext>
            </a:extLst>
          </p:cNvPr>
          <p:cNvGrpSpPr/>
          <p:nvPr userDrawn="1"/>
        </p:nvGrpSpPr>
        <p:grpSpPr>
          <a:xfrm>
            <a:off x="83663" y="1489008"/>
            <a:ext cx="12009863" cy="176637"/>
            <a:chOff x="83663" y="1383929"/>
            <a:chExt cx="12009863" cy="176637"/>
          </a:xfrm>
        </p:grpSpPr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75AE894-5F57-4756-B8B0-F6732601D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0166BA60-A5D3-4D55-9706-8973748C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3" name="Freeform 31">
              <a:extLst>
                <a:ext uri="{FF2B5EF4-FFF2-40B4-BE49-F238E27FC236}">
                  <a16:creationId xmlns:a16="http://schemas.microsoft.com/office/drawing/2014/main" id="{3BD0BB31-B483-4368-8B7D-0FEFA5ED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4" name="Freeform 32">
              <a:extLst>
                <a:ext uri="{FF2B5EF4-FFF2-40B4-BE49-F238E27FC236}">
                  <a16:creationId xmlns:a16="http://schemas.microsoft.com/office/drawing/2014/main" id="{3856F6D3-7640-48C3-9083-930CF8B7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5" name="Freeform 29">
              <a:extLst>
                <a:ext uri="{FF2B5EF4-FFF2-40B4-BE49-F238E27FC236}">
                  <a16:creationId xmlns:a16="http://schemas.microsoft.com/office/drawing/2014/main" id="{598B339C-C84C-4965-95AF-9B5CC64E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6" name="Freeform 30">
              <a:extLst>
                <a:ext uri="{FF2B5EF4-FFF2-40B4-BE49-F238E27FC236}">
                  <a16:creationId xmlns:a16="http://schemas.microsoft.com/office/drawing/2014/main" id="{5EED12BE-03A9-4E74-8A0C-FE0F8C4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7" name="Freeform 31">
              <a:extLst>
                <a:ext uri="{FF2B5EF4-FFF2-40B4-BE49-F238E27FC236}">
                  <a16:creationId xmlns:a16="http://schemas.microsoft.com/office/drawing/2014/main" id="{6A6AFD3A-377D-4963-ADA2-D5ABA7D2F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8" name="Freeform 32">
              <a:extLst>
                <a:ext uri="{FF2B5EF4-FFF2-40B4-BE49-F238E27FC236}">
                  <a16:creationId xmlns:a16="http://schemas.microsoft.com/office/drawing/2014/main" id="{792AFD11-4544-4C5B-B631-6C472C8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9" name="Freeform 29">
              <a:extLst>
                <a:ext uri="{FF2B5EF4-FFF2-40B4-BE49-F238E27FC236}">
                  <a16:creationId xmlns:a16="http://schemas.microsoft.com/office/drawing/2014/main" id="{A3D52F42-FAFE-4C52-BFC5-14C28EB0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0" name="Freeform 30">
              <a:extLst>
                <a:ext uri="{FF2B5EF4-FFF2-40B4-BE49-F238E27FC236}">
                  <a16:creationId xmlns:a16="http://schemas.microsoft.com/office/drawing/2014/main" id="{A4E994EF-C8B5-4CD5-8E60-619E0312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1" name="Freeform 31">
              <a:extLst>
                <a:ext uri="{FF2B5EF4-FFF2-40B4-BE49-F238E27FC236}">
                  <a16:creationId xmlns:a16="http://schemas.microsoft.com/office/drawing/2014/main" id="{CB58488A-5B2A-468A-9126-1CA4120C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2" name="Freeform 32">
              <a:extLst>
                <a:ext uri="{FF2B5EF4-FFF2-40B4-BE49-F238E27FC236}">
                  <a16:creationId xmlns:a16="http://schemas.microsoft.com/office/drawing/2014/main" id="{EF59B971-147D-4A34-8D71-E2253172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3" name="Freeform 29">
              <a:extLst>
                <a:ext uri="{FF2B5EF4-FFF2-40B4-BE49-F238E27FC236}">
                  <a16:creationId xmlns:a16="http://schemas.microsoft.com/office/drawing/2014/main" id="{0BC106F8-8EAA-4A25-B8AA-1611996C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4" name="Freeform 30">
              <a:extLst>
                <a:ext uri="{FF2B5EF4-FFF2-40B4-BE49-F238E27FC236}">
                  <a16:creationId xmlns:a16="http://schemas.microsoft.com/office/drawing/2014/main" id="{4040D904-A251-4694-9A8C-ED1158A9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5" name="Freeform 31">
              <a:extLst>
                <a:ext uri="{FF2B5EF4-FFF2-40B4-BE49-F238E27FC236}">
                  <a16:creationId xmlns:a16="http://schemas.microsoft.com/office/drawing/2014/main" id="{271711D7-B927-4900-81C5-CB35D576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6" name="Freeform 32">
              <a:extLst>
                <a:ext uri="{FF2B5EF4-FFF2-40B4-BE49-F238E27FC236}">
                  <a16:creationId xmlns:a16="http://schemas.microsoft.com/office/drawing/2014/main" id="{B15E34E8-1921-4DAD-97C1-95AF17EF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7" name="Freeform 565">
              <a:extLst>
                <a:ext uri="{FF2B5EF4-FFF2-40B4-BE49-F238E27FC236}">
                  <a16:creationId xmlns:a16="http://schemas.microsoft.com/office/drawing/2014/main" id="{F301E858-F59A-4C3B-8612-147F9124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8" name="Freeform 566">
              <a:extLst>
                <a:ext uri="{FF2B5EF4-FFF2-40B4-BE49-F238E27FC236}">
                  <a16:creationId xmlns:a16="http://schemas.microsoft.com/office/drawing/2014/main" id="{4C61B98D-9D7B-455A-9B97-304E919E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9" name="Freeform 567">
              <a:extLst>
                <a:ext uri="{FF2B5EF4-FFF2-40B4-BE49-F238E27FC236}">
                  <a16:creationId xmlns:a16="http://schemas.microsoft.com/office/drawing/2014/main" id="{A97BF01D-6B6E-405D-AF65-BEC15DE4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0" name="Freeform 568">
              <a:extLst>
                <a:ext uri="{FF2B5EF4-FFF2-40B4-BE49-F238E27FC236}">
                  <a16:creationId xmlns:a16="http://schemas.microsoft.com/office/drawing/2014/main" id="{83F6F5E5-0ADC-4FA7-8DA8-C9B1DE66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1" name="Freeform 29">
              <a:extLst>
                <a:ext uri="{FF2B5EF4-FFF2-40B4-BE49-F238E27FC236}">
                  <a16:creationId xmlns:a16="http://schemas.microsoft.com/office/drawing/2014/main" id="{D42E65C0-CBD2-4A7A-B086-A9601D68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2" name="Freeform 31">
              <a:extLst>
                <a:ext uri="{FF2B5EF4-FFF2-40B4-BE49-F238E27FC236}">
                  <a16:creationId xmlns:a16="http://schemas.microsoft.com/office/drawing/2014/main" id="{674BEB64-EBA4-44DC-BEB5-7D5AFBBDF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3" name="Freeform 29">
              <a:extLst>
                <a:ext uri="{FF2B5EF4-FFF2-40B4-BE49-F238E27FC236}">
                  <a16:creationId xmlns:a16="http://schemas.microsoft.com/office/drawing/2014/main" id="{18508602-3070-4BA7-A8E3-354F4061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4" name="Freeform 30">
              <a:extLst>
                <a:ext uri="{FF2B5EF4-FFF2-40B4-BE49-F238E27FC236}">
                  <a16:creationId xmlns:a16="http://schemas.microsoft.com/office/drawing/2014/main" id="{36BEB0EA-D419-4EA9-AAC3-8A60B2C8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5" name="Freeform 31">
              <a:extLst>
                <a:ext uri="{FF2B5EF4-FFF2-40B4-BE49-F238E27FC236}">
                  <a16:creationId xmlns:a16="http://schemas.microsoft.com/office/drawing/2014/main" id="{6C3772DD-4E41-4AA9-BECA-9D2ECAB8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6" name="Freeform 32">
              <a:extLst>
                <a:ext uri="{FF2B5EF4-FFF2-40B4-BE49-F238E27FC236}">
                  <a16:creationId xmlns:a16="http://schemas.microsoft.com/office/drawing/2014/main" id="{A56661FC-8CD0-4B17-BE7B-D477877B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7" name="Freeform 29">
              <a:extLst>
                <a:ext uri="{FF2B5EF4-FFF2-40B4-BE49-F238E27FC236}">
                  <a16:creationId xmlns:a16="http://schemas.microsoft.com/office/drawing/2014/main" id="{04837D6C-4FA1-4679-BA0C-28DC0548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8" name="Freeform 30">
              <a:extLst>
                <a:ext uri="{FF2B5EF4-FFF2-40B4-BE49-F238E27FC236}">
                  <a16:creationId xmlns:a16="http://schemas.microsoft.com/office/drawing/2014/main" id="{F6DA6ABB-1EE0-4A01-84FF-906EC17C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9" name="Freeform 31">
              <a:extLst>
                <a:ext uri="{FF2B5EF4-FFF2-40B4-BE49-F238E27FC236}">
                  <a16:creationId xmlns:a16="http://schemas.microsoft.com/office/drawing/2014/main" id="{0F4C7EEC-BAF6-472E-BA9C-AE939370C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0" name="Freeform 32">
              <a:extLst>
                <a:ext uri="{FF2B5EF4-FFF2-40B4-BE49-F238E27FC236}">
                  <a16:creationId xmlns:a16="http://schemas.microsoft.com/office/drawing/2014/main" id="{6A8EE3B6-C085-40B2-84C1-40622D54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1" name="Freeform 29">
              <a:extLst>
                <a:ext uri="{FF2B5EF4-FFF2-40B4-BE49-F238E27FC236}">
                  <a16:creationId xmlns:a16="http://schemas.microsoft.com/office/drawing/2014/main" id="{1E9EF89E-A8CB-4779-A344-353933B3E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2" name="Freeform 30">
              <a:extLst>
                <a:ext uri="{FF2B5EF4-FFF2-40B4-BE49-F238E27FC236}">
                  <a16:creationId xmlns:a16="http://schemas.microsoft.com/office/drawing/2014/main" id="{E17E0A6D-EFDC-49AA-A1C8-8124EFE0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3" name="Freeform 31">
              <a:extLst>
                <a:ext uri="{FF2B5EF4-FFF2-40B4-BE49-F238E27FC236}">
                  <a16:creationId xmlns:a16="http://schemas.microsoft.com/office/drawing/2014/main" id="{BEE4A88D-C520-47BC-B7B1-C38A40185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4" name="Freeform 32">
              <a:extLst>
                <a:ext uri="{FF2B5EF4-FFF2-40B4-BE49-F238E27FC236}">
                  <a16:creationId xmlns:a16="http://schemas.microsoft.com/office/drawing/2014/main" id="{EDEE3BB3-EA25-4AA9-B082-1BDF016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5" name="Freeform 29">
              <a:extLst>
                <a:ext uri="{FF2B5EF4-FFF2-40B4-BE49-F238E27FC236}">
                  <a16:creationId xmlns:a16="http://schemas.microsoft.com/office/drawing/2014/main" id="{8272046A-8640-41F6-90B6-2C3FD088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6" name="Freeform 30">
              <a:extLst>
                <a:ext uri="{FF2B5EF4-FFF2-40B4-BE49-F238E27FC236}">
                  <a16:creationId xmlns:a16="http://schemas.microsoft.com/office/drawing/2014/main" id="{231F5A58-9373-4A61-98D0-FA2CD9BB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7" name="Freeform 31">
              <a:extLst>
                <a:ext uri="{FF2B5EF4-FFF2-40B4-BE49-F238E27FC236}">
                  <a16:creationId xmlns:a16="http://schemas.microsoft.com/office/drawing/2014/main" id="{D00ED0BD-24C6-463B-937A-3D952139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8" name="Freeform 32">
              <a:extLst>
                <a:ext uri="{FF2B5EF4-FFF2-40B4-BE49-F238E27FC236}">
                  <a16:creationId xmlns:a16="http://schemas.microsoft.com/office/drawing/2014/main" id="{B86E4124-58D3-49C8-A5A2-544A71209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9" name="Freeform 587">
              <a:extLst>
                <a:ext uri="{FF2B5EF4-FFF2-40B4-BE49-F238E27FC236}">
                  <a16:creationId xmlns:a16="http://schemas.microsoft.com/office/drawing/2014/main" id="{BD4E5B58-499B-435F-B2E4-2828C95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0" name="Freeform 588">
              <a:extLst>
                <a:ext uri="{FF2B5EF4-FFF2-40B4-BE49-F238E27FC236}">
                  <a16:creationId xmlns:a16="http://schemas.microsoft.com/office/drawing/2014/main" id="{21A4F09A-3514-4471-8643-A2BCD4F6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1" name="Freeform 589">
              <a:extLst>
                <a:ext uri="{FF2B5EF4-FFF2-40B4-BE49-F238E27FC236}">
                  <a16:creationId xmlns:a16="http://schemas.microsoft.com/office/drawing/2014/main" id="{AA235E5D-0F1F-4625-8956-43980DDB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2" name="Freeform 590">
              <a:extLst>
                <a:ext uri="{FF2B5EF4-FFF2-40B4-BE49-F238E27FC236}">
                  <a16:creationId xmlns:a16="http://schemas.microsoft.com/office/drawing/2014/main" id="{D0249B94-586B-46CD-992F-5C7D046F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138393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26797216-55B8-46C9-8C85-F2D8FD38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4" name="Freeform 31">
              <a:extLst>
                <a:ext uri="{FF2B5EF4-FFF2-40B4-BE49-F238E27FC236}">
                  <a16:creationId xmlns:a16="http://schemas.microsoft.com/office/drawing/2014/main" id="{10364C7F-0261-40A6-B4C7-389373F9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138393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3" name="Freeform 29">
              <a:extLst>
                <a:ext uri="{FF2B5EF4-FFF2-40B4-BE49-F238E27FC236}">
                  <a16:creationId xmlns:a16="http://schemas.microsoft.com/office/drawing/2014/main" id="{1B23074C-B760-4AE3-BFC6-E6DC25B99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4" name="Freeform 30">
              <a:extLst>
                <a:ext uri="{FF2B5EF4-FFF2-40B4-BE49-F238E27FC236}">
                  <a16:creationId xmlns:a16="http://schemas.microsoft.com/office/drawing/2014/main" id="{B04C2E3D-CCDB-4711-B533-BDABAA3E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5" name="Freeform 31">
              <a:extLst>
                <a:ext uri="{FF2B5EF4-FFF2-40B4-BE49-F238E27FC236}">
                  <a16:creationId xmlns:a16="http://schemas.microsoft.com/office/drawing/2014/main" id="{E6B2FF50-E60E-4045-92F4-4C5181D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6" name="Freeform 32">
              <a:extLst>
                <a:ext uri="{FF2B5EF4-FFF2-40B4-BE49-F238E27FC236}">
                  <a16:creationId xmlns:a16="http://schemas.microsoft.com/office/drawing/2014/main" id="{03F6C6C0-B24C-4F0B-9496-B3AB7CFB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7" name="Freeform 29">
              <a:extLst>
                <a:ext uri="{FF2B5EF4-FFF2-40B4-BE49-F238E27FC236}">
                  <a16:creationId xmlns:a16="http://schemas.microsoft.com/office/drawing/2014/main" id="{2251D283-CFC8-4956-87A6-3934D8BD1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8" name="Freeform 30">
              <a:extLst>
                <a:ext uri="{FF2B5EF4-FFF2-40B4-BE49-F238E27FC236}">
                  <a16:creationId xmlns:a16="http://schemas.microsoft.com/office/drawing/2014/main" id="{5FB9D921-2E24-4EC5-8A33-997C1E2DF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9" name="Freeform 31">
              <a:extLst>
                <a:ext uri="{FF2B5EF4-FFF2-40B4-BE49-F238E27FC236}">
                  <a16:creationId xmlns:a16="http://schemas.microsoft.com/office/drawing/2014/main" id="{279D4165-A1DA-49C1-86F5-5C74978D2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0" name="Freeform 32">
              <a:extLst>
                <a:ext uri="{FF2B5EF4-FFF2-40B4-BE49-F238E27FC236}">
                  <a16:creationId xmlns:a16="http://schemas.microsoft.com/office/drawing/2014/main" id="{6420202D-B845-4312-A9D9-9A353543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1" name="Freeform 29">
              <a:extLst>
                <a:ext uri="{FF2B5EF4-FFF2-40B4-BE49-F238E27FC236}">
                  <a16:creationId xmlns:a16="http://schemas.microsoft.com/office/drawing/2014/main" id="{8EFF6071-F289-4062-BBC4-AE33CFC7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2" name="Freeform 30">
              <a:extLst>
                <a:ext uri="{FF2B5EF4-FFF2-40B4-BE49-F238E27FC236}">
                  <a16:creationId xmlns:a16="http://schemas.microsoft.com/office/drawing/2014/main" id="{441787D0-96B2-4E08-AF69-D655C63CA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3" name="Freeform 31">
              <a:extLst>
                <a:ext uri="{FF2B5EF4-FFF2-40B4-BE49-F238E27FC236}">
                  <a16:creationId xmlns:a16="http://schemas.microsoft.com/office/drawing/2014/main" id="{A8787C4B-025A-490D-90AE-BD89AEF8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4" name="Freeform 32">
              <a:extLst>
                <a:ext uri="{FF2B5EF4-FFF2-40B4-BE49-F238E27FC236}">
                  <a16:creationId xmlns:a16="http://schemas.microsoft.com/office/drawing/2014/main" id="{7A7773F0-5F9E-411C-9112-3DF5BDB7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5" name="Freeform 29">
              <a:extLst>
                <a:ext uri="{FF2B5EF4-FFF2-40B4-BE49-F238E27FC236}">
                  <a16:creationId xmlns:a16="http://schemas.microsoft.com/office/drawing/2014/main" id="{70C38269-91B8-4258-8499-10988D6BF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6" name="Freeform 30">
              <a:extLst>
                <a:ext uri="{FF2B5EF4-FFF2-40B4-BE49-F238E27FC236}">
                  <a16:creationId xmlns:a16="http://schemas.microsoft.com/office/drawing/2014/main" id="{22A0D130-5D75-4073-8E44-6274D6E9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7" name="Freeform 31">
              <a:extLst>
                <a:ext uri="{FF2B5EF4-FFF2-40B4-BE49-F238E27FC236}">
                  <a16:creationId xmlns:a16="http://schemas.microsoft.com/office/drawing/2014/main" id="{B0764C1F-7406-4704-A7D3-A9A7FEE4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8" name="Freeform 32">
              <a:extLst>
                <a:ext uri="{FF2B5EF4-FFF2-40B4-BE49-F238E27FC236}">
                  <a16:creationId xmlns:a16="http://schemas.microsoft.com/office/drawing/2014/main" id="{4087F621-368C-4FEB-A399-5B88E676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9" name="Freeform 447">
              <a:extLst>
                <a:ext uri="{FF2B5EF4-FFF2-40B4-BE49-F238E27FC236}">
                  <a16:creationId xmlns:a16="http://schemas.microsoft.com/office/drawing/2014/main" id="{BC1CFDE7-9BCA-4A53-85B0-11FBC7DF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0" name="Freeform 448">
              <a:extLst>
                <a:ext uri="{FF2B5EF4-FFF2-40B4-BE49-F238E27FC236}">
                  <a16:creationId xmlns:a16="http://schemas.microsoft.com/office/drawing/2014/main" id="{8564789F-9744-4D85-932C-E1CE109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1" name="Freeform 449">
              <a:extLst>
                <a:ext uri="{FF2B5EF4-FFF2-40B4-BE49-F238E27FC236}">
                  <a16:creationId xmlns:a16="http://schemas.microsoft.com/office/drawing/2014/main" id="{025C7E22-6146-4ADD-9B7D-DBFC3555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2" name="Freeform 450">
              <a:extLst>
                <a:ext uri="{FF2B5EF4-FFF2-40B4-BE49-F238E27FC236}">
                  <a16:creationId xmlns:a16="http://schemas.microsoft.com/office/drawing/2014/main" id="{BF9FB715-794B-4D24-8F67-01755549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3" name="Freeform 29">
              <a:extLst>
                <a:ext uri="{FF2B5EF4-FFF2-40B4-BE49-F238E27FC236}">
                  <a16:creationId xmlns:a16="http://schemas.microsoft.com/office/drawing/2014/main" id="{9A19AD2D-B7CF-46A6-9D3B-6C009FCB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4" name="Freeform 31">
              <a:extLst>
                <a:ext uri="{FF2B5EF4-FFF2-40B4-BE49-F238E27FC236}">
                  <a16:creationId xmlns:a16="http://schemas.microsoft.com/office/drawing/2014/main" id="{998CF140-4FC7-47C7-A1C2-45A21FFE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E91376E1-7A93-4F7D-AD50-B333A4850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6" name="Freeform 30">
              <a:extLst>
                <a:ext uri="{FF2B5EF4-FFF2-40B4-BE49-F238E27FC236}">
                  <a16:creationId xmlns:a16="http://schemas.microsoft.com/office/drawing/2014/main" id="{511A0981-A534-4FD2-B887-AE1BEF109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81D88B08-8F56-4E3F-BC75-228782C8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8" name="Freeform 32">
              <a:extLst>
                <a:ext uri="{FF2B5EF4-FFF2-40B4-BE49-F238E27FC236}">
                  <a16:creationId xmlns:a16="http://schemas.microsoft.com/office/drawing/2014/main" id="{08AAF1B2-FECE-4CA6-85BB-144535599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9" name="Freeform 29">
              <a:extLst>
                <a:ext uri="{FF2B5EF4-FFF2-40B4-BE49-F238E27FC236}">
                  <a16:creationId xmlns:a16="http://schemas.microsoft.com/office/drawing/2014/main" id="{981619CE-8471-429C-B161-78393B3C6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0" name="Freeform 30">
              <a:extLst>
                <a:ext uri="{FF2B5EF4-FFF2-40B4-BE49-F238E27FC236}">
                  <a16:creationId xmlns:a16="http://schemas.microsoft.com/office/drawing/2014/main" id="{DBCEADE3-C9EC-478A-83D6-7169E4ED9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138766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1" name="Freeform 31">
              <a:extLst>
                <a:ext uri="{FF2B5EF4-FFF2-40B4-BE49-F238E27FC236}">
                  <a16:creationId xmlns:a16="http://schemas.microsoft.com/office/drawing/2014/main" id="{938D0299-C5CD-4324-B804-D5811220D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138392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2" name="Freeform 32">
              <a:extLst>
                <a:ext uri="{FF2B5EF4-FFF2-40B4-BE49-F238E27FC236}">
                  <a16:creationId xmlns:a16="http://schemas.microsoft.com/office/drawing/2014/main" id="{D8716C04-EB42-44E4-937C-B43EBEB0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138392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5" name="Group 1794">
            <a:extLst>
              <a:ext uri="{FF2B5EF4-FFF2-40B4-BE49-F238E27FC236}">
                <a16:creationId xmlns:a16="http://schemas.microsoft.com/office/drawing/2014/main" id="{FE4EC17A-6954-4BFF-B6A5-218A353571C6}"/>
              </a:ext>
            </a:extLst>
          </p:cNvPr>
          <p:cNvGrpSpPr/>
          <p:nvPr userDrawn="1"/>
        </p:nvGrpSpPr>
        <p:grpSpPr>
          <a:xfrm>
            <a:off x="83664" y="63838"/>
            <a:ext cx="12009863" cy="176637"/>
            <a:chOff x="83664" y="-72234"/>
            <a:chExt cx="12009863" cy="176637"/>
          </a:xfrm>
        </p:grpSpPr>
        <p:sp>
          <p:nvSpPr>
            <p:cNvPr id="767" name="Freeform 29">
              <a:extLst>
                <a:ext uri="{FF2B5EF4-FFF2-40B4-BE49-F238E27FC236}">
                  <a16:creationId xmlns:a16="http://schemas.microsoft.com/office/drawing/2014/main" id="{614772F6-5921-4727-BC67-275267D5C9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8" name="Freeform 30">
              <a:extLst>
                <a:ext uri="{FF2B5EF4-FFF2-40B4-BE49-F238E27FC236}">
                  <a16:creationId xmlns:a16="http://schemas.microsoft.com/office/drawing/2014/main" id="{89336505-89EE-4649-8108-22C63E45C2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9" name="Freeform 31">
              <a:extLst>
                <a:ext uri="{FF2B5EF4-FFF2-40B4-BE49-F238E27FC236}">
                  <a16:creationId xmlns:a16="http://schemas.microsoft.com/office/drawing/2014/main" id="{42B468DB-FFEB-4035-9FFB-A121E08243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0" name="Freeform 32">
              <a:extLst>
                <a:ext uri="{FF2B5EF4-FFF2-40B4-BE49-F238E27FC236}">
                  <a16:creationId xmlns:a16="http://schemas.microsoft.com/office/drawing/2014/main" id="{2EB30022-3839-458D-9E9F-98DDD691F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1" name="Freeform 29">
              <a:extLst>
                <a:ext uri="{FF2B5EF4-FFF2-40B4-BE49-F238E27FC236}">
                  <a16:creationId xmlns:a16="http://schemas.microsoft.com/office/drawing/2014/main" id="{6E24D4C4-66A5-4809-BC19-D3B213747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2" name="Freeform 30">
              <a:extLst>
                <a:ext uri="{FF2B5EF4-FFF2-40B4-BE49-F238E27FC236}">
                  <a16:creationId xmlns:a16="http://schemas.microsoft.com/office/drawing/2014/main" id="{C3854B07-3B9B-4D95-99D7-5DE0BDEB6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3" name="Freeform 31">
              <a:extLst>
                <a:ext uri="{FF2B5EF4-FFF2-40B4-BE49-F238E27FC236}">
                  <a16:creationId xmlns:a16="http://schemas.microsoft.com/office/drawing/2014/main" id="{96865299-EF88-4194-854E-9D71DA4015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4" name="Freeform 32">
              <a:extLst>
                <a:ext uri="{FF2B5EF4-FFF2-40B4-BE49-F238E27FC236}">
                  <a16:creationId xmlns:a16="http://schemas.microsoft.com/office/drawing/2014/main" id="{16EE6F5C-132B-4A65-92A1-1EEF9B1E87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5" name="Freeform 29">
              <a:extLst>
                <a:ext uri="{FF2B5EF4-FFF2-40B4-BE49-F238E27FC236}">
                  <a16:creationId xmlns:a16="http://schemas.microsoft.com/office/drawing/2014/main" id="{22679479-F7CB-4AF0-B6D7-3EB0BCC381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6" name="Freeform 30">
              <a:extLst>
                <a:ext uri="{FF2B5EF4-FFF2-40B4-BE49-F238E27FC236}">
                  <a16:creationId xmlns:a16="http://schemas.microsoft.com/office/drawing/2014/main" id="{BB7129C3-93D6-46BA-87AF-0855E4264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7" name="Freeform 31">
              <a:extLst>
                <a:ext uri="{FF2B5EF4-FFF2-40B4-BE49-F238E27FC236}">
                  <a16:creationId xmlns:a16="http://schemas.microsoft.com/office/drawing/2014/main" id="{046F4406-0AB4-4B5A-A41A-950E5C9B2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8" name="Freeform 32">
              <a:extLst>
                <a:ext uri="{FF2B5EF4-FFF2-40B4-BE49-F238E27FC236}">
                  <a16:creationId xmlns:a16="http://schemas.microsoft.com/office/drawing/2014/main" id="{3D8F9CFE-3DE0-44D1-82C2-BDC52115E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9" name="Freeform 29">
              <a:extLst>
                <a:ext uri="{FF2B5EF4-FFF2-40B4-BE49-F238E27FC236}">
                  <a16:creationId xmlns:a16="http://schemas.microsoft.com/office/drawing/2014/main" id="{8EDE7192-E2C3-43D5-8D61-93B0A15E4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0" name="Freeform 30">
              <a:extLst>
                <a:ext uri="{FF2B5EF4-FFF2-40B4-BE49-F238E27FC236}">
                  <a16:creationId xmlns:a16="http://schemas.microsoft.com/office/drawing/2014/main" id="{00F56E48-DAC8-46C0-AF33-72FC0E01E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1" name="Freeform 31">
              <a:extLst>
                <a:ext uri="{FF2B5EF4-FFF2-40B4-BE49-F238E27FC236}">
                  <a16:creationId xmlns:a16="http://schemas.microsoft.com/office/drawing/2014/main" id="{B8311F7E-0E6C-410C-9047-BA2DC201DF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2" name="Freeform 32">
              <a:extLst>
                <a:ext uri="{FF2B5EF4-FFF2-40B4-BE49-F238E27FC236}">
                  <a16:creationId xmlns:a16="http://schemas.microsoft.com/office/drawing/2014/main" id="{3F934E6C-DB5C-4BC1-9B45-A9CAC498C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3" name="Freeform 477">
              <a:extLst>
                <a:ext uri="{FF2B5EF4-FFF2-40B4-BE49-F238E27FC236}">
                  <a16:creationId xmlns:a16="http://schemas.microsoft.com/office/drawing/2014/main" id="{0512599F-6B28-489C-9C90-25A3A5D229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4" name="Freeform 478">
              <a:extLst>
                <a:ext uri="{FF2B5EF4-FFF2-40B4-BE49-F238E27FC236}">
                  <a16:creationId xmlns:a16="http://schemas.microsoft.com/office/drawing/2014/main" id="{FFC70E00-1360-4FF9-A11F-5545F2AEE5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5" name="Freeform 479">
              <a:extLst>
                <a:ext uri="{FF2B5EF4-FFF2-40B4-BE49-F238E27FC236}">
                  <a16:creationId xmlns:a16="http://schemas.microsoft.com/office/drawing/2014/main" id="{201AEC0A-EDD6-4F6D-BD6A-7C1E9B2F66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6" name="Freeform 480">
              <a:extLst>
                <a:ext uri="{FF2B5EF4-FFF2-40B4-BE49-F238E27FC236}">
                  <a16:creationId xmlns:a16="http://schemas.microsoft.com/office/drawing/2014/main" id="{A4D00A7C-F2EE-43A3-847F-C3D4E057D6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7" name="Freeform 29">
              <a:extLst>
                <a:ext uri="{FF2B5EF4-FFF2-40B4-BE49-F238E27FC236}">
                  <a16:creationId xmlns:a16="http://schemas.microsoft.com/office/drawing/2014/main" id="{AA625113-BA4F-4619-98A5-EB664EF5B9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Freeform 31">
              <a:extLst>
                <a:ext uri="{FF2B5EF4-FFF2-40B4-BE49-F238E27FC236}">
                  <a16:creationId xmlns:a16="http://schemas.microsoft.com/office/drawing/2014/main" id="{BBB7A7C7-18DC-4A64-A1DD-C4BDBDACC8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Freeform 29">
              <a:extLst>
                <a:ext uri="{FF2B5EF4-FFF2-40B4-BE49-F238E27FC236}">
                  <a16:creationId xmlns:a16="http://schemas.microsoft.com/office/drawing/2014/main" id="{0C9D492A-30BA-4896-9F80-19FF0E1B92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Freeform 30">
              <a:extLst>
                <a:ext uri="{FF2B5EF4-FFF2-40B4-BE49-F238E27FC236}">
                  <a16:creationId xmlns:a16="http://schemas.microsoft.com/office/drawing/2014/main" id="{DE3CA819-A6A5-43A8-96E6-B441700272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1" name="Freeform 31">
              <a:extLst>
                <a:ext uri="{FF2B5EF4-FFF2-40B4-BE49-F238E27FC236}">
                  <a16:creationId xmlns:a16="http://schemas.microsoft.com/office/drawing/2014/main" id="{B0613448-BBF5-480A-9F2A-9220C1B5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2" name="Freeform 32">
              <a:extLst>
                <a:ext uri="{FF2B5EF4-FFF2-40B4-BE49-F238E27FC236}">
                  <a16:creationId xmlns:a16="http://schemas.microsoft.com/office/drawing/2014/main" id="{7E4D36C6-5D5F-44FF-B8A4-078ED1626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3" name="Freeform 29">
              <a:extLst>
                <a:ext uri="{FF2B5EF4-FFF2-40B4-BE49-F238E27FC236}">
                  <a16:creationId xmlns:a16="http://schemas.microsoft.com/office/drawing/2014/main" id="{453B15EA-C731-4360-B62B-D3B1F7FF44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4" name="Freeform 30">
              <a:extLst>
                <a:ext uri="{FF2B5EF4-FFF2-40B4-BE49-F238E27FC236}">
                  <a16:creationId xmlns:a16="http://schemas.microsoft.com/office/drawing/2014/main" id="{E9E8D968-CD65-47D0-B193-62C4AA2791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5" name="Freeform 31">
              <a:extLst>
                <a:ext uri="{FF2B5EF4-FFF2-40B4-BE49-F238E27FC236}">
                  <a16:creationId xmlns:a16="http://schemas.microsoft.com/office/drawing/2014/main" id="{DD1076A3-1711-4E77-AD9C-EBFEA664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6" name="Freeform 32">
              <a:extLst>
                <a:ext uri="{FF2B5EF4-FFF2-40B4-BE49-F238E27FC236}">
                  <a16:creationId xmlns:a16="http://schemas.microsoft.com/office/drawing/2014/main" id="{56C67064-9657-466C-9E02-818672363B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7" name="Freeform 29">
              <a:extLst>
                <a:ext uri="{FF2B5EF4-FFF2-40B4-BE49-F238E27FC236}">
                  <a16:creationId xmlns:a16="http://schemas.microsoft.com/office/drawing/2014/main" id="{A697151C-FF75-4A1D-98F8-5FC9F45A1B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8" name="Freeform 30">
              <a:extLst>
                <a:ext uri="{FF2B5EF4-FFF2-40B4-BE49-F238E27FC236}">
                  <a16:creationId xmlns:a16="http://schemas.microsoft.com/office/drawing/2014/main" id="{FF8405CC-B602-467C-BD78-3111C2E5D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9" name="Freeform 31">
              <a:extLst>
                <a:ext uri="{FF2B5EF4-FFF2-40B4-BE49-F238E27FC236}">
                  <a16:creationId xmlns:a16="http://schemas.microsoft.com/office/drawing/2014/main" id="{0C707019-2AAF-4F24-8B38-88C5377E1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0" name="Freeform 32">
              <a:extLst>
                <a:ext uri="{FF2B5EF4-FFF2-40B4-BE49-F238E27FC236}">
                  <a16:creationId xmlns:a16="http://schemas.microsoft.com/office/drawing/2014/main" id="{DDA94D69-3028-4CEC-8CDE-EEBAA857F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1" name="Freeform 29">
              <a:extLst>
                <a:ext uri="{FF2B5EF4-FFF2-40B4-BE49-F238E27FC236}">
                  <a16:creationId xmlns:a16="http://schemas.microsoft.com/office/drawing/2014/main" id="{BC0FDDE9-6F06-4A73-B7F9-16C9A24EE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2" name="Freeform 30">
              <a:extLst>
                <a:ext uri="{FF2B5EF4-FFF2-40B4-BE49-F238E27FC236}">
                  <a16:creationId xmlns:a16="http://schemas.microsoft.com/office/drawing/2014/main" id="{FF7D72B8-1FA9-4D3C-B026-D406C0B585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3" name="Freeform 31">
              <a:extLst>
                <a:ext uri="{FF2B5EF4-FFF2-40B4-BE49-F238E27FC236}">
                  <a16:creationId xmlns:a16="http://schemas.microsoft.com/office/drawing/2014/main" id="{8BDD8B04-FE65-4187-B9B4-F0749D9A7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4" name="Freeform 32">
              <a:extLst>
                <a:ext uri="{FF2B5EF4-FFF2-40B4-BE49-F238E27FC236}">
                  <a16:creationId xmlns:a16="http://schemas.microsoft.com/office/drawing/2014/main" id="{E8C0C503-094F-4FAA-AED6-E7C6A156D4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5" name="Freeform 499">
              <a:extLst>
                <a:ext uri="{FF2B5EF4-FFF2-40B4-BE49-F238E27FC236}">
                  <a16:creationId xmlns:a16="http://schemas.microsoft.com/office/drawing/2014/main" id="{76909794-918D-4D91-9C5C-1E181BC2CE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6" name="Freeform 500">
              <a:extLst>
                <a:ext uri="{FF2B5EF4-FFF2-40B4-BE49-F238E27FC236}">
                  <a16:creationId xmlns:a16="http://schemas.microsoft.com/office/drawing/2014/main" id="{265D8DDB-4A31-486B-AE91-9FDD7F983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7" name="Freeform 501">
              <a:extLst>
                <a:ext uri="{FF2B5EF4-FFF2-40B4-BE49-F238E27FC236}">
                  <a16:creationId xmlns:a16="http://schemas.microsoft.com/office/drawing/2014/main" id="{362247C6-3F8C-41F3-B9AA-AC5AB045A8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8" name="Freeform 502">
              <a:extLst>
                <a:ext uri="{FF2B5EF4-FFF2-40B4-BE49-F238E27FC236}">
                  <a16:creationId xmlns:a16="http://schemas.microsoft.com/office/drawing/2014/main" id="{B97B9337-888E-4283-A2A5-646D532E3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-72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9" name="Freeform 29">
              <a:extLst>
                <a:ext uri="{FF2B5EF4-FFF2-40B4-BE49-F238E27FC236}">
                  <a16:creationId xmlns:a16="http://schemas.microsoft.com/office/drawing/2014/main" id="{92536FBE-583E-4FB5-A1FA-F9C26DB26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0" name="Freeform 31">
              <a:extLst>
                <a:ext uri="{FF2B5EF4-FFF2-40B4-BE49-F238E27FC236}">
                  <a16:creationId xmlns:a16="http://schemas.microsoft.com/office/drawing/2014/main" id="{EE005D88-210D-452D-8763-336F63B8C2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-72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7" name="Freeform 29">
              <a:extLst>
                <a:ext uri="{FF2B5EF4-FFF2-40B4-BE49-F238E27FC236}">
                  <a16:creationId xmlns:a16="http://schemas.microsoft.com/office/drawing/2014/main" id="{FE9D6EC3-A58A-4E31-AC55-2D57D6BCB5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8" name="Freeform 30">
              <a:extLst>
                <a:ext uri="{FF2B5EF4-FFF2-40B4-BE49-F238E27FC236}">
                  <a16:creationId xmlns:a16="http://schemas.microsoft.com/office/drawing/2014/main" id="{A11155C5-42D1-4707-8AF7-D6078F97A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9" name="Freeform 31">
              <a:extLst>
                <a:ext uri="{FF2B5EF4-FFF2-40B4-BE49-F238E27FC236}">
                  <a16:creationId xmlns:a16="http://schemas.microsoft.com/office/drawing/2014/main" id="{5B097D59-75A3-47B7-8B6D-42537A5EEE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0" name="Freeform 32">
              <a:extLst>
                <a:ext uri="{FF2B5EF4-FFF2-40B4-BE49-F238E27FC236}">
                  <a16:creationId xmlns:a16="http://schemas.microsoft.com/office/drawing/2014/main" id="{70E017AD-4B48-44E8-8B05-7F99D844B0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1" name="Freeform 29">
              <a:extLst>
                <a:ext uri="{FF2B5EF4-FFF2-40B4-BE49-F238E27FC236}">
                  <a16:creationId xmlns:a16="http://schemas.microsoft.com/office/drawing/2014/main" id="{7E8D14B5-1349-40CA-9808-CFFD1A703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2" name="Freeform 30">
              <a:extLst>
                <a:ext uri="{FF2B5EF4-FFF2-40B4-BE49-F238E27FC236}">
                  <a16:creationId xmlns:a16="http://schemas.microsoft.com/office/drawing/2014/main" id="{AF784CB8-E2F5-49DF-A819-E44A5D75F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3" name="Freeform 31">
              <a:extLst>
                <a:ext uri="{FF2B5EF4-FFF2-40B4-BE49-F238E27FC236}">
                  <a16:creationId xmlns:a16="http://schemas.microsoft.com/office/drawing/2014/main" id="{BD762B4B-40CF-4ACB-BA51-9BBF5A273D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4" name="Freeform 32">
              <a:extLst>
                <a:ext uri="{FF2B5EF4-FFF2-40B4-BE49-F238E27FC236}">
                  <a16:creationId xmlns:a16="http://schemas.microsoft.com/office/drawing/2014/main" id="{BA1CD4E8-2177-4700-8DCD-61E8BE6F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E943FD70-EBDD-4249-8F10-C034813A5C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E67C34C1-A534-4441-8974-23B1F982D5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59385809-82B3-4617-B36C-9B3C471BD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44FDD806-D312-46C1-B2C2-E4D1C444FF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9" name="Freeform 29">
              <a:extLst>
                <a:ext uri="{FF2B5EF4-FFF2-40B4-BE49-F238E27FC236}">
                  <a16:creationId xmlns:a16="http://schemas.microsoft.com/office/drawing/2014/main" id="{FA1B48A1-53A3-4400-893D-EBD0DA2B9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0" name="Freeform 30">
              <a:extLst>
                <a:ext uri="{FF2B5EF4-FFF2-40B4-BE49-F238E27FC236}">
                  <a16:creationId xmlns:a16="http://schemas.microsoft.com/office/drawing/2014/main" id="{B7C2537A-C55D-4B46-BDDB-1DC4311BC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1" name="Freeform 31">
              <a:extLst>
                <a:ext uri="{FF2B5EF4-FFF2-40B4-BE49-F238E27FC236}">
                  <a16:creationId xmlns:a16="http://schemas.microsoft.com/office/drawing/2014/main" id="{C88524B4-B1D5-4916-8271-6255E2375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2" name="Freeform 32">
              <a:extLst>
                <a:ext uri="{FF2B5EF4-FFF2-40B4-BE49-F238E27FC236}">
                  <a16:creationId xmlns:a16="http://schemas.microsoft.com/office/drawing/2014/main" id="{A236D27D-4D7D-42D2-94C3-190F61F30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3" name="Freeform 387">
              <a:extLst>
                <a:ext uri="{FF2B5EF4-FFF2-40B4-BE49-F238E27FC236}">
                  <a16:creationId xmlns:a16="http://schemas.microsoft.com/office/drawing/2014/main" id="{0F1334F5-7AAE-4F9C-97DC-34E214920C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4" name="Freeform 388">
              <a:extLst>
                <a:ext uri="{FF2B5EF4-FFF2-40B4-BE49-F238E27FC236}">
                  <a16:creationId xmlns:a16="http://schemas.microsoft.com/office/drawing/2014/main" id="{76D88E1A-A29B-40C7-8A9C-66F13DDB0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5" name="Freeform 389">
              <a:extLst>
                <a:ext uri="{FF2B5EF4-FFF2-40B4-BE49-F238E27FC236}">
                  <a16:creationId xmlns:a16="http://schemas.microsoft.com/office/drawing/2014/main" id="{E426840C-7796-4C50-B813-1F0405DEC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6" name="Freeform 390">
              <a:extLst>
                <a:ext uri="{FF2B5EF4-FFF2-40B4-BE49-F238E27FC236}">
                  <a16:creationId xmlns:a16="http://schemas.microsoft.com/office/drawing/2014/main" id="{DBD0B1F1-6FFD-4BBF-B388-CDBD745D5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7" name="Freeform 29">
              <a:extLst>
                <a:ext uri="{FF2B5EF4-FFF2-40B4-BE49-F238E27FC236}">
                  <a16:creationId xmlns:a16="http://schemas.microsoft.com/office/drawing/2014/main" id="{1947A14D-9B37-4100-81B0-258E3BC44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5453913E-348D-40B7-9374-DFF29C4CE1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9" name="Freeform 29">
              <a:extLst>
                <a:ext uri="{FF2B5EF4-FFF2-40B4-BE49-F238E27FC236}">
                  <a16:creationId xmlns:a16="http://schemas.microsoft.com/office/drawing/2014/main" id="{4ECD8DC6-4CBB-429E-A832-0B4201300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0" name="Freeform 30">
              <a:extLst>
                <a:ext uri="{FF2B5EF4-FFF2-40B4-BE49-F238E27FC236}">
                  <a16:creationId xmlns:a16="http://schemas.microsoft.com/office/drawing/2014/main" id="{EE264C89-1F9F-402D-AE8F-8965CBB43D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1" name="Freeform 31">
              <a:extLst>
                <a:ext uri="{FF2B5EF4-FFF2-40B4-BE49-F238E27FC236}">
                  <a16:creationId xmlns:a16="http://schemas.microsoft.com/office/drawing/2014/main" id="{78BE4E85-42C5-4CCD-8B83-5C74AD875C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2" name="Freeform 32">
              <a:extLst>
                <a:ext uri="{FF2B5EF4-FFF2-40B4-BE49-F238E27FC236}">
                  <a16:creationId xmlns:a16="http://schemas.microsoft.com/office/drawing/2014/main" id="{713ADC67-1B79-4531-8A08-6E56ED866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3" name="Freeform 397">
              <a:extLst>
                <a:ext uri="{FF2B5EF4-FFF2-40B4-BE49-F238E27FC236}">
                  <a16:creationId xmlns:a16="http://schemas.microsoft.com/office/drawing/2014/main" id="{FF27E2F8-2B3C-48D5-99DB-2ED40A89BE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4" name="Freeform 398">
              <a:extLst>
                <a:ext uri="{FF2B5EF4-FFF2-40B4-BE49-F238E27FC236}">
                  <a16:creationId xmlns:a16="http://schemas.microsoft.com/office/drawing/2014/main" id="{D644679D-AAFB-4890-8CCD-CD32049F3A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-6850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5" name="Freeform 399">
              <a:extLst>
                <a:ext uri="{FF2B5EF4-FFF2-40B4-BE49-F238E27FC236}">
                  <a16:creationId xmlns:a16="http://schemas.microsoft.com/office/drawing/2014/main" id="{00E76FF1-CF2E-4965-9B4D-FB55D7D2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-72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6" name="Freeform 400">
              <a:extLst>
                <a:ext uri="{FF2B5EF4-FFF2-40B4-BE49-F238E27FC236}">
                  <a16:creationId xmlns:a16="http://schemas.microsoft.com/office/drawing/2014/main" id="{01D5C4B2-6A15-4430-A586-61A49A2229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-72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78F5DB95-0743-4194-AF8E-731BCEBC63A0}"/>
              </a:ext>
            </a:extLst>
          </p:cNvPr>
          <p:cNvGrpSpPr/>
          <p:nvPr userDrawn="1"/>
        </p:nvGrpSpPr>
        <p:grpSpPr>
          <a:xfrm>
            <a:off x="83664" y="348872"/>
            <a:ext cx="12009864" cy="176637"/>
            <a:chOff x="83663" y="225542"/>
            <a:chExt cx="12009864" cy="176637"/>
          </a:xfrm>
        </p:grpSpPr>
        <p:sp>
          <p:nvSpPr>
            <p:cNvPr id="811" name="Freeform 29">
              <a:extLst>
                <a:ext uri="{FF2B5EF4-FFF2-40B4-BE49-F238E27FC236}">
                  <a16:creationId xmlns:a16="http://schemas.microsoft.com/office/drawing/2014/main" id="{48C2BA7C-C171-4DE7-B360-0D6AD3E7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2" name="Freeform 30">
              <a:extLst>
                <a:ext uri="{FF2B5EF4-FFF2-40B4-BE49-F238E27FC236}">
                  <a16:creationId xmlns:a16="http://schemas.microsoft.com/office/drawing/2014/main" id="{760CE1DE-ACCB-4DB4-B5A3-8B6FD14A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3" name="Freeform 31">
              <a:extLst>
                <a:ext uri="{FF2B5EF4-FFF2-40B4-BE49-F238E27FC236}">
                  <a16:creationId xmlns:a16="http://schemas.microsoft.com/office/drawing/2014/main" id="{F6E04536-CA56-4716-96F4-4A132F4D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4" name="Freeform 32">
              <a:extLst>
                <a:ext uri="{FF2B5EF4-FFF2-40B4-BE49-F238E27FC236}">
                  <a16:creationId xmlns:a16="http://schemas.microsoft.com/office/drawing/2014/main" id="{2AFA537E-385D-4008-856F-F34A924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5" name="Freeform 29">
              <a:extLst>
                <a:ext uri="{FF2B5EF4-FFF2-40B4-BE49-F238E27FC236}">
                  <a16:creationId xmlns:a16="http://schemas.microsoft.com/office/drawing/2014/main" id="{EFD04C3C-A4AB-4871-B02B-0E733E3BD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6" name="Freeform 30">
              <a:extLst>
                <a:ext uri="{FF2B5EF4-FFF2-40B4-BE49-F238E27FC236}">
                  <a16:creationId xmlns:a16="http://schemas.microsoft.com/office/drawing/2014/main" id="{37FEA7BF-04A4-4A9C-8CB5-DCA19391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7" name="Freeform 31">
              <a:extLst>
                <a:ext uri="{FF2B5EF4-FFF2-40B4-BE49-F238E27FC236}">
                  <a16:creationId xmlns:a16="http://schemas.microsoft.com/office/drawing/2014/main" id="{039BFC52-0F72-43C8-A3A3-38405D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4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8" name="Freeform 32">
              <a:extLst>
                <a:ext uri="{FF2B5EF4-FFF2-40B4-BE49-F238E27FC236}">
                  <a16:creationId xmlns:a16="http://schemas.microsoft.com/office/drawing/2014/main" id="{29FC1F44-1F6F-4038-B2B4-0944B1A8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9" name="Freeform 29">
              <a:extLst>
                <a:ext uri="{FF2B5EF4-FFF2-40B4-BE49-F238E27FC236}">
                  <a16:creationId xmlns:a16="http://schemas.microsoft.com/office/drawing/2014/main" id="{6CDA1E19-1982-4657-90F9-76384E56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0" name="Freeform 30">
              <a:extLst>
                <a:ext uri="{FF2B5EF4-FFF2-40B4-BE49-F238E27FC236}">
                  <a16:creationId xmlns:a16="http://schemas.microsoft.com/office/drawing/2014/main" id="{C2163247-7818-43CB-B885-2804B135D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1" name="Freeform 31">
              <a:extLst>
                <a:ext uri="{FF2B5EF4-FFF2-40B4-BE49-F238E27FC236}">
                  <a16:creationId xmlns:a16="http://schemas.microsoft.com/office/drawing/2014/main" id="{FA256FAE-3764-4396-874F-31962D96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2" name="Freeform 32">
              <a:extLst>
                <a:ext uri="{FF2B5EF4-FFF2-40B4-BE49-F238E27FC236}">
                  <a16:creationId xmlns:a16="http://schemas.microsoft.com/office/drawing/2014/main" id="{8720DB38-7D29-41B3-BFF2-9D549CB3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1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3" name="Freeform 29">
              <a:extLst>
                <a:ext uri="{FF2B5EF4-FFF2-40B4-BE49-F238E27FC236}">
                  <a16:creationId xmlns:a16="http://schemas.microsoft.com/office/drawing/2014/main" id="{1FB0C8F1-C645-4A0D-BC09-7086DBD1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4" name="Freeform 30">
              <a:extLst>
                <a:ext uri="{FF2B5EF4-FFF2-40B4-BE49-F238E27FC236}">
                  <a16:creationId xmlns:a16="http://schemas.microsoft.com/office/drawing/2014/main" id="{258079EE-33F0-4702-97A1-D1554A5AD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656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5" name="Freeform 31">
              <a:extLst>
                <a:ext uri="{FF2B5EF4-FFF2-40B4-BE49-F238E27FC236}">
                  <a16:creationId xmlns:a16="http://schemas.microsoft.com/office/drawing/2014/main" id="{09E1B1FC-279B-4B68-B35B-8CF92EEF8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2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6" name="Freeform 32">
              <a:extLst>
                <a:ext uri="{FF2B5EF4-FFF2-40B4-BE49-F238E27FC236}">
                  <a16:creationId xmlns:a16="http://schemas.microsoft.com/office/drawing/2014/main" id="{BDD4D431-D290-4A4D-95E6-4E564CAD1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10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7" name="Freeform 521">
              <a:extLst>
                <a:ext uri="{FF2B5EF4-FFF2-40B4-BE49-F238E27FC236}">
                  <a16:creationId xmlns:a16="http://schemas.microsoft.com/office/drawing/2014/main" id="{EBB834A8-4D91-49DE-937E-A5BDCE08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8" name="Freeform 522">
              <a:extLst>
                <a:ext uri="{FF2B5EF4-FFF2-40B4-BE49-F238E27FC236}">
                  <a16:creationId xmlns:a16="http://schemas.microsoft.com/office/drawing/2014/main" id="{704A953A-7E84-4A09-840D-6453C51F0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425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9" name="Freeform 523">
              <a:extLst>
                <a:ext uri="{FF2B5EF4-FFF2-40B4-BE49-F238E27FC236}">
                  <a16:creationId xmlns:a16="http://schemas.microsoft.com/office/drawing/2014/main" id="{3CADE2DC-1BE1-43CE-9028-A17EB4858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4751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0" name="Freeform 524">
              <a:extLst>
                <a:ext uri="{FF2B5EF4-FFF2-40B4-BE49-F238E27FC236}">
                  <a16:creationId xmlns:a16="http://schemas.microsoft.com/office/drawing/2014/main" id="{2F825BFF-9883-416D-B601-B2550760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1" name="Freeform 29">
              <a:extLst>
                <a:ext uri="{FF2B5EF4-FFF2-40B4-BE49-F238E27FC236}">
                  <a16:creationId xmlns:a16="http://schemas.microsoft.com/office/drawing/2014/main" id="{A421E879-F37C-40C4-988A-05AB002F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4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2" name="Freeform 31">
              <a:extLst>
                <a:ext uri="{FF2B5EF4-FFF2-40B4-BE49-F238E27FC236}">
                  <a16:creationId xmlns:a16="http://schemas.microsoft.com/office/drawing/2014/main" id="{24199D43-9FDB-41FC-8DAA-E1068462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20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3" name="Freeform 29">
              <a:extLst>
                <a:ext uri="{FF2B5EF4-FFF2-40B4-BE49-F238E27FC236}">
                  <a16:creationId xmlns:a16="http://schemas.microsoft.com/office/drawing/2014/main" id="{9FBBF5D5-45D8-405B-A0A1-EC9E696AA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4" name="Freeform 30">
              <a:extLst>
                <a:ext uri="{FF2B5EF4-FFF2-40B4-BE49-F238E27FC236}">
                  <a16:creationId xmlns:a16="http://schemas.microsoft.com/office/drawing/2014/main" id="{EAF3A785-EDBE-40E3-A43F-B311232B9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3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5" name="Freeform 31">
              <a:extLst>
                <a:ext uri="{FF2B5EF4-FFF2-40B4-BE49-F238E27FC236}">
                  <a16:creationId xmlns:a16="http://schemas.microsoft.com/office/drawing/2014/main" id="{C3E82A85-BBBE-4443-89D9-BB06433A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6" name="Freeform 32">
              <a:extLst>
                <a:ext uri="{FF2B5EF4-FFF2-40B4-BE49-F238E27FC236}">
                  <a16:creationId xmlns:a16="http://schemas.microsoft.com/office/drawing/2014/main" id="{CEBE9F7B-6655-45A6-93B4-E5B2F9FF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7" name="Freeform 29">
              <a:extLst>
                <a:ext uri="{FF2B5EF4-FFF2-40B4-BE49-F238E27FC236}">
                  <a16:creationId xmlns:a16="http://schemas.microsoft.com/office/drawing/2014/main" id="{7EAF867D-F458-4BED-B217-26623704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1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8" name="Freeform 30">
              <a:extLst>
                <a:ext uri="{FF2B5EF4-FFF2-40B4-BE49-F238E27FC236}">
                  <a16:creationId xmlns:a16="http://schemas.microsoft.com/office/drawing/2014/main" id="{F525BE7B-2E2A-453D-8D92-EEF0DD1A3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2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9" name="Freeform 31">
              <a:extLst>
                <a:ext uri="{FF2B5EF4-FFF2-40B4-BE49-F238E27FC236}">
                  <a16:creationId xmlns:a16="http://schemas.microsoft.com/office/drawing/2014/main" id="{940AF245-23E8-4049-A71B-82B0FBFE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8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0" name="Freeform 32">
              <a:extLst>
                <a:ext uri="{FF2B5EF4-FFF2-40B4-BE49-F238E27FC236}">
                  <a16:creationId xmlns:a16="http://schemas.microsoft.com/office/drawing/2014/main" id="{B9782BEE-4F82-448C-9F67-9F3C3138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6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1" name="Freeform 29">
              <a:extLst>
                <a:ext uri="{FF2B5EF4-FFF2-40B4-BE49-F238E27FC236}">
                  <a16:creationId xmlns:a16="http://schemas.microsoft.com/office/drawing/2014/main" id="{FC50875A-C2B1-49F7-85DC-314A5EEAC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2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2" name="Freeform 30">
              <a:extLst>
                <a:ext uri="{FF2B5EF4-FFF2-40B4-BE49-F238E27FC236}">
                  <a16:creationId xmlns:a16="http://schemas.microsoft.com/office/drawing/2014/main" id="{99B4AE58-D34F-4FB7-B49A-F6880B0D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3" name="Freeform 31">
              <a:extLst>
                <a:ext uri="{FF2B5EF4-FFF2-40B4-BE49-F238E27FC236}">
                  <a16:creationId xmlns:a16="http://schemas.microsoft.com/office/drawing/2014/main" id="{B782F265-72D7-4730-8609-B70179C3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6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4" name="Freeform 32">
              <a:extLst>
                <a:ext uri="{FF2B5EF4-FFF2-40B4-BE49-F238E27FC236}">
                  <a16:creationId xmlns:a16="http://schemas.microsoft.com/office/drawing/2014/main" id="{5D873FB8-D4FE-49B8-9258-348E8376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4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5" name="Freeform 29">
              <a:extLst>
                <a:ext uri="{FF2B5EF4-FFF2-40B4-BE49-F238E27FC236}">
                  <a16:creationId xmlns:a16="http://schemas.microsoft.com/office/drawing/2014/main" id="{DCDD0143-596F-452E-9CC5-6DB71914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6" name="Freeform 30">
              <a:extLst>
                <a:ext uri="{FF2B5EF4-FFF2-40B4-BE49-F238E27FC236}">
                  <a16:creationId xmlns:a16="http://schemas.microsoft.com/office/drawing/2014/main" id="{02FB15A4-8775-431D-A2DB-72C419E4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130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7" name="Freeform 31">
              <a:extLst>
                <a:ext uri="{FF2B5EF4-FFF2-40B4-BE49-F238E27FC236}">
                  <a16:creationId xmlns:a16="http://schemas.microsoft.com/office/drawing/2014/main" id="{F960D10A-F346-483E-AB2D-2097A0D04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8" name="Freeform 32">
              <a:extLst>
                <a:ext uri="{FF2B5EF4-FFF2-40B4-BE49-F238E27FC236}">
                  <a16:creationId xmlns:a16="http://schemas.microsoft.com/office/drawing/2014/main" id="{0FA958CF-B505-4CC7-AC6E-A36B124A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9" name="Freeform 543">
              <a:extLst>
                <a:ext uri="{FF2B5EF4-FFF2-40B4-BE49-F238E27FC236}">
                  <a16:creationId xmlns:a16="http://schemas.microsoft.com/office/drawing/2014/main" id="{A5B76D52-0DBD-4003-BAE3-63598085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0" name="Freeform 544">
              <a:extLst>
                <a:ext uri="{FF2B5EF4-FFF2-40B4-BE49-F238E27FC236}">
                  <a16:creationId xmlns:a16="http://schemas.microsoft.com/office/drawing/2014/main" id="{7B3AF653-F21B-4B83-9E37-2EF2A4279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899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1" name="Freeform 545">
              <a:extLst>
                <a:ext uri="{FF2B5EF4-FFF2-40B4-BE49-F238E27FC236}">
                  <a16:creationId xmlns:a16="http://schemas.microsoft.com/office/drawing/2014/main" id="{F90FA9E6-C19E-482C-8BB7-59DCF5A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7225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2" name="Freeform 546">
              <a:extLst>
                <a:ext uri="{FF2B5EF4-FFF2-40B4-BE49-F238E27FC236}">
                  <a16:creationId xmlns:a16="http://schemas.microsoft.com/office/drawing/2014/main" id="{86352EEF-4465-467D-B743-8FE94FCE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2255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3" name="Freeform 29">
              <a:extLst>
                <a:ext uri="{FF2B5EF4-FFF2-40B4-BE49-F238E27FC236}">
                  <a16:creationId xmlns:a16="http://schemas.microsoft.com/office/drawing/2014/main" id="{B5D670BF-6A8D-4A95-86D1-81EDA2622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7" y="2292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4" name="Freeform 31">
              <a:extLst>
                <a:ext uri="{FF2B5EF4-FFF2-40B4-BE49-F238E27FC236}">
                  <a16:creationId xmlns:a16="http://schemas.microsoft.com/office/drawing/2014/main" id="{A1EACFB4-E3CC-44C0-9479-EB0FDC1C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1993" y="2255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7" name="Freeform 30">
              <a:extLst>
                <a:ext uri="{FF2B5EF4-FFF2-40B4-BE49-F238E27FC236}">
                  <a16:creationId xmlns:a16="http://schemas.microsoft.com/office/drawing/2014/main" id="{E20F7C2C-7993-4B39-9176-3D0F086C0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10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8" name="Freeform 32">
              <a:extLst>
                <a:ext uri="{FF2B5EF4-FFF2-40B4-BE49-F238E27FC236}">
                  <a16:creationId xmlns:a16="http://schemas.microsoft.com/office/drawing/2014/main" id="{1AD6621C-3BA8-4D45-8131-EB6A2519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9" name="Freeform 403">
              <a:extLst>
                <a:ext uri="{FF2B5EF4-FFF2-40B4-BE49-F238E27FC236}">
                  <a16:creationId xmlns:a16="http://schemas.microsoft.com/office/drawing/2014/main" id="{810F15F8-DA4A-44B4-B592-5A28AC6E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0" name="Freeform 404">
              <a:extLst>
                <a:ext uri="{FF2B5EF4-FFF2-40B4-BE49-F238E27FC236}">
                  <a16:creationId xmlns:a16="http://schemas.microsoft.com/office/drawing/2014/main" id="{ABEB85FD-5B71-4977-B6F1-19D3732C8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9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1" name="Freeform 405">
              <a:extLst>
                <a:ext uri="{FF2B5EF4-FFF2-40B4-BE49-F238E27FC236}">
                  <a16:creationId xmlns:a16="http://schemas.microsoft.com/office/drawing/2014/main" id="{718A2A5E-DC1F-4D86-A899-5BBFFBEC5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06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2" name="Freeform 406">
              <a:extLst>
                <a:ext uri="{FF2B5EF4-FFF2-40B4-BE49-F238E27FC236}">
                  <a16:creationId xmlns:a16="http://schemas.microsoft.com/office/drawing/2014/main" id="{A03C9514-065D-4E3D-AD1E-7309B6A1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3" name="Freeform 29">
              <a:extLst>
                <a:ext uri="{FF2B5EF4-FFF2-40B4-BE49-F238E27FC236}">
                  <a16:creationId xmlns:a16="http://schemas.microsoft.com/office/drawing/2014/main" id="{E43FAB20-0023-4CDD-85AD-E9776A7C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4" name="Freeform 31">
              <a:extLst>
                <a:ext uri="{FF2B5EF4-FFF2-40B4-BE49-F238E27FC236}">
                  <a16:creationId xmlns:a16="http://schemas.microsoft.com/office/drawing/2014/main" id="{517A3143-60B6-4277-AE64-C0C00A00F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4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8C460EDD-A409-43C5-A818-D48459FD1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F7225F37-E476-47F4-8C2D-54BC9349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7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8AD84EF1-F659-462A-84EF-71D9DE5D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3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B57D17D5-9FF0-4B29-836A-D4BFE77B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9" name="Freeform 29">
              <a:extLst>
                <a:ext uri="{FF2B5EF4-FFF2-40B4-BE49-F238E27FC236}">
                  <a16:creationId xmlns:a16="http://schemas.microsoft.com/office/drawing/2014/main" id="{8335515F-C5ED-4F43-A162-D808FC39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0" name="Freeform 30">
              <a:extLst>
                <a:ext uri="{FF2B5EF4-FFF2-40B4-BE49-F238E27FC236}">
                  <a16:creationId xmlns:a16="http://schemas.microsoft.com/office/drawing/2014/main" id="{6B5E1C9D-A33E-4854-B9D5-5B2DD3B1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6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1" name="Freeform 31">
              <a:extLst>
                <a:ext uri="{FF2B5EF4-FFF2-40B4-BE49-F238E27FC236}">
                  <a16:creationId xmlns:a16="http://schemas.microsoft.com/office/drawing/2014/main" id="{BE6D315F-9CA3-4489-A83D-373A1027A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71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2" name="Freeform 32">
              <a:extLst>
                <a:ext uri="{FF2B5EF4-FFF2-40B4-BE49-F238E27FC236}">
                  <a16:creationId xmlns:a16="http://schemas.microsoft.com/office/drawing/2014/main" id="{0A57BC63-DC74-455C-8CBF-F53CD9BFD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9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3" name="Freeform 29">
              <a:extLst>
                <a:ext uri="{FF2B5EF4-FFF2-40B4-BE49-F238E27FC236}">
                  <a16:creationId xmlns:a16="http://schemas.microsoft.com/office/drawing/2014/main" id="{971FF6DE-5F63-4C91-8DCA-5ADD7F1C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4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4" name="Freeform 30">
              <a:extLst>
                <a:ext uri="{FF2B5EF4-FFF2-40B4-BE49-F238E27FC236}">
                  <a16:creationId xmlns:a16="http://schemas.microsoft.com/office/drawing/2014/main" id="{1CF1C91C-F9A1-406F-AABB-85AE0E7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5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5" name="Freeform 31">
              <a:extLst>
                <a:ext uri="{FF2B5EF4-FFF2-40B4-BE49-F238E27FC236}">
                  <a16:creationId xmlns:a16="http://schemas.microsoft.com/office/drawing/2014/main" id="{F8FA1523-EDBA-47D4-ABEB-4036DB9C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40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6" name="Freeform 32">
              <a:extLst>
                <a:ext uri="{FF2B5EF4-FFF2-40B4-BE49-F238E27FC236}">
                  <a16:creationId xmlns:a16="http://schemas.microsoft.com/office/drawing/2014/main" id="{BE57E2E6-D73B-449B-A633-D58E0E15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8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7" name="Freeform 29">
              <a:extLst>
                <a:ext uri="{FF2B5EF4-FFF2-40B4-BE49-F238E27FC236}">
                  <a16:creationId xmlns:a16="http://schemas.microsoft.com/office/drawing/2014/main" id="{22A2C003-86F1-4BC2-89B6-5FBCE7E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8" name="Freeform 30">
              <a:extLst>
                <a:ext uri="{FF2B5EF4-FFF2-40B4-BE49-F238E27FC236}">
                  <a16:creationId xmlns:a16="http://schemas.microsoft.com/office/drawing/2014/main" id="{02793DFA-3885-402E-AE28-0049A4C1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18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9" name="Freeform 31">
              <a:extLst>
                <a:ext uri="{FF2B5EF4-FFF2-40B4-BE49-F238E27FC236}">
                  <a16:creationId xmlns:a16="http://schemas.microsoft.com/office/drawing/2014/main" id="{C062DBAD-868A-4CC5-B5A1-0292C94F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0" name="Freeform 32">
              <a:extLst>
                <a:ext uri="{FF2B5EF4-FFF2-40B4-BE49-F238E27FC236}">
                  <a16:creationId xmlns:a16="http://schemas.microsoft.com/office/drawing/2014/main" id="{590C4795-00C6-4312-876F-27FE1F5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7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1" name="Freeform 425">
              <a:extLst>
                <a:ext uri="{FF2B5EF4-FFF2-40B4-BE49-F238E27FC236}">
                  <a16:creationId xmlns:a16="http://schemas.microsoft.com/office/drawing/2014/main" id="{EACA9DD9-457E-4668-947B-2EF6B263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2" name="Freeform 426">
              <a:extLst>
                <a:ext uri="{FF2B5EF4-FFF2-40B4-BE49-F238E27FC236}">
                  <a16:creationId xmlns:a16="http://schemas.microsoft.com/office/drawing/2014/main" id="{02AB393D-C55B-4550-9097-B68D42F31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953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3" name="Freeform 427">
              <a:extLst>
                <a:ext uri="{FF2B5EF4-FFF2-40B4-BE49-F238E27FC236}">
                  <a16:creationId xmlns:a16="http://schemas.microsoft.com/office/drawing/2014/main" id="{7383A351-D0B5-4A75-B53E-C8458538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279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4" name="Freeform 428">
              <a:extLst>
                <a:ext uri="{FF2B5EF4-FFF2-40B4-BE49-F238E27FC236}">
                  <a16:creationId xmlns:a16="http://schemas.microsoft.com/office/drawing/2014/main" id="{3A9B07B3-DA9B-47A3-9550-E28DE191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6" y="22554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5" name="Freeform 29">
              <a:extLst>
                <a:ext uri="{FF2B5EF4-FFF2-40B4-BE49-F238E27FC236}">
                  <a16:creationId xmlns:a16="http://schemas.microsoft.com/office/drawing/2014/main" id="{BEC038E3-3E95-4433-B4B1-4485B46D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1" y="22927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6" name="Freeform 31">
              <a:extLst>
                <a:ext uri="{FF2B5EF4-FFF2-40B4-BE49-F238E27FC236}">
                  <a16:creationId xmlns:a16="http://schemas.microsoft.com/office/drawing/2014/main" id="{CC19AD42-AF04-4026-A66D-0229D381E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048" y="22554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97" name="Group 1796">
            <a:extLst>
              <a:ext uri="{FF2B5EF4-FFF2-40B4-BE49-F238E27FC236}">
                <a16:creationId xmlns:a16="http://schemas.microsoft.com/office/drawing/2014/main" id="{ADCA3183-3389-4486-8913-D1AEFF5E6A10}"/>
              </a:ext>
            </a:extLst>
          </p:cNvPr>
          <p:cNvGrpSpPr/>
          <p:nvPr userDrawn="1"/>
        </p:nvGrpSpPr>
        <p:grpSpPr>
          <a:xfrm>
            <a:off x="83664" y="633906"/>
            <a:ext cx="12009863" cy="176637"/>
            <a:chOff x="83664" y="515851"/>
            <a:chExt cx="12009863" cy="176637"/>
          </a:xfrm>
        </p:grpSpPr>
        <p:sp>
          <p:nvSpPr>
            <p:cNvPr id="855" name="Freeform 29">
              <a:extLst>
                <a:ext uri="{FF2B5EF4-FFF2-40B4-BE49-F238E27FC236}">
                  <a16:creationId xmlns:a16="http://schemas.microsoft.com/office/drawing/2014/main" id="{6F086788-0344-4F9A-AF82-274CD2E8D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199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6" name="Freeform 30">
              <a:extLst>
                <a:ext uri="{FF2B5EF4-FFF2-40B4-BE49-F238E27FC236}">
                  <a16:creationId xmlns:a16="http://schemas.microsoft.com/office/drawing/2014/main" id="{30F87FD2-AAE9-48DD-8109-3CFD7F34A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7" name="Freeform 31">
              <a:extLst>
                <a:ext uri="{FF2B5EF4-FFF2-40B4-BE49-F238E27FC236}">
                  <a16:creationId xmlns:a16="http://schemas.microsoft.com/office/drawing/2014/main" id="{D320E54A-79E5-412A-8147-D110485ABB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08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8" name="Freeform 32">
              <a:extLst>
                <a:ext uri="{FF2B5EF4-FFF2-40B4-BE49-F238E27FC236}">
                  <a16:creationId xmlns:a16="http://schemas.microsoft.com/office/drawing/2014/main" id="{26552B62-A56A-484E-BBC5-0BEA953D7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9" name="Freeform 29">
              <a:extLst>
                <a:ext uri="{FF2B5EF4-FFF2-40B4-BE49-F238E27FC236}">
                  <a16:creationId xmlns:a16="http://schemas.microsoft.com/office/drawing/2014/main" id="{11A85A65-D9AE-4B3E-991D-CEF44C60D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722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0" name="Freeform 30">
              <a:extLst>
                <a:ext uri="{FF2B5EF4-FFF2-40B4-BE49-F238E27FC236}">
                  <a16:creationId xmlns:a16="http://schemas.microsoft.com/office/drawing/2014/main" id="{30542A38-A051-439C-B0E9-A658C8A17B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1" name="Freeform 31">
              <a:extLst>
                <a:ext uri="{FF2B5EF4-FFF2-40B4-BE49-F238E27FC236}">
                  <a16:creationId xmlns:a16="http://schemas.microsoft.com/office/drawing/2014/main" id="{19CDDAB7-5384-40F2-AA25-D13A7401CC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431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2" name="Freeform 32">
              <a:extLst>
                <a:ext uri="{FF2B5EF4-FFF2-40B4-BE49-F238E27FC236}">
                  <a16:creationId xmlns:a16="http://schemas.microsoft.com/office/drawing/2014/main" id="{FB7354C1-E715-4D0E-AA7D-95CE100AC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8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3" name="Freeform 29">
              <a:extLst>
                <a:ext uri="{FF2B5EF4-FFF2-40B4-BE49-F238E27FC236}">
                  <a16:creationId xmlns:a16="http://schemas.microsoft.com/office/drawing/2014/main" id="{B91BC49D-BE73-47A9-8E61-D700C2720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4" name="Freeform 30">
              <a:extLst>
                <a:ext uri="{FF2B5EF4-FFF2-40B4-BE49-F238E27FC236}">
                  <a16:creationId xmlns:a16="http://schemas.microsoft.com/office/drawing/2014/main" id="{BCA17DFF-B361-4DBE-99DD-339461E37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5" name="Freeform 31">
              <a:extLst>
                <a:ext uri="{FF2B5EF4-FFF2-40B4-BE49-F238E27FC236}">
                  <a16:creationId xmlns:a16="http://schemas.microsoft.com/office/drawing/2014/main" id="{A61862B0-58BE-4AF1-9458-F76D44AB5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50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6" name="Freeform 32">
              <a:extLst>
                <a:ext uri="{FF2B5EF4-FFF2-40B4-BE49-F238E27FC236}">
                  <a16:creationId xmlns:a16="http://schemas.microsoft.com/office/drawing/2014/main" id="{F5090DFF-8E4D-43D2-92D3-ADA80CBE0D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10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7" name="Freeform 29">
              <a:extLst>
                <a:ext uri="{FF2B5EF4-FFF2-40B4-BE49-F238E27FC236}">
                  <a16:creationId xmlns:a16="http://schemas.microsoft.com/office/drawing/2014/main" id="{2B977FE1-DD0F-45B7-868C-0FD285B0CD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8" name="Freeform 30">
              <a:extLst>
                <a:ext uri="{FF2B5EF4-FFF2-40B4-BE49-F238E27FC236}">
                  <a16:creationId xmlns:a16="http://schemas.microsoft.com/office/drawing/2014/main" id="{CA941E1C-6C82-4228-92A3-96039A6D5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6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9" name="Freeform 31">
              <a:extLst>
                <a:ext uri="{FF2B5EF4-FFF2-40B4-BE49-F238E27FC236}">
                  <a16:creationId xmlns:a16="http://schemas.microsoft.com/office/drawing/2014/main" id="{1519D63C-253C-43D9-A3C0-8D7C8684F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0" name="Freeform 32">
              <a:extLst>
                <a:ext uri="{FF2B5EF4-FFF2-40B4-BE49-F238E27FC236}">
                  <a16:creationId xmlns:a16="http://schemas.microsoft.com/office/drawing/2014/main" id="{54FEF199-2D31-478E-8B88-9510760E68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41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1" name="Freeform 565">
              <a:extLst>
                <a:ext uri="{FF2B5EF4-FFF2-40B4-BE49-F238E27FC236}">
                  <a16:creationId xmlns:a16="http://schemas.microsoft.com/office/drawing/2014/main" id="{263ABB50-686D-4B37-99EC-EAF4D6915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2" name="Freeform 566">
              <a:extLst>
                <a:ext uri="{FF2B5EF4-FFF2-40B4-BE49-F238E27FC236}">
                  <a16:creationId xmlns:a16="http://schemas.microsoft.com/office/drawing/2014/main" id="{1BD229F8-5511-43EF-9612-300151078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3" name="Freeform 567">
              <a:extLst>
                <a:ext uri="{FF2B5EF4-FFF2-40B4-BE49-F238E27FC236}">
                  <a16:creationId xmlns:a16="http://schemas.microsoft.com/office/drawing/2014/main" id="{06F5A3AF-DE9A-48B1-8E69-DFD180E231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2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4" name="Freeform 568">
              <a:extLst>
                <a:ext uri="{FF2B5EF4-FFF2-40B4-BE49-F238E27FC236}">
                  <a16:creationId xmlns:a16="http://schemas.microsoft.com/office/drawing/2014/main" id="{EE0F8874-1230-43B8-9E19-6939E240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2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5" name="Freeform 29">
              <a:extLst>
                <a:ext uri="{FF2B5EF4-FFF2-40B4-BE49-F238E27FC236}">
                  <a16:creationId xmlns:a16="http://schemas.microsoft.com/office/drawing/2014/main" id="{350709BA-B049-48FC-9299-1C2D219E61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6" name="Freeform 31">
              <a:extLst>
                <a:ext uri="{FF2B5EF4-FFF2-40B4-BE49-F238E27FC236}">
                  <a16:creationId xmlns:a16="http://schemas.microsoft.com/office/drawing/2014/main" id="{07BEFD49-4BD2-4528-8EF5-C7671A12C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3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7" name="Freeform 29">
              <a:extLst>
                <a:ext uri="{FF2B5EF4-FFF2-40B4-BE49-F238E27FC236}">
                  <a16:creationId xmlns:a16="http://schemas.microsoft.com/office/drawing/2014/main" id="{1E25FB51-65BE-439F-AF5C-071CB5A6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6952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8" name="Freeform 30">
              <a:extLst>
                <a:ext uri="{FF2B5EF4-FFF2-40B4-BE49-F238E27FC236}">
                  <a16:creationId xmlns:a16="http://schemas.microsoft.com/office/drawing/2014/main" id="{7C77C092-0B57-4731-A117-6B5879E8E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9" name="Freeform 31">
              <a:extLst>
                <a:ext uri="{FF2B5EF4-FFF2-40B4-BE49-F238E27FC236}">
                  <a16:creationId xmlns:a16="http://schemas.microsoft.com/office/drawing/2014/main" id="{4FAF69FD-8478-440F-A0D9-29D124D91A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6614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0" name="Freeform 32">
              <a:extLst>
                <a:ext uri="{FF2B5EF4-FFF2-40B4-BE49-F238E27FC236}">
                  <a16:creationId xmlns:a16="http://schemas.microsoft.com/office/drawing/2014/main" id="{73D6C1E6-A15C-4775-A5EA-5675FDD2A6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4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1" name="Freeform 29">
              <a:extLst>
                <a:ext uri="{FF2B5EF4-FFF2-40B4-BE49-F238E27FC236}">
                  <a16:creationId xmlns:a16="http://schemas.microsoft.com/office/drawing/2014/main" id="{26EE3B4D-AFF2-482B-AD50-D4AAE7380D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4751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2" name="Freeform 30">
              <a:extLst>
                <a:ext uri="{FF2B5EF4-FFF2-40B4-BE49-F238E27FC236}">
                  <a16:creationId xmlns:a16="http://schemas.microsoft.com/office/drawing/2014/main" id="{855276D7-FBA8-492C-B482-97AF086B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3" name="Freeform 31">
              <a:extLst>
                <a:ext uri="{FF2B5EF4-FFF2-40B4-BE49-F238E27FC236}">
                  <a16:creationId xmlns:a16="http://schemas.microsoft.com/office/drawing/2014/main" id="{1DF03553-DA4C-4239-ABD7-831EC6B0FD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1846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4" name="Freeform 32">
              <a:extLst>
                <a:ext uri="{FF2B5EF4-FFF2-40B4-BE49-F238E27FC236}">
                  <a16:creationId xmlns:a16="http://schemas.microsoft.com/office/drawing/2014/main" id="{C4FAF3F5-0011-4FDB-B29C-E9EF1A1AE3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5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5" name="Freeform 29">
              <a:extLst>
                <a:ext uri="{FF2B5EF4-FFF2-40B4-BE49-F238E27FC236}">
                  <a16:creationId xmlns:a16="http://schemas.microsoft.com/office/drawing/2014/main" id="{8E094353-028F-43EE-82A7-5AE0657EA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6" name="Freeform 30">
              <a:extLst>
                <a:ext uri="{FF2B5EF4-FFF2-40B4-BE49-F238E27FC236}">
                  <a16:creationId xmlns:a16="http://schemas.microsoft.com/office/drawing/2014/main" id="{C938F722-A87F-4E40-915D-6C8A9F88F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7" name="Freeform 31">
              <a:extLst>
                <a:ext uri="{FF2B5EF4-FFF2-40B4-BE49-F238E27FC236}">
                  <a16:creationId xmlns:a16="http://schemas.microsoft.com/office/drawing/2014/main" id="{A2F6F4D8-2132-4852-945D-CE6DD3BEC5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7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8" name="Freeform 32">
              <a:extLst>
                <a:ext uri="{FF2B5EF4-FFF2-40B4-BE49-F238E27FC236}">
                  <a16:creationId xmlns:a16="http://schemas.microsoft.com/office/drawing/2014/main" id="{4E08E18A-FFEC-42E7-8DFB-50F2554E4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9" name="Freeform 29">
              <a:extLst>
                <a:ext uri="{FF2B5EF4-FFF2-40B4-BE49-F238E27FC236}">
                  <a16:creationId xmlns:a16="http://schemas.microsoft.com/office/drawing/2014/main" id="{D14B33B8-EE4D-4807-BCE5-F8D36A4135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0" name="Freeform 30">
              <a:extLst>
                <a:ext uri="{FF2B5EF4-FFF2-40B4-BE49-F238E27FC236}">
                  <a16:creationId xmlns:a16="http://schemas.microsoft.com/office/drawing/2014/main" id="{6942BEAF-4DB5-41F6-92CA-6A3D981D34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1" name="Freeform 31">
              <a:extLst>
                <a:ext uri="{FF2B5EF4-FFF2-40B4-BE49-F238E27FC236}">
                  <a16:creationId xmlns:a16="http://schemas.microsoft.com/office/drawing/2014/main" id="{BEF5A9C5-020B-445F-A80C-9878EB0B8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8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2" name="Freeform 32">
              <a:extLst>
                <a:ext uri="{FF2B5EF4-FFF2-40B4-BE49-F238E27FC236}">
                  <a16:creationId xmlns:a16="http://schemas.microsoft.com/office/drawing/2014/main" id="{D51869B7-E5CB-44DA-82E3-A7D5C1E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7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3" name="Freeform 587">
              <a:extLst>
                <a:ext uri="{FF2B5EF4-FFF2-40B4-BE49-F238E27FC236}">
                  <a16:creationId xmlns:a16="http://schemas.microsoft.com/office/drawing/2014/main" id="{4C544C49-8F33-4DA1-845B-73B99BEA6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4" name="Freeform 588">
              <a:extLst>
                <a:ext uri="{FF2B5EF4-FFF2-40B4-BE49-F238E27FC236}">
                  <a16:creationId xmlns:a16="http://schemas.microsoft.com/office/drawing/2014/main" id="{229528D8-2664-4E1B-AFC2-30E17ED36C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5" name="Freeform 589">
              <a:extLst>
                <a:ext uri="{FF2B5EF4-FFF2-40B4-BE49-F238E27FC236}">
                  <a16:creationId xmlns:a16="http://schemas.microsoft.com/office/drawing/2014/main" id="{043941A6-00C8-4E9A-B608-D05B22452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6" name="Freeform 590">
              <a:extLst>
                <a:ext uri="{FF2B5EF4-FFF2-40B4-BE49-F238E27FC236}">
                  <a16:creationId xmlns:a16="http://schemas.microsoft.com/office/drawing/2014/main" id="{623ADF48-9198-4E4C-BCE3-F177F75052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9" y="51585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7" name="Freeform 29">
              <a:extLst>
                <a:ext uri="{FF2B5EF4-FFF2-40B4-BE49-F238E27FC236}">
                  <a16:creationId xmlns:a16="http://schemas.microsoft.com/office/drawing/2014/main" id="{4ED236BF-BB1E-4439-A35D-415222C53D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8" name="Freeform 31">
              <a:extLst>
                <a:ext uri="{FF2B5EF4-FFF2-40B4-BE49-F238E27FC236}">
                  <a16:creationId xmlns:a16="http://schemas.microsoft.com/office/drawing/2014/main" id="{8A23FAAE-620A-4294-9841-921C47E9C1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51585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7" name="Freeform 29">
              <a:extLst>
                <a:ext uri="{FF2B5EF4-FFF2-40B4-BE49-F238E27FC236}">
                  <a16:creationId xmlns:a16="http://schemas.microsoft.com/office/drawing/2014/main" id="{1EE53E81-72A9-43B0-9FDF-16877FB32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04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8" name="Freeform 30">
              <a:extLst>
                <a:ext uri="{FF2B5EF4-FFF2-40B4-BE49-F238E27FC236}">
                  <a16:creationId xmlns:a16="http://schemas.microsoft.com/office/drawing/2014/main" id="{BA569DC6-A36F-4A6A-8DEB-F064794C8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7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9" name="Freeform 31">
              <a:extLst>
                <a:ext uri="{FF2B5EF4-FFF2-40B4-BE49-F238E27FC236}">
                  <a16:creationId xmlns:a16="http://schemas.microsoft.com/office/drawing/2014/main" id="{E2E08C06-A087-453E-BF75-1A7AC653D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4142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0" name="Freeform 32">
              <a:extLst>
                <a:ext uri="{FF2B5EF4-FFF2-40B4-BE49-F238E27FC236}">
                  <a16:creationId xmlns:a16="http://schemas.microsoft.com/office/drawing/2014/main" id="{53D6C9C2-A744-4C1C-8672-ADC54A0FFE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800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1" name="Freeform 29">
              <a:extLst>
                <a:ext uri="{FF2B5EF4-FFF2-40B4-BE49-F238E27FC236}">
                  <a16:creationId xmlns:a16="http://schemas.microsoft.com/office/drawing/2014/main" id="{AE0AE3F1-BF26-469D-943E-78DA8EE0E0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227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2" name="Freeform 30">
              <a:extLst>
                <a:ext uri="{FF2B5EF4-FFF2-40B4-BE49-F238E27FC236}">
                  <a16:creationId xmlns:a16="http://schemas.microsoft.com/office/drawing/2014/main" id="{2BCAC8A7-BFF4-4B50-BB34-3D71B321E1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8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3" name="Freeform 31">
              <a:extLst>
                <a:ext uri="{FF2B5EF4-FFF2-40B4-BE49-F238E27FC236}">
                  <a16:creationId xmlns:a16="http://schemas.microsoft.com/office/drawing/2014/main" id="{A32B46C9-EEFD-4401-B741-ECBB84ADE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9373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4" name="Freeform 32">
              <a:extLst>
                <a:ext uri="{FF2B5EF4-FFF2-40B4-BE49-F238E27FC236}">
                  <a16:creationId xmlns:a16="http://schemas.microsoft.com/office/drawing/2014/main" id="{62525033-77CC-4C20-8F12-DF93CDA9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5" name="Freeform 29">
              <a:extLst>
                <a:ext uri="{FF2B5EF4-FFF2-40B4-BE49-F238E27FC236}">
                  <a16:creationId xmlns:a16="http://schemas.microsoft.com/office/drawing/2014/main" id="{0C20C67A-CE13-43AA-98F8-080F12FD9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1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6" name="Freeform 30">
              <a:extLst>
                <a:ext uri="{FF2B5EF4-FFF2-40B4-BE49-F238E27FC236}">
                  <a16:creationId xmlns:a16="http://schemas.microsoft.com/office/drawing/2014/main" id="{576C7748-9555-4564-AB81-8782CF91A5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7" name="Freeform 31">
              <a:extLst>
                <a:ext uri="{FF2B5EF4-FFF2-40B4-BE49-F238E27FC236}">
                  <a16:creationId xmlns:a16="http://schemas.microsoft.com/office/drawing/2014/main" id="{64DF0C7B-5C3C-4663-8365-3275BE1C7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4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8" name="Freeform 32">
              <a:extLst>
                <a:ext uri="{FF2B5EF4-FFF2-40B4-BE49-F238E27FC236}">
                  <a16:creationId xmlns:a16="http://schemas.microsoft.com/office/drawing/2014/main" id="{1FAAF47B-C2A0-43BB-9381-2C75D88567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9" name="Freeform 29">
              <a:extLst>
                <a:ext uri="{FF2B5EF4-FFF2-40B4-BE49-F238E27FC236}">
                  <a16:creationId xmlns:a16="http://schemas.microsoft.com/office/drawing/2014/main" id="{78B52D43-1204-42F6-8F08-FBD181C82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4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0" name="Freeform 30">
              <a:extLst>
                <a:ext uri="{FF2B5EF4-FFF2-40B4-BE49-F238E27FC236}">
                  <a16:creationId xmlns:a16="http://schemas.microsoft.com/office/drawing/2014/main" id="{9FF64BAB-253C-4564-A88E-EE1CA77EF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9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1" name="Freeform 31">
              <a:extLst>
                <a:ext uri="{FF2B5EF4-FFF2-40B4-BE49-F238E27FC236}">
                  <a16:creationId xmlns:a16="http://schemas.microsoft.com/office/drawing/2014/main" id="{99DD6950-6DFF-4043-907D-206BD875B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2" name="Freeform 32">
              <a:extLst>
                <a:ext uri="{FF2B5EF4-FFF2-40B4-BE49-F238E27FC236}">
                  <a16:creationId xmlns:a16="http://schemas.microsoft.com/office/drawing/2014/main" id="{01F65CF4-C605-49AA-B1FD-136B95E55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4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3" name="Freeform 447">
              <a:extLst>
                <a:ext uri="{FF2B5EF4-FFF2-40B4-BE49-F238E27FC236}">
                  <a16:creationId xmlns:a16="http://schemas.microsoft.com/office/drawing/2014/main" id="{423EFB1F-DAAF-4114-BCBE-2EC6406CA3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2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4" name="Freeform 448">
              <a:extLst>
                <a:ext uri="{FF2B5EF4-FFF2-40B4-BE49-F238E27FC236}">
                  <a16:creationId xmlns:a16="http://schemas.microsoft.com/office/drawing/2014/main" id="{E708C960-A737-45D5-8A6B-2313835430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5" name="Freeform 449">
              <a:extLst>
                <a:ext uri="{FF2B5EF4-FFF2-40B4-BE49-F238E27FC236}">
                  <a16:creationId xmlns:a16="http://schemas.microsoft.com/office/drawing/2014/main" id="{76E7BD20-3B7F-4079-94E8-3964CB17C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6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6" name="Freeform 450">
              <a:extLst>
                <a:ext uri="{FF2B5EF4-FFF2-40B4-BE49-F238E27FC236}">
                  <a16:creationId xmlns:a16="http://schemas.microsoft.com/office/drawing/2014/main" id="{0A805376-57E8-4BFD-929E-690BDDAE70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6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1BBCC45F-89DF-420C-9912-BFE8CE3C5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8" name="Freeform 31">
              <a:extLst>
                <a:ext uri="{FF2B5EF4-FFF2-40B4-BE49-F238E27FC236}">
                  <a16:creationId xmlns:a16="http://schemas.microsoft.com/office/drawing/2014/main" id="{F6466281-ECC9-4FCD-8F88-87A21A17F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7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9" name="Freeform 29">
              <a:extLst>
                <a:ext uri="{FF2B5EF4-FFF2-40B4-BE49-F238E27FC236}">
                  <a16:creationId xmlns:a16="http://schemas.microsoft.com/office/drawing/2014/main" id="{D4172A17-C18F-4225-AD4D-AF2A01CC6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457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0" name="Freeform 30">
              <a:extLst>
                <a:ext uri="{FF2B5EF4-FFF2-40B4-BE49-F238E27FC236}">
                  <a16:creationId xmlns:a16="http://schemas.microsoft.com/office/drawing/2014/main" id="{0F592BA4-15C6-4D6B-AD14-97FD54809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1" name="Freeform 31">
              <a:extLst>
                <a:ext uri="{FF2B5EF4-FFF2-40B4-BE49-F238E27FC236}">
                  <a16:creationId xmlns:a16="http://schemas.microsoft.com/office/drawing/2014/main" id="{E55177BE-5823-4E9C-86E6-6EFC789C01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1668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2" name="Freeform 32">
              <a:extLst>
                <a:ext uri="{FF2B5EF4-FFF2-40B4-BE49-F238E27FC236}">
                  <a16:creationId xmlns:a16="http://schemas.microsoft.com/office/drawing/2014/main" id="{E85E4376-F754-460F-9A84-05A6FBD02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3" name="Freeform 29">
              <a:extLst>
                <a:ext uri="{FF2B5EF4-FFF2-40B4-BE49-F238E27FC236}">
                  <a16:creationId xmlns:a16="http://schemas.microsoft.com/office/drawing/2014/main" id="{E6945E86-7683-4CFD-8B22-087766B8B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805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4" name="Freeform 30">
              <a:extLst>
                <a:ext uri="{FF2B5EF4-FFF2-40B4-BE49-F238E27FC236}">
                  <a16:creationId xmlns:a16="http://schemas.microsoft.com/office/drawing/2014/main" id="{D562F685-1E41-420B-8D41-76103A8FC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4" y="51958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5" name="Freeform 31">
              <a:extLst>
                <a:ext uri="{FF2B5EF4-FFF2-40B4-BE49-F238E27FC236}">
                  <a16:creationId xmlns:a16="http://schemas.microsoft.com/office/drawing/2014/main" id="{31A9F6E1-20EC-47E9-A554-AD8D8BC58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6899" y="51585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6" name="Freeform 32">
              <a:extLst>
                <a:ext uri="{FF2B5EF4-FFF2-40B4-BE49-F238E27FC236}">
                  <a16:creationId xmlns:a16="http://schemas.microsoft.com/office/drawing/2014/main" id="{C611903C-5E0F-464F-8B7C-4EB886C1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8" y="51585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6AE2B9B6-C947-40E8-9C29-194017E32D74}"/>
              </a:ext>
            </a:extLst>
          </p:cNvPr>
          <p:cNvGrpSpPr/>
          <p:nvPr userDrawn="1"/>
        </p:nvGrpSpPr>
        <p:grpSpPr>
          <a:xfrm>
            <a:off x="83663" y="6049552"/>
            <a:ext cx="12009863" cy="176637"/>
            <a:chOff x="83663" y="6004311"/>
            <a:chExt cx="12009863" cy="176637"/>
          </a:xfrm>
        </p:grpSpPr>
        <p:sp>
          <p:nvSpPr>
            <p:cNvPr id="991" name="Freeform 29">
              <a:extLst>
                <a:ext uri="{FF2B5EF4-FFF2-40B4-BE49-F238E27FC236}">
                  <a16:creationId xmlns:a16="http://schemas.microsoft.com/office/drawing/2014/main" id="{EB84D63A-0D4B-4075-A871-81FF6D72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2" name="Freeform 30">
              <a:extLst>
                <a:ext uri="{FF2B5EF4-FFF2-40B4-BE49-F238E27FC236}">
                  <a16:creationId xmlns:a16="http://schemas.microsoft.com/office/drawing/2014/main" id="{F1D8AF92-93AF-40D7-83F8-49E1B7F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3" name="Freeform 31">
              <a:extLst>
                <a:ext uri="{FF2B5EF4-FFF2-40B4-BE49-F238E27FC236}">
                  <a16:creationId xmlns:a16="http://schemas.microsoft.com/office/drawing/2014/main" id="{7A35C52B-F028-45FF-8A9A-3622B405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4" name="Freeform 32">
              <a:extLst>
                <a:ext uri="{FF2B5EF4-FFF2-40B4-BE49-F238E27FC236}">
                  <a16:creationId xmlns:a16="http://schemas.microsoft.com/office/drawing/2014/main" id="{F53796FF-41D3-410C-BA07-01AF758A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5" name="Freeform 29">
              <a:extLst>
                <a:ext uri="{FF2B5EF4-FFF2-40B4-BE49-F238E27FC236}">
                  <a16:creationId xmlns:a16="http://schemas.microsoft.com/office/drawing/2014/main" id="{D29764A6-B722-4AEA-A422-85C549D62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6" name="Freeform 30">
              <a:extLst>
                <a:ext uri="{FF2B5EF4-FFF2-40B4-BE49-F238E27FC236}">
                  <a16:creationId xmlns:a16="http://schemas.microsoft.com/office/drawing/2014/main" id="{CDD9BDE7-668C-41CD-A8FE-AE9DBDEB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7" name="Freeform 31">
              <a:extLst>
                <a:ext uri="{FF2B5EF4-FFF2-40B4-BE49-F238E27FC236}">
                  <a16:creationId xmlns:a16="http://schemas.microsoft.com/office/drawing/2014/main" id="{78B4C4D2-DA1D-4895-85E6-12B64EAB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8" name="Freeform 32">
              <a:extLst>
                <a:ext uri="{FF2B5EF4-FFF2-40B4-BE49-F238E27FC236}">
                  <a16:creationId xmlns:a16="http://schemas.microsoft.com/office/drawing/2014/main" id="{BC0006B3-F800-4317-8783-B91A4FE4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9" name="Freeform 29">
              <a:extLst>
                <a:ext uri="{FF2B5EF4-FFF2-40B4-BE49-F238E27FC236}">
                  <a16:creationId xmlns:a16="http://schemas.microsoft.com/office/drawing/2014/main" id="{041382CF-61FD-4660-8FB5-598FB6C61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0" name="Freeform 30">
              <a:extLst>
                <a:ext uri="{FF2B5EF4-FFF2-40B4-BE49-F238E27FC236}">
                  <a16:creationId xmlns:a16="http://schemas.microsoft.com/office/drawing/2014/main" id="{9972FE09-1F04-48BB-BD9D-5FBDA304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1" name="Freeform 31">
              <a:extLst>
                <a:ext uri="{FF2B5EF4-FFF2-40B4-BE49-F238E27FC236}">
                  <a16:creationId xmlns:a16="http://schemas.microsoft.com/office/drawing/2014/main" id="{C718D31D-4141-4227-9283-7AFF2358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2" name="Freeform 32">
              <a:extLst>
                <a:ext uri="{FF2B5EF4-FFF2-40B4-BE49-F238E27FC236}">
                  <a16:creationId xmlns:a16="http://schemas.microsoft.com/office/drawing/2014/main" id="{95D7D8FE-4145-481D-A4D8-15658D70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3" name="Freeform 29">
              <a:extLst>
                <a:ext uri="{FF2B5EF4-FFF2-40B4-BE49-F238E27FC236}">
                  <a16:creationId xmlns:a16="http://schemas.microsoft.com/office/drawing/2014/main" id="{A663F658-2CC6-417E-A9EB-6C8F752E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4" name="Freeform 30">
              <a:extLst>
                <a:ext uri="{FF2B5EF4-FFF2-40B4-BE49-F238E27FC236}">
                  <a16:creationId xmlns:a16="http://schemas.microsoft.com/office/drawing/2014/main" id="{33ECAD77-0D8A-488D-92A4-7681FD06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5" name="Freeform 31">
              <a:extLst>
                <a:ext uri="{FF2B5EF4-FFF2-40B4-BE49-F238E27FC236}">
                  <a16:creationId xmlns:a16="http://schemas.microsoft.com/office/drawing/2014/main" id="{5CBC7ED8-966B-4D67-8082-31BA0346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6" name="Freeform 32">
              <a:extLst>
                <a:ext uri="{FF2B5EF4-FFF2-40B4-BE49-F238E27FC236}">
                  <a16:creationId xmlns:a16="http://schemas.microsoft.com/office/drawing/2014/main" id="{9E28EFD6-33FE-4BAC-AA4E-F24484F8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7" name="Freeform 477">
              <a:extLst>
                <a:ext uri="{FF2B5EF4-FFF2-40B4-BE49-F238E27FC236}">
                  <a16:creationId xmlns:a16="http://schemas.microsoft.com/office/drawing/2014/main" id="{35618359-81CE-4C99-A497-F508740C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8" name="Freeform 478">
              <a:extLst>
                <a:ext uri="{FF2B5EF4-FFF2-40B4-BE49-F238E27FC236}">
                  <a16:creationId xmlns:a16="http://schemas.microsoft.com/office/drawing/2014/main" id="{5928097D-BC24-45B5-968F-84D6BE80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9" name="Freeform 479">
              <a:extLst>
                <a:ext uri="{FF2B5EF4-FFF2-40B4-BE49-F238E27FC236}">
                  <a16:creationId xmlns:a16="http://schemas.microsoft.com/office/drawing/2014/main" id="{D2F14BB8-A075-4E01-A02D-ED0304BD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0" name="Freeform 480">
              <a:extLst>
                <a:ext uri="{FF2B5EF4-FFF2-40B4-BE49-F238E27FC236}">
                  <a16:creationId xmlns:a16="http://schemas.microsoft.com/office/drawing/2014/main" id="{9283E334-67B2-411D-8C60-F399A3FD7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1" name="Freeform 29">
              <a:extLst>
                <a:ext uri="{FF2B5EF4-FFF2-40B4-BE49-F238E27FC236}">
                  <a16:creationId xmlns:a16="http://schemas.microsoft.com/office/drawing/2014/main" id="{D2F28BD3-34CC-4DBC-9BF2-F9266323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2" name="Freeform 31">
              <a:extLst>
                <a:ext uri="{FF2B5EF4-FFF2-40B4-BE49-F238E27FC236}">
                  <a16:creationId xmlns:a16="http://schemas.microsoft.com/office/drawing/2014/main" id="{65C4C200-00FB-4671-B0FC-9B5903EFA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3" name="Freeform 29">
              <a:extLst>
                <a:ext uri="{FF2B5EF4-FFF2-40B4-BE49-F238E27FC236}">
                  <a16:creationId xmlns:a16="http://schemas.microsoft.com/office/drawing/2014/main" id="{9EE12FD9-1A60-4B4E-BDCE-456710EF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4" name="Freeform 30">
              <a:extLst>
                <a:ext uri="{FF2B5EF4-FFF2-40B4-BE49-F238E27FC236}">
                  <a16:creationId xmlns:a16="http://schemas.microsoft.com/office/drawing/2014/main" id="{02C3A7AC-51C2-4F57-9CEC-D92373F5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5" name="Freeform 31">
              <a:extLst>
                <a:ext uri="{FF2B5EF4-FFF2-40B4-BE49-F238E27FC236}">
                  <a16:creationId xmlns:a16="http://schemas.microsoft.com/office/drawing/2014/main" id="{AF46A3D3-8E3C-439D-A7F2-0BE48D34F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6" name="Freeform 32">
              <a:extLst>
                <a:ext uri="{FF2B5EF4-FFF2-40B4-BE49-F238E27FC236}">
                  <a16:creationId xmlns:a16="http://schemas.microsoft.com/office/drawing/2014/main" id="{93D30021-48E0-42FB-BA4B-DFA777AB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7" name="Freeform 29">
              <a:extLst>
                <a:ext uri="{FF2B5EF4-FFF2-40B4-BE49-F238E27FC236}">
                  <a16:creationId xmlns:a16="http://schemas.microsoft.com/office/drawing/2014/main" id="{DAE0A4FD-A28E-49B5-B2B8-06411201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8" name="Freeform 30">
              <a:extLst>
                <a:ext uri="{FF2B5EF4-FFF2-40B4-BE49-F238E27FC236}">
                  <a16:creationId xmlns:a16="http://schemas.microsoft.com/office/drawing/2014/main" id="{E1AD0E62-6039-4044-9190-5A00ABCB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9" name="Freeform 31">
              <a:extLst>
                <a:ext uri="{FF2B5EF4-FFF2-40B4-BE49-F238E27FC236}">
                  <a16:creationId xmlns:a16="http://schemas.microsoft.com/office/drawing/2014/main" id="{06D3B464-B7F8-4CAD-AE5F-D5203D62B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0" name="Freeform 32">
              <a:extLst>
                <a:ext uri="{FF2B5EF4-FFF2-40B4-BE49-F238E27FC236}">
                  <a16:creationId xmlns:a16="http://schemas.microsoft.com/office/drawing/2014/main" id="{D7FB8E1A-03D3-48EC-8354-8ED146B8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1" name="Freeform 29">
              <a:extLst>
                <a:ext uri="{FF2B5EF4-FFF2-40B4-BE49-F238E27FC236}">
                  <a16:creationId xmlns:a16="http://schemas.microsoft.com/office/drawing/2014/main" id="{EFD056BF-C48D-4B03-B052-6DD2738EF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2" name="Freeform 30">
              <a:extLst>
                <a:ext uri="{FF2B5EF4-FFF2-40B4-BE49-F238E27FC236}">
                  <a16:creationId xmlns:a16="http://schemas.microsoft.com/office/drawing/2014/main" id="{3CE438B3-A909-451C-893B-2ACFEB7E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3" name="Freeform 31">
              <a:extLst>
                <a:ext uri="{FF2B5EF4-FFF2-40B4-BE49-F238E27FC236}">
                  <a16:creationId xmlns:a16="http://schemas.microsoft.com/office/drawing/2014/main" id="{5B688E72-91E2-4D28-B779-946F4D23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C6F43DA8-BC73-4C5B-94E4-8CB2D446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5" name="Freeform 29">
              <a:extLst>
                <a:ext uri="{FF2B5EF4-FFF2-40B4-BE49-F238E27FC236}">
                  <a16:creationId xmlns:a16="http://schemas.microsoft.com/office/drawing/2014/main" id="{A93BE57F-9371-4213-880C-5219F3B9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6" name="Freeform 30">
              <a:extLst>
                <a:ext uri="{FF2B5EF4-FFF2-40B4-BE49-F238E27FC236}">
                  <a16:creationId xmlns:a16="http://schemas.microsoft.com/office/drawing/2014/main" id="{B6D16DFA-7938-42BA-B53A-E3C4687F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7" name="Freeform 31">
              <a:extLst>
                <a:ext uri="{FF2B5EF4-FFF2-40B4-BE49-F238E27FC236}">
                  <a16:creationId xmlns:a16="http://schemas.microsoft.com/office/drawing/2014/main" id="{45CDCBB6-708E-44CF-BA65-BACA9386B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8" name="Freeform 32">
              <a:extLst>
                <a:ext uri="{FF2B5EF4-FFF2-40B4-BE49-F238E27FC236}">
                  <a16:creationId xmlns:a16="http://schemas.microsoft.com/office/drawing/2014/main" id="{CE334FF6-8932-44E4-8D98-543369AB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9" name="Freeform 499">
              <a:extLst>
                <a:ext uri="{FF2B5EF4-FFF2-40B4-BE49-F238E27FC236}">
                  <a16:creationId xmlns:a16="http://schemas.microsoft.com/office/drawing/2014/main" id="{23A5D089-5B4E-48DD-878E-DE2590AB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0" name="Freeform 500">
              <a:extLst>
                <a:ext uri="{FF2B5EF4-FFF2-40B4-BE49-F238E27FC236}">
                  <a16:creationId xmlns:a16="http://schemas.microsoft.com/office/drawing/2014/main" id="{DCA739D1-CC8F-441B-93B7-0AE669F9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1" name="Freeform 501">
              <a:extLst>
                <a:ext uri="{FF2B5EF4-FFF2-40B4-BE49-F238E27FC236}">
                  <a16:creationId xmlns:a16="http://schemas.microsoft.com/office/drawing/2014/main" id="{50221695-4D2C-410B-9E90-48351BC1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2" name="Freeform 502">
              <a:extLst>
                <a:ext uri="{FF2B5EF4-FFF2-40B4-BE49-F238E27FC236}">
                  <a16:creationId xmlns:a16="http://schemas.microsoft.com/office/drawing/2014/main" id="{61422459-4037-4AE7-8D9E-07BB41EA3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004311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3" name="Freeform 29">
              <a:extLst>
                <a:ext uri="{FF2B5EF4-FFF2-40B4-BE49-F238E27FC236}">
                  <a16:creationId xmlns:a16="http://schemas.microsoft.com/office/drawing/2014/main" id="{E07A424F-E204-43A1-8F6A-4765B04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4" name="Freeform 31">
              <a:extLst>
                <a:ext uri="{FF2B5EF4-FFF2-40B4-BE49-F238E27FC236}">
                  <a16:creationId xmlns:a16="http://schemas.microsoft.com/office/drawing/2014/main" id="{43C16675-1119-4B14-BA22-BA13776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004311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1" name="Freeform 29">
              <a:extLst>
                <a:ext uri="{FF2B5EF4-FFF2-40B4-BE49-F238E27FC236}">
                  <a16:creationId xmlns:a16="http://schemas.microsoft.com/office/drawing/2014/main" id="{DC86AB09-3245-4C62-8429-D264B9BB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2" name="Freeform 30">
              <a:extLst>
                <a:ext uri="{FF2B5EF4-FFF2-40B4-BE49-F238E27FC236}">
                  <a16:creationId xmlns:a16="http://schemas.microsoft.com/office/drawing/2014/main" id="{34DB5ADD-5F68-4366-912B-571D7F278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3" name="Freeform 31">
              <a:extLst>
                <a:ext uri="{FF2B5EF4-FFF2-40B4-BE49-F238E27FC236}">
                  <a16:creationId xmlns:a16="http://schemas.microsoft.com/office/drawing/2014/main" id="{3C54F082-BA8D-44B1-85D8-2A4F065B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4" name="Freeform 32">
              <a:extLst>
                <a:ext uri="{FF2B5EF4-FFF2-40B4-BE49-F238E27FC236}">
                  <a16:creationId xmlns:a16="http://schemas.microsoft.com/office/drawing/2014/main" id="{C0BD7B2F-A041-419C-9DEC-F4982300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5" name="Freeform 29">
              <a:extLst>
                <a:ext uri="{FF2B5EF4-FFF2-40B4-BE49-F238E27FC236}">
                  <a16:creationId xmlns:a16="http://schemas.microsoft.com/office/drawing/2014/main" id="{39CD8CB6-AA94-45E9-95F4-CA6B91290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6" name="Freeform 30">
              <a:extLst>
                <a:ext uri="{FF2B5EF4-FFF2-40B4-BE49-F238E27FC236}">
                  <a16:creationId xmlns:a16="http://schemas.microsoft.com/office/drawing/2014/main" id="{7873A49E-A290-4115-83FA-5688742A6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7" name="Freeform 31">
              <a:extLst>
                <a:ext uri="{FF2B5EF4-FFF2-40B4-BE49-F238E27FC236}">
                  <a16:creationId xmlns:a16="http://schemas.microsoft.com/office/drawing/2014/main" id="{BF858DC7-9EFD-473D-8D68-15EEFC83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8" name="Freeform 32">
              <a:extLst>
                <a:ext uri="{FF2B5EF4-FFF2-40B4-BE49-F238E27FC236}">
                  <a16:creationId xmlns:a16="http://schemas.microsoft.com/office/drawing/2014/main" id="{EF195FB3-5F31-462A-9F78-28B87100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9" name="Freeform 29">
              <a:extLst>
                <a:ext uri="{FF2B5EF4-FFF2-40B4-BE49-F238E27FC236}">
                  <a16:creationId xmlns:a16="http://schemas.microsoft.com/office/drawing/2014/main" id="{57213923-4788-4824-B9AC-75A980CB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0" name="Freeform 30">
              <a:extLst>
                <a:ext uri="{FF2B5EF4-FFF2-40B4-BE49-F238E27FC236}">
                  <a16:creationId xmlns:a16="http://schemas.microsoft.com/office/drawing/2014/main" id="{B3AA177E-08F8-4767-9504-4C140C188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1" name="Freeform 31">
              <a:extLst>
                <a:ext uri="{FF2B5EF4-FFF2-40B4-BE49-F238E27FC236}">
                  <a16:creationId xmlns:a16="http://schemas.microsoft.com/office/drawing/2014/main" id="{4F564A3C-0622-4D60-87C6-3A5B7F49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2" name="Freeform 32">
              <a:extLst>
                <a:ext uri="{FF2B5EF4-FFF2-40B4-BE49-F238E27FC236}">
                  <a16:creationId xmlns:a16="http://schemas.microsoft.com/office/drawing/2014/main" id="{805E1316-96DE-478C-A377-5DB19921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3" name="Freeform 29">
              <a:extLst>
                <a:ext uri="{FF2B5EF4-FFF2-40B4-BE49-F238E27FC236}">
                  <a16:creationId xmlns:a16="http://schemas.microsoft.com/office/drawing/2014/main" id="{E2F44C27-0BBB-480C-BF23-8DC2C71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4" name="Freeform 30">
              <a:extLst>
                <a:ext uri="{FF2B5EF4-FFF2-40B4-BE49-F238E27FC236}">
                  <a16:creationId xmlns:a16="http://schemas.microsoft.com/office/drawing/2014/main" id="{971E956E-30BA-4587-AB17-5774BFE6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5" name="Freeform 31">
              <a:extLst>
                <a:ext uri="{FF2B5EF4-FFF2-40B4-BE49-F238E27FC236}">
                  <a16:creationId xmlns:a16="http://schemas.microsoft.com/office/drawing/2014/main" id="{85E3166C-51C8-46FE-9298-F13A32E2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6" name="Freeform 32">
              <a:extLst>
                <a:ext uri="{FF2B5EF4-FFF2-40B4-BE49-F238E27FC236}">
                  <a16:creationId xmlns:a16="http://schemas.microsoft.com/office/drawing/2014/main" id="{525E9EF6-96B9-4A89-8208-3284D6D2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7" name="Freeform 387">
              <a:extLst>
                <a:ext uri="{FF2B5EF4-FFF2-40B4-BE49-F238E27FC236}">
                  <a16:creationId xmlns:a16="http://schemas.microsoft.com/office/drawing/2014/main" id="{478A8BCC-B32A-4E39-ABA1-9E4D13B7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8" name="Freeform 388">
              <a:extLst>
                <a:ext uri="{FF2B5EF4-FFF2-40B4-BE49-F238E27FC236}">
                  <a16:creationId xmlns:a16="http://schemas.microsoft.com/office/drawing/2014/main" id="{5614BBD2-EB0C-49E9-B44B-1A6437E6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9" name="Freeform 389">
              <a:extLst>
                <a:ext uri="{FF2B5EF4-FFF2-40B4-BE49-F238E27FC236}">
                  <a16:creationId xmlns:a16="http://schemas.microsoft.com/office/drawing/2014/main" id="{2EDB4054-5229-4CA6-8895-DC3046D6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0" name="Freeform 390">
              <a:extLst>
                <a:ext uri="{FF2B5EF4-FFF2-40B4-BE49-F238E27FC236}">
                  <a16:creationId xmlns:a16="http://schemas.microsoft.com/office/drawing/2014/main" id="{87A5FF6A-C9E1-4782-8DBF-68D362A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1" name="Freeform 29">
              <a:extLst>
                <a:ext uri="{FF2B5EF4-FFF2-40B4-BE49-F238E27FC236}">
                  <a16:creationId xmlns:a16="http://schemas.microsoft.com/office/drawing/2014/main" id="{B1974EDF-FF26-4920-B532-D7F90207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2" name="Freeform 31">
              <a:extLst>
                <a:ext uri="{FF2B5EF4-FFF2-40B4-BE49-F238E27FC236}">
                  <a16:creationId xmlns:a16="http://schemas.microsoft.com/office/drawing/2014/main" id="{2A17A771-20D7-492B-B75E-E2947ACD4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3" name="Freeform 29">
              <a:extLst>
                <a:ext uri="{FF2B5EF4-FFF2-40B4-BE49-F238E27FC236}">
                  <a16:creationId xmlns:a16="http://schemas.microsoft.com/office/drawing/2014/main" id="{10BAC488-EF39-4573-A277-FF040FEB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4" name="Freeform 30">
              <a:extLst>
                <a:ext uri="{FF2B5EF4-FFF2-40B4-BE49-F238E27FC236}">
                  <a16:creationId xmlns:a16="http://schemas.microsoft.com/office/drawing/2014/main" id="{E3E6E5A3-B1FC-4080-92B1-FE5444FD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1E52E3E7-3179-4282-9CE5-345A1B48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6" name="Freeform 32">
              <a:extLst>
                <a:ext uri="{FF2B5EF4-FFF2-40B4-BE49-F238E27FC236}">
                  <a16:creationId xmlns:a16="http://schemas.microsoft.com/office/drawing/2014/main" id="{8781BA8E-C018-4814-8A7E-BF2F785C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7" name="Freeform 397">
              <a:extLst>
                <a:ext uri="{FF2B5EF4-FFF2-40B4-BE49-F238E27FC236}">
                  <a16:creationId xmlns:a16="http://schemas.microsoft.com/office/drawing/2014/main" id="{22AFE1C2-8331-491C-9153-FD8A52D38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8" name="Freeform 398">
              <a:extLst>
                <a:ext uri="{FF2B5EF4-FFF2-40B4-BE49-F238E27FC236}">
                  <a16:creationId xmlns:a16="http://schemas.microsoft.com/office/drawing/2014/main" id="{3F5E02DF-9305-4D34-BDB0-528B8859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00804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9" name="Freeform 399">
              <a:extLst>
                <a:ext uri="{FF2B5EF4-FFF2-40B4-BE49-F238E27FC236}">
                  <a16:creationId xmlns:a16="http://schemas.microsoft.com/office/drawing/2014/main" id="{0A3E8882-4F3B-4E14-82F4-4E3D6A37C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00431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0" name="Freeform 400">
              <a:extLst>
                <a:ext uri="{FF2B5EF4-FFF2-40B4-BE49-F238E27FC236}">
                  <a16:creationId xmlns:a16="http://schemas.microsoft.com/office/drawing/2014/main" id="{2BE2F195-095F-44A6-880F-2E6F93FB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00431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1" name="Group 1800">
            <a:extLst>
              <a:ext uri="{FF2B5EF4-FFF2-40B4-BE49-F238E27FC236}">
                <a16:creationId xmlns:a16="http://schemas.microsoft.com/office/drawing/2014/main" id="{683F34A0-4824-4E5A-A9CC-124D714530BA}"/>
              </a:ext>
            </a:extLst>
          </p:cNvPr>
          <p:cNvGrpSpPr/>
          <p:nvPr userDrawn="1"/>
        </p:nvGrpSpPr>
        <p:grpSpPr>
          <a:xfrm>
            <a:off x="83664" y="6334586"/>
            <a:ext cx="12009864" cy="176637"/>
            <a:chOff x="83663" y="6302087"/>
            <a:chExt cx="12009864" cy="176637"/>
          </a:xfrm>
        </p:grpSpPr>
        <p:sp>
          <p:nvSpPr>
            <p:cNvPr id="1035" name="Freeform 29">
              <a:extLst>
                <a:ext uri="{FF2B5EF4-FFF2-40B4-BE49-F238E27FC236}">
                  <a16:creationId xmlns:a16="http://schemas.microsoft.com/office/drawing/2014/main" id="{D926D0BC-D684-4C0F-983D-AB617D87C4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5998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6" name="Freeform 30">
              <a:extLst>
                <a:ext uri="{FF2B5EF4-FFF2-40B4-BE49-F238E27FC236}">
                  <a16:creationId xmlns:a16="http://schemas.microsoft.com/office/drawing/2014/main" id="{3552A2BB-2AC5-4272-AC98-FF0972D255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384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7" name="Freeform 31">
              <a:extLst>
                <a:ext uri="{FF2B5EF4-FFF2-40B4-BE49-F238E27FC236}">
                  <a16:creationId xmlns:a16="http://schemas.microsoft.com/office/drawing/2014/main" id="{9ADB1201-DA91-45C9-81E2-52238039A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6707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8" name="Freeform 32">
              <a:extLst>
                <a:ext uri="{FF2B5EF4-FFF2-40B4-BE49-F238E27FC236}">
                  <a16:creationId xmlns:a16="http://schemas.microsoft.com/office/drawing/2014/main" id="{0BE0CA55-2183-4139-B44D-80A8D2228D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093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9" name="Freeform 29">
              <a:extLst>
                <a:ext uri="{FF2B5EF4-FFF2-40B4-BE49-F238E27FC236}">
                  <a16:creationId xmlns:a16="http://schemas.microsoft.com/office/drawing/2014/main" id="{E7ED715E-E5EB-4E21-A26C-C6F9CFAE17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0521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0" name="Freeform 30">
              <a:extLst>
                <a:ext uri="{FF2B5EF4-FFF2-40B4-BE49-F238E27FC236}">
                  <a16:creationId xmlns:a16="http://schemas.microsoft.com/office/drawing/2014/main" id="{F6721F8B-03F3-4CBB-ABBA-D7D0AC873E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79072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1" name="Freeform 31">
              <a:extLst>
                <a:ext uri="{FF2B5EF4-FFF2-40B4-BE49-F238E27FC236}">
                  <a16:creationId xmlns:a16="http://schemas.microsoft.com/office/drawing/2014/main" id="{02D57ADD-1112-4051-8149-CF719517A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230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2" name="Freeform 32">
              <a:extLst>
                <a:ext uri="{FF2B5EF4-FFF2-40B4-BE49-F238E27FC236}">
                  <a16:creationId xmlns:a16="http://schemas.microsoft.com/office/drawing/2014/main" id="{C8116DE6-9562-4609-9019-D5CEDBDE8F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86166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3" name="Freeform 29">
              <a:extLst>
                <a:ext uri="{FF2B5EF4-FFF2-40B4-BE49-F238E27FC236}">
                  <a16:creationId xmlns:a16="http://schemas.microsoft.com/office/drawing/2014/main" id="{DC0325FD-B009-4598-87B7-E69892120A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044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4" name="Freeform 30">
              <a:extLst>
                <a:ext uri="{FF2B5EF4-FFF2-40B4-BE49-F238E27FC236}">
                  <a16:creationId xmlns:a16="http://schemas.microsoft.com/office/drawing/2014/main" id="{56C9E74C-69DF-44C7-8873-C1A753544B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2430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5" name="Freeform 31">
              <a:extLst>
                <a:ext uri="{FF2B5EF4-FFF2-40B4-BE49-F238E27FC236}">
                  <a16:creationId xmlns:a16="http://schemas.microsoft.com/office/drawing/2014/main" id="{2747D886-0F5B-461C-8D9E-743684577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57538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6" name="Freeform 32">
              <a:extLst>
                <a:ext uri="{FF2B5EF4-FFF2-40B4-BE49-F238E27FC236}">
                  <a16:creationId xmlns:a16="http://schemas.microsoft.com/office/drawing/2014/main" id="{4B54D51C-DDD9-47BB-AFDE-0F3DADF70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31398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7" name="Freeform 29">
              <a:extLst>
                <a:ext uri="{FF2B5EF4-FFF2-40B4-BE49-F238E27FC236}">
                  <a16:creationId xmlns:a16="http://schemas.microsoft.com/office/drawing/2014/main" id="{96248FA3-172C-49CA-9D21-8EFCFB86C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567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8" name="Freeform 30">
              <a:extLst>
                <a:ext uri="{FF2B5EF4-FFF2-40B4-BE49-F238E27FC236}">
                  <a16:creationId xmlns:a16="http://schemas.microsoft.com/office/drawing/2014/main" id="{32B78079-AB81-45CD-A1B0-CD6EB2BCC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534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9" name="Freeform 31">
              <a:extLst>
                <a:ext uri="{FF2B5EF4-FFF2-40B4-BE49-F238E27FC236}">
                  <a16:creationId xmlns:a16="http://schemas.microsoft.com/office/drawing/2014/main" id="{0DDF6A3D-9F36-4094-8D73-54587CA6B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0276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0" name="Freeform 32">
              <a:extLst>
                <a:ext uri="{FF2B5EF4-FFF2-40B4-BE49-F238E27FC236}">
                  <a16:creationId xmlns:a16="http://schemas.microsoft.com/office/drawing/2014/main" id="{69C8070F-C78C-496F-AB0C-2F9430281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76629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1" name="Freeform 521">
              <a:extLst>
                <a:ext uri="{FF2B5EF4-FFF2-40B4-BE49-F238E27FC236}">
                  <a16:creationId xmlns:a16="http://schemas.microsoft.com/office/drawing/2014/main" id="{BD505570-4333-447E-88AA-436513DEC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090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2" name="Freeform 522">
              <a:extLst>
                <a:ext uri="{FF2B5EF4-FFF2-40B4-BE49-F238E27FC236}">
                  <a16:creationId xmlns:a16="http://schemas.microsoft.com/office/drawing/2014/main" id="{DCC6EE4F-9031-4D04-990C-339505E21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14765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3" name="Freeform 523">
              <a:extLst>
                <a:ext uri="{FF2B5EF4-FFF2-40B4-BE49-F238E27FC236}">
                  <a16:creationId xmlns:a16="http://schemas.microsoft.com/office/drawing/2014/main" id="{AAE54BA5-DA52-460B-9969-7756763C9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7999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4" name="Freeform 524">
              <a:extLst>
                <a:ext uri="{FF2B5EF4-FFF2-40B4-BE49-F238E27FC236}">
                  <a16:creationId xmlns:a16="http://schemas.microsoft.com/office/drawing/2014/main" id="{5D44041C-9101-4787-8BBB-95717135A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1860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5" name="Freeform 29">
              <a:extLst>
                <a:ext uri="{FF2B5EF4-FFF2-40B4-BE49-F238E27FC236}">
                  <a16:creationId xmlns:a16="http://schemas.microsoft.com/office/drawing/2014/main" id="{246D506F-1FB7-470A-96C6-17BFEB13D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86136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6" name="Freeform 31">
              <a:extLst>
                <a:ext uri="{FF2B5EF4-FFF2-40B4-BE49-F238E27FC236}">
                  <a16:creationId xmlns:a16="http://schemas.microsoft.com/office/drawing/2014/main" id="{71E06B8D-B699-4533-9E74-A8D7A0E644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3231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7" name="Freeform 29">
              <a:extLst>
                <a:ext uri="{FF2B5EF4-FFF2-40B4-BE49-F238E27FC236}">
                  <a16:creationId xmlns:a16="http://schemas.microsoft.com/office/drawing/2014/main" id="{E1038BEF-6AB5-4989-A030-AFC0FDB6D5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5750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8" name="Freeform 30">
              <a:extLst>
                <a:ext uri="{FF2B5EF4-FFF2-40B4-BE49-F238E27FC236}">
                  <a16:creationId xmlns:a16="http://schemas.microsoft.com/office/drawing/2014/main" id="{5E9B9464-B633-460A-8568-95EA2CF90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1367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9" name="Freeform 31">
              <a:extLst>
                <a:ext uri="{FF2B5EF4-FFF2-40B4-BE49-F238E27FC236}">
                  <a16:creationId xmlns:a16="http://schemas.microsoft.com/office/drawing/2014/main" id="{388561A6-DC26-4A46-A74A-8630E59A08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4602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0" name="Freeform 32">
              <a:extLst>
                <a:ext uri="{FF2B5EF4-FFF2-40B4-BE49-F238E27FC236}">
                  <a16:creationId xmlns:a16="http://schemas.microsoft.com/office/drawing/2014/main" id="{91236F43-F981-4DF4-B3AF-AE232D5512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8462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1" name="Freeform 29">
              <a:extLst>
                <a:ext uri="{FF2B5EF4-FFF2-40B4-BE49-F238E27FC236}">
                  <a16:creationId xmlns:a16="http://schemas.microsoft.com/office/drawing/2014/main" id="{65AE2B37-CAA4-4571-8372-CBE6B75A86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2739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81432EFF-FCFC-4180-B15B-B72FDE8B2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76598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3" name="Freeform 31">
              <a:extLst>
                <a:ext uri="{FF2B5EF4-FFF2-40B4-BE49-F238E27FC236}">
                  <a16:creationId xmlns:a16="http://schemas.microsoft.com/office/drawing/2014/main" id="{531189AB-2721-4381-B953-8C7CC9F20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09833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4" name="Freeform 32">
              <a:extLst>
                <a:ext uri="{FF2B5EF4-FFF2-40B4-BE49-F238E27FC236}">
                  <a16:creationId xmlns:a16="http://schemas.microsoft.com/office/drawing/2014/main" id="{99B53615-A1E5-4D9B-AAE1-FBC9A6CCA8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3693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5" name="Freeform 29">
              <a:extLst>
                <a:ext uri="{FF2B5EF4-FFF2-40B4-BE49-F238E27FC236}">
                  <a16:creationId xmlns:a16="http://schemas.microsoft.com/office/drawing/2014/main" id="{3E0418A4-5D10-4E53-93E9-4215193FF3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797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6" name="Freeform 30">
              <a:extLst>
                <a:ext uri="{FF2B5EF4-FFF2-40B4-BE49-F238E27FC236}">
                  <a16:creationId xmlns:a16="http://schemas.microsoft.com/office/drawing/2014/main" id="{3849DD79-C791-4B5E-95F5-C19E906D7C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183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7" name="Freeform 31">
              <a:extLst>
                <a:ext uri="{FF2B5EF4-FFF2-40B4-BE49-F238E27FC236}">
                  <a16:creationId xmlns:a16="http://schemas.microsoft.com/office/drawing/2014/main" id="{16B3EAB6-00C6-4F89-9D60-8B5305CAFA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5065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325525DB-5DBF-4FCE-8AE8-26F86C1A21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924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9" name="Freeform 29">
              <a:extLst>
                <a:ext uri="{FF2B5EF4-FFF2-40B4-BE49-F238E27FC236}">
                  <a16:creationId xmlns:a16="http://schemas.microsoft.com/office/drawing/2014/main" id="{839C1AE9-DCD2-4FCD-BC21-5196279786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320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0" name="Freeform 30">
              <a:extLst>
                <a:ext uri="{FF2B5EF4-FFF2-40B4-BE49-F238E27FC236}">
                  <a16:creationId xmlns:a16="http://schemas.microsoft.com/office/drawing/2014/main" id="{E8EF2D61-8924-41C1-971E-5F5F492A9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7060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1" name="Freeform 31">
              <a:extLst>
                <a:ext uri="{FF2B5EF4-FFF2-40B4-BE49-F238E27FC236}">
                  <a16:creationId xmlns:a16="http://schemas.microsoft.com/office/drawing/2014/main" id="{9FCC103C-6005-4F7C-9AD1-4E9F42940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029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2" name="Freeform 32">
              <a:extLst>
                <a:ext uri="{FF2B5EF4-FFF2-40B4-BE49-F238E27FC236}">
                  <a16:creationId xmlns:a16="http://schemas.microsoft.com/office/drawing/2014/main" id="{1DC92673-ADBC-4943-A185-53D1B8CB81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4155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3" name="Freeform 543">
              <a:extLst>
                <a:ext uri="{FF2B5EF4-FFF2-40B4-BE49-F238E27FC236}">
                  <a16:creationId xmlns:a16="http://schemas.microsoft.com/office/drawing/2014/main" id="{1287E3ED-53A1-4987-A88D-D37D54868E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43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4" name="Freeform 544">
              <a:extLst>
                <a:ext uri="{FF2B5EF4-FFF2-40B4-BE49-F238E27FC236}">
                  <a16:creationId xmlns:a16="http://schemas.microsoft.com/office/drawing/2014/main" id="{2A765B9D-2A15-4D4C-A939-CE1AC9DC99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2291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5" name="Freeform 545">
              <a:extLst>
                <a:ext uri="{FF2B5EF4-FFF2-40B4-BE49-F238E27FC236}">
                  <a16:creationId xmlns:a16="http://schemas.microsoft.com/office/drawing/2014/main" id="{A84A1B8C-2ED8-4268-94F8-F5BBAB2CE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5526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6" name="Freeform 546">
              <a:extLst>
                <a:ext uri="{FF2B5EF4-FFF2-40B4-BE49-F238E27FC236}">
                  <a16:creationId xmlns:a16="http://schemas.microsoft.com/office/drawing/2014/main" id="{17223C32-8657-443B-B6AA-4088B53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9387" y="630208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7" name="Freeform 29">
              <a:extLst>
                <a:ext uri="{FF2B5EF4-FFF2-40B4-BE49-F238E27FC236}">
                  <a16:creationId xmlns:a16="http://schemas.microsoft.com/office/drawing/2014/main" id="{6DA721F8-543B-4774-80ED-DA7A0DCB4A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663" y="630581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8" name="Freeform 31">
              <a:extLst>
                <a:ext uri="{FF2B5EF4-FFF2-40B4-BE49-F238E27FC236}">
                  <a16:creationId xmlns:a16="http://schemas.microsoft.com/office/drawing/2014/main" id="{824130EC-36D9-4E65-8369-4FBA208EB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757" y="630208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1" name="Freeform 30">
              <a:extLst>
                <a:ext uri="{FF2B5EF4-FFF2-40B4-BE49-F238E27FC236}">
                  <a16:creationId xmlns:a16="http://schemas.microsoft.com/office/drawing/2014/main" id="{5C863DDD-EE32-4FAF-87C9-E2EA69ABEF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74480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2" name="Freeform 32">
              <a:extLst>
                <a:ext uri="{FF2B5EF4-FFF2-40B4-BE49-F238E27FC236}">
                  <a16:creationId xmlns:a16="http://schemas.microsoft.com/office/drawing/2014/main" id="{632F363E-9D2D-4FA7-841E-2CCD61081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1575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3" name="Freeform 403">
              <a:extLst>
                <a:ext uri="{FF2B5EF4-FFF2-40B4-BE49-F238E27FC236}">
                  <a16:creationId xmlns:a16="http://schemas.microsoft.com/office/drawing/2014/main" id="{5015AF98-4CB3-493B-98A3-AE57261145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4585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4" name="Freeform 404">
              <a:extLst>
                <a:ext uri="{FF2B5EF4-FFF2-40B4-BE49-F238E27FC236}">
                  <a16:creationId xmlns:a16="http://schemas.microsoft.com/office/drawing/2014/main" id="{82A1F092-F52B-4B69-BE3E-9C1B32883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711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5" name="Freeform 405">
              <a:extLst>
                <a:ext uri="{FF2B5EF4-FFF2-40B4-BE49-F238E27FC236}">
                  <a16:creationId xmlns:a16="http://schemas.microsoft.com/office/drawing/2014/main" id="{302B6FF3-F1C6-44B3-80C7-9A213E95C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945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6" name="Freeform 406">
              <a:extLst>
                <a:ext uri="{FF2B5EF4-FFF2-40B4-BE49-F238E27FC236}">
                  <a16:creationId xmlns:a16="http://schemas.microsoft.com/office/drawing/2014/main" id="{78251DAE-3B65-4373-A5A8-6265D0D50A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26806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7" name="Freeform 29">
              <a:extLst>
                <a:ext uri="{FF2B5EF4-FFF2-40B4-BE49-F238E27FC236}">
                  <a16:creationId xmlns:a16="http://schemas.microsoft.com/office/drawing/2014/main" id="{1D008A72-0096-4F51-B0CF-34A243E43C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89108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8" name="Freeform 31">
              <a:extLst>
                <a:ext uri="{FF2B5EF4-FFF2-40B4-BE49-F238E27FC236}">
                  <a16:creationId xmlns:a16="http://schemas.microsoft.com/office/drawing/2014/main" id="{C4633A08-03F5-4AE1-A3F9-AEDA49FFD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998177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9" name="Freeform 29">
              <a:extLst>
                <a:ext uri="{FF2B5EF4-FFF2-40B4-BE49-F238E27FC236}">
                  <a16:creationId xmlns:a16="http://schemas.microsoft.com/office/drawing/2014/main" id="{D95FDF37-DAEA-464F-B4A9-40DAFFF544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6245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0" name="Freeform 30">
              <a:extLst>
                <a:ext uri="{FF2B5EF4-FFF2-40B4-BE49-F238E27FC236}">
                  <a16:creationId xmlns:a16="http://schemas.microsoft.com/office/drawing/2014/main" id="{8AA6C1AF-D312-46BF-9132-6CAF8A47C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36313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1" name="Freeform 31">
              <a:extLst>
                <a:ext uri="{FF2B5EF4-FFF2-40B4-BE49-F238E27FC236}">
                  <a16:creationId xmlns:a16="http://schemas.microsoft.com/office/drawing/2014/main" id="{E2D60464-762D-4F7A-8F43-FB3985007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69548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2" name="Freeform 32">
              <a:extLst>
                <a:ext uri="{FF2B5EF4-FFF2-40B4-BE49-F238E27FC236}">
                  <a16:creationId xmlns:a16="http://schemas.microsoft.com/office/drawing/2014/main" id="{62964145-14BF-4FC7-93DE-622BC9E2F3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43408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3" name="Freeform 29">
              <a:extLst>
                <a:ext uri="{FF2B5EF4-FFF2-40B4-BE49-F238E27FC236}">
                  <a16:creationId xmlns:a16="http://schemas.microsoft.com/office/drawing/2014/main" id="{F3555649-B5D4-4E08-9314-73A87564F5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0768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4" name="Freeform 30">
              <a:extLst>
                <a:ext uri="{FF2B5EF4-FFF2-40B4-BE49-F238E27FC236}">
                  <a16:creationId xmlns:a16="http://schemas.microsoft.com/office/drawing/2014/main" id="{A08FB8F9-B2D3-4A24-A054-31C7F680E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81544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5" name="Freeform 31">
              <a:extLst>
                <a:ext uri="{FF2B5EF4-FFF2-40B4-BE49-F238E27FC236}">
                  <a16:creationId xmlns:a16="http://schemas.microsoft.com/office/drawing/2014/main" id="{123804BA-9AAC-4371-8B93-60A9EE04E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4780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6" name="Freeform 32">
              <a:extLst>
                <a:ext uri="{FF2B5EF4-FFF2-40B4-BE49-F238E27FC236}">
                  <a16:creationId xmlns:a16="http://schemas.microsoft.com/office/drawing/2014/main" id="{A5391073-7BA5-454E-A323-4DB00D04AF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88639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7" name="Freeform 29">
              <a:extLst>
                <a:ext uri="{FF2B5EF4-FFF2-40B4-BE49-F238E27FC236}">
                  <a16:creationId xmlns:a16="http://schemas.microsoft.com/office/drawing/2014/main" id="{A83C0E05-6B18-4654-87DD-E4AFFE892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52916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8" name="Freeform 30">
              <a:extLst>
                <a:ext uri="{FF2B5EF4-FFF2-40B4-BE49-F238E27FC236}">
                  <a16:creationId xmlns:a16="http://schemas.microsoft.com/office/drawing/2014/main" id="{7AE2080B-D3D9-4B09-B767-540BCB6A19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26775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9" name="Freeform 31">
              <a:extLst>
                <a:ext uri="{FF2B5EF4-FFF2-40B4-BE49-F238E27FC236}">
                  <a16:creationId xmlns:a16="http://schemas.microsoft.com/office/drawing/2014/main" id="{1345BEFD-4483-4EBA-8077-D131A210B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60011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0" name="Freeform 32">
              <a:extLst>
                <a:ext uri="{FF2B5EF4-FFF2-40B4-BE49-F238E27FC236}">
                  <a16:creationId xmlns:a16="http://schemas.microsoft.com/office/drawing/2014/main" id="{587BF442-745D-4DD7-BC77-14728DA99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33870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1" name="Freeform 29">
              <a:extLst>
                <a:ext uri="{FF2B5EF4-FFF2-40B4-BE49-F238E27FC236}">
                  <a16:creationId xmlns:a16="http://schemas.microsoft.com/office/drawing/2014/main" id="{AC2E9FF6-883D-4872-B18C-AF83DE348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98148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2" name="Freeform 30">
              <a:extLst>
                <a:ext uri="{FF2B5EF4-FFF2-40B4-BE49-F238E27FC236}">
                  <a16:creationId xmlns:a16="http://schemas.microsoft.com/office/drawing/2014/main" id="{21FFB2E6-1958-49D3-B329-BC42887E8C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7200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3" name="Freeform 31">
              <a:extLst>
                <a:ext uri="{FF2B5EF4-FFF2-40B4-BE49-F238E27FC236}">
                  <a16:creationId xmlns:a16="http://schemas.microsoft.com/office/drawing/2014/main" id="{76DC9866-A250-4028-B8FF-7AC2A6AB5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524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4" name="Freeform 32">
              <a:extLst>
                <a:ext uri="{FF2B5EF4-FFF2-40B4-BE49-F238E27FC236}">
                  <a16:creationId xmlns:a16="http://schemas.microsoft.com/office/drawing/2014/main" id="{104EDCCC-D435-44E2-963F-B87E54F72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79101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5" name="Freeform 425">
              <a:extLst>
                <a:ext uri="{FF2B5EF4-FFF2-40B4-BE49-F238E27FC236}">
                  <a16:creationId xmlns:a16="http://schemas.microsoft.com/office/drawing/2014/main" id="{619DB07C-1208-4577-936E-FB6312199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4337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6" name="Freeform 426">
              <a:extLst>
                <a:ext uri="{FF2B5EF4-FFF2-40B4-BE49-F238E27FC236}">
                  <a16:creationId xmlns:a16="http://schemas.microsoft.com/office/drawing/2014/main" id="{9EDBBC22-3CD9-4A4F-9C1F-ECC164DF4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17237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7" name="Freeform 427">
              <a:extLst>
                <a:ext uri="{FF2B5EF4-FFF2-40B4-BE49-F238E27FC236}">
                  <a16:creationId xmlns:a16="http://schemas.microsoft.com/office/drawing/2014/main" id="{1491FCD1-0EF2-4E05-AF16-3AB8A8D35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50472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8" name="Freeform 428">
              <a:extLst>
                <a:ext uri="{FF2B5EF4-FFF2-40B4-BE49-F238E27FC236}">
                  <a16:creationId xmlns:a16="http://schemas.microsoft.com/office/drawing/2014/main" id="{19C4BC71-A3E0-422C-A564-DCC5E86AD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24332" y="6302087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9" name="Freeform 29">
              <a:extLst>
                <a:ext uri="{FF2B5EF4-FFF2-40B4-BE49-F238E27FC236}">
                  <a16:creationId xmlns:a16="http://schemas.microsoft.com/office/drawing/2014/main" id="{8D7A5F25-383E-46EA-A721-CCE8E05E8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8609" y="630581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0" name="Freeform 31">
              <a:extLst>
                <a:ext uri="{FF2B5EF4-FFF2-40B4-BE49-F238E27FC236}">
                  <a16:creationId xmlns:a16="http://schemas.microsoft.com/office/drawing/2014/main" id="{040F49CB-3766-4F2F-8735-37E1012FB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95703" y="6302087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9F10D460-6A74-4818-9F46-EAE7C1C9C177}"/>
              </a:ext>
            </a:extLst>
          </p:cNvPr>
          <p:cNvGrpSpPr/>
          <p:nvPr userDrawn="1"/>
        </p:nvGrpSpPr>
        <p:grpSpPr>
          <a:xfrm>
            <a:off x="83663" y="6619612"/>
            <a:ext cx="12009863" cy="176637"/>
            <a:chOff x="83663" y="6592396"/>
            <a:chExt cx="12009863" cy="176637"/>
          </a:xfrm>
        </p:grpSpPr>
        <p:sp>
          <p:nvSpPr>
            <p:cNvPr id="1079" name="Freeform 29">
              <a:extLst>
                <a:ext uri="{FF2B5EF4-FFF2-40B4-BE49-F238E27FC236}">
                  <a16:creationId xmlns:a16="http://schemas.microsoft.com/office/drawing/2014/main" id="{20EC484A-C5F1-48E7-8A21-20D6EFB7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0" name="Freeform 30">
              <a:extLst>
                <a:ext uri="{FF2B5EF4-FFF2-40B4-BE49-F238E27FC236}">
                  <a16:creationId xmlns:a16="http://schemas.microsoft.com/office/drawing/2014/main" id="{C019F15B-E358-4F68-9CEB-9194160AB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3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1" name="Freeform 31">
              <a:extLst>
                <a:ext uri="{FF2B5EF4-FFF2-40B4-BE49-F238E27FC236}">
                  <a16:creationId xmlns:a16="http://schemas.microsoft.com/office/drawing/2014/main" id="{E3B77A66-4C88-4E4B-B209-ABC85729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2" name="Freeform 32">
              <a:extLst>
                <a:ext uri="{FF2B5EF4-FFF2-40B4-BE49-F238E27FC236}">
                  <a16:creationId xmlns:a16="http://schemas.microsoft.com/office/drawing/2014/main" id="{114BE01A-34B0-4AAF-B4EF-AD3352AE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9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3" name="Freeform 29">
              <a:extLst>
                <a:ext uri="{FF2B5EF4-FFF2-40B4-BE49-F238E27FC236}">
                  <a16:creationId xmlns:a16="http://schemas.microsoft.com/office/drawing/2014/main" id="{6DC72554-CFD3-414F-98A7-EDE3A765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4" name="Freeform 30">
              <a:extLst>
                <a:ext uri="{FF2B5EF4-FFF2-40B4-BE49-F238E27FC236}">
                  <a16:creationId xmlns:a16="http://schemas.microsoft.com/office/drawing/2014/main" id="{2CC7A624-D22C-419B-BA70-20B58736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10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5" name="Freeform 31">
              <a:extLst>
                <a:ext uri="{FF2B5EF4-FFF2-40B4-BE49-F238E27FC236}">
                  <a16:creationId xmlns:a16="http://schemas.microsoft.com/office/drawing/2014/main" id="{EC4B0102-5975-4638-B356-C1154D6D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43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03FA428C-CEAE-478D-9CDF-61170AA6E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6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7" name="Freeform 29">
              <a:extLst>
                <a:ext uri="{FF2B5EF4-FFF2-40B4-BE49-F238E27FC236}">
                  <a16:creationId xmlns:a16="http://schemas.microsoft.com/office/drawing/2014/main" id="{0480BD3D-62D0-4B5B-8EA2-D29DF2DA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73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8" name="Freeform 30">
              <a:extLst>
                <a:ext uri="{FF2B5EF4-FFF2-40B4-BE49-F238E27FC236}">
                  <a16:creationId xmlns:a16="http://schemas.microsoft.com/office/drawing/2014/main" id="{C7D9E2F1-D11B-4052-966F-ACB98E2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87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9" name="Freeform 31">
              <a:extLst>
                <a:ext uri="{FF2B5EF4-FFF2-40B4-BE49-F238E27FC236}">
                  <a16:creationId xmlns:a16="http://schemas.microsoft.com/office/drawing/2014/main" id="{CB5EE88A-6183-4ED1-9553-FC9F10A7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0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0" name="Freeform 32">
              <a:extLst>
                <a:ext uri="{FF2B5EF4-FFF2-40B4-BE49-F238E27FC236}">
                  <a16:creationId xmlns:a16="http://schemas.microsoft.com/office/drawing/2014/main" id="{097BE47B-9772-478D-9E85-54F4E3EA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829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1" name="Freeform 29">
              <a:extLst>
                <a:ext uri="{FF2B5EF4-FFF2-40B4-BE49-F238E27FC236}">
                  <a16:creationId xmlns:a16="http://schemas.microsoft.com/office/drawing/2014/main" id="{3ADBE7CA-4A20-4A6E-9A72-D6CA75B5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50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2" name="Freeform 30">
              <a:extLst>
                <a:ext uri="{FF2B5EF4-FFF2-40B4-BE49-F238E27FC236}">
                  <a16:creationId xmlns:a16="http://schemas.microsoft.com/office/drawing/2014/main" id="{40115CCA-BC50-4E02-A9CA-6EDB4FCFA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644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3" name="Freeform 31">
              <a:extLst>
                <a:ext uri="{FF2B5EF4-FFF2-40B4-BE49-F238E27FC236}">
                  <a16:creationId xmlns:a16="http://schemas.microsoft.com/office/drawing/2014/main" id="{F949C139-2D0D-4AB4-863D-069E256D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6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94023488-C557-4DA5-AB6B-4E9619D3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598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5" name="Freeform 565">
              <a:extLst>
                <a:ext uri="{FF2B5EF4-FFF2-40B4-BE49-F238E27FC236}">
                  <a16:creationId xmlns:a16="http://schemas.microsoft.com/office/drawing/2014/main" id="{AC21113F-942B-4075-9639-AF257D4C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27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6" name="Freeform 566">
              <a:extLst>
                <a:ext uri="{FF2B5EF4-FFF2-40B4-BE49-F238E27FC236}">
                  <a16:creationId xmlns:a16="http://schemas.microsoft.com/office/drawing/2014/main" id="{C6F33099-AF0F-4EA1-980B-67C22DEC5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41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7" name="Freeform 567">
              <a:extLst>
                <a:ext uri="{FF2B5EF4-FFF2-40B4-BE49-F238E27FC236}">
                  <a16:creationId xmlns:a16="http://schemas.microsoft.com/office/drawing/2014/main" id="{5B688F19-595F-46BC-87FA-BFA8FE0CF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39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8" name="Freeform 568">
              <a:extLst>
                <a:ext uri="{FF2B5EF4-FFF2-40B4-BE49-F238E27FC236}">
                  <a16:creationId xmlns:a16="http://schemas.microsoft.com/office/drawing/2014/main" id="{57EE3F95-1923-408C-9FCB-8A061AC4E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66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9" name="Freeform 29">
              <a:extLst>
                <a:ext uri="{FF2B5EF4-FFF2-40B4-BE49-F238E27FC236}">
                  <a16:creationId xmlns:a16="http://schemas.microsoft.com/office/drawing/2014/main" id="{0364578F-6F14-4642-8DB5-A9CB233A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0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0" name="Freeform 31">
              <a:extLst>
                <a:ext uri="{FF2B5EF4-FFF2-40B4-BE49-F238E27FC236}">
                  <a16:creationId xmlns:a16="http://schemas.microsoft.com/office/drawing/2014/main" id="{F0D43546-B66F-475B-A283-080ADFF4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508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1" name="Freeform 29">
              <a:extLst>
                <a:ext uri="{FF2B5EF4-FFF2-40B4-BE49-F238E27FC236}">
                  <a16:creationId xmlns:a16="http://schemas.microsoft.com/office/drawing/2014/main" id="{263C917B-6F03-478D-BEDD-E0D8FA27A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67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2" name="Freeform 30">
              <a:extLst>
                <a:ext uri="{FF2B5EF4-FFF2-40B4-BE49-F238E27FC236}">
                  <a16:creationId xmlns:a16="http://schemas.microsoft.com/office/drawing/2014/main" id="{E21820AF-D32C-40BC-830F-468A4D0F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1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3" name="Freeform 31">
              <a:extLst>
                <a:ext uri="{FF2B5EF4-FFF2-40B4-BE49-F238E27FC236}">
                  <a16:creationId xmlns:a16="http://schemas.microsoft.com/office/drawing/2014/main" id="{A9478718-3EA4-41DE-B02F-17B74952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136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4" name="Freeform 32">
              <a:extLst>
                <a:ext uri="{FF2B5EF4-FFF2-40B4-BE49-F238E27FC236}">
                  <a16:creationId xmlns:a16="http://schemas.microsoft.com/office/drawing/2014/main" id="{4423D64C-BFD5-4F60-A7F6-4E0E140FA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6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5" name="Freeform 29">
              <a:extLst>
                <a:ext uri="{FF2B5EF4-FFF2-40B4-BE49-F238E27FC236}">
                  <a16:creationId xmlns:a16="http://schemas.microsoft.com/office/drawing/2014/main" id="{EF5ED76E-CD41-4077-96EA-41CBD8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39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6" name="Freeform 30">
              <a:extLst>
                <a:ext uri="{FF2B5EF4-FFF2-40B4-BE49-F238E27FC236}">
                  <a16:creationId xmlns:a16="http://schemas.microsoft.com/office/drawing/2014/main" id="{B643B771-3F02-4492-8909-91C20695F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5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7" name="Freeform 31">
              <a:extLst>
                <a:ext uri="{FF2B5EF4-FFF2-40B4-BE49-F238E27FC236}">
                  <a16:creationId xmlns:a16="http://schemas.microsoft.com/office/drawing/2014/main" id="{7C910711-DE97-49BE-9F3A-493D1BA8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905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8" name="Freeform 32">
              <a:extLst>
                <a:ext uri="{FF2B5EF4-FFF2-40B4-BE49-F238E27FC236}">
                  <a16:creationId xmlns:a16="http://schemas.microsoft.com/office/drawing/2014/main" id="{7EBFD03A-7F03-49F5-8A9F-F5BAF084D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34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9" name="Freeform 29">
              <a:extLst>
                <a:ext uri="{FF2B5EF4-FFF2-40B4-BE49-F238E27FC236}">
                  <a16:creationId xmlns:a16="http://schemas.microsoft.com/office/drawing/2014/main" id="{D494A738-34FD-468F-B1A6-A0751EAA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0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0" name="Freeform 30">
              <a:extLst>
                <a:ext uri="{FF2B5EF4-FFF2-40B4-BE49-F238E27FC236}">
                  <a16:creationId xmlns:a16="http://schemas.microsoft.com/office/drawing/2014/main" id="{00CF7EBB-A68D-4D46-833D-77CBFB6D8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34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1" name="Freeform 31">
              <a:extLst>
                <a:ext uri="{FF2B5EF4-FFF2-40B4-BE49-F238E27FC236}">
                  <a16:creationId xmlns:a16="http://schemas.microsoft.com/office/drawing/2014/main" id="{13D89E70-CF19-4DC2-8B5A-E488D9A0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674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2" name="Freeform 32">
              <a:extLst>
                <a:ext uri="{FF2B5EF4-FFF2-40B4-BE49-F238E27FC236}">
                  <a16:creationId xmlns:a16="http://schemas.microsoft.com/office/drawing/2014/main" id="{BB2506F0-880E-403A-A175-828C51432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302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3" name="Freeform 29">
              <a:extLst>
                <a:ext uri="{FF2B5EF4-FFF2-40B4-BE49-F238E27FC236}">
                  <a16:creationId xmlns:a16="http://schemas.microsoft.com/office/drawing/2014/main" id="{B36A7945-93EC-4AC0-A8B5-F584C83FC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97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4" name="Freeform 30">
              <a:extLst>
                <a:ext uri="{FF2B5EF4-FFF2-40B4-BE49-F238E27FC236}">
                  <a16:creationId xmlns:a16="http://schemas.microsoft.com/office/drawing/2014/main" id="{94F3BE54-CF55-4715-93E0-07EDF9C8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1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5" name="Freeform 31">
              <a:extLst>
                <a:ext uri="{FF2B5EF4-FFF2-40B4-BE49-F238E27FC236}">
                  <a16:creationId xmlns:a16="http://schemas.microsoft.com/office/drawing/2014/main" id="{8E46B78E-A285-423E-9040-19464771F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443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6" name="Freeform 32">
              <a:extLst>
                <a:ext uri="{FF2B5EF4-FFF2-40B4-BE49-F238E27FC236}">
                  <a16:creationId xmlns:a16="http://schemas.microsoft.com/office/drawing/2014/main" id="{2C56820B-506F-4B5D-AA96-20CA08F4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071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7" name="Freeform 587">
              <a:extLst>
                <a:ext uri="{FF2B5EF4-FFF2-40B4-BE49-F238E27FC236}">
                  <a16:creationId xmlns:a16="http://schemas.microsoft.com/office/drawing/2014/main" id="{60A72E68-97B2-4FE8-A919-C05B5702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74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8" name="Freeform 588">
              <a:extLst>
                <a:ext uri="{FF2B5EF4-FFF2-40B4-BE49-F238E27FC236}">
                  <a16:creationId xmlns:a16="http://schemas.microsoft.com/office/drawing/2014/main" id="{E19CD37D-1A09-4493-9DD4-B10860880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8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9" name="Freeform 589">
              <a:extLst>
                <a:ext uri="{FF2B5EF4-FFF2-40B4-BE49-F238E27FC236}">
                  <a16:creationId xmlns:a16="http://schemas.microsoft.com/office/drawing/2014/main" id="{F01B1AE9-EFD8-4759-8BD4-6BF7F985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212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0" name="Freeform 590">
              <a:extLst>
                <a:ext uri="{FF2B5EF4-FFF2-40B4-BE49-F238E27FC236}">
                  <a16:creationId xmlns:a16="http://schemas.microsoft.com/office/drawing/2014/main" id="{6741E16C-7E75-4FDF-8BAE-1ACEC23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40" y="6592397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1" name="Freeform 29">
              <a:extLst>
                <a:ext uri="{FF2B5EF4-FFF2-40B4-BE49-F238E27FC236}">
                  <a16:creationId xmlns:a16="http://schemas.microsoft.com/office/drawing/2014/main" id="{8A7B8F13-776E-48A7-982F-7E19A3B6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5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2" name="Freeform 31">
              <a:extLst>
                <a:ext uri="{FF2B5EF4-FFF2-40B4-BE49-F238E27FC236}">
                  <a16:creationId xmlns:a16="http://schemas.microsoft.com/office/drawing/2014/main" id="{86CC642A-BCB8-43C4-84D6-4F5EFCF5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981" y="6592397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1" name="Freeform 29">
              <a:extLst>
                <a:ext uri="{FF2B5EF4-FFF2-40B4-BE49-F238E27FC236}">
                  <a16:creationId xmlns:a16="http://schemas.microsoft.com/office/drawing/2014/main" id="{1F0DC721-06CB-4895-97C7-CFA513A33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14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2" name="Freeform 30">
              <a:extLst>
                <a:ext uri="{FF2B5EF4-FFF2-40B4-BE49-F238E27FC236}">
                  <a16:creationId xmlns:a16="http://schemas.microsoft.com/office/drawing/2014/main" id="{7BBE000F-F956-4248-AE79-FAA2250B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283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3" name="Freeform 31">
              <a:extLst>
                <a:ext uri="{FF2B5EF4-FFF2-40B4-BE49-F238E27FC236}">
                  <a16:creationId xmlns:a16="http://schemas.microsoft.com/office/drawing/2014/main" id="{9E868A4F-7720-485D-8680-ABD0BD04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609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4" name="Freeform 32">
              <a:extLst>
                <a:ext uri="{FF2B5EF4-FFF2-40B4-BE49-F238E27FC236}">
                  <a16:creationId xmlns:a16="http://schemas.microsoft.com/office/drawing/2014/main" id="{D5AB9716-9331-467A-8B22-D8EC16B0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23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5" name="Freeform 29">
              <a:extLst>
                <a:ext uri="{FF2B5EF4-FFF2-40B4-BE49-F238E27FC236}">
                  <a16:creationId xmlns:a16="http://schemas.microsoft.com/office/drawing/2014/main" id="{187D1866-CC17-4F28-84AC-C4F69601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91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6" name="Freeform 30">
              <a:extLst>
                <a:ext uri="{FF2B5EF4-FFF2-40B4-BE49-F238E27FC236}">
                  <a16:creationId xmlns:a16="http://schemas.microsoft.com/office/drawing/2014/main" id="{77D82381-D2E6-4D23-8EAD-EA1D7A85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052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7" name="Freeform 31">
              <a:extLst>
                <a:ext uri="{FF2B5EF4-FFF2-40B4-BE49-F238E27FC236}">
                  <a16:creationId xmlns:a16="http://schemas.microsoft.com/office/drawing/2014/main" id="{C30FB653-C91F-43C2-A880-21733D39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378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8" name="Freeform 32">
              <a:extLst>
                <a:ext uri="{FF2B5EF4-FFF2-40B4-BE49-F238E27FC236}">
                  <a16:creationId xmlns:a16="http://schemas.microsoft.com/office/drawing/2014/main" id="{E03D883A-65C9-49B0-B55C-1AA52EA51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007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9" name="Freeform 29">
              <a:extLst>
                <a:ext uri="{FF2B5EF4-FFF2-40B4-BE49-F238E27FC236}">
                  <a16:creationId xmlns:a16="http://schemas.microsoft.com/office/drawing/2014/main" id="{F5759E49-4355-44D0-A50C-ECA250677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68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0" name="Freeform 30">
              <a:extLst>
                <a:ext uri="{FF2B5EF4-FFF2-40B4-BE49-F238E27FC236}">
                  <a16:creationId xmlns:a16="http://schemas.microsoft.com/office/drawing/2014/main" id="{08FFCCA9-495E-4AED-B062-7911EC56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82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1" name="Freeform 31">
              <a:extLst>
                <a:ext uri="{FF2B5EF4-FFF2-40B4-BE49-F238E27FC236}">
                  <a16:creationId xmlns:a16="http://schemas.microsoft.com/office/drawing/2014/main" id="{CE77C841-2D0B-4BCA-A931-AE1F02EE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147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2" name="Freeform 32">
              <a:extLst>
                <a:ext uri="{FF2B5EF4-FFF2-40B4-BE49-F238E27FC236}">
                  <a16:creationId xmlns:a16="http://schemas.microsoft.com/office/drawing/2014/main" id="{8CBD0AE1-AFDF-4F0C-BC5C-5F8C7365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77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3" name="Freeform 29">
              <a:extLst>
                <a:ext uri="{FF2B5EF4-FFF2-40B4-BE49-F238E27FC236}">
                  <a16:creationId xmlns:a16="http://schemas.microsoft.com/office/drawing/2014/main" id="{ECF61FA9-98DB-4C15-A42F-3557A73E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45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4" name="Freeform 30">
              <a:extLst>
                <a:ext uri="{FF2B5EF4-FFF2-40B4-BE49-F238E27FC236}">
                  <a16:creationId xmlns:a16="http://schemas.microsoft.com/office/drawing/2014/main" id="{01894596-216F-4ED4-99D6-8BCB72EB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0591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5" name="Freeform 31">
              <a:extLst>
                <a:ext uri="{FF2B5EF4-FFF2-40B4-BE49-F238E27FC236}">
                  <a16:creationId xmlns:a16="http://schemas.microsoft.com/office/drawing/2014/main" id="{E9351B07-5963-4E4C-BA2E-597CDA99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91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6" name="Freeform 32">
              <a:extLst>
                <a:ext uri="{FF2B5EF4-FFF2-40B4-BE49-F238E27FC236}">
                  <a16:creationId xmlns:a16="http://schemas.microsoft.com/office/drawing/2014/main" id="{086CF589-8B94-4072-8E27-A7FDEAF0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1544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7" name="Freeform 447">
              <a:extLst>
                <a:ext uri="{FF2B5EF4-FFF2-40B4-BE49-F238E27FC236}">
                  <a16:creationId xmlns:a16="http://schemas.microsoft.com/office/drawing/2014/main" id="{0317F46C-DCD4-4A28-ACFA-6A51661C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18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8" name="Freeform 448">
              <a:extLst>
                <a:ext uri="{FF2B5EF4-FFF2-40B4-BE49-F238E27FC236}">
                  <a16:creationId xmlns:a16="http://schemas.microsoft.com/office/drawing/2014/main" id="{406FCB8A-1D2B-4BDA-9DB2-70553389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360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9" name="Freeform 449">
              <a:extLst>
                <a:ext uri="{FF2B5EF4-FFF2-40B4-BE49-F238E27FC236}">
                  <a16:creationId xmlns:a16="http://schemas.microsoft.com/office/drawing/2014/main" id="{A990AE18-0C76-46C2-B0F6-C3BD8866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685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0" name="Freeform 450">
              <a:extLst>
                <a:ext uri="{FF2B5EF4-FFF2-40B4-BE49-F238E27FC236}">
                  <a16:creationId xmlns:a16="http://schemas.microsoft.com/office/drawing/2014/main" id="{3B9FF01A-935E-455C-8E64-06251772D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312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1" name="Freeform 29">
              <a:extLst>
                <a:ext uri="{FF2B5EF4-FFF2-40B4-BE49-F238E27FC236}">
                  <a16:creationId xmlns:a16="http://schemas.microsoft.com/office/drawing/2014/main" id="{D88D0A07-AF69-42C3-BBAA-1A836D937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98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2" name="Freeform 31">
              <a:extLst>
                <a:ext uri="{FF2B5EF4-FFF2-40B4-BE49-F238E27FC236}">
                  <a16:creationId xmlns:a16="http://schemas.microsoft.com/office/drawing/2014/main" id="{B21D54DB-4207-4062-BBD2-FBFC00E6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454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3" name="Freeform 29">
              <a:extLst>
                <a:ext uri="{FF2B5EF4-FFF2-40B4-BE49-F238E27FC236}">
                  <a16:creationId xmlns:a16="http://schemas.microsoft.com/office/drawing/2014/main" id="{3A2A451F-9689-4B14-BA58-2F1788849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1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4" name="Freeform 30">
              <a:extLst>
                <a:ext uri="{FF2B5EF4-FFF2-40B4-BE49-F238E27FC236}">
                  <a16:creationId xmlns:a16="http://schemas.microsoft.com/office/drawing/2014/main" id="{3EC5D921-246F-4E9A-8C38-DBDB5938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8757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5" name="Freeform 31">
              <a:extLst>
                <a:ext uri="{FF2B5EF4-FFF2-40B4-BE49-F238E27FC236}">
                  <a16:creationId xmlns:a16="http://schemas.microsoft.com/office/drawing/2014/main" id="{0538CF54-7ACC-4114-B43B-7A4D4172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1083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6" name="Freeform 32">
              <a:extLst>
                <a:ext uri="{FF2B5EF4-FFF2-40B4-BE49-F238E27FC236}">
                  <a16:creationId xmlns:a16="http://schemas.microsoft.com/office/drawing/2014/main" id="{11E301F6-776B-4BF8-9A6D-011F3835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971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7" name="Freeform 29">
              <a:extLst>
                <a:ext uri="{FF2B5EF4-FFF2-40B4-BE49-F238E27FC236}">
                  <a16:creationId xmlns:a16="http://schemas.microsoft.com/office/drawing/2014/main" id="{E194C7E7-2518-4B40-B443-EC4BF865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7385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8" name="Freeform 30">
              <a:extLst>
                <a:ext uri="{FF2B5EF4-FFF2-40B4-BE49-F238E27FC236}">
                  <a16:creationId xmlns:a16="http://schemas.microsoft.com/office/drawing/2014/main" id="{8C421192-7469-48F1-A5C0-A4C2F922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3526" y="6596128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9" name="Freeform 31">
              <a:extLst>
                <a:ext uri="{FF2B5EF4-FFF2-40B4-BE49-F238E27FC236}">
                  <a16:creationId xmlns:a16="http://schemas.microsoft.com/office/drawing/2014/main" id="{4A565FE3-8B6C-4260-8F35-A2F21F04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5852" y="659239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0" name="Freeform 32">
              <a:extLst>
                <a:ext uri="{FF2B5EF4-FFF2-40B4-BE49-F238E27FC236}">
                  <a16:creationId xmlns:a16="http://schemas.microsoft.com/office/drawing/2014/main" id="{19C1CE71-EF7F-461D-A55F-4B5B95F0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480" y="659239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4" name="Group 1813">
            <a:extLst>
              <a:ext uri="{FF2B5EF4-FFF2-40B4-BE49-F238E27FC236}">
                <a16:creationId xmlns:a16="http://schemas.microsoft.com/office/drawing/2014/main" id="{CCBAA3F1-F5D7-47E2-8204-499FF31AC1BA}"/>
              </a:ext>
            </a:extLst>
          </p:cNvPr>
          <p:cNvGrpSpPr/>
          <p:nvPr userDrawn="1"/>
        </p:nvGrpSpPr>
        <p:grpSpPr>
          <a:xfrm>
            <a:off x="83664" y="5194450"/>
            <a:ext cx="12009863" cy="176637"/>
            <a:chOff x="83664" y="5136234"/>
            <a:chExt cx="12009863" cy="176637"/>
          </a:xfrm>
        </p:grpSpPr>
        <p:sp>
          <p:nvSpPr>
            <p:cNvPr id="1215" name="Freeform 29">
              <a:extLst>
                <a:ext uri="{FF2B5EF4-FFF2-40B4-BE49-F238E27FC236}">
                  <a16:creationId xmlns:a16="http://schemas.microsoft.com/office/drawing/2014/main" id="{B7180539-6EAC-4B74-A6A7-F4DECCA880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6" name="Freeform 30">
              <a:extLst>
                <a:ext uri="{FF2B5EF4-FFF2-40B4-BE49-F238E27FC236}">
                  <a16:creationId xmlns:a16="http://schemas.microsoft.com/office/drawing/2014/main" id="{B62EA37B-DD12-4FE2-91C5-586774DCC3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7" name="Freeform 31">
              <a:extLst>
                <a:ext uri="{FF2B5EF4-FFF2-40B4-BE49-F238E27FC236}">
                  <a16:creationId xmlns:a16="http://schemas.microsoft.com/office/drawing/2014/main" id="{7F5008A2-6C9C-4237-A669-D9420637A3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8" name="Freeform 32">
              <a:extLst>
                <a:ext uri="{FF2B5EF4-FFF2-40B4-BE49-F238E27FC236}">
                  <a16:creationId xmlns:a16="http://schemas.microsoft.com/office/drawing/2014/main" id="{92B85CBB-6218-48C7-A6AD-1224322FBC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9" name="Freeform 29">
              <a:extLst>
                <a:ext uri="{FF2B5EF4-FFF2-40B4-BE49-F238E27FC236}">
                  <a16:creationId xmlns:a16="http://schemas.microsoft.com/office/drawing/2014/main" id="{D30576A8-C16A-4494-9C99-9E55DFB4A9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0" name="Freeform 30">
              <a:extLst>
                <a:ext uri="{FF2B5EF4-FFF2-40B4-BE49-F238E27FC236}">
                  <a16:creationId xmlns:a16="http://schemas.microsoft.com/office/drawing/2014/main" id="{E42AB3B1-E898-47A3-BCC3-2CA29B9BA03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1" name="Freeform 31">
              <a:extLst>
                <a:ext uri="{FF2B5EF4-FFF2-40B4-BE49-F238E27FC236}">
                  <a16:creationId xmlns:a16="http://schemas.microsoft.com/office/drawing/2014/main" id="{D672A6A7-B2CC-49D7-869D-2F1C046A2C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2" name="Freeform 32">
              <a:extLst>
                <a:ext uri="{FF2B5EF4-FFF2-40B4-BE49-F238E27FC236}">
                  <a16:creationId xmlns:a16="http://schemas.microsoft.com/office/drawing/2014/main" id="{CA440D9D-F6B1-4284-B053-79582A5005F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3" name="Freeform 29">
              <a:extLst>
                <a:ext uri="{FF2B5EF4-FFF2-40B4-BE49-F238E27FC236}">
                  <a16:creationId xmlns:a16="http://schemas.microsoft.com/office/drawing/2014/main" id="{11425CF2-DB33-450A-85AF-5A9F828EE5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4" name="Freeform 30">
              <a:extLst>
                <a:ext uri="{FF2B5EF4-FFF2-40B4-BE49-F238E27FC236}">
                  <a16:creationId xmlns:a16="http://schemas.microsoft.com/office/drawing/2014/main" id="{E3F18B23-2B04-493F-8561-921707C759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5" name="Freeform 31">
              <a:extLst>
                <a:ext uri="{FF2B5EF4-FFF2-40B4-BE49-F238E27FC236}">
                  <a16:creationId xmlns:a16="http://schemas.microsoft.com/office/drawing/2014/main" id="{26B6FDFF-BB6F-488C-B6CC-FF1B0C83574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6" name="Freeform 32">
              <a:extLst>
                <a:ext uri="{FF2B5EF4-FFF2-40B4-BE49-F238E27FC236}">
                  <a16:creationId xmlns:a16="http://schemas.microsoft.com/office/drawing/2014/main" id="{5819D564-E20E-4922-AA51-4052BBCFA0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7" name="Freeform 29">
              <a:extLst>
                <a:ext uri="{FF2B5EF4-FFF2-40B4-BE49-F238E27FC236}">
                  <a16:creationId xmlns:a16="http://schemas.microsoft.com/office/drawing/2014/main" id="{2722FE24-1D72-4D6E-AF53-6128141A9D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8" name="Freeform 30">
              <a:extLst>
                <a:ext uri="{FF2B5EF4-FFF2-40B4-BE49-F238E27FC236}">
                  <a16:creationId xmlns:a16="http://schemas.microsoft.com/office/drawing/2014/main" id="{B8FD79A5-BF8A-4DC2-BC5B-24064D68FD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9" name="Freeform 31">
              <a:extLst>
                <a:ext uri="{FF2B5EF4-FFF2-40B4-BE49-F238E27FC236}">
                  <a16:creationId xmlns:a16="http://schemas.microsoft.com/office/drawing/2014/main" id="{C20D4256-ADDE-4906-A707-F86AFE339B0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0" name="Freeform 32">
              <a:extLst>
                <a:ext uri="{FF2B5EF4-FFF2-40B4-BE49-F238E27FC236}">
                  <a16:creationId xmlns:a16="http://schemas.microsoft.com/office/drawing/2014/main" id="{36A07B05-4B2F-40C4-96C8-776D77370D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1" name="Freeform 477">
              <a:extLst>
                <a:ext uri="{FF2B5EF4-FFF2-40B4-BE49-F238E27FC236}">
                  <a16:creationId xmlns:a16="http://schemas.microsoft.com/office/drawing/2014/main" id="{0E0FB12E-55F4-4E15-BF1A-3600750398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2" name="Freeform 478">
              <a:extLst>
                <a:ext uri="{FF2B5EF4-FFF2-40B4-BE49-F238E27FC236}">
                  <a16:creationId xmlns:a16="http://schemas.microsoft.com/office/drawing/2014/main" id="{C0C1A34B-06B6-4E43-AE56-DC6602E38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3" name="Freeform 479">
              <a:extLst>
                <a:ext uri="{FF2B5EF4-FFF2-40B4-BE49-F238E27FC236}">
                  <a16:creationId xmlns:a16="http://schemas.microsoft.com/office/drawing/2014/main" id="{DDC70FAC-4DFF-4A62-A963-DDEF4052ACC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4" name="Freeform 480">
              <a:extLst>
                <a:ext uri="{FF2B5EF4-FFF2-40B4-BE49-F238E27FC236}">
                  <a16:creationId xmlns:a16="http://schemas.microsoft.com/office/drawing/2014/main" id="{60460DC1-CD61-456C-9EE1-21C9215B31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5" name="Freeform 29">
              <a:extLst>
                <a:ext uri="{FF2B5EF4-FFF2-40B4-BE49-F238E27FC236}">
                  <a16:creationId xmlns:a16="http://schemas.microsoft.com/office/drawing/2014/main" id="{DF96326A-8A37-4BC7-867D-C9B8879D919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6" name="Freeform 31">
              <a:extLst>
                <a:ext uri="{FF2B5EF4-FFF2-40B4-BE49-F238E27FC236}">
                  <a16:creationId xmlns:a16="http://schemas.microsoft.com/office/drawing/2014/main" id="{4089E109-C701-4E02-BBE1-4D4BB79D7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7" name="Freeform 29">
              <a:extLst>
                <a:ext uri="{FF2B5EF4-FFF2-40B4-BE49-F238E27FC236}">
                  <a16:creationId xmlns:a16="http://schemas.microsoft.com/office/drawing/2014/main" id="{8E6722DC-52FD-49D8-80A8-D4B70250D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8" name="Freeform 30">
              <a:extLst>
                <a:ext uri="{FF2B5EF4-FFF2-40B4-BE49-F238E27FC236}">
                  <a16:creationId xmlns:a16="http://schemas.microsoft.com/office/drawing/2014/main" id="{27F496D1-3FD0-42DD-8D9E-B188CCA88F9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9" name="Freeform 31">
              <a:extLst>
                <a:ext uri="{FF2B5EF4-FFF2-40B4-BE49-F238E27FC236}">
                  <a16:creationId xmlns:a16="http://schemas.microsoft.com/office/drawing/2014/main" id="{8E4A8A6B-ADF8-41E7-AAD3-E96BC9962E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0" name="Freeform 32">
              <a:extLst>
                <a:ext uri="{FF2B5EF4-FFF2-40B4-BE49-F238E27FC236}">
                  <a16:creationId xmlns:a16="http://schemas.microsoft.com/office/drawing/2014/main" id="{881371C4-F13A-4BDD-87B1-1F7401A9AA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1" name="Freeform 29">
              <a:extLst>
                <a:ext uri="{FF2B5EF4-FFF2-40B4-BE49-F238E27FC236}">
                  <a16:creationId xmlns:a16="http://schemas.microsoft.com/office/drawing/2014/main" id="{2A637B4F-5C67-45C1-B3F7-F43BA8FC9A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2" name="Freeform 30">
              <a:extLst>
                <a:ext uri="{FF2B5EF4-FFF2-40B4-BE49-F238E27FC236}">
                  <a16:creationId xmlns:a16="http://schemas.microsoft.com/office/drawing/2014/main" id="{1D0DF89F-0D4B-41A5-991C-C435033F48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3" name="Freeform 31">
              <a:extLst>
                <a:ext uri="{FF2B5EF4-FFF2-40B4-BE49-F238E27FC236}">
                  <a16:creationId xmlns:a16="http://schemas.microsoft.com/office/drawing/2014/main" id="{72777DA5-4F10-4541-8FDF-4466FA4F8E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4" name="Freeform 32">
              <a:extLst>
                <a:ext uri="{FF2B5EF4-FFF2-40B4-BE49-F238E27FC236}">
                  <a16:creationId xmlns:a16="http://schemas.microsoft.com/office/drawing/2014/main" id="{6E85B0F3-5276-440A-A899-96229CBE10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5" name="Freeform 29">
              <a:extLst>
                <a:ext uri="{FF2B5EF4-FFF2-40B4-BE49-F238E27FC236}">
                  <a16:creationId xmlns:a16="http://schemas.microsoft.com/office/drawing/2014/main" id="{2D2D0166-6DBA-48B2-9F31-2BC72C665F1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6" name="Freeform 30">
              <a:extLst>
                <a:ext uri="{FF2B5EF4-FFF2-40B4-BE49-F238E27FC236}">
                  <a16:creationId xmlns:a16="http://schemas.microsoft.com/office/drawing/2014/main" id="{F068C378-FB68-462F-8755-0C118FC6104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7" name="Freeform 31">
              <a:extLst>
                <a:ext uri="{FF2B5EF4-FFF2-40B4-BE49-F238E27FC236}">
                  <a16:creationId xmlns:a16="http://schemas.microsoft.com/office/drawing/2014/main" id="{92403F96-3AD8-4AB8-B6E2-B01EA490C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8" name="Freeform 32">
              <a:extLst>
                <a:ext uri="{FF2B5EF4-FFF2-40B4-BE49-F238E27FC236}">
                  <a16:creationId xmlns:a16="http://schemas.microsoft.com/office/drawing/2014/main" id="{C777A4F9-3BD5-4B7D-AB06-EF0A69C0D7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9" name="Freeform 29">
              <a:extLst>
                <a:ext uri="{FF2B5EF4-FFF2-40B4-BE49-F238E27FC236}">
                  <a16:creationId xmlns:a16="http://schemas.microsoft.com/office/drawing/2014/main" id="{C153A88A-93D3-42B7-90DD-ACAF44C9204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0" name="Freeform 30">
              <a:extLst>
                <a:ext uri="{FF2B5EF4-FFF2-40B4-BE49-F238E27FC236}">
                  <a16:creationId xmlns:a16="http://schemas.microsoft.com/office/drawing/2014/main" id="{4D1662D6-D2C3-402E-8B19-04983AF656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1" name="Freeform 31">
              <a:extLst>
                <a:ext uri="{FF2B5EF4-FFF2-40B4-BE49-F238E27FC236}">
                  <a16:creationId xmlns:a16="http://schemas.microsoft.com/office/drawing/2014/main" id="{D21AD447-5790-4899-8EF3-D52D56BB70D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2" name="Freeform 32">
              <a:extLst>
                <a:ext uri="{FF2B5EF4-FFF2-40B4-BE49-F238E27FC236}">
                  <a16:creationId xmlns:a16="http://schemas.microsoft.com/office/drawing/2014/main" id="{A2422F99-AC27-4F53-AF40-5E31C3B91A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3" name="Freeform 499">
              <a:extLst>
                <a:ext uri="{FF2B5EF4-FFF2-40B4-BE49-F238E27FC236}">
                  <a16:creationId xmlns:a16="http://schemas.microsoft.com/office/drawing/2014/main" id="{9E6545BB-E007-44D6-BFA7-AAE76FE1EF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4" name="Freeform 500">
              <a:extLst>
                <a:ext uri="{FF2B5EF4-FFF2-40B4-BE49-F238E27FC236}">
                  <a16:creationId xmlns:a16="http://schemas.microsoft.com/office/drawing/2014/main" id="{FCF0E88F-8E54-4B7F-960A-3955C0D3F61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5" name="Freeform 501">
              <a:extLst>
                <a:ext uri="{FF2B5EF4-FFF2-40B4-BE49-F238E27FC236}">
                  <a16:creationId xmlns:a16="http://schemas.microsoft.com/office/drawing/2014/main" id="{1A85C06F-B3B9-4759-AC1D-B750C0A237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6" name="Freeform 502">
              <a:extLst>
                <a:ext uri="{FF2B5EF4-FFF2-40B4-BE49-F238E27FC236}">
                  <a16:creationId xmlns:a16="http://schemas.microsoft.com/office/drawing/2014/main" id="{9E350E57-B1CA-4EC1-9E9C-CAEB624ABF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13623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7" name="Freeform 29">
              <a:extLst>
                <a:ext uri="{FF2B5EF4-FFF2-40B4-BE49-F238E27FC236}">
                  <a16:creationId xmlns:a16="http://schemas.microsoft.com/office/drawing/2014/main" id="{519F86EE-CE41-4B42-A167-9C0788C2E7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8" name="Freeform 31">
              <a:extLst>
                <a:ext uri="{FF2B5EF4-FFF2-40B4-BE49-F238E27FC236}">
                  <a16:creationId xmlns:a16="http://schemas.microsoft.com/office/drawing/2014/main" id="{EF1F428E-F793-4218-89FB-CDC0F7F061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13623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5" name="Freeform 29">
              <a:extLst>
                <a:ext uri="{FF2B5EF4-FFF2-40B4-BE49-F238E27FC236}">
                  <a16:creationId xmlns:a16="http://schemas.microsoft.com/office/drawing/2014/main" id="{0842BAA0-B6C8-4B85-8571-2062430EE5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6" name="Freeform 30">
              <a:extLst>
                <a:ext uri="{FF2B5EF4-FFF2-40B4-BE49-F238E27FC236}">
                  <a16:creationId xmlns:a16="http://schemas.microsoft.com/office/drawing/2014/main" id="{E60348E3-731E-4284-8341-B09476ADF0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7" name="Freeform 31">
              <a:extLst>
                <a:ext uri="{FF2B5EF4-FFF2-40B4-BE49-F238E27FC236}">
                  <a16:creationId xmlns:a16="http://schemas.microsoft.com/office/drawing/2014/main" id="{1B7CC2E8-759E-40AF-83AF-DE16ED87C2A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8" name="Freeform 32">
              <a:extLst>
                <a:ext uri="{FF2B5EF4-FFF2-40B4-BE49-F238E27FC236}">
                  <a16:creationId xmlns:a16="http://schemas.microsoft.com/office/drawing/2014/main" id="{4673620C-BB6A-40E7-B6D0-F9D3998178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347B4856-1026-4B64-846A-F84687F8DF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67EB2340-902C-4179-A4B7-0FBA3BEF50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3424D28C-D6C3-41D8-BF64-6159DDBFD25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F33C611A-2EEE-4B47-8E84-29E68200FBA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3" name="Freeform 29">
              <a:extLst>
                <a:ext uri="{FF2B5EF4-FFF2-40B4-BE49-F238E27FC236}">
                  <a16:creationId xmlns:a16="http://schemas.microsoft.com/office/drawing/2014/main" id="{E733A888-77F1-452E-BDD4-2495F7B885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4" name="Freeform 30">
              <a:extLst>
                <a:ext uri="{FF2B5EF4-FFF2-40B4-BE49-F238E27FC236}">
                  <a16:creationId xmlns:a16="http://schemas.microsoft.com/office/drawing/2014/main" id="{FB36F98D-3987-4DE8-A66A-5011F6AD0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5" name="Freeform 31">
              <a:extLst>
                <a:ext uri="{FF2B5EF4-FFF2-40B4-BE49-F238E27FC236}">
                  <a16:creationId xmlns:a16="http://schemas.microsoft.com/office/drawing/2014/main" id="{D8B1926F-B8DF-41B7-AEA5-8E6282D402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6" name="Freeform 32">
              <a:extLst>
                <a:ext uri="{FF2B5EF4-FFF2-40B4-BE49-F238E27FC236}">
                  <a16:creationId xmlns:a16="http://schemas.microsoft.com/office/drawing/2014/main" id="{A26FBBE6-4D50-4CD9-8370-09A0E42BD7B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7" name="Freeform 29">
              <a:extLst>
                <a:ext uri="{FF2B5EF4-FFF2-40B4-BE49-F238E27FC236}">
                  <a16:creationId xmlns:a16="http://schemas.microsoft.com/office/drawing/2014/main" id="{8E4A4F11-88E8-4E85-8838-9B48FE718D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8" name="Freeform 30">
              <a:extLst>
                <a:ext uri="{FF2B5EF4-FFF2-40B4-BE49-F238E27FC236}">
                  <a16:creationId xmlns:a16="http://schemas.microsoft.com/office/drawing/2014/main" id="{B24B0E0C-135B-48D3-AE7A-0BD59B4651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9" name="Freeform 31">
              <a:extLst>
                <a:ext uri="{FF2B5EF4-FFF2-40B4-BE49-F238E27FC236}">
                  <a16:creationId xmlns:a16="http://schemas.microsoft.com/office/drawing/2014/main" id="{605029D5-ACCD-4BD2-9619-9E88469440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0" name="Freeform 32">
              <a:extLst>
                <a:ext uri="{FF2B5EF4-FFF2-40B4-BE49-F238E27FC236}">
                  <a16:creationId xmlns:a16="http://schemas.microsoft.com/office/drawing/2014/main" id="{A546E3D9-8FE0-4668-A4DC-4713A21127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1" name="Freeform 387">
              <a:extLst>
                <a:ext uri="{FF2B5EF4-FFF2-40B4-BE49-F238E27FC236}">
                  <a16:creationId xmlns:a16="http://schemas.microsoft.com/office/drawing/2014/main" id="{99780058-5C8C-4084-856D-DB59988C1E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2" name="Freeform 388">
              <a:extLst>
                <a:ext uri="{FF2B5EF4-FFF2-40B4-BE49-F238E27FC236}">
                  <a16:creationId xmlns:a16="http://schemas.microsoft.com/office/drawing/2014/main" id="{73C6F943-BFEF-4E33-93C1-C9FB692AB7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3" name="Freeform 389">
              <a:extLst>
                <a:ext uri="{FF2B5EF4-FFF2-40B4-BE49-F238E27FC236}">
                  <a16:creationId xmlns:a16="http://schemas.microsoft.com/office/drawing/2014/main" id="{F4C0C13B-CB01-4EC6-9FA0-E4591F1302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4" name="Freeform 390">
              <a:extLst>
                <a:ext uri="{FF2B5EF4-FFF2-40B4-BE49-F238E27FC236}">
                  <a16:creationId xmlns:a16="http://schemas.microsoft.com/office/drawing/2014/main" id="{442AEFF3-FDBC-4743-8FA6-D6BEDD4B22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5" name="Freeform 29">
              <a:extLst>
                <a:ext uri="{FF2B5EF4-FFF2-40B4-BE49-F238E27FC236}">
                  <a16:creationId xmlns:a16="http://schemas.microsoft.com/office/drawing/2014/main" id="{B959C86B-8320-4AB5-B05A-7FA6905373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6" name="Freeform 31">
              <a:extLst>
                <a:ext uri="{FF2B5EF4-FFF2-40B4-BE49-F238E27FC236}">
                  <a16:creationId xmlns:a16="http://schemas.microsoft.com/office/drawing/2014/main" id="{A815B240-3E12-4EC5-B439-449637828CF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7" name="Freeform 29">
              <a:extLst>
                <a:ext uri="{FF2B5EF4-FFF2-40B4-BE49-F238E27FC236}">
                  <a16:creationId xmlns:a16="http://schemas.microsoft.com/office/drawing/2014/main" id="{0B073F10-EC6C-484A-A883-200BAD243B0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8" name="Freeform 30">
              <a:extLst>
                <a:ext uri="{FF2B5EF4-FFF2-40B4-BE49-F238E27FC236}">
                  <a16:creationId xmlns:a16="http://schemas.microsoft.com/office/drawing/2014/main" id="{2D1DACCF-E8E4-4B19-A98A-29AB0378F6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9" name="Freeform 31">
              <a:extLst>
                <a:ext uri="{FF2B5EF4-FFF2-40B4-BE49-F238E27FC236}">
                  <a16:creationId xmlns:a16="http://schemas.microsoft.com/office/drawing/2014/main" id="{20C0B36F-900B-4861-8ADA-6A0B875E81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0" name="Freeform 32">
              <a:extLst>
                <a:ext uri="{FF2B5EF4-FFF2-40B4-BE49-F238E27FC236}">
                  <a16:creationId xmlns:a16="http://schemas.microsoft.com/office/drawing/2014/main" id="{3214DC51-B75D-4258-8FC3-52F77A7AC7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1" name="Freeform 397">
              <a:extLst>
                <a:ext uri="{FF2B5EF4-FFF2-40B4-BE49-F238E27FC236}">
                  <a16:creationId xmlns:a16="http://schemas.microsoft.com/office/drawing/2014/main" id="{175F0F99-EE84-4761-AFBB-ECB2294B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2" name="Freeform 398">
              <a:extLst>
                <a:ext uri="{FF2B5EF4-FFF2-40B4-BE49-F238E27FC236}">
                  <a16:creationId xmlns:a16="http://schemas.microsoft.com/office/drawing/2014/main" id="{BDD2B32F-1A7E-4FC7-B75C-0C64BA4525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13996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3" name="Freeform 399">
              <a:extLst>
                <a:ext uri="{FF2B5EF4-FFF2-40B4-BE49-F238E27FC236}">
                  <a16:creationId xmlns:a16="http://schemas.microsoft.com/office/drawing/2014/main" id="{ADF570D1-9B1D-4872-A11B-5EB3897FE3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13623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4" name="Freeform 400">
              <a:extLst>
                <a:ext uri="{FF2B5EF4-FFF2-40B4-BE49-F238E27FC236}">
                  <a16:creationId xmlns:a16="http://schemas.microsoft.com/office/drawing/2014/main" id="{ACDCE1EF-4B7B-4E53-8989-479C56D9EA3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13623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3" name="Group 1802">
            <a:extLst>
              <a:ext uri="{FF2B5EF4-FFF2-40B4-BE49-F238E27FC236}">
                <a16:creationId xmlns:a16="http://schemas.microsoft.com/office/drawing/2014/main" id="{C83934FF-0BB5-4BAF-B03C-B0B783135BB8}"/>
              </a:ext>
            </a:extLst>
          </p:cNvPr>
          <p:cNvGrpSpPr/>
          <p:nvPr userDrawn="1"/>
        </p:nvGrpSpPr>
        <p:grpSpPr>
          <a:xfrm>
            <a:off x="83664" y="5479484"/>
            <a:ext cx="12009864" cy="176637"/>
            <a:chOff x="83663" y="5434010"/>
            <a:chExt cx="12009864" cy="176637"/>
          </a:xfrm>
        </p:grpSpPr>
        <p:sp>
          <p:nvSpPr>
            <p:cNvPr id="1259" name="Freeform 29">
              <a:extLst>
                <a:ext uri="{FF2B5EF4-FFF2-40B4-BE49-F238E27FC236}">
                  <a16:creationId xmlns:a16="http://schemas.microsoft.com/office/drawing/2014/main" id="{24761962-1BE0-49DF-A61C-3A9ED25A8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1B031D4A-7976-4F0C-8ABE-362E31074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1" name="Freeform 31">
              <a:extLst>
                <a:ext uri="{FF2B5EF4-FFF2-40B4-BE49-F238E27FC236}">
                  <a16:creationId xmlns:a16="http://schemas.microsoft.com/office/drawing/2014/main" id="{50897A41-E564-4A00-B126-E60154E43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2" name="Freeform 32">
              <a:extLst>
                <a:ext uri="{FF2B5EF4-FFF2-40B4-BE49-F238E27FC236}">
                  <a16:creationId xmlns:a16="http://schemas.microsoft.com/office/drawing/2014/main" id="{1E759BA7-7A91-4308-B19D-A4A7E1293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3" name="Freeform 29">
              <a:extLst>
                <a:ext uri="{FF2B5EF4-FFF2-40B4-BE49-F238E27FC236}">
                  <a16:creationId xmlns:a16="http://schemas.microsoft.com/office/drawing/2014/main" id="{35F09459-B9CE-48EF-83A8-5CFA503F86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4" name="Freeform 30">
              <a:extLst>
                <a:ext uri="{FF2B5EF4-FFF2-40B4-BE49-F238E27FC236}">
                  <a16:creationId xmlns:a16="http://schemas.microsoft.com/office/drawing/2014/main" id="{E9A66D11-C858-478C-AB7C-DFF8275BA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5" name="Freeform 31">
              <a:extLst>
                <a:ext uri="{FF2B5EF4-FFF2-40B4-BE49-F238E27FC236}">
                  <a16:creationId xmlns:a16="http://schemas.microsoft.com/office/drawing/2014/main" id="{1CBF971F-E49C-41C8-88E4-4D197B388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6" name="Freeform 32">
              <a:extLst>
                <a:ext uri="{FF2B5EF4-FFF2-40B4-BE49-F238E27FC236}">
                  <a16:creationId xmlns:a16="http://schemas.microsoft.com/office/drawing/2014/main" id="{0AE1EA9E-259B-4B65-BB36-A923BBF6D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7" name="Freeform 29">
              <a:extLst>
                <a:ext uri="{FF2B5EF4-FFF2-40B4-BE49-F238E27FC236}">
                  <a16:creationId xmlns:a16="http://schemas.microsoft.com/office/drawing/2014/main" id="{E37B4C17-D22E-45C5-82B4-03F808913D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8" name="Freeform 30">
              <a:extLst>
                <a:ext uri="{FF2B5EF4-FFF2-40B4-BE49-F238E27FC236}">
                  <a16:creationId xmlns:a16="http://schemas.microsoft.com/office/drawing/2014/main" id="{7FE24AF0-5823-466E-B6D4-32129C65EF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9" name="Freeform 31">
              <a:extLst>
                <a:ext uri="{FF2B5EF4-FFF2-40B4-BE49-F238E27FC236}">
                  <a16:creationId xmlns:a16="http://schemas.microsoft.com/office/drawing/2014/main" id="{8EB3838D-312E-4ED4-AE71-2178C0BC8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0" name="Freeform 32">
              <a:extLst>
                <a:ext uri="{FF2B5EF4-FFF2-40B4-BE49-F238E27FC236}">
                  <a16:creationId xmlns:a16="http://schemas.microsoft.com/office/drawing/2014/main" id="{94C93F6A-D61B-4403-BC23-B4BD75C08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1" name="Freeform 29">
              <a:extLst>
                <a:ext uri="{FF2B5EF4-FFF2-40B4-BE49-F238E27FC236}">
                  <a16:creationId xmlns:a16="http://schemas.microsoft.com/office/drawing/2014/main" id="{2EDBC7ED-78A2-447B-8259-224089695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2" name="Freeform 30">
              <a:extLst>
                <a:ext uri="{FF2B5EF4-FFF2-40B4-BE49-F238E27FC236}">
                  <a16:creationId xmlns:a16="http://schemas.microsoft.com/office/drawing/2014/main" id="{BE583CF6-1A7B-4535-9AFE-6A7B756C0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3" name="Freeform 31">
              <a:extLst>
                <a:ext uri="{FF2B5EF4-FFF2-40B4-BE49-F238E27FC236}">
                  <a16:creationId xmlns:a16="http://schemas.microsoft.com/office/drawing/2014/main" id="{D390214D-59ED-4E2A-8BDB-AEF473BA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4" name="Freeform 32">
              <a:extLst>
                <a:ext uri="{FF2B5EF4-FFF2-40B4-BE49-F238E27FC236}">
                  <a16:creationId xmlns:a16="http://schemas.microsoft.com/office/drawing/2014/main" id="{CA032B65-51C1-4942-A474-470A06043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5" name="Freeform 521">
              <a:extLst>
                <a:ext uri="{FF2B5EF4-FFF2-40B4-BE49-F238E27FC236}">
                  <a16:creationId xmlns:a16="http://schemas.microsoft.com/office/drawing/2014/main" id="{B62B3504-3C00-4E37-BF17-0840E8DD5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6" name="Freeform 522">
              <a:extLst>
                <a:ext uri="{FF2B5EF4-FFF2-40B4-BE49-F238E27FC236}">
                  <a16:creationId xmlns:a16="http://schemas.microsoft.com/office/drawing/2014/main" id="{9897F029-9C43-4E3F-AEDC-6A78A84B4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7" name="Freeform 523">
              <a:extLst>
                <a:ext uri="{FF2B5EF4-FFF2-40B4-BE49-F238E27FC236}">
                  <a16:creationId xmlns:a16="http://schemas.microsoft.com/office/drawing/2014/main" id="{39334582-743E-462A-97FA-3B9F6775D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8" name="Freeform 524">
              <a:extLst>
                <a:ext uri="{FF2B5EF4-FFF2-40B4-BE49-F238E27FC236}">
                  <a16:creationId xmlns:a16="http://schemas.microsoft.com/office/drawing/2014/main" id="{8AC5052F-74BF-447E-9782-694CFD77A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9" name="Freeform 29">
              <a:extLst>
                <a:ext uri="{FF2B5EF4-FFF2-40B4-BE49-F238E27FC236}">
                  <a16:creationId xmlns:a16="http://schemas.microsoft.com/office/drawing/2014/main" id="{DC9E3538-3D27-4A21-BAB0-A256D3486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0" name="Freeform 31">
              <a:extLst>
                <a:ext uri="{FF2B5EF4-FFF2-40B4-BE49-F238E27FC236}">
                  <a16:creationId xmlns:a16="http://schemas.microsoft.com/office/drawing/2014/main" id="{B2A2E517-DA4F-4563-A485-B1F778F56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1" name="Freeform 29">
              <a:extLst>
                <a:ext uri="{FF2B5EF4-FFF2-40B4-BE49-F238E27FC236}">
                  <a16:creationId xmlns:a16="http://schemas.microsoft.com/office/drawing/2014/main" id="{531F3092-E77B-4A14-BF15-79EA2F0D8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2" name="Freeform 30">
              <a:extLst>
                <a:ext uri="{FF2B5EF4-FFF2-40B4-BE49-F238E27FC236}">
                  <a16:creationId xmlns:a16="http://schemas.microsoft.com/office/drawing/2014/main" id="{0FA81383-5E86-492A-BFE4-BD08A178D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3" name="Freeform 31">
              <a:extLst>
                <a:ext uri="{FF2B5EF4-FFF2-40B4-BE49-F238E27FC236}">
                  <a16:creationId xmlns:a16="http://schemas.microsoft.com/office/drawing/2014/main" id="{097B81D6-4F8F-4D65-B6F7-89F58561F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4" name="Freeform 32">
              <a:extLst>
                <a:ext uri="{FF2B5EF4-FFF2-40B4-BE49-F238E27FC236}">
                  <a16:creationId xmlns:a16="http://schemas.microsoft.com/office/drawing/2014/main" id="{D45B9F3E-34C1-4ABA-898F-CFB0DB55F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29946AF2-BAC1-429E-9627-C8F28E02A5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6" name="Freeform 30">
              <a:extLst>
                <a:ext uri="{FF2B5EF4-FFF2-40B4-BE49-F238E27FC236}">
                  <a16:creationId xmlns:a16="http://schemas.microsoft.com/office/drawing/2014/main" id="{513C5CC5-2FCA-4012-BE7E-F9C7EE298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7" name="Freeform 31">
              <a:extLst>
                <a:ext uri="{FF2B5EF4-FFF2-40B4-BE49-F238E27FC236}">
                  <a16:creationId xmlns:a16="http://schemas.microsoft.com/office/drawing/2014/main" id="{573BCBCE-901E-4E29-A89F-0376FC3A2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8" name="Freeform 32">
              <a:extLst>
                <a:ext uri="{FF2B5EF4-FFF2-40B4-BE49-F238E27FC236}">
                  <a16:creationId xmlns:a16="http://schemas.microsoft.com/office/drawing/2014/main" id="{A39B88C2-9830-40E3-BAC6-A9E3BD81D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9" name="Freeform 29">
              <a:extLst>
                <a:ext uri="{FF2B5EF4-FFF2-40B4-BE49-F238E27FC236}">
                  <a16:creationId xmlns:a16="http://schemas.microsoft.com/office/drawing/2014/main" id="{20899E7F-0310-4685-A2F2-5B4E6148F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0" name="Freeform 30">
              <a:extLst>
                <a:ext uri="{FF2B5EF4-FFF2-40B4-BE49-F238E27FC236}">
                  <a16:creationId xmlns:a16="http://schemas.microsoft.com/office/drawing/2014/main" id="{DBEC7EC4-819E-423C-9EAC-4A8FE8053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1" name="Freeform 31">
              <a:extLst>
                <a:ext uri="{FF2B5EF4-FFF2-40B4-BE49-F238E27FC236}">
                  <a16:creationId xmlns:a16="http://schemas.microsoft.com/office/drawing/2014/main" id="{5D86AE80-A356-454F-B1D5-81A99A242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2" name="Freeform 32">
              <a:extLst>
                <a:ext uri="{FF2B5EF4-FFF2-40B4-BE49-F238E27FC236}">
                  <a16:creationId xmlns:a16="http://schemas.microsoft.com/office/drawing/2014/main" id="{1B45853C-2B42-4BFE-B820-CF227EEB6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3" name="Freeform 29">
              <a:extLst>
                <a:ext uri="{FF2B5EF4-FFF2-40B4-BE49-F238E27FC236}">
                  <a16:creationId xmlns:a16="http://schemas.microsoft.com/office/drawing/2014/main" id="{0AE4CDB1-81A7-4B5E-B99B-2C4F31ADF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4" name="Freeform 30">
              <a:extLst>
                <a:ext uri="{FF2B5EF4-FFF2-40B4-BE49-F238E27FC236}">
                  <a16:creationId xmlns:a16="http://schemas.microsoft.com/office/drawing/2014/main" id="{33A7D983-066B-465D-9AD4-2E0E44967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5" name="Freeform 31">
              <a:extLst>
                <a:ext uri="{FF2B5EF4-FFF2-40B4-BE49-F238E27FC236}">
                  <a16:creationId xmlns:a16="http://schemas.microsoft.com/office/drawing/2014/main" id="{5AAAB512-0256-4DB7-908E-BCD189213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6" name="Freeform 32">
              <a:extLst>
                <a:ext uri="{FF2B5EF4-FFF2-40B4-BE49-F238E27FC236}">
                  <a16:creationId xmlns:a16="http://schemas.microsoft.com/office/drawing/2014/main" id="{8637A79E-B4AC-4807-ADE1-0662B5E33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7" name="Freeform 543">
              <a:extLst>
                <a:ext uri="{FF2B5EF4-FFF2-40B4-BE49-F238E27FC236}">
                  <a16:creationId xmlns:a16="http://schemas.microsoft.com/office/drawing/2014/main" id="{3D4C7B03-9126-4902-B359-4891BE95C4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8" name="Freeform 544">
              <a:extLst>
                <a:ext uri="{FF2B5EF4-FFF2-40B4-BE49-F238E27FC236}">
                  <a16:creationId xmlns:a16="http://schemas.microsoft.com/office/drawing/2014/main" id="{DF312E01-F755-491C-93A4-EA08984A5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9" name="Freeform 545">
              <a:extLst>
                <a:ext uri="{FF2B5EF4-FFF2-40B4-BE49-F238E27FC236}">
                  <a16:creationId xmlns:a16="http://schemas.microsoft.com/office/drawing/2014/main" id="{83CFDB02-61D4-49CB-9A00-2398F42BD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0" name="Freeform 546">
              <a:extLst>
                <a:ext uri="{FF2B5EF4-FFF2-40B4-BE49-F238E27FC236}">
                  <a16:creationId xmlns:a16="http://schemas.microsoft.com/office/drawing/2014/main" id="{DF18EFB1-312A-4586-9660-ECD85A2235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543401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1" name="Freeform 29">
              <a:extLst>
                <a:ext uri="{FF2B5EF4-FFF2-40B4-BE49-F238E27FC236}">
                  <a16:creationId xmlns:a16="http://schemas.microsoft.com/office/drawing/2014/main" id="{2649A64F-AE31-4023-9308-86D697BF0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543774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2" name="Freeform 31">
              <a:extLst>
                <a:ext uri="{FF2B5EF4-FFF2-40B4-BE49-F238E27FC236}">
                  <a16:creationId xmlns:a16="http://schemas.microsoft.com/office/drawing/2014/main" id="{6A59C11F-BCED-45E9-BF66-C2BD701C0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543401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5" name="Freeform 30">
              <a:extLst>
                <a:ext uri="{FF2B5EF4-FFF2-40B4-BE49-F238E27FC236}">
                  <a16:creationId xmlns:a16="http://schemas.microsoft.com/office/drawing/2014/main" id="{5FE51355-35E3-49E8-85A3-D4D72E6D7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6" name="Freeform 32">
              <a:extLst>
                <a:ext uri="{FF2B5EF4-FFF2-40B4-BE49-F238E27FC236}">
                  <a16:creationId xmlns:a16="http://schemas.microsoft.com/office/drawing/2014/main" id="{B6FC7311-C922-4951-B4A9-3C7D94EEE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7" name="Freeform 403">
              <a:extLst>
                <a:ext uri="{FF2B5EF4-FFF2-40B4-BE49-F238E27FC236}">
                  <a16:creationId xmlns:a16="http://schemas.microsoft.com/office/drawing/2014/main" id="{0745F8EF-637D-4A8F-B232-883E8FA58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8" name="Freeform 404">
              <a:extLst>
                <a:ext uri="{FF2B5EF4-FFF2-40B4-BE49-F238E27FC236}">
                  <a16:creationId xmlns:a16="http://schemas.microsoft.com/office/drawing/2014/main" id="{ADA9168B-2EAD-4D0B-BFD2-8FF84ABC11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9" name="Freeform 405">
              <a:extLst>
                <a:ext uri="{FF2B5EF4-FFF2-40B4-BE49-F238E27FC236}">
                  <a16:creationId xmlns:a16="http://schemas.microsoft.com/office/drawing/2014/main" id="{D680F632-EA80-466A-B637-B37E6B442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0" name="Freeform 406">
              <a:extLst>
                <a:ext uri="{FF2B5EF4-FFF2-40B4-BE49-F238E27FC236}">
                  <a16:creationId xmlns:a16="http://schemas.microsoft.com/office/drawing/2014/main" id="{91714576-22C0-42FB-9AF4-742596689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3D32113D-5E75-41BC-9D3E-C15D86CF4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2" name="Freeform 31">
              <a:extLst>
                <a:ext uri="{FF2B5EF4-FFF2-40B4-BE49-F238E27FC236}">
                  <a16:creationId xmlns:a16="http://schemas.microsoft.com/office/drawing/2014/main" id="{6B435127-BAB5-4229-AFE6-5EAAE46AB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3" name="Freeform 29">
              <a:extLst>
                <a:ext uri="{FF2B5EF4-FFF2-40B4-BE49-F238E27FC236}">
                  <a16:creationId xmlns:a16="http://schemas.microsoft.com/office/drawing/2014/main" id="{14F03D5D-EC2E-4153-B5F1-5002D0BEA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4" name="Freeform 30">
              <a:extLst>
                <a:ext uri="{FF2B5EF4-FFF2-40B4-BE49-F238E27FC236}">
                  <a16:creationId xmlns:a16="http://schemas.microsoft.com/office/drawing/2014/main" id="{2B304D4D-AD6D-4EA7-AE62-CD69CC13E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5" name="Freeform 31">
              <a:extLst>
                <a:ext uri="{FF2B5EF4-FFF2-40B4-BE49-F238E27FC236}">
                  <a16:creationId xmlns:a16="http://schemas.microsoft.com/office/drawing/2014/main" id="{0F4033CB-C43A-4E10-BFD5-AA7D4C27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6" name="Freeform 32">
              <a:extLst>
                <a:ext uri="{FF2B5EF4-FFF2-40B4-BE49-F238E27FC236}">
                  <a16:creationId xmlns:a16="http://schemas.microsoft.com/office/drawing/2014/main" id="{A61EAF2D-62B3-42CF-A806-ADB144F390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7" name="Freeform 29">
              <a:extLst>
                <a:ext uri="{FF2B5EF4-FFF2-40B4-BE49-F238E27FC236}">
                  <a16:creationId xmlns:a16="http://schemas.microsoft.com/office/drawing/2014/main" id="{C1628E29-6AD6-4202-ADB0-374FADBC3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8" name="Freeform 30">
              <a:extLst>
                <a:ext uri="{FF2B5EF4-FFF2-40B4-BE49-F238E27FC236}">
                  <a16:creationId xmlns:a16="http://schemas.microsoft.com/office/drawing/2014/main" id="{A6C4A2C5-7FCF-4D03-8316-5371BA56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9" name="Freeform 31">
              <a:extLst>
                <a:ext uri="{FF2B5EF4-FFF2-40B4-BE49-F238E27FC236}">
                  <a16:creationId xmlns:a16="http://schemas.microsoft.com/office/drawing/2014/main" id="{B0014A71-19F9-425B-93A2-EC759EE1C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0" name="Freeform 32">
              <a:extLst>
                <a:ext uri="{FF2B5EF4-FFF2-40B4-BE49-F238E27FC236}">
                  <a16:creationId xmlns:a16="http://schemas.microsoft.com/office/drawing/2014/main" id="{338F3D9B-FFBB-44A6-A3E3-EA26702F0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1" name="Freeform 29">
              <a:extLst>
                <a:ext uri="{FF2B5EF4-FFF2-40B4-BE49-F238E27FC236}">
                  <a16:creationId xmlns:a16="http://schemas.microsoft.com/office/drawing/2014/main" id="{941A3535-264B-48D6-B67C-A1C07A01D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2" name="Freeform 30">
              <a:extLst>
                <a:ext uri="{FF2B5EF4-FFF2-40B4-BE49-F238E27FC236}">
                  <a16:creationId xmlns:a16="http://schemas.microsoft.com/office/drawing/2014/main" id="{51C05916-32DF-47B5-9DB3-589CA4F0E4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3" name="Freeform 31">
              <a:extLst>
                <a:ext uri="{FF2B5EF4-FFF2-40B4-BE49-F238E27FC236}">
                  <a16:creationId xmlns:a16="http://schemas.microsoft.com/office/drawing/2014/main" id="{78328BBB-9B86-4E84-AE5F-4377FF1E7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4" name="Freeform 32">
              <a:extLst>
                <a:ext uri="{FF2B5EF4-FFF2-40B4-BE49-F238E27FC236}">
                  <a16:creationId xmlns:a16="http://schemas.microsoft.com/office/drawing/2014/main" id="{B85870DC-6C88-48B6-9D53-EFFBC7B7B7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5" name="Freeform 29">
              <a:extLst>
                <a:ext uri="{FF2B5EF4-FFF2-40B4-BE49-F238E27FC236}">
                  <a16:creationId xmlns:a16="http://schemas.microsoft.com/office/drawing/2014/main" id="{414E8086-C64D-42AD-AA34-2AD145104B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6" name="Freeform 30">
              <a:extLst>
                <a:ext uri="{FF2B5EF4-FFF2-40B4-BE49-F238E27FC236}">
                  <a16:creationId xmlns:a16="http://schemas.microsoft.com/office/drawing/2014/main" id="{46EC6941-0A23-427F-98FD-7AB5A0EDD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7" name="Freeform 31">
              <a:extLst>
                <a:ext uri="{FF2B5EF4-FFF2-40B4-BE49-F238E27FC236}">
                  <a16:creationId xmlns:a16="http://schemas.microsoft.com/office/drawing/2014/main" id="{C8BCF97B-6666-44B0-8C74-38E6C1D9D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8" name="Freeform 32">
              <a:extLst>
                <a:ext uri="{FF2B5EF4-FFF2-40B4-BE49-F238E27FC236}">
                  <a16:creationId xmlns:a16="http://schemas.microsoft.com/office/drawing/2014/main" id="{DDED85AC-F417-4ADD-A972-895C6A04C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9" name="Freeform 425">
              <a:extLst>
                <a:ext uri="{FF2B5EF4-FFF2-40B4-BE49-F238E27FC236}">
                  <a16:creationId xmlns:a16="http://schemas.microsoft.com/office/drawing/2014/main" id="{7D3FA6D2-BBF7-4AB6-BAE7-F97BDA36F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0" name="Freeform 426">
              <a:extLst>
                <a:ext uri="{FF2B5EF4-FFF2-40B4-BE49-F238E27FC236}">
                  <a16:creationId xmlns:a16="http://schemas.microsoft.com/office/drawing/2014/main" id="{DD4AE243-9527-43B7-8E22-4DB119A90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1" name="Freeform 427">
              <a:extLst>
                <a:ext uri="{FF2B5EF4-FFF2-40B4-BE49-F238E27FC236}">
                  <a16:creationId xmlns:a16="http://schemas.microsoft.com/office/drawing/2014/main" id="{9E810988-B15D-4D06-8C31-03E393EF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2" name="Freeform 428">
              <a:extLst>
                <a:ext uri="{FF2B5EF4-FFF2-40B4-BE49-F238E27FC236}">
                  <a16:creationId xmlns:a16="http://schemas.microsoft.com/office/drawing/2014/main" id="{CBE90BFD-D2FD-463C-ADE7-36CF46E2D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5434010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3" name="Freeform 29">
              <a:extLst>
                <a:ext uri="{FF2B5EF4-FFF2-40B4-BE49-F238E27FC236}">
                  <a16:creationId xmlns:a16="http://schemas.microsoft.com/office/drawing/2014/main" id="{60B33612-949E-4A25-A20C-E2AC5C4BE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5437740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4" name="Freeform 31">
              <a:extLst>
                <a:ext uri="{FF2B5EF4-FFF2-40B4-BE49-F238E27FC236}">
                  <a16:creationId xmlns:a16="http://schemas.microsoft.com/office/drawing/2014/main" id="{5BCF30E3-D5E7-42B9-8C53-E32EBA0F76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5434010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9" name="Group 1818">
            <a:extLst>
              <a:ext uri="{FF2B5EF4-FFF2-40B4-BE49-F238E27FC236}">
                <a16:creationId xmlns:a16="http://schemas.microsoft.com/office/drawing/2014/main" id="{430371C6-CFD6-408B-A6C1-DC1E1EE72F2C}"/>
              </a:ext>
            </a:extLst>
          </p:cNvPr>
          <p:cNvGrpSpPr/>
          <p:nvPr userDrawn="1"/>
        </p:nvGrpSpPr>
        <p:grpSpPr>
          <a:xfrm>
            <a:off x="83664" y="5764518"/>
            <a:ext cx="12009863" cy="176637"/>
            <a:chOff x="83664" y="5724319"/>
            <a:chExt cx="12009863" cy="176637"/>
          </a:xfrm>
        </p:grpSpPr>
        <p:sp>
          <p:nvSpPr>
            <p:cNvPr id="1303" name="Freeform 29">
              <a:extLst>
                <a:ext uri="{FF2B5EF4-FFF2-40B4-BE49-F238E27FC236}">
                  <a16:creationId xmlns:a16="http://schemas.microsoft.com/office/drawing/2014/main" id="{76F6D8B6-6BD2-4272-8D1A-8594E2E336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4" name="Freeform 30">
              <a:extLst>
                <a:ext uri="{FF2B5EF4-FFF2-40B4-BE49-F238E27FC236}">
                  <a16:creationId xmlns:a16="http://schemas.microsoft.com/office/drawing/2014/main" id="{4DFD24A8-D2FE-487B-8890-BA4F47601F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5" name="Freeform 31">
              <a:extLst>
                <a:ext uri="{FF2B5EF4-FFF2-40B4-BE49-F238E27FC236}">
                  <a16:creationId xmlns:a16="http://schemas.microsoft.com/office/drawing/2014/main" id="{EF023B29-83A2-4349-A49F-63CB6FDC03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6" name="Freeform 32">
              <a:extLst>
                <a:ext uri="{FF2B5EF4-FFF2-40B4-BE49-F238E27FC236}">
                  <a16:creationId xmlns:a16="http://schemas.microsoft.com/office/drawing/2014/main" id="{24273691-B1F2-43AA-9CDC-337C56B722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7" name="Freeform 29">
              <a:extLst>
                <a:ext uri="{FF2B5EF4-FFF2-40B4-BE49-F238E27FC236}">
                  <a16:creationId xmlns:a16="http://schemas.microsoft.com/office/drawing/2014/main" id="{847CC484-884A-45BC-AA54-3E30BD3C03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8" name="Freeform 30">
              <a:extLst>
                <a:ext uri="{FF2B5EF4-FFF2-40B4-BE49-F238E27FC236}">
                  <a16:creationId xmlns:a16="http://schemas.microsoft.com/office/drawing/2014/main" id="{83147C3B-7021-44A9-B700-12F9A5F71D1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9" name="Freeform 31">
              <a:extLst>
                <a:ext uri="{FF2B5EF4-FFF2-40B4-BE49-F238E27FC236}">
                  <a16:creationId xmlns:a16="http://schemas.microsoft.com/office/drawing/2014/main" id="{A8377CDA-8747-4D10-B729-241E206312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0" name="Freeform 32">
              <a:extLst>
                <a:ext uri="{FF2B5EF4-FFF2-40B4-BE49-F238E27FC236}">
                  <a16:creationId xmlns:a16="http://schemas.microsoft.com/office/drawing/2014/main" id="{32D762D3-237F-4FA6-8E85-44DC18D6E7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1" name="Freeform 29">
              <a:extLst>
                <a:ext uri="{FF2B5EF4-FFF2-40B4-BE49-F238E27FC236}">
                  <a16:creationId xmlns:a16="http://schemas.microsoft.com/office/drawing/2014/main" id="{2980A753-A266-422C-95DF-90CFF7247A5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2" name="Freeform 30">
              <a:extLst>
                <a:ext uri="{FF2B5EF4-FFF2-40B4-BE49-F238E27FC236}">
                  <a16:creationId xmlns:a16="http://schemas.microsoft.com/office/drawing/2014/main" id="{9531792C-52CE-40E4-AC35-088E0EED663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3" name="Freeform 31">
              <a:extLst>
                <a:ext uri="{FF2B5EF4-FFF2-40B4-BE49-F238E27FC236}">
                  <a16:creationId xmlns:a16="http://schemas.microsoft.com/office/drawing/2014/main" id="{45E64826-832D-44F4-8B48-6B48FBC99B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4" name="Freeform 32">
              <a:extLst>
                <a:ext uri="{FF2B5EF4-FFF2-40B4-BE49-F238E27FC236}">
                  <a16:creationId xmlns:a16="http://schemas.microsoft.com/office/drawing/2014/main" id="{AC6F8EB2-0C2F-4A85-907B-092FB26E481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5" name="Freeform 29">
              <a:extLst>
                <a:ext uri="{FF2B5EF4-FFF2-40B4-BE49-F238E27FC236}">
                  <a16:creationId xmlns:a16="http://schemas.microsoft.com/office/drawing/2014/main" id="{59876DBB-6429-46AD-AD13-211C3AA443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6" name="Freeform 30">
              <a:extLst>
                <a:ext uri="{FF2B5EF4-FFF2-40B4-BE49-F238E27FC236}">
                  <a16:creationId xmlns:a16="http://schemas.microsoft.com/office/drawing/2014/main" id="{DE0CC428-3A8D-46A1-891F-54F21BFFD4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7" name="Freeform 31">
              <a:extLst>
                <a:ext uri="{FF2B5EF4-FFF2-40B4-BE49-F238E27FC236}">
                  <a16:creationId xmlns:a16="http://schemas.microsoft.com/office/drawing/2014/main" id="{6C51269A-FAB2-4E9D-83F6-306397BA5C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8" name="Freeform 32">
              <a:extLst>
                <a:ext uri="{FF2B5EF4-FFF2-40B4-BE49-F238E27FC236}">
                  <a16:creationId xmlns:a16="http://schemas.microsoft.com/office/drawing/2014/main" id="{CB4C8C5E-D6C3-4E3F-904B-F8292FB963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9" name="Freeform 565">
              <a:extLst>
                <a:ext uri="{FF2B5EF4-FFF2-40B4-BE49-F238E27FC236}">
                  <a16:creationId xmlns:a16="http://schemas.microsoft.com/office/drawing/2014/main" id="{2D662F8C-2DD5-4599-9C26-B32FFCE7D19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0" name="Freeform 566">
              <a:extLst>
                <a:ext uri="{FF2B5EF4-FFF2-40B4-BE49-F238E27FC236}">
                  <a16:creationId xmlns:a16="http://schemas.microsoft.com/office/drawing/2014/main" id="{CBD85F42-3664-472E-9958-BABF492997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1" name="Freeform 567">
              <a:extLst>
                <a:ext uri="{FF2B5EF4-FFF2-40B4-BE49-F238E27FC236}">
                  <a16:creationId xmlns:a16="http://schemas.microsoft.com/office/drawing/2014/main" id="{395CCF77-8F1B-4B34-A334-E4DD8C6EB2C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2" name="Freeform 568">
              <a:extLst>
                <a:ext uri="{FF2B5EF4-FFF2-40B4-BE49-F238E27FC236}">
                  <a16:creationId xmlns:a16="http://schemas.microsoft.com/office/drawing/2014/main" id="{7CA16FC4-4ABC-4A07-94A2-233476A0678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3" name="Freeform 29">
              <a:extLst>
                <a:ext uri="{FF2B5EF4-FFF2-40B4-BE49-F238E27FC236}">
                  <a16:creationId xmlns:a16="http://schemas.microsoft.com/office/drawing/2014/main" id="{CF0EE68E-6988-417D-8083-2C0439098F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4" name="Freeform 31">
              <a:extLst>
                <a:ext uri="{FF2B5EF4-FFF2-40B4-BE49-F238E27FC236}">
                  <a16:creationId xmlns:a16="http://schemas.microsoft.com/office/drawing/2014/main" id="{5977FCAA-6899-4D75-8AB1-2624D81AD53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5" name="Freeform 29">
              <a:extLst>
                <a:ext uri="{FF2B5EF4-FFF2-40B4-BE49-F238E27FC236}">
                  <a16:creationId xmlns:a16="http://schemas.microsoft.com/office/drawing/2014/main" id="{D2C1A5AD-A619-4253-B25B-CFBFB9DFD1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6" name="Freeform 30">
              <a:extLst>
                <a:ext uri="{FF2B5EF4-FFF2-40B4-BE49-F238E27FC236}">
                  <a16:creationId xmlns:a16="http://schemas.microsoft.com/office/drawing/2014/main" id="{D3255226-FDF0-442E-B7DA-41DF04E842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7" name="Freeform 31">
              <a:extLst>
                <a:ext uri="{FF2B5EF4-FFF2-40B4-BE49-F238E27FC236}">
                  <a16:creationId xmlns:a16="http://schemas.microsoft.com/office/drawing/2014/main" id="{56F12368-9674-487C-AA80-7051B6041B4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8" name="Freeform 32">
              <a:extLst>
                <a:ext uri="{FF2B5EF4-FFF2-40B4-BE49-F238E27FC236}">
                  <a16:creationId xmlns:a16="http://schemas.microsoft.com/office/drawing/2014/main" id="{711832B8-9449-4913-BC68-BB0BD02481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9" name="Freeform 29">
              <a:extLst>
                <a:ext uri="{FF2B5EF4-FFF2-40B4-BE49-F238E27FC236}">
                  <a16:creationId xmlns:a16="http://schemas.microsoft.com/office/drawing/2014/main" id="{BC64ABF5-449B-4223-8659-3E32FE8DE0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0" name="Freeform 30">
              <a:extLst>
                <a:ext uri="{FF2B5EF4-FFF2-40B4-BE49-F238E27FC236}">
                  <a16:creationId xmlns:a16="http://schemas.microsoft.com/office/drawing/2014/main" id="{D0386E01-BB64-4325-8B00-5C600DEEDAC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1" name="Freeform 31">
              <a:extLst>
                <a:ext uri="{FF2B5EF4-FFF2-40B4-BE49-F238E27FC236}">
                  <a16:creationId xmlns:a16="http://schemas.microsoft.com/office/drawing/2014/main" id="{DBAF5DF2-1187-4DC5-921F-3D582C6F0B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2" name="Freeform 32">
              <a:extLst>
                <a:ext uri="{FF2B5EF4-FFF2-40B4-BE49-F238E27FC236}">
                  <a16:creationId xmlns:a16="http://schemas.microsoft.com/office/drawing/2014/main" id="{BBF9735B-F5C8-4CF2-B2EE-C9FCF344D8B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3" name="Freeform 29">
              <a:extLst>
                <a:ext uri="{FF2B5EF4-FFF2-40B4-BE49-F238E27FC236}">
                  <a16:creationId xmlns:a16="http://schemas.microsoft.com/office/drawing/2014/main" id="{46F34481-AADE-476B-95C7-F05DD5C2D8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4" name="Freeform 30">
              <a:extLst>
                <a:ext uri="{FF2B5EF4-FFF2-40B4-BE49-F238E27FC236}">
                  <a16:creationId xmlns:a16="http://schemas.microsoft.com/office/drawing/2014/main" id="{96C4BC29-4C4A-4077-8182-396DBB576B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5" name="Freeform 31">
              <a:extLst>
                <a:ext uri="{FF2B5EF4-FFF2-40B4-BE49-F238E27FC236}">
                  <a16:creationId xmlns:a16="http://schemas.microsoft.com/office/drawing/2014/main" id="{217570C4-36E4-4AA8-BFD0-1019A9231CC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6" name="Freeform 32">
              <a:extLst>
                <a:ext uri="{FF2B5EF4-FFF2-40B4-BE49-F238E27FC236}">
                  <a16:creationId xmlns:a16="http://schemas.microsoft.com/office/drawing/2014/main" id="{AAA2BEA2-D2FC-4C19-99F4-8DBCBF2A0B1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7" name="Freeform 29">
              <a:extLst>
                <a:ext uri="{FF2B5EF4-FFF2-40B4-BE49-F238E27FC236}">
                  <a16:creationId xmlns:a16="http://schemas.microsoft.com/office/drawing/2014/main" id="{E8C97EAE-833F-49B4-AEB5-3B929C844A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8" name="Freeform 30">
              <a:extLst>
                <a:ext uri="{FF2B5EF4-FFF2-40B4-BE49-F238E27FC236}">
                  <a16:creationId xmlns:a16="http://schemas.microsoft.com/office/drawing/2014/main" id="{0550D09E-8869-4325-86CD-E108995DDBD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9" name="Freeform 31">
              <a:extLst>
                <a:ext uri="{FF2B5EF4-FFF2-40B4-BE49-F238E27FC236}">
                  <a16:creationId xmlns:a16="http://schemas.microsoft.com/office/drawing/2014/main" id="{A9AFA8E4-18B6-4581-845D-9F13360964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0" name="Freeform 32">
              <a:extLst>
                <a:ext uri="{FF2B5EF4-FFF2-40B4-BE49-F238E27FC236}">
                  <a16:creationId xmlns:a16="http://schemas.microsoft.com/office/drawing/2014/main" id="{6CAD8EC6-D576-46BF-B70A-9EBB15C8AB6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1" name="Freeform 587">
              <a:extLst>
                <a:ext uri="{FF2B5EF4-FFF2-40B4-BE49-F238E27FC236}">
                  <a16:creationId xmlns:a16="http://schemas.microsoft.com/office/drawing/2014/main" id="{6FD8427B-CE40-4DD8-939B-2E18546C94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2" name="Freeform 588">
              <a:extLst>
                <a:ext uri="{FF2B5EF4-FFF2-40B4-BE49-F238E27FC236}">
                  <a16:creationId xmlns:a16="http://schemas.microsoft.com/office/drawing/2014/main" id="{1B04A065-D77F-4A68-AEB5-3AEBC37AE9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3" name="Freeform 589">
              <a:extLst>
                <a:ext uri="{FF2B5EF4-FFF2-40B4-BE49-F238E27FC236}">
                  <a16:creationId xmlns:a16="http://schemas.microsoft.com/office/drawing/2014/main" id="{44131293-3CDB-4ECB-98B7-B1224768E8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4" name="Freeform 590">
              <a:extLst>
                <a:ext uri="{FF2B5EF4-FFF2-40B4-BE49-F238E27FC236}">
                  <a16:creationId xmlns:a16="http://schemas.microsoft.com/office/drawing/2014/main" id="{ED8566A8-1CB8-47B1-814A-30A8D700A5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5724320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5" name="Freeform 29">
              <a:extLst>
                <a:ext uri="{FF2B5EF4-FFF2-40B4-BE49-F238E27FC236}">
                  <a16:creationId xmlns:a16="http://schemas.microsoft.com/office/drawing/2014/main" id="{F106ACD6-8A0C-452C-9A2E-A347698669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6" name="Freeform 31">
              <a:extLst>
                <a:ext uri="{FF2B5EF4-FFF2-40B4-BE49-F238E27FC236}">
                  <a16:creationId xmlns:a16="http://schemas.microsoft.com/office/drawing/2014/main" id="{D7BB2413-B04D-4328-872C-0F581970589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5724320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5" name="Freeform 29">
              <a:extLst>
                <a:ext uri="{FF2B5EF4-FFF2-40B4-BE49-F238E27FC236}">
                  <a16:creationId xmlns:a16="http://schemas.microsoft.com/office/drawing/2014/main" id="{63FBF41C-AEB3-4046-A826-595978A1D0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6" name="Freeform 30">
              <a:extLst>
                <a:ext uri="{FF2B5EF4-FFF2-40B4-BE49-F238E27FC236}">
                  <a16:creationId xmlns:a16="http://schemas.microsoft.com/office/drawing/2014/main" id="{9122AE30-BACF-4CCD-9B07-5CE73BF3877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7" name="Freeform 31">
              <a:extLst>
                <a:ext uri="{FF2B5EF4-FFF2-40B4-BE49-F238E27FC236}">
                  <a16:creationId xmlns:a16="http://schemas.microsoft.com/office/drawing/2014/main" id="{2BC13C36-EDC8-446A-8384-E3A8538FA7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8" name="Freeform 32">
              <a:extLst>
                <a:ext uri="{FF2B5EF4-FFF2-40B4-BE49-F238E27FC236}">
                  <a16:creationId xmlns:a16="http://schemas.microsoft.com/office/drawing/2014/main" id="{D7AA2B38-1811-47A6-AEA8-A6C69DAE363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9" name="Freeform 29">
              <a:extLst>
                <a:ext uri="{FF2B5EF4-FFF2-40B4-BE49-F238E27FC236}">
                  <a16:creationId xmlns:a16="http://schemas.microsoft.com/office/drawing/2014/main" id="{7F56B87E-4822-4DEB-AD21-D72B4C92F3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0" name="Freeform 30">
              <a:extLst>
                <a:ext uri="{FF2B5EF4-FFF2-40B4-BE49-F238E27FC236}">
                  <a16:creationId xmlns:a16="http://schemas.microsoft.com/office/drawing/2014/main" id="{148BD1A7-F4DB-4E65-A923-A25E0DF9B2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1" name="Freeform 31">
              <a:extLst>
                <a:ext uri="{FF2B5EF4-FFF2-40B4-BE49-F238E27FC236}">
                  <a16:creationId xmlns:a16="http://schemas.microsoft.com/office/drawing/2014/main" id="{9BCBF8E9-7DB4-4612-9579-AC569187C9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2" name="Freeform 32">
              <a:extLst>
                <a:ext uri="{FF2B5EF4-FFF2-40B4-BE49-F238E27FC236}">
                  <a16:creationId xmlns:a16="http://schemas.microsoft.com/office/drawing/2014/main" id="{88034BA7-AB65-4694-A441-5ABD835443E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3" name="Freeform 29">
              <a:extLst>
                <a:ext uri="{FF2B5EF4-FFF2-40B4-BE49-F238E27FC236}">
                  <a16:creationId xmlns:a16="http://schemas.microsoft.com/office/drawing/2014/main" id="{7EBC240C-323B-4BA3-8164-D697285675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4" name="Freeform 30">
              <a:extLst>
                <a:ext uri="{FF2B5EF4-FFF2-40B4-BE49-F238E27FC236}">
                  <a16:creationId xmlns:a16="http://schemas.microsoft.com/office/drawing/2014/main" id="{24A0EAE1-0284-47CE-A39A-3AF503AE18B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5" name="Freeform 31">
              <a:extLst>
                <a:ext uri="{FF2B5EF4-FFF2-40B4-BE49-F238E27FC236}">
                  <a16:creationId xmlns:a16="http://schemas.microsoft.com/office/drawing/2014/main" id="{61BB443E-D8F0-4D82-99A9-CA1FB7C4E0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6" name="Freeform 32">
              <a:extLst>
                <a:ext uri="{FF2B5EF4-FFF2-40B4-BE49-F238E27FC236}">
                  <a16:creationId xmlns:a16="http://schemas.microsoft.com/office/drawing/2014/main" id="{5642677F-134C-4D89-B5B4-D5AE60337D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7" name="Freeform 29">
              <a:extLst>
                <a:ext uri="{FF2B5EF4-FFF2-40B4-BE49-F238E27FC236}">
                  <a16:creationId xmlns:a16="http://schemas.microsoft.com/office/drawing/2014/main" id="{2FF181D4-C7D1-47ED-8B83-C171872939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8" name="Freeform 30">
              <a:extLst>
                <a:ext uri="{FF2B5EF4-FFF2-40B4-BE49-F238E27FC236}">
                  <a16:creationId xmlns:a16="http://schemas.microsoft.com/office/drawing/2014/main" id="{B1448889-2EB5-4CFF-A526-397C04A76F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9" name="Freeform 31">
              <a:extLst>
                <a:ext uri="{FF2B5EF4-FFF2-40B4-BE49-F238E27FC236}">
                  <a16:creationId xmlns:a16="http://schemas.microsoft.com/office/drawing/2014/main" id="{ACF26832-7C8D-4682-A2C7-D65C9627112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0" name="Freeform 32">
              <a:extLst>
                <a:ext uri="{FF2B5EF4-FFF2-40B4-BE49-F238E27FC236}">
                  <a16:creationId xmlns:a16="http://schemas.microsoft.com/office/drawing/2014/main" id="{A7B707C2-3B30-4325-916A-C035BA66E05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1" name="Freeform 447">
              <a:extLst>
                <a:ext uri="{FF2B5EF4-FFF2-40B4-BE49-F238E27FC236}">
                  <a16:creationId xmlns:a16="http://schemas.microsoft.com/office/drawing/2014/main" id="{B5707B81-2347-40FB-84BF-AEB5490F300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2" name="Freeform 448">
              <a:extLst>
                <a:ext uri="{FF2B5EF4-FFF2-40B4-BE49-F238E27FC236}">
                  <a16:creationId xmlns:a16="http://schemas.microsoft.com/office/drawing/2014/main" id="{EDFB3693-1210-41B0-AD66-C0EAE648E18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3" name="Freeform 449">
              <a:extLst>
                <a:ext uri="{FF2B5EF4-FFF2-40B4-BE49-F238E27FC236}">
                  <a16:creationId xmlns:a16="http://schemas.microsoft.com/office/drawing/2014/main" id="{21E3AC9C-D382-47FB-BE24-2BF4044A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4" name="Freeform 450">
              <a:extLst>
                <a:ext uri="{FF2B5EF4-FFF2-40B4-BE49-F238E27FC236}">
                  <a16:creationId xmlns:a16="http://schemas.microsoft.com/office/drawing/2014/main" id="{4C88C642-8E68-4914-B1A4-98DDDF3D2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5" name="Freeform 29">
              <a:extLst>
                <a:ext uri="{FF2B5EF4-FFF2-40B4-BE49-F238E27FC236}">
                  <a16:creationId xmlns:a16="http://schemas.microsoft.com/office/drawing/2014/main" id="{3B7262F5-655D-4CF0-8D93-A07F9E6202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6" name="Freeform 31">
              <a:extLst>
                <a:ext uri="{FF2B5EF4-FFF2-40B4-BE49-F238E27FC236}">
                  <a16:creationId xmlns:a16="http://schemas.microsoft.com/office/drawing/2014/main" id="{2E7DA8FB-4D80-45CD-B2E7-59776911A2F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7" name="Freeform 29">
              <a:extLst>
                <a:ext uri="{FF2B5EF4-FFF2-40B4-BE49-F238E27FC236}">
                  <a16:creationId xmlns:a16="http://schemas.microsoft.com/office/drawing/2014/main" id="{4B93FA50-2829-4B7C-9A02-57F45E9EC2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8" name="Freeform 30">
              <a:extLst>
                <a:ext uri="{FF2B5EF4-FFF2-40B4-BE49-F238E27FC236}">
                  <a16:creationId xmlns:a16="http://schemas.microsoft.com/office/drawing/2014/main" id="{36F8BAF9-9F80-45F2-BD7C-9503AEBA09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9" name="Freeform 31">
              <a:extLst>
                <a:ext uri="{FF2B5EF4-FFF2-40B4-BE49-F238E27FC236}">
                  <a16:creationId xmlns:a16="http://schemas.microsoft.com/office/drawing/2014/main" id="{8BB9088D-8A28-43F2-9C65-4BC5D5117C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0" name="Freeform 32">
              <a:extLst>
                <a:ext uri="{FF2B5EF4-FFF2-40B4-BE49-F238E27FC236}">
                  <a16:creationId xmlns:a16="http://schemas.microsoft.com/office/drawing/2014/main" id="{2A1860C0-E052-4551-B0A4-9FCD86C5B0A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1" name="Freeform 29">
              <a:extLst>
                <a:ext uri="{FF2B5EF4-FFF2-40B4-BE49-F238E27FC236}">
                  <a16:creationId xmlns:a16="http://schemas.microsoft.com/office/drawing/2014/main" id="{EACDC31D-CF23-461A-8CA5-E7A173E443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2" name="Freeform 30">
              <a:extLst>
                <a:ext uri="{FF2B5EF4-FFF2-40B4-BE49-F238E27FC236}">
                  <a16:creationId xmlns:a16="http://schemas.microsoft.com/office/drawing/2014/main" id="{A80DB1DC-E6EE-402A-AD77-948CFACF1CD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5728051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3" name="Freeform 31">
              <a:extLst>
                <a:ext uri="{FF2B5EF4-FFF2-40B4-BE49-F238E27FC236}">
                  <a16:creationId xmlns:a16="http://schemas.microsoft.com/office/drawing/2014/main" id="{AF79D9E3-AF8D-4346-B927-CBB14C23873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5724319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4" name="Freeform 32">
              <a:extLst>
                <a:ext uri="{FF2B5EF4-FFF2-40B4-BE49-F238E27FC236}">
                  <a16:creationId xmlns:a16="http://schemas.microsoft.com/office/drawing/2014/main" id="{B1E0B898-03AA-4946-8793-2B6BD79C7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5724319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6" name="Group 1815">
            <a:extLst>
              <a:ext uri="{FF2B5EF4-FFF2-40B4-BE49-F238E27FC236}">
                <a16:creationId xmlns:a16="http://schemas.microsoft.com/office/drawing/2014/main" id="{2664D0B0-09D6-4FA8-82F9-5E73C364D9F6}"/>
              </a:ext>
            </a:extLst>
          </p:cNvPr>
          <p:cNvGrpSpPr/>
          <p:nvPr userDrawn="1"/>
        </p:nvGrpSpPr>
        <p:grpSpPr>
          <a:xfrm>
            <a:off x="83663" y="4339348"/>
            <a:ext cx="12009863" cy="176637"/>
            <a:chOff x="83663" y="4268156"/>
            <a:chExt cx="12009863" cy="176637"/>
          </a:xfrm>
        </p:grpSpPr>
        <p:sp>
          <p:nvSpPr>
            <p:cNvPr id="1439" name="Freeform 29">
              <a:extLst>
                <a:ext uri="{FF2B5EF4-FFF2-40B4-BE49-F238E27FC236}">
                  <a16:creationId xmlns:a16="http://schemas.microsoft.com/office/drawing/2014/main" id="{338F2019-30B7-4940-A78F-943E9FC2B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0" name="Freeform 30">
              <a:extLst>
                <a:ext uri="{FF2B5EF4-FFF2-40B4-BE49-F238E27FC236}">
                  <a16:creationId xmlns:a16="http://schemas.microsoft.com/office/drawing/2014/main" id="{A9F8DAD2-3476-42FF-ACE8-7A8E996301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1" name="Freeform 31">
              <a:extLst>
                <a:ext uri="{FF2B5EF4-FFF2-40B4-BE49-F238E27FC236}">
                  <a16:creationId xmlns:a16="http://schemas.microsoft.com/office/drawing/2014/main" id="{9681D8EC-C42F-4FB2-A598-A7D236B59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2" name="Freeform 32">
              <a:extLst>
                <a:ext uri="{FF2B5EF4-FFF2-40B4-BE49-F238E27FC236}">
                  <a16:creationId xmlns:a16="http://schemas.microsoft.com/office/drawing/2014/main" id="{24A63BF5-FA4A-40E3-B7C1-C198B848A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3" name="Freeform 29">
              <a:extLst>
                <a:ext uri="{FF2B5EF4-FFF2-40B4-BE49-F238E27FC236}">
                  <a16:creationId xmlns:a16="http://schemas.microsoft.com/office/drawing/2014/main" id="{0189455C-E4C5-4047-8F26-FC042299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4" name="Freeform 30">
              <a:extLst>
                <a:ext uri="{FF2B5EF4-FFF2-40B4-BE49-F238E27FC236}">
                  <a16:creationId xmlns:a16="http://schemas.microsoft.com/office/drawing/2014/main" id="{A670E9A0-4F94-4CC5-B60F-C2D155742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5" name="Freeform 31">
              <a:extLst>
                <a:ext uri="{FF2B5EF4-FFF2-40B4-BE49-F238E27FC236}">
                  <a16:creationId xmlns:a16="http://schemas.microsoft.com/office/drawing/2014/main" id="{E336D6CE-6654-46BC-B8A9-6398208B1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6" name="Freeform 32">
              <a:extLst>
                <a:ext uri="{FF2B5EF4-FFF2-40B4-BE49-F238E27FC236}">
                  <a16:creationId xmlns:a16="http://schemas.microsoft.com/office/drawing/2014/main" id="{2C1E14D6-7B7C-4DC4-9C71-DEB9CDCC6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7" name="Freeform 29">
              <a:extLst>
                <a:ext uri="{FF2B5EF4-FFF2-40B4-BE49-F238E27FC236}">
                  <a16:creationId xmlns:a16="http://schemas.microsoft.com/office/drawing/2014/main" id="{E54D5085-E3BB-4802-9D55-A8A025BA9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8" name="Freeform 30">
              <a:extLst>
                <a:ext uri="{FF2B5EF4-FFF2-40B4-BE49-F238E27FC236}">
                  <a16:creationId xmlns:a16="http://schemas.microsoft.com/office/drawing/2014/main" id="{CFE93082-32AA-428C-845E-3B01F1557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9" name="Freeform 31">
              <a:extLst>
                <a:ext uri="{FF2B5EF4-FFF2-40B4-BE49-F238E27FC236}">
                  <a16:creationId xmlns:a16="http://schemas.microsoft.com/office/drawing/2014/main" id="{04F2075C-F771-4B38-8AA6-19DFF6DA3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0" name="Freeform 32">
              <a:extLst>
                <a:ext uri="{FF2B5EF4-FFF2-40B4-BE49-F238E27FC236}">
                  <a16:creationId xmlns:a16="http://schemas.microsoft.com/office/drawing/2014/main" id="{15626077-0892-4F56-9E9A-A91CAFC84C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1" name="Freeform 29">
              <a:extLst>
                <a:ext uri="{FF2B5EF4-FFF2-40B4-BE49-F238E27FC236}">
                  <a16:creationId xmlns:a16="http://schemas.microsoft.com/office/drawing/2014/main" id="{DA548E9E-2CBC-4D21-AF0B-BE2CBB268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2" name="Freeform 30">
              <a:extLst>
                <a:ext uri="{FF2B5EF4-FFF2-40B4-BE49-F238E27FC236}">
                  <a16:creationId xmlns:a16="http://schemas.microsoft.com/office/drawing/2014/main" id="{6E8B55B4-4C66-411A-9C93-29B6E763A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3" name="Freeform 31">
              <a:extLst>
                <a:ext uri="{FF2B5EF4-FFF2-40B4-BE49-F238E27FC236}">
                  <a16:creationId xmlns:a16="http://schemas.microsoft.com/office/drawing/2014/main" id="{7433CDB3-2ACF-4924-91A9-800FF65DA6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4" name="Freeform 32">
              <a:extLst>
                <a:ext uri="{FF2B5EF4-FFF2-40B4-BE49-F238E27FC236}">
                  <a16:creationId xmlns:a16="http://schemas.microsoft.com/office/drawing/2014/main" id="{F533035C-8739-479E-BF14-00C92FDC8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5" name="Freeform 477">
              <a:extLst>
                <a:ext uri="{FF2B5EF4-FFF2-40B4-BE49-F238E27FC236}">
                  <a16:creationId xmlns:a16="http://schemas.microsoft.com/office/drawing/2014/main" id="{7A45CC5D-8BC5-41BD-8D1B-7973FE3A9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6" name="Freeform 478">
              <a:extLst>
                <a:ext uri="{FF2B5EF4-FFF2-40B4-BE49-F238E27FC236}">
                  <a16:creationId xmlns:a16="http://schemas.microsoft.com/office/drawing/2014/main" id="{246A887A-2A17-4D09-A6CB-9106C899C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7" name="Freeform 479">
              <a:extLst>
                <a:ext uri="{FF2B5EF4-FFF2-40B4-BE49-F238E27FC236}">
                  <a16:creationId xmlns:a16="http://schemas.microsoft.com/office/drawing/2014/main" id="{E4865FF5-56B9-4618-B1C1-604520E2B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8" name="Freeform 480">
              <a:extLst>
                <a:ext uri="{FF2B5EF4-FFF2-40B4-BE49-F238E27FC236}">
                  <a16:creationId xmlns:a16="http://schemas.microsoft.com/office/drawing/2014/main" id="{D66DFE4A-CD08-4133-B866-22E5E3D11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9" name="Freeform 29">
              <a:extLst>
                <a:ext uri="{FF2B5EF4-FFF2-40B4-BE49-F238E27FC236}">
                  <a16:creationId xmlns:a16="http://schemas.microsoft.com/office/drawing/2014/main" id="{78D81E66-FEA8-4693-A372-72256233F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0" name="Freeform 31">
              <a:extLst>
                <a:ext uri="{FF2B5EF4-FFF2-40B4-BE49-F238E27FC236}">
                  <a16:creationId xmlns:a16="http://schemas.microsoft.com/office/drawing/2014/main" id="{924970A0-4510-4D6D-9B59-B1AD1432CC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1" name="Freeform 29">
              <a:extLst>
                <a:ext uri="{FF2B5EF4-FFF2-40B4-BE49-F238E27FC236}">
                  <a16:creationId xmlns:a16="http://schemas.microsoft.com/office/drawing/2014/main" id="{E40FB3BA-EB8B-4C2A-95C9-83F1140D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2" name="Freeform 30">
              <a:extLst>
                <a:ext uri="{FF2B5EF4-FFF2-40B4-BE49-F238E27FC236}">
                  <a16:creationId xmlns:a16="http://schemas.microsoft.com/office/drawing/2014/main" id="{2FF5D27C-7410-4784-B7E2-B8804036A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3" name="Freeform 31">
              <a:extLst>
                <a:ext uri="{FF2B5EF4-FFF2-40B4-BE49-F238E27FC236}">
                  <a16:creationId xmlns:a16="http://schemas.microsoft.com/office/drawing/2014/main" id="{6BDC48F9-D85C-4B3F-86C9-05EA08EFA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4" name="Freeform 32">
              <a:extLst>
                <a:ext uri="{FF2B5EF4-FFF2-40B4-BE49-F238E27FC236}">
                  <a16:creationId xmlns:a16="http://schemas.microsoft.com/office/drawing/2014/main" id="{CC5C7652-6138-4377-9A9F-963D444E4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5" name="Freeform 29">
              <a:extLst>
                <a:ext uri="{FF2B5EF4-FFF2-40B4-BE49-F238E27FC236}">
                  <a16:creationId xmlns:a16="http://schemas.microsoft.com/office/drawing/2014/main" id="{2A3F4B02-0C46-449C-B640-C8A3F324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6" name="Freeform 30">
              <a:extLst>
                <a:ext uri="{FF2B5EF4-FFF2-40B4-BE49-F238E27FC236}">
                  <a16:creationId xmlns:a16="http://schemas.microsoft.com/office/drawing/2014/main" id="{00771A03-8824-461A-B3A4-E460D2E5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7" name="Freeform 31">
              <a:extLst>
                <a:ext uri="{FF2B5EF4-FFF2-40B4-BE49-F238E27FC236}">
                  <a16:creationId xmlns:a16="http://schemas.microsoft.com/office/drawing/2014/main" id="{B37EF2DC-D837-47C1-BAF4-0A9B28E70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8" name="Freeform 32">
              <a:extLst>
                <a:ext uri="{FF2B5EF4-FFF2-40B4-BE49-F238E27FC236}">
                  <a16:creationId xmlns:a16="http://schemas.microsoft.com/office/drawing/2014/main" id="{05438C75-FC41-45DF-9044-4FE2B41F9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9" name="Freeform 29">
              <a:extLst>
                <a:ext uri="{FF2B5EF4-FFF2-40B4-BE49-F238E27FC236}">
                  <a16:creationId xmlns:a16="http://schemas.microsoft.com/office/drawing/2014/main" id="{DE619581-9854-4CDD-A993-242FA47715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0" name="Freeform 30">
              <a:extLst>
                <a:ext uri="{FF2B5EF4-FFF2-40B4-BE49-F238E27FC236}">
                  <a16:creationId xmlns:a16="http://schemas.microsoft.com/office/drawing/2014/main" id="{8E3B601F-C801-4EC3-A533-23E9F91C3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1" name="Freeform 31">
              <a:extLst>
                <a:ext uri="{FF2B5EF4-FFF2-40B4-BE49-F238E27FC236}">
                  <a16:creationId xmlns:a16="http://schemas.microsoft.com/office/drawing/2014/main" id="{E8A6149C-50C4-4FC2-BA79-A54B0E020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2" name="Freeform 32">
              <a:extLst>
                <a:ext uri="{FF2B5EF4-FFF2-40B4-BE49-F238E27FC236}">
                  <a16:creationId xmlns:a16="http://schemas.microsoft.com/office/drawing/2014/main" id="{253A8C38-23AB-4365-B938-B302B431C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3" name="Freeform 29">
              <a:extLst>
                <a:ext uri="{FF2B5EF4-FFF2-40B4-BE49-F238E27FC236}">
                  <a16:creationId xmlns:a16="http://schemas.microsoft.com/office/drawing/2014/main" id="{382E235D-D964-4D7B-8FD5-7F4D354131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4" name="Freeform 30">
              <a:extLst>
                <a:ext uri="{FF2B5EF4-FFF2-40B4-BE49-F238E27FC236}">
                  <a16:creationId xmlns:a16="http://schemas.microsoft.com/office/drawing/2014/main" id="{DB740A09-9C2B-4629-8CF5-C2B6C256B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5" name="Freeform 31">
              <a:extLst>
                <a:ext uri="{FF2B5EF4-FFF2-40B4-BE49-F238E27FC236}">
                  <a16:creationId xmlns:a16="http://schemas.microsoft.com/office/drawing/2014/main" id="{F3BE38D0-3DDF-4CEC-9791-609B497D90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6" name="Freeform 32">
              <a:extLst>
                <a:ext uri="{FF2B5EF4-FFF2-40B4-BE49-F238E27FC236}">
                  <a16:creationId xmlns:a16="http://schemas.microsoft.com/office/drawing/2014/main" id="{3B03933F-D52A-432D-AE9F-8D9234113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7" name="Freeform 499">
              <a:extLst>
                <a:ext uri="{FF2B5EF4-FFF2-40B4-BE49-F238E27FC236}">
                  <a16:creationId xmlns:a16="http://schemas.microsoft.com/office/drawing/2014/main" id="{5A4AEFAF-63D8-44BB-AE45-9545D2085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8" name="Freeform 500">
              <a:extLst>
                <a:ext uri="{FF2B5EF4-FFF2-40B4-BE49-F238E27FC236}">
                  <a16:creationId xmlns:a16="http://schemas.microsoft.com/office/drawing/2014/main" id="{2BB82494-4BA1-40E6-9E2A-F58B0AEF6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9" name="Freeform 501">
              <a:extLst>
                <a:ext uri="{FF2B5EF4-FFF2-40B4-BE49-F238E27FC236}">
                  <a16:creationId xmlns:a16="http://schemas.microsoft.com/office/drawing/2014/main" id="{9F6C5321-F033-4DAF-B0F4-A74525DB3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0" name="Freeform 502">
              <a:extLst>
                <a:ext uri="{FF2B5EF4-FFF2-40B4-BE49-F238E27FC236}">
                  <a16:creationId xmlns:a16="http://schemas.microsoft.com/office/drawing/2014/main" id="{D6151E53-BCED-451D-84EF-E182739DF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268156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1" name="Freeform 29">
              <a:extLst>
                <a:ext uri="{FF2B5EF4-FFF2-40B4-BE49-F238E27FC236}">
                  <a16:creationId xmlns:a16="http://schemas.microsoft.com/office/drawing/2014/main" id="{3111E34A-3388-465E-83CD-198A78D5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2" name="Freeform 31">
              <a:extLst>
                <a:ext uri="{FF2B5EF4-FFF2-40B4-BE49-F238E27FC236}">
                  <a16:creationId xmlns:a16="http://schemas.microsoft.com/office/drawing/2014/main" id="{8C386E69-1238-4C66-8BF5-BC80D3B9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268156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9" name="Freeform 29">
              <a:extLst>
                <a:ext uri="{FF2B5EF4-FFF2-40B4-BE49-F238E27FC236}">
                  <a16:creationId xmlns:a16="http://schemas.microsoft.com/office/drawing/2014/main" id="{4812AC64-8206-4874-8920-4FF50F74C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0" name="Freeform 30">
              <a:extLst>
                <a:ext uri="{FF2B5EF4-FFF2-40B4-BE49-F238E27FC236}">
                  <a16:creationId xmlns:a16="http://schemas.microsoft.com/office/drawing/2014/main" id="{4B3C723A-1097-47DE-A2B4-F8D4DE5E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1" name="Freeform 31">
              <a:extLst>
                <a:ext uri="{FF2B5EF4-FFF2-40B4-BE49-F238E27FC236}">
                  <a16:creationId xmlns:a16="http://schemas.microsoft.com/office/drawing/2014/main" id="{5F1AC1EA-A808-45F9-8E2A-8DFB8DEA7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2" name="Freeform 32">
              <a:extLst>
                <a:ext uri="{FF2B5EF4-FFF2-40B4-BE49-F238E27FC236}">
                  <a16:creationId xmlns:a16="http://schemas.microsoft.com/office/drawing/2014/main" id="{C1782D5D-53B7-49AA-BB85-2256601387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3" name="Freeform 29">
              <a:extLst>
                <a:ext uri="{FF2B5EF4-FFF2-40B4-BE49-F238E27FC236}">
                  <a16:creationId xmlns:a16="http://schemas.microsoft.com/office/drawing/2014/main" id="{1643AFEE-5E62-43D3-99A8-7F14209367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4" name="Freeform 30">
              <a:extLst>
                <a:ext uri="{FF2B5EF4-FFF2-40B4-BE49-F238E27FC236}">
                  <a16:creationId xmlns:a16="http://schemas.microsoft.com/office/drawing/2014/main" id="{290C7006-CF1F-4094-AE94-11B190852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5" name="Freeform 31">
              <a:extLst>
                <a:ext uri="{FF2B5EF4-FFF2-40B4-BE49-F238E27FC236}">
                  <a16:creationId xmlns:a16="http://schemas.microsoft.com/office/drawing/2014/main" id="{FB0E67D2-2174-491A-B60D-683E92B23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6" name="Freeform 32">
              <a:extLst>
                <a:ext uri="{FF2B5EF4-FFF2-40B4-BE49-F238E27FC236}">
                  <a16:creationId xmlns:a16="http://schemas.microsoft.com/office/drawing/2014/main" id="{A49BFDEE-B2E5-4A79-B9B7-95A44E3A2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7" name="Freeform 29">
              <a:extLst>
                <a:ext uri="{FF2B5EF4-FFF2-40B4-BE49-F238E27FC236}">
                  <a16:creationId xmlns:a16="http://schemas.microsoft.com/office/drawing/2014/main" id="{63AD8FE8-EA3A-4ECE-8417-80888AA99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8" name="Freeform 30">
              <a:extLst>
                <a:ext uri="{FF2B5EF4-FFF2-40B4-BE49-F238E27FC236}">
                  <a16:creationId xmlns:a16="http://schemas.microsoft.com/office/drawing/2014/main" id="{F273511D-9A4C-4E63-B37B-1D415FB30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9" name="Freeform 31">
              <a:extLst>
                <a:ext uri="{FF2B5EF4-FFF2-40B4-BE49-F238E27FC236}">
                  <a16:creationId xmlns:a16="http://schemas.microsoft.com/office/drawing/2014/main" id="{10B7B65E-BBB1-41B7-A4A5-C231AA00F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0" name="Freeform 32">
              <a:extLst>
                <a:ext uri="{FF2B5EF4-FFF2-40B4-BE49-F238E27FC236}">
                  <a16:creationId xmlns:a16="http://schemas.microsoft.com/office/drawing/2014/main" id="{274C6834-FB5B-4D95-A67A-25025402C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1" name="Freeform 29">
              <a:extLst>
                <a:ext uri="{FF2B5EF4-FFF2-40B4-BE49-F238E27FC236}">
                  <a16:creationId xmlns:a16="http://schemas.microsoft.com/office/drawing/2014/main" id="{D1C3A114-2E61-49AE-BEF2-5E4ADA6FF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2" name="Freeform 30">
              <a:extLst>
                <a:ext uri="{FF2B5EF4-FFF2-40B4-BE49-F238E27FC236}">
                  <a16:creationId xmlns:a16="http://schemas.microsoft.com/office/drawing/2014/main" id="{5C79E0F9-2E7D-4924-97CF-ACCC0943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3" name="Freeform 31">
              <a:extLst>
                <a:ext uri="{FF2B5EF4-FFF2-40B4-BE49-F238E27FC236}">
                  <a16:creationId xmlns:a16="http://schemas.microsoft.com/office/drawing/2014/main" id="{9E3D83BD-EB97-45D4-8DB9-5D98F5703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4" name="Freeform 32">
              <a:extLst>
                <a:ext uri="{FF2B5EF4-FFF2-40B4-BE49-F238E27FC236}">
                  <a16:creationId xmlns:a16="http://schemas.microsoft.com/office/drawing/2014/main" id="{03A750A3-5E66-42B0-8F35-A27F836ECA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5" name="Freeform 387">
              <a:extLst>
                <a:ext uri="{FF2B5EF4-FFF2-40B4-BE49-F238E27FC236}">
                  <a16:creationId xmlns:a16="http://schemas.microsoft.com/office/drawing/2014/main" id="{6281DA3F-CC25-49E5-A66F-D1C5E3A8E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6" name="Freeform 388">
              <a:extLst>
                <a:ext uri="{FF2B5EF4-FFF2-40B4-BE49-F238E27FC236}">
                  <a16:creationId xmlns:a16="http://schemas.microsoft.com/office/drawing/2014/main" id="{777BF4C0-C01F-47BA-BBE7-65F078FB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7" name="Freeform 389">
              <a:extLst>
                <a:ext uri="{FF2B5EF4-FFF2-40B4-BE49-F238E27FC236}">
                  <a16:creationId xmlns:a16="http://schemas.microsoft.com/office/drawing/2014/main" id="{4567BBA9-E18E-4ACE-A327-E3F8744B9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8" name="Freeform 390">
              <a:extLst>
                <a:ext uri="{FF2B5EF4-FFF2-40B4-BE49-F238E27FC236}">
                  <a16:creationId xmlns:a16="http://schemas.microsoft.com/office/drawing/2014/main" id="{94CED3DB-9321-488E-B8F3-A14947652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9" name="Freeform 29">
              <a:extLst>
                <a:ext uri="{FF2B5EF4-FFF2-40B4-BE49-F238E27FC236}">
                  <a16:creationId xmlns:a16="http://schemas.microsoft.com/office/drawing/2014/main" id="{E0DCD76E-41A0-4E54-A199-A4D1DEF05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0" name="Freeform 31">
              <a:extLst>
                <a:ext uri="{FF2B5EF4-FFF2-40B4-BE49-F238E27FC236}">
                  <a16:creationId xmlns:a16="http://schemas.microsoft.com/office/drawing/2014/main" id="{4573DADF-B71E-48A1-810F-4A59580B12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1" name="Freeform 29">
              <a:extLst>
                <a:ext uri="{FF2B5EF4-FFF2-40B4-BE49-F238E27FC236}">
                  <a16:creationId xmlns:a16="http://schemas.microsoft.com/office/drawing/2014/main" id="{36BB6503-5721-4913-B98C-335FEDF85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2" name="Freeform 30">
              <a:extLst>
                <a:ext uri="{FF2B5EF4-FFF2-40B4-BE49-F238E27FC236}">
                  <a16:creationId xmlns:a16="http://schemas.microsoft.com/office/drawing/2014/main" id="{5BFFB639-C4B5-4D63-970D-89BBF17C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3" name="Freeform 31">
              <a:extLst>
                <a:ext uri="{FF2B5EF4-FFF2-40B4-BE49-F238E27FC236}">
                  <a16:creationId xmlns:a16="http://schemas.microsoft.com/office/drawing/2014/main" id="{B58A182B-4A34-46DB-8B84-AD0414095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4" name="Freeform 32">
              <a:extLst>
                <a:ext uri="{FF2B5EF4-FFF2-40B4-BE49-F238E27FC236}">
                  <a16:creationId xmlns:a16="http://schemas.microsoft.com/office/drawing/2014/main" id="{6A72788A-690F-4F1D-B649-425ED8E0C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5" name="Freeform 397">
              <a:extLst>
                <a:ext uri="{FF2B5EF4-FFF2-40B4-BE49-F238E27FC236}">
                  <a16:creationId xmlns:a16="http://schemas.microsoft.com/office/drawing/2014/main" id="{06E03F44-3285-488D-AAA1-4D81913011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6" name="Freeform 398">
              <a:extLst>
                <a:ext uri="{FF2B5EF4-FFF2-40B4-BE49-F238E27FC236}">
                  <a16:creationId xmlns:a16="http://schemas.microsoft.com/office/drawing/2014/main" id="{19C15FB1-7603-42FD-8D30-73790AECC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271887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7" name="Freeform 399">
              <a:extLst>
                <a:ext uri="{FF2B5EF4-FFF2-40B4-BE49-F238E27FC236}">
                  <a16:creationId xmlns:a16="http://schemas.microsoft.com/office/drawing/2014/main" id="{99AF4FB3-B6A8-4620-AC8D-D4610F9C8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268156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8" name="Freeform 400">
              <a:extLst>
                <a:ext uri="{FF2B5EF4-FFF2-40B4-BE49-F238E27FC236}">
                  <a16:creationId xmlns:a16="http://schemas.microsoft.com/office/drawing/2014/main" id="{D01F5421-B470-48C5-8853-A376B42CE9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268156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1D84FA7B-137F-435D-8123-CAB304758178}"/>
              </a:ext>
            </a:extLst>
          </p:cNvPr>
          <p:cNvGrpSpPr/>
          <p:nvPr userDrawn="1"/>
        </p:nvGrpSpPr>
        <p:grpSpPr>
          <a:xfrm>
            <a:off x="83664" y="4624382"/>
            <a:ext cx="12009864" cy="176637"/>
            <a:chOff x="83663" y="4565932"/>
            <a:chExt cx="12009864" cy="176637"/>
          </a:xfrm>
        </p:grpSpPr>
        <p:sp>
          <p:nvSpPr>
            <p:cNvPr id="1483" name="Freeform 29">
              <a:extLst>
                <a:ext uri="{FF2B5EF4-FFF2-40B4-BE49-F238E27FC236}">
                  <a16:creationId xmlns:a16="http://schemas.microsoft.com/office/drawing/2014/main" id="{C937C581-F1E8-4EE5-A0EB-72611DAEEF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4" name="Freeform 30">
              <a:extLst>
                <a:ext uri="{FF2B5EF4-FFF2-40B4-BE49-F238E27FC236}">
                  <a16:creationId xmlns:a16="http://schemas.microsoft.com/office/drawing/2014/main" id="{8AB6E3AC-6856-4DAF-999A-381193C542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5" name="Freeform 31">
              <a:extLst>
                <a:ext uri="{FF2B5EF4-FFF2-40B4-BE49-F238E27FC236}">
                  <a16:creationId xmlns:a16="http://schemas.microsoft.com/office/drawing/2014/main" id="{65FBE7BB-D0B5-49F5-B626-D60B901DB95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6" name="Freeform 32">
              <a:extLst>
                <a:ext uri="{FF2B5EF4-FFF2-40B4-BE49-F238E27FC236}">
                  <a16:creationId xmlns:a16="http://schemas.microsoft.com/office/drawing/2014/main" id="{1149472C-344F-48A5-A8A8-69FF8C74A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7" name="Freeform 29">
              <a:extLst>
                <a:ext uri="{FF2B5EF4-FFF2-40B4-BE49-F238E27FC236}">
                  <a16:creationId xmlns:a16="http://schemas.microsoft.com/office/drawing/2014/main" id="{27C8463D-660A-41DE-ADB6-5FF28F1E7F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8" name="Freeform 30">
              <a:extLst>
                <a:ext uri="{FF2B5EF4-FFF2-40B4-BE49-F238E27FC236}">
                  <a16:creationId xmlns:a16="http://schemas.microsoft.com/office/drawing/2014/main" id="{E79B9E7A-1FE4-445E-8762-8A0CD2ADAD0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9" name="Freeform 31">
              <a:extLst>
                <a:ext uri="{FF2B5EF4-FFF2-40B4-BE49-F238E27FC236}">
                  <a16:creationId xmlns:a16="http://schemas.microsoft.com/office/drawing/2014/main" id="{8B498E98-9565-4A6D-9783-857C0CEAA3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0" name="Freeform 32">
              <a:extLst>
                <a:ext uri="{FF2B5EF4-FFF2-40B4-BE49-F238E27FC236}">
                  <a16:creationId xmlns:a16="http://schemas.microsoft.com/office/drawing/2014/main" id="{9915BEAD-5A39-4D6F-AB16-BB3BD1F60A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6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1" name="Freeform 29">
              <a:extLst>
                <a:ext uri="{FF2B5EF4-FFF2-40B4-BE49-F238E27FC236}">
                  <a16:creationId xmlns:a16="http://schemas.microsoft.com/office/drawing/2014/main" id="{3A054EDD-46E6-4BFA-8EDA-3A3B36E07F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2" name="Freeform 30">
              <a:extLst>
                <a:ext uri="{FF2B5EF4-FFF2-40B4-BE49-F238E27FC236}">
                  <a16:creationId xmlns:a16="http://schemas.microsoft.com/office/drawing/2014/main" id="{C1E6A53E-70F6-4A4A-A6D1-0D38FFEFFC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3" name="Freeform 31">
              <a:extLst>
                <a:ext uri="{FF2B5EF4-FFF2-40B4-BE49-F238E27FC236}">
                  <a16:creationId xmlns:a16="http://schemas.microsoft.com/office/drawing/2014/main" id="{0847C902-8369-4CF9-9A1E-6E824E4F6E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8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4" name="Freeform 32">
              <a:extLst>
                <a:ext uri="{FF2B5EF4-FFF2-40B4-BE49-F238E27FC236}">
                  <a16:creationId xmlns:a16="http://schemas.microsoft.com/office/drawing/2014/main" id="{F51AD32E-1551-4707-B22D-9DE28F1E32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8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5" name="Freeform 29">
              <a:extLst>
                <a:ext uri="{FF2B5EF4-FFF2-40B4-BE49-F238E27FC236}">
                  <a16:creationId xmlns:a16="http://schemas.microsoft.com/office/drawing/2014/main" id="{F5F52CFD-D509-4CEE-AE3C-1E8820ABDB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6" name="Freeform 30">
              <a:extLst>
                <a:ext uri="{FF2B5EF4-FFF2-40B4-BE49-F238E27FC236}">
                  <a16:creationId xmlns:a16="http://schemas.microsoft.com/office/drawing/2014/main" id="{AE5F8FA5-6225-47A1-BD8B-DEF29B20D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9534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7" name="Freeform 31">
              <a:extLst>
                <a:ext uri="{FF2B5EF4-FFF2-40B4-BE49-F238E27FC236}">
                  <a16:creationId xmlns:a16="http://schemas.microsoft.com/office/drawing/2014/main" id="{00AD553A-E251-4741-A8B8-AC425803B2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8" name="Freeform 32">
              <a:extLst>
                <a:ext uri="{FF2B5EF4-FFF2-40B4-BE49-F238E27FC236}">
                  <a16:creationId xmlns:a16="http://schemas.microsoft.com/office/drawing/2014/main" id="{620D7601-2FFB-4AB7-ADAF-0372789A49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6629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9" name="Freeform 521">
              <a:extLst>
                <a:ext uri="{FF2B5EF4-FFF2-40B4-BE49-F238E27FC236}">
                  <a16:creationId xmlns:a16="http://schemas.microsoft.com/office/drawing/2014/main" id="{7CC481C5-CBCA-4938-9317-06D30CB61A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0" name="Freeform 522">
              <a:extLst>
                <a:ext uri="{FF2B5EF4-FFF2-40B4-BE49-F238E27FC236}">
                  <a16:creationId xmlns:a16="http://schemas.microsoft.com/office/drawing/2014/main" id="{4390D331-8BAF-43EC-AA81-47BDAAD2372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4765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1" name="Freeform 523">
              <a:extLst>
                <a:ext uri="{FF2B5EF4-FFF2-40B4-BE49-F238E27FC236}">
                  <a16:creationId xmlns:a16="http://schemas.microsoft.com/office/drawing/2014/main" id="{EC41EF87-4F67-45D5-B0C2-E1ED9D4C95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7999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2" name="Freeform 524">
              <a:extLst>
                <a:ext uri="{FF2B5EF4-FFF2-40B4-BE49-F238E27FC236}">
                  <a16:creationId xmlns:a16="http://schemas.microsoft.com/office/drawing/2014/main" id="{8504F518-73C8-4C62-BD8B-8DBEABE06B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1860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3" name="Freeform 29">
              <a:extLst>
                <a:ext uri="{FF2B5EF4-FFF2-40B4-BE49-F238E27FC236}">
                  <a16:creationId xmlns:a16="http://schemas.microsoft.com/office/drawing/2014/main" id="{85666856-FDFD-4A1B-8839-FF9140B4F1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6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4" name="Freeform 31">
              <a:extLst>
                <a:ext uri="{FF2B5EF4-FFF2-40B4-BE49-F238E27FC236}">
                  <a16:creationId xmlns:a16="http://schemas.microsoft.com/office/drawing/2014/main" id="{1F2CFB71-F2D6-403C-953F-4175EAF28C8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5" name="Freeform 29">
              <a:extLst>
                <a:ext uri="{FF2B5EF4-FFF2-40B4-BE49-F238E27FC236}">
                  <a16:creationId xmlns:a16="http://schemas.microsoft.com/office/drawing/2014/main" id="{BB5F7F24-9D5C-42F3-8F4E-819FE5D9128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0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6" name="Freeform 30">
              <a:extLst>
                <a:ext uri="{FF2B5EF4-FFF2-40B4-BE49-F238E27FC236}">
                  <a16:creationId xmlns:a16="http://schemas.microsoft.com/office/drawing/2014/main" id="{2F2CCFB0-04D7-40B8-B976-349093F2F3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7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7" name="Freeform 31">
              <a:extLst>
                <a:ext uri="{FF2B5EF4-FFF2-40B4-BE49-F238E27FC236}">
                  <a16:creationId xmlns:a16="http://schemas.microsoft.com/office/drawing/2014/main" id="{7A31D7EF-F0E9-49A2-831C-6BC9C663610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2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8" name="Freeform 32">
              <a:extLst>
                <a:ext uri="{FF2B5EF4-FFF2-40B4-BE49-F238E27FC236}">
                  <a16:creationId xmlns:a16="http://schemas.microsoft.com/office/drawing/2014/main" id="{E74515D6-90D4-424F-B0DF-5263CC8FC4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2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9" name="Freeform 29">
              <a:extLst>
                <a:ext uri="{FF2B5EF4-FFF2-40B4-BE49-F238E27FC236}">
                  <a16:creationId xmlns:a16="http://schemas.microsoft.com/office/drawing/2014/main" id="{405CE857-C882-45B2-9A83-71F3F4E2A8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39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0" name="Freeform 30">
              <a:extLst>
                <a:ext uri="{FF2B5EF4-FFF2-40B4-BE49-F238E27FC236}">
                  <a16:creationId xmlns:a16="http://schemas.microsoft.com/office/drawing/2014/main" id="{39CE3DC5-15D2-4C32-9F0C-5DECC99875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8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1" name="Freeform 31">
              <a:extLst>
                <a:ext uri="{FF2B5EF4-FFF2-40B4-BE49-F238E27FC236}">
                  <a16:creationId xmlns:a16="http://schemas.microsoft.com/office/drawing/2014/main" id="{9B3D6FF0-FD04-48BD-9AC9-61F1B4C713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3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2" name="Freeform 32">
              <a:extLst>
                <a:ext uri="{FF2B5EF4-FFF2-40B4-BE49-F238E27FC236}">
                  <a16:creationId xmlns:a16="http://schemas.microsoft.com/office/drawing/2014/main" id="{55AD8B73-7F23-4953-A821-5C71E924EE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3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3" name="Freeform 29">
              <a:extLst>
                <a:ext uri="{FF2B5EF4-FFF2-40B4-BE49-F238E27FC236}">
                  <a16:creationId xmlns:a16="http://schemas.microsoft.com/office/drawing/2014/main" id="{BC7C1AE2-E345-4BEB-B2D8-B3527422AA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4" name="Freeform 30">
              <a:extLst>
                <a:ext uri="{FF2B5EF4-FFF2-40B4-BE49-F238E27FC236}">
                  <a16:creationId xmlns:a16="http://schemas.microsoft.com/office/drawing/2014/main" id="{AE3DF518-18F0-4594-A49B-320DBC91C5D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5" name="Freeform 31">
              <a:extLst>
                <a:ext uri="{FF2B5EF4-FFF2-40B4-BE49-F238E27FC236}">
                  <a16:creationId xmlns:a16="http://schemas.microsoft.com/office/drawing/2014/main" id="{3B006AD8-014D-4405-89E0-C042C724EE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5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6" name="Freeform 32">
              <a:extLst>
                <a:ext uri="{FF2B5EF4-FFF2-40B4-BE49-F238E27FC236}">
                  <a16:creationId xmlns:a16="http://schemas.microsoft.com/office/drawing/2014/main" id="{8C1BCB6A-7558-45BB-A05E-3F1EEAE9C5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4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7" name="Freeform 29">
              <a:extLst>
                <a:ext uri="{FF2B5EF4-FFF2-40B4-BE49-F238E27FC236}">
                  <a16:creationId xmlns:a16="http://schemas.microsoft.com/office/drawing/2014/main" id="{06D7BA0B-491B-4753-B7E8-709D6B4DA29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8" name="Freeform 30">
              <a:extLst>
                <a:ext uri="{FF2B5EF4-FFF2-40B4-BE49-F238E27FC236}">
                  <a16:creationId xmlns:a16="http://schemas.microsoft.com/office/drawing/2014/main" id="{B1DBAF15-6885-4F93-8FFF-382A0071A07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7060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9" name="Freeform 31">
              <a:extLst>
                <a:ext uri="{FF2B5EF4-FFF2-40B4-BE49-F238E27FC236}">
                  <a16:creationId xmlns:a16="http://schemas.microsoft.com/office/drawing/2014/main" id="{ACFF2DCE-0E0E-4FB4-AC0E-AE8F1FADFA4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0" name="Freeform 32">
              <a:extLst>
                <a:ext uri="{FF2B5EF4-FFF2-40B4-BE49-F238E27FC236}">
                  <a16:creationId xmlns:a16="http://schemas.microsoft.com/office/drawing/2014/main" id="{7D8A1C9A-F3EE-44EF-B1C6-5ADC2AB65FA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4155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1" name="Freeform 543">
              <a:extLst>
                <a:ext uri="{FF2B5EF4-FFF2-40B4-BE49-F238E27FC236}">
                  <a16:creationId xmlns:a16="http://schemas.microsoft.com/office/drawing/2014/main" id="{8D31C02C-ECA9-47DB-AFC1-95A662649D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2" name="Freeform 544">
              <a:extLst>
                <a:ext uri="{FF2B5EF4-FFF2-40B4-BE49-F238E27FC236}">
                  <a16:creationId xmlns:a16="http://schemas.microsoft.com/office/drawing/2014/main" id="{7119BBF5-4BAF-4783-975C-0BAE53E06C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2291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3" name="Freeform 545">
              <a:extLst>
                <a:ext uri="{FF2B5EF4-FFF2-40B4-BE49-F238E27FC236}">
                  <a16:creationId xmlns:a16="http://schemas.microsoft.com/office/drawing/2014/main" id="{60FC0D9C-1D31-44B8-9724-3C9763D9009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6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4" name="Freeform 546">
              <a:extLst>
                <a:ext uri="{FF2B5EF4-FFF2-40B4-BE49-F238E27FC236}">
                  <a16:creationId xmlns:a16="http://schemas.microsoft.com/office/drawing/2014/main" id="{E734F067-AC1A-462F-B0E7-76A01487A7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9387" y="456593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5" name="Freeform 29">
              <a:extLst>
                <a:ext uri="{FF2B5EF4-FFF2-40B4-BE49-F238E27FC236}">
                  <a16:creationId xmlns:a16="http://schemas.microsoft.com/office/drawing/2014/main" id="{EC3FABBB-B8A8-4FA2-B85B-8C13947C6C9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3" y="456966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6" name="Freeform 31">
              <a:extLst>
                <a:ext uri="{FF2B5EF4-FFF2-40B4-BE49-F238E27FC236}">
                  <a16:creationId xmlns:a16="http://schemas.microsoft.com/office/drawing/2014/main" id="{11705EB2-6098-4F4C-B24F-715E341EFD0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7" y="456593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9" name="Freeform 30">
              <a:extLst>
                <a:ext uri="{FF2B5EF4-FFF2-40B4-BE49-F238E27FC236}">
                  <a16:creationId xmlns:a16="http://schemas.microsoft.com/office/drawing/2014/main" id="{AB37FD2C-9E00-4BC8-ABBD-CB89D6A6A7F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4480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0" name="Freeform 32">
              <a:extLst>
                <a:ext uri="{FF2B5EF4-FFF2-40B4-BE49-F238E27FC236}">
                  <a16:creationId xmlns:a16="http://schemas.microsoft.com/office/drawing/2014/main" id="{81FCB7E9-DF42-4DFA-8CBC-6E2E558F97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81575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1" name="Freeform 403">
              <a:extLst>
                <a:ext uri="{FF2B5EF4-FFF2-40B4-BE49-F238E27FC236}">
                  <a16:creationId xmlns:a16="http://schemas.microsoft.com/office/drawing/2014/main" id="{3BB3266A-CA1B-40F7-BE0C-E8248A19BC8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2" name="Freeform 404">
              <a:extLst>
                <a:ext uri="{FF2B5EF4-FFF2-40B4-BE49-F238E27FC236}">
                  <a16:creationId xmlns:a16="http://schemas.microsoft.com/office/drawing/2014/main" id="{7068B3ED-3349-4B2F-B97A-7C7D7E7470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9711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3" name="Freeform 405">
              <a:extLst>
                <a:ext uri="{FF2B5EF4-FFF2-40B4-BE49-F238E27FC236}">
                  <a16:creationId xmlns:a16="http://schemas.microsoft.com/office/drawing/2014/main" id="{7489CBA4-6F95-4D46-BEA4-CDF605EBD7E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5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4" name="Freeform 406">
              <a:extLst>
                <a:ext uri="{FF2B5EF4-FFF2-40B4-BE49-F238E27FC236}">
                  <a16:creationId xmlns:a16="http://schemas.microsoft.com/office/drawing/2014/main" id="{59D3E069-0B6A-4F72-AD06-60AC6D3C3C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6806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5" name="Freeform 29">
              <a:extLst>
                <a:ext uri="{FF2B5EF4-FFF2-40B4-BE49-F238E27FC236}">
                  <a16:creationId xmlns:a16="http://schemas.microsoft.com/office/drawing/2014/main" id="{250DC0F7-E1F3-4C96-8CBC-7E56820F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6" name="Freeform 31">
              <a:extLst>
                <a:ext uri="{FF2B5EF4-FFF2-40B4-BE49-F238E27FC236}">
                  <a16:creationId xmlns:a16="http://schemas.microsoft.com/office/drawing/2014/main" id="{F12D4549-53E7-4C67-A14A-0D964BFA42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7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7" name="Freeform 29">
              <a:extLst>
                <a:ext uri="{FF2B5EF4-FFF2-40B4-BE49-F238E27FC236}">
                  <a16:creationId xmlns:a16="http://schemas.microsoft.com/office/drawing/2014/main" id="{19951FF1-60C6-47B1-AF2C-F40C4EE753F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8" name="Freeform 30">
              <a:extLst>
                <a:ext uri="{FF2B5EF4-FFF2-40B4-BE49-F238E27FC236}">
                  <a16:creationId xmlns:a16="http://schemas.microsoft.com/office/drawing/2014/main" id="{3ED012F8-EE57-4D38-AAD4-71CB3021FC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3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9" name="Freeform 31">
              <a:extLst>
                <a:ext uri="{FF2B5EF4-FFF2-40B4-BE49-F238E27FC236}">
                  <a16:creationId xmlns:a16="http://schemas.microsoft.com/office/drawing/2014/main" id="{F3F16648-94AE-4AE9-8C3D-4E6FD8A31A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48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0" name="Freeform 32">
              <a:extLst>
                <a:ext uri="{FF2B5EF4-FFF2-40B4-BE49-F238E27FC236}">
                  <a16:creationId xmlns:a16="http://schemas.microsoft.com/office/drawing/2014/main" id="{CD7E7518-1B9B-4598-9C91-FA90439330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08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1" name="Freeform 29">
              <a:extLst>
                <a:ext uri="{FF2B5EF4-FFF2-40B4-BE49-F238E27FC236}">
                  <a16:creationId xmlns:a16="http://schemas.microsoft.com/office/drawing/2014/main" id="{3941B248-CCDE-4636-B2D4-383A2A8184C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2" name="Freeform 30">
              <a:extLst>
                <a:ext uri="{FF2B5EF4-FFF2-40B4-BE49-F238E27FC236}">
                  <a16:creationId xmlns:a16="http://schemas.microsoft.com/office/drawing/2014/main" id="{EC354383-FE6D-432D-9B44-9678692D207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4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AD655EA7-4C03-4551-87A3-EE80F968B4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0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C467E05-4239-4004-BB79-DBDF28E8E14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39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5" name="Freeform 29">
              <a:extLst>
                <a:ext uri="{FF2B5EF4-FFF2-40B4-BE49-F238E27FC236}">
                  <a16:creationId xmlns:a16="http://schemas.microsoft.com/office/drawing/2014/main" id="{654A7B82-19E5-4C52-9815-6360825A97C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6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6" name="Freeform 30">
              <a:extLst>
                <a:ext uri="{FF2B5EF4-FFF2-40B4-BE49-F238E27FC236}">
                  <a16:creationId xmlns:a16="http://schemas.microsoft.com/office/drawing/2014/main" id="{BE9C8B7C-90B5-4D20-A3A6-C6A6C0AB1AB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5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7" name="Freeform 31">
              <a:extLst>
                <a:ext uri="{FF2B5EF4-FFF2-40B4-BE49-F238E27FC236}">
                  <a16:creationId xmlns:a16="http://schemas.microsoft.com/office/drawing/2014/main" id="{BDB01185-BFCF-41D8-89FD-6223C86456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1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8" name="Freeform 32">
              <a:extLst>
                <a:ext uri="{FF2B5EF4-FFF2-40B4-BE49-F238E27FC236}">
                  <a16:creationId xmlns:a16="http://schemas.microsoft.com/office/drawing/2014/main" id="{D5BD919D-F1BC-491A-B230-82B6636209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0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9" name="Freeform 29">
              <a:extLst>
                <a:ext uri="{FF2B5EF4-FFF2-40B4-BE49-F238E27FC236}">
                  <a16:creationId xmlns:a16="http://schemas.microsoft.com/office/drawing/2014/main" id="{8F888A3E-BD98-4319-A588-29DB0CAA52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0" name="Freeform 30">
              <a:extLst>
                <a:ext uri="{FF2B5EF4-FFF2-40B4-BE49-F238E27FC236}">
                  <a16:creationId xmlns:a16="http://schemas.microsoft.com/office/drawing/2014/main" id="{F0A4516F-3629-4F6C-B296-75E27FA0FD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7200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1" name="Freeform 31">
              <a:extLst>
                <a:ext uri="{FF2B5EF4-FFF2-40B4-BE49-F238E27FC236}">
                  <a16:creationId xmlns:a16="http://schemas.microsoft.com/office/drawing/2014/main" id="{8F8FC7E2-88C3-4BAF-86AF-4775501DF10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2" name="Freeform 32">
              <a:extLst>
                <a:ext uri="{FF2B5EF4-FFF2-40B4-BE49-F238E27FC236}">
                  <a16:creationId xmlns:a16="http://schemas.microsoft.com/office/drawing/2014/main" id="{EC7CC34A-D67E-41B5-A4BA-4E4B5F6638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9101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3" name="Freeform 425">
              <a:extLst>
                <a:ext uri="{FF2B5EF4-FFF2-40B4-BE49-F238E27FC236}">
                  <a16:creationId xmlns:a16="http://schemas.microsoft.com/office/drawing/2014/main" id="{90A95DA3-8F9E-421C-9174-8BF9AA504F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4" name="Freeform 426">
              <a:extLst>
                <a:ext uri="{FF2B5EF4-FFF2-40B4-BE49-F238E27FC236}">
                  <a16:creationId xmlns:a16="http://schemas.microsoft.com/office/drawing/2014/main" id="{18334280-7FF6-451B-95BE-02C757D421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7237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5" name="Freeform 427">
              <a:extLst>
                <a:ext uri="{FF2B5EF4-FFF2-40B4-BE49-F238E27FC236}">
                  <a16:creationId xmlns:a16="http://schemas.microsoft.com/office/drawing/2014/main" id="{FA68E6DA-BE3E-4D5E-9AF6-5B4A355FE63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2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6" name="Freeform 428">
              <a:extLst>
                <a:ext uri="{FF2B5EF4-FFF2-40B4-BE49-F238E27FC236}">
                  <a16:creationId xmlns:a16="http://schemas.microsoft.com/office/drawing/2014/main" id="{83E59028-5940-4368-80BA-ABEA718E993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4332" y="4565932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7" name="Freeform 29">
              <a:extLst>
                <a:ext uri="{FF2B5EF4-FFF2-40B4-BE49-F238E27FC236}">
                  <a16:creationId xmlns:a16="http://schemas.microsoft.com/office/drawing/2014/main" id="{0E7DD0E1-85B2-4E34-AD3C-6555FF6938A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09" y="4569662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D7D9BA0F-7053-4FCD-8D9A-C952F3BC49B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3" y="4565932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3" name="Group 1812">
            <a:extLst>
              <a:ext uri="{FF2B5EF4-FFF2-40B4-BE49-F238E27FC236}">
                <a16:creationId xmlns:a16="http://schemas.microsoft.com/office/drawing/2014/main" id="{DC03940F-B74A-4BB0-A29E-05138DBEF958}"/>
              </a:ext>
            </a:extLst>
          </p:cNvPr>
          <p:cNvGrpSpPr/>
          <p:nvPr userDrawn="1"/>
        </p:nvGrpSpPr>
        <p:grpSpPr>
          <a:xfrm>
            <a:off x="83663" y="4909416"/>
            <a:ext cx="12009863" cy="176637"/>
            <a:chOff x="83663" y="4856241"/>
            <a:chExt cx="12009863" cy="176637"/>
          </a:xfrm>
        </p:grpSpPr>
        <p:sp>
          <p:nvSpPr>
            <p:cNvPr id="1527" name="Freeform 29">
              <a:extLst>
                <a:ext uri="{FF2B5EF4-FFF2-40B4-BE49-F238E27FC236}">
                  <a16:creationId xmlns:a16="http://schemas.microsoft.com/office/drawing/2014/main" id="{41215D19-B582-42FE-AD52-562801180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519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8" name="Freeform 30">
              <a:extLst>
                <a:ext uri="{FF2B5EF4-FFF2-40B4-BE49-F238E27FC236}">
                  <a16:creationId xmlns:a16="http://schemas.microsoft.com/office/drawing/2014/main" id="{B03C6A99-9649-44A5-8F97-FE0B9C27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9" name="Freeform 31">
              <a:extLst>
                <a:ext uri="{FF2B5EF4-FFF2-40B4-BE49-F238E27FC236}">
                  <a16:creationId xmlns:a16="http://schemas.microsoft.com/office/drawing/2014/main" id="{78292761-DAF9-4726-8908-B4B5FC998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0" name="Freeform 32">
              <a:extLst>
                <a:ext uri="{FF2B5EF4-FFF2-40B4-BE49-F238E27FC236}">
                  <a16:creationId xmlns:a16="http://schemas.microsoft.com/office/drawing/2014/main" id="{CF57419C-9B5E-4714-BCBA-4E8FDF77F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29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1" name="Freeform 29">
              <a:extLst>
                <a:ext uri="{FF2B5EF4-FFF2-40B4-BE49-F238E27FC236}">
                  <a16:creationId xmlns:a16="http://schemas.microsoft.com/office/drawing/2014/main" id="{CB1CC628-FB22-47B1-B1EF-050141CC26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96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2" name="Freeform 30">
              <a:extLst>
                <a:ext uri="{FF2B5EF4-FFF2-40B4-BE49-F238E27FC236}">
                  <a16:creationId xmlns:a16="http://schemas.microsoft.com/office/drawing/2014/main" id="{342E05D1-B314-44C7-8CA8-A5734D764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3" name="Freeform 31">
              <a:extLst>
                <a:ext uri="{FF2B5EF4-FFF2-40B4-BE49-F238E27FC236}">
                  <a16:creationId xmlns:a16="http://schemas.microsoft.com/office/drawing/2014/main" id="{1E14B0ED-2D20-469F-BCC8-DF56F9D75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4" name="Freeform 32">
              <a:extLst>
                <a:ext uri="{FF2B5EF4-FFF2-40B4-BE49-F238E27FC236}">
                  <a16:creationId xmlns:a16="http://schemas.microsoft.com/office/drawing/2014/main" id="{2B368F4C-A196-4DCA-9BC5-A45033EFD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06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5" name="Freeform 29">
              <a:extLst>
                <a:ext uri="{FF2B5EF4-FFF2-40B4-BE49-F238E27FC236}">
                  <a16:creationId xmlns:a16="http://schemas.microsoft.com/office/drawing/2014/main" id="{5928F999-B5AE-46E3-8AB4-BC6896F35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6" name="Freeform 30">
              <a:extLst>
                <a:ext uri="{FF2B5EF4-FFF2-40B4-BE49-F238E27FC236}">
                  <a16:creationId xmlns:a16="http://schemas.microsoft.com/office/drawing/2014/main" id="{419DD182-5681-4393-BEAB-F5F199CD28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7" name="Freeform 31">
              <a:extLst>
                <a:ext uri="{FF2B5EF4-FFF2-40B4-BE49-F238E27FC236}">
                  <a16:creationId xmlns:a16="http://schemas.microsoft.com/office/drawing/2014/main" id="{E72ACE2A-9435-4572-866A-8048FFFB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8" name="Freeform 32">
              <a:extLst>
                <a:ext uri="{FF2B5EF4-FFF2-40B4-BE49-F238E27FC236}">
                  <a16:creationId xmlns:a16="http://schemas.microsoft.com/office/drawing/2014/main" id="{E2C0D9B8-1158-4DC9-8525-6EA4F410F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9" name="Freeform 29">
              <a:extLst>
                <a:ext uri="{FF2B5EF4-FFF2-40B4-BE49-F238E27FC236}">
                  <a16:creationId xmlns:a16="http://schemas.microsoft.com/office/drawing/2014/main" id="{9FF21187-CFDF-41DA-8309-C5AA2C473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0" name="Freeform 30">
              <a:extLst>
                <a:ext uri="{FF2B5EF4-FFF2-40B4-BE49-F238E27FC236}">
                  <a16:creationId xmlns:a16="http://schemas.microsoft.com/office/drawing/2014/main" id="{5A71EE6F-3035-47CC-A00F-FE3250D34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4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1" name="Freeform 31">
              <a:extLst>
                <a:ext uri="{FF2B5EF4-FFF2-40B4-BE49-F238E27FC236}">
                  <a16:creationId xmlns:a16="http://schemas.microsoft.com/office/drawing/2014/main" id="{AE05787F-5AF8-4A5E-BD2F-FFEFBAB0B4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6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2" name="Freeform 32">
              <a:extLst>
                <a:ext uri="{FF2B5EF4-FFF2-40B4-BE49-F238E27FC236}">
                  <a16:creationId xmlns:a16="http://schemas.microsoft.com/office/drawing/2014/main" id="{6DCE9180-0ADF-4FA9-BF69-F47C698386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8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3" name="Freeform 565">
              <a:extLst>
                <a:ext uri="{FF2B5EF4-FFF2-40B4-BE49-F238E27FC236}">
                  <a16:creationId xmlns:a16="http://schemas.microsoft.com/office/drawing/2014/main" id="{7E46278F-E1EE-4A72-9424-D81ECF2A1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4" name="Freeform 566">
              <a:extLst>
                <a:ext uri="{FF2B5EF4-FFF2-40B4-BE49-F238E27FC236}">
                  <a16:creationId xmlns:a16="http://schemas.microsoft.com/office/drawing/2014/main" id="{FB792ABA-ADFC-4C00-BDE1-C3B1EF868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5" name="Freeform 567">
              <a:extLst>
                <a:ext uri="{FF2B5EF4-FFF2-40B4-BE49-F238E27FC236}">
                  <a16:creationId xmlns:a16="http://schemas.microsoft.com/office/drawing/2014/main" id="{646E79E9-778D-4703-96F7-870800A34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39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6" name="Freeform 568">
              <a:extLst>
                <a:ext uri="{FF2B5EF4-FFF2-40B4-BE49-F238E27FC236}">
                  <a16:creationId xmlns:a16="http://schemas.microsoft.com/office/drawing/2014/main" id="{E1AFC630-0E6A-4BEC-BC4C-D6E91EDBF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6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7" name="Freeform 29">
              <a:extLst>
                <a:ext uri="{FF2B5EF4-FFF2-40B4-BE49-F238E27FC236}">
                  <a16:creationId xmlns:a16="http://schemas.microsoft.com/office/drawing/2014/main" id="{ADCEBC56-92AB-4A9F-85F9-61585C4B5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8" name="Freeform 31">
              <a:extLst>
                <a:ext uri="{FF2B5EF4-FFF2-40B4-BE49-F238E27FC236}">
                  <a16:creationId xmlns:a16="http://schemas.microsoft.com/office/drawing/2014/main" id="{C9802287-908F-4A4C-BDDB-70C0C3A6F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8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9" name="Freeform 29">
              <a:extLst>
                <a:ext uri="{FF2B5EF4-FFF2-40B4-BE49-F238E27FC236}">
                  <a16:creationId xmlns:a16="http://schemas.microsoft.com/office/drawing/2014/main" id="{F90B9609-70EA-490F-985A-76FFCEFC47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767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0" name="Freeform 30">
              <a:extLst>
                <a:ext uri="{FF2B5EF4-FFF2-40B4-BE49-F238E27FC236}">
                  <a16:creationId xmlns:a16="http://schemas.microsoft.com/office/drawing/2014/main" id="{12F5075A-92B7-4AC2-BB07-DF2C29930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1" name="Freeform 31">
              <a:extLst>
                <a:ext uri="{FF2B5EF4-FFF2-40B4-BE49-F238E27FC236}">
                  <a16:creationId xmlns:a16="http://schemas.microsoft.com/office/drawing/2014/main" id="{30D9B98A-51E9-4962-9734-7A931E17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6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2" name="Freeform 32">
              <a:extLst>
                <a:ext uri="{FF2B5EF4-FFF2-40B4-BE49-F238E27FC236}">
                  <a16:creationId xmlns:a16="http://schemas.microsoft.com/office/drawing/2014/main" id="{7586E328-7502-4480-9549-D6FEA43FA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6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3" name="Freeform 29">
              <a:extLst>
                <a:ext uri="{FF2B5EF4-FFF2-40B4-BE49-F238E27FC236}">
                  <a16:creationId xmlns:a16="http://schemas.microsoft.com/office/drawing/2014/main" id="{C79A1EEF-53F8-484B-9E45-2EE7615D4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2439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4" name="Freeform 30">
              <a:extLst>
                <a:ext uri="{FF2B5EF4-FFF2-40B4-BE49-F238E27FC236}">
                  <a16:creationId xmlns:a16="http://schemas.microsoft.com/office/drawing/2014/main" id="{6686D282-0526-44DE-9AA5-31E6A2894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5" name="Freeform 31">
              <a:extLst>
                <a:ext uri="{FF2B5EF4-FFF2-40B4-BE49-F238E27FC236}">
                  <a16:creationId xmlns:a16="http://schemas.microsoft.com/office/drawing/2014/main" id="{8A268F73-2757-4471-A11B-3DED63B8FA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5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6" name="Freeform 32">
              <a:extLst>
                <a:ext uri="{FF2B5EF4-FFF2-40B4-BE49-F238E27FC236}">
                  <a16:creationId xmlns:a16="http://schemas.microsoft.com/office/drawing/2014/main" id="{D2717DDD-C903-414D-92CD-352DDB9B2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9534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7" name="Freeform 29">
              <a:extLst>
                <a:ext uri="{FF2B5EF4-FFF2-40B4-BE49-F238E27FC236}">
                  <a16:creationId xmlns:a16="http://schemas.microsoft.com/office/drawing/2014/main" id="{ABE98699-D6B3-49B2-96B9-4AE9CB5BF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8" name="Freeform 30">
              <a:extLst>
                <a:ext uri="{FF2B5EF4-FFF2-40B4-BE49-F238E27FC236}">
                  <a16:creationId xmlns:a16="http://schemas.microsoft.com/office/drawing/2014/main" id="{719C55D5-4091-449D-B7A6-F7BFD914D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9" name="Freeform 31">
              <a:extLst>
                <a:ext uri="{FF2B5EF4-FFF2-40B4-BE49-F238E27FC236}">
                  <a16:creationId xmlns:a16="http://schemas.microsoft.com/office/drawing/2014/main" id="{194515F1-0496-410A-929E-CD0F7A168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4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0" name="Freeform 32">
              <a:extLst>
                <a:ext uri="{FF2B5EF4-FFF2-40B4-BE49-F238E27FC236}">
                  <a16:creationId xmlns:a16="http://schemas.microsoft.com/office/drawing/2014/main" id="{7F26C03F-0DAC-4BB1-9CC4-FC9FCB4CD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1" name="Freeform 29">
              <a:extLst>
                <a:ext uri="{FF2B5EF4-FFF2-40B4-BE49-F238E27FC236}">
                  <a16:creationId xmlns:a16="http://schemas.microsoft.com/office/drawing/2014/main" id="{73166673-3F67-43E4-8164-3EE09EA34C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2" name="Freeform 30">
              <a:extLst>
                <a:ext uri="{FF2B5EF4-FFF2-40B4-BE49-F238E27FC236}">
                  <a16:creationId xmlns:a16="http://schemas.microsoft.com/office/drawing/2014/main" id="{E4C35B9A-FE74-4538-A1BC-372148E0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3" name="Freeform 31">
              <a:extLst>
                <a:ext uri="{FF2B5EF4-FFF2-40B4-BE49-F238E27FC236}">
                  <a16:creationId xmlns:a16="http://schemas.microsoft.com/office/drawing/2014/main" id="{1FFDB77B-5964-4DAB-8C27-80722338F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3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4" name="Freeform 32">
              <a:extLst>
                <a:ext uri="{FF2B5EF4-FFF2-40B4-BE49-F238E27FC236}">
                  <a16:creationId xmlns:a16="http://schemas.microsoft.com/office/drawing/2014/main" id="{1B151AFD-524E-4F1E-8866-10A5B67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1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5" name="Freeform 587">
              <a:extLst>
                <a:ext uri="{FF2B5EF4-FFF2-40B4-BE49-F238E27FC236}">
                  <a16:creationId xmlns:a16="http://schemas.microsoft.com/office/drawing/2014/main" id="{3BEE1B2A-91C2-4869-AD08-454E181BD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6" name="Freeform 588">
              <a:extLst>
                <a:ext uri="{FF2B5EF4-FFF2-40B4-BE49-F238E27FC236}">
                  <a16:creationId xmlns:a16="http://schemas.microsoft.com/office/drawing/2014/main" id="{C1CC053F-447A-4423-81C1-4BCA48AA2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7" name="Freeform 589">
              <a:extLst>
                <a:ext uri="{FF2B5EF4-FFF2-40B4-BE49-F238E27FC236}">
                  <a16:creationId xmlns:a16="http://schemas.microsoft.com/office/drawing/2014/main" id="{9B1DD336-0E2D-4DDC-8333-C98CCE1E1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2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8" name="Freeform 590">
              <a:extLst>
                <a:ext uri="{FF2B5EF4-FFF2-40B4-BE49-F238E27FC236}">
                  <a16:creationId xmlns:a16="http://schemas.microsoft.com/office/drawing/2014/main" id="{158D2A99-E4E2-40E7-9378-3E26E49F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0" y="4856242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9" name="Freeform 29">
              <a:extLst>
                <a:ext uri="{FF2B5EF4-FFF2-40B4-BE49-F238E27FC236}">
                  <a16:creationId xmlns:a16="http://schemas.microsoft.com/office/drawing/2014/main" id="{92FCCA5B-13DA-49D6-A1F3-51D1F94BDB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0" name="Freeform 31">
              <a:extLst>
                <a:ext uri="{FF2B5EF4-FFF2-40B4-BE49-F238E27FC236}">
                  <a16:creationId xmlns:a16="http://schemas.microsoft.com/office/drawing/2014/main" id="{A289DBDC-6935-415E-85FE-A40572E76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1" y="4856242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9" name="Freeform 29">
              <a:extLst>
                <a:ext uri="{FF2B5EF4-FFF2-40B4-BE49-F238E27FC236}">
                  <a16:creationId xmlns:a16="http://schemas.microsoft.com/office/drawing/2014/main" id="{7B35DED0-FAEC-4E25-8DB7-414F11B87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014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0" name="Freeform 30">
              <a:extLst>
                <a:ext uri="{FF2B5EF4-FFF2-40B4-BE49-F238E27FC236}">
                  <a16:creationId xmlns:a16="http://schemas.microsoft.com/office/drawing/2014/main" id="{D53D4FB4-B43D-4C92-B68D-6EBEEA0B6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3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1" name="Freeform 31">
              <a:extLst>
                <a:ext uri="{FF2B5EF4-FFF2-40B4-BE49-F238E27FC236}">
                  <a16:creationId xmlns:a16="http://schemas.microsoft.com/office/drawing/2014/main" id="{CF470A36-9FCE-430E-B036-26DEAEC82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09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2" name="Freeform 32">
              <a:extLst>
                <a:ext uri="{FF2B5EF4-FFF2-40B4-BE49-F238E27FC236}">
                  <a16:creationId xmlns:a16="http://schemas.microsoft.com/office/drawing/2014/main" id="{81F14579-EC3F-4FEE-815E-3B7DDF3A3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723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3" name="Freeform 29">
              <a:extLst>
                <a:ext uri="{FF2B5EF4-FFF2-40B4-BE49-F238E27FC236}">
                  <a16:creationId xmlns:a16="http://schemas.microsoft.com/office/drawing/2014/main" id="{A9CEB7A9-13C6-4E84-BC37-A35D999B3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491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4" name="Freeform 30">
              <a:extLst>
                <a:ext uri="{FF2B5EF4-FFF2-40B4-BE49-F238E27FC236}">
                  <a16:creationId xmlns:a16="http://schemas.microsoft.com/office/drawing/2014/main" id="{AE2AB76F-8536-41CE-B0CB-687C8A0B57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2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5" name="Freeform 31">
              <a:extLst>
                <a:ext uri="{FF2B5EF4-FFF2-40B4-BE49-F238E27FC236}">
                  <a16:creationId xmlns:a16="http://schemas.microsoft.com/office/drawing/2014/main" id="{F1CE6A86-A50D-4E5A-9F6B-ACF54A4FEC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6" name="Freeform 32">
              <a:extLst>
                <a:ext uri="{FF2B5EF4-FFF2-40B4-BE49-F238E27FC236}">
                  <a16:creationId xmlns:a16="http://schemas.microsoft.com/office/drawing/2014/main" id="{5FA20C67-51AB-4D8E-9D00-17FB6245A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2007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7" name="Freeform 29">
              <a:extLst>
                <a:ext uri="{FF2B5EF4-FFF2-40B4-BE49-F238E27FC236}">
                  <a16:creationId xmlns:a16="http://schemas.microsoft.com/office/drawing/2014/main" id="{A2A8256D-870B-4A75-88A3-044ACADFC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8" name="Freeform 30">
              <a:extLst>
                <a:ext uri="{FF2B5EF4-FFF2-40B4-BE49-F238E27FC236}">
                  <a16:creationId xmlns:a16="http://schemas.microsoft.com/office/drawing/2014/main" id="{55858866-0EB3-4BB8-9261-8A53F69A1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9" name="Freeform 31">
              <a:extLst>
                <a:ext uri="{FF2B5EF4-FFF2-40B4-BE49-F238E27FC236}">
                  <a16:creationId xmlns:a16="http://schemas.microsoft.com/office/drawing/2014/main" id="{26C2A8E5-3E0B-4DC4-AD2D-1B6B3E32F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7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0" name="Freeform 32">
              <a:extLst>
                <a:ext uri="{FF2B5EF4-FFF2-40B4-BE49-F238E27FC236}">
                  <a16:creationId xmlns:a16="http://schemas.microsoft.com/office/drawing/2014/main" id="{E29AF684-BDF2-45FC-8ADF-0D5415AEB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1" name="Freeform 29">
              <a:extLst>
                <a:ext uri="{FF2B5EF4-FFF2-40B4-BE49-F238E27FC236}">
                  <a16:creationId xmlns:a16="http://schemas.microsoft.com/office/drawing/2014/main" id="{3AE1DDE2-4142-4293-8FD3-70BAED944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2" name="Freeform 30">
              <a:extLst>
                <a:ext uri="{FF2B5EF4-FFF2-40B4-BE49-F238E27FC236}">
                  <a16:creationId xmlns:a16="http://schemas.microsoft.com/office/drawing/2014/main" id="{D5268BE7-7872-40D7-8D79-DF5253225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1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3" name="Freeform 31">
              <a:extLst>
                <a:ext uri="{FF2B5EF4-FFF2-40B4-BE49-F238E27FC236}">
                  <a16:creationId xmlns:a16="http://schemas.microsoft.com/office/drawing/2014/main" id="{8E7E6139-DC98-4F78-BB0C-458202513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4" name="Freeform 32">
              <a:extLst>
                <a:ext uri="{FF2B5EF4-FFF2-40B4-BE49-F238E27FC236}">
                  <a16:creationId xmlns:a16="http://schemas.microsoft.com/office/drawing/2014/main" id="{32356A9C-9D7C-469F-A6DB-4C3F9751C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4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5" name="Freeform 447">
              <a:extLst>
                <a:ext uri="{FF2B5EF4-FFF2-40B4-BE49-F238E27FC236}">
                  <a16:creationId xmlns:a16="http://schemas.microsoft.com/office/drawing/2014/main" id="{8D4AE6E9-6906-4933-8D16-00CA3E63B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18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6" name="Freeform 448">
              <a:extLst>
                <a:ext uri="{FF2B5EF4-FFF2-40B4-BE49-F238E27FC236}">
                  <a16:creationId xmlns:a16="http://schemas.microsoft.com/office/drawing/2014/main" id="{B76E9759-967D-4664-B0DF-4B05E00BAD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7" name="Freeform 449">
              <a:extLst>
                <a:ext uri="{FF2B5EF4-FFF2-40B4-BE49-F238E27FC236}">
                  <a16:creationId xmlns:a16="http://schemas.microsoft.com/office/drawing/2014/main" id="{C8B29FB7-5C8A-4D1E-9E6D-7B5D37DF1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5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8" name="Freeform 450">
              <a:extLst>
                <a:ext uri="{FF2B5EF4-FFF2-40B4-BE49-F238E27FC236}">
                  <a16:creationId xmlns:a16="http://schemas.microsoft.com/office/drawing/2014/main" id="{91543753-6930-42BB-9702-A5012C263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2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9" name="Freeform 29">
              <a:extLst>
                <a:ext uri="{FF2B5EF4-FFF2-40B4-BE49-F238E27FC236}">
                  <a16:creationId xmlns:a16="http://schemas.microsoft.com/office/drawing/2014/main" id="{AE5BDF26-3532-403A-B45C-FA649962E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0" name="Freeform 31">
              <a:extLst>
                <a:ext uri="{FF2B5EF4-FFF2-40B4-BE49-F238E27FC236}">
                  <a16:creationId xmlns:a16="http://schemas.microsoft.com/office/drawing/2014/main" id="{DAB70BF2-CD14-43A2-BFF2-D71DAB7EA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4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1" name="Freeform 29">
              <a:extLst>
                <a:ext uri="{FF2B5EF4-FFF2-40B4-BE49-F238E27FC236}">
                  <a16:creationId xmlns:a16="http://schemas.microsoft.com/office/drawing/2014/main" id="{4B7ECA75-6664-4CA1-9DE9-EAA60944C4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61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2" name="Freeform 30">
              <a:extLst>
                <a:ext uri="{FF2B5EF4-FFF2-40B4-BE49-F238E27FC236}">
                  <a16:creationId xmlns:a16="http://schemas.microsoft.com/office/drawing/2014/main" id="{497F16F1-8A9E-40FF-A3EF-BE9DFFE5B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3" name="Freeform 31">
              <a:extLst>
                <a:ext uri="{FF2B5EF4-FFF2-40B4-BE49-F238E27FC236}">
                  <a16:creationId xmlns:a16="http://schemas.microsoft.com/office/drawing/2014/main" id="{987ABA6C-216B-4175-86F6-C30635691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4" name="Freeform 32">
              <a:extLst>
                <a:ext uri="{FF2B5EF4-FFF2-40B4-BE49-F238E27FC236}">
                  <a16:creationId xmlns:a16="http://schemas.microsoft.com/office/drawing/2014/main" id="{61F71826-B4FE-416F-9145-8F33288E0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971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5" name="Freeform 29">
              <a:extLst>
                <a:ext uri="{FF2B5EF4-FFF2-40B4-BE49-F238E27FC236}">
                  <a16:creationId xmlns:a16="http://schemas.microsoft.com/office/drawing/2014/main" id="{F50985CF-3F9E-4DF0-A06D-4AB86CEB0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7385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6" name="Freeform 30">
              <a:extLst>
                <a:ext uri="{FF2B5EF4-FFF2-40B4-BE49-F238E27FC236}">
                  <a16:creationId xmlns:a16="http://schemas.microsoft.com/office/drawing/2014/main" id="{4DB670AE-1D2E-45FD-8AD2-63D84EA90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6" y="4859973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7" name="Freeform 31">
              <a:extLst>
                <a:ext uri="{FF2B5EF4-FFF2-40B4-BE49-F238E27FC236}">
                  <a16:creationId xmlns:a16="http://schemas.microsoft.com/office/drawing/2014/main" id="{1807B6CA-88CE-4FAA-9A19-0CF0C498F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4856241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8" name="Freeform 32">
              <a:extLst>
                <a:ext uri="{FF2B5EF4-FFF2-40B4-BE49-F238E27FC236}">
                  <a16:creationId xmlns:a16="http://schemas.microsoft.com/office/drawing/2014/main" id="{C67AE1A0-62D1-4F8D-A25B-811CA15D54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4480" y="4856241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07" name="Group 1806">
            <a:extLst>
              <a:ext uri="{FF2B5EF4-FFF2-40B4-BE49-F238E27FC236}">
                <a16:creationId xmlns:a16="http://schemas.microsoft.com/office/drawing/2014/main" id="{92FDE850-1B12-48F0-BED6-2DBAB9165F64}"/>
              </a:ext>
            </a:extLst>
          </p:cNvPr>
          <p:cNvGrpSpPr/>
          <p:nvPr userDrawn="1"/>
        </p:nvGrpSpPr>
        <p:grpSpPr>
          <a:xfrm>
            <a:off x="83664" y="3484246"/>
            <a:ext cx="12009863" cy="176637"/>
            <a:chOff x="83664" y="3400078"/>
            <a:chExt cx="12009863" cy="176637"/>
          </a:xfrm>
        </p:grpSpPr>
        <p:sp>
          <p:nvSpPr>
            <p:cNvPr id="1663" name="Freeform 29">
              <a:extLst>
                <a:ext uri="{FF2B5EF4-FFF2-40B4-BE49-F238E27FC236}">
                  <a16:creationId xmlns:a16="http://schemas.microsoft.com/office/drawing/2014/main" id="{98781EFE-2EFB-4D4B-8E66-D1EA1CB02C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4" name="Freeform 30">
              <a:extLst>
                <a:ext uri="{FF2B5EF4-FFF2-40B4-BE49-F238E27FC236}">
                  <a16:creationId xmlns:a16="http://schemas.microsoft.com/office/drawing/2014/main" id="{5AC35079-1F3E-4866-989E-6FF54274D75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5" name="Freeform 31">
              <a:extLst>
                <a:ext uri="{FF2B5EF4-FFF2-40B4-BE49-F238E27FC236}">
                  <a16:creationId xmlns:a16="http://schemas.microsoft.com/office/drawing/2014/main" id="{CED9638B-513A-40B8-B99F-2B0EB9A8989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6" name="Freeform 32">
              <a:extLst>
                <a:ext uri="{FF2B5EF4-FFF2-40B4-BE49-F238E27FC236}">
                  <a16:creationId xmlns:a16="http://schemas.microsoft.com/office/drawing/2014/main" id="{B353040C-362C-4426-ACC8-84A400887C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7" name="Freeform 29">
              <a:extLst>
                <a:ext uri="{FF2B5EF4-FFF2-40B4-BE49-F238E27FC236}">
                  <a16:creationId xmlns:a16="http://schemas.microsoft.com/office/drawing/2014/main" id="{FDD943C2-3B5B-48F3-B3C9-1946976C3E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8" name="Freeform 30">
              <a:extLst>
                <a:ext uri="{FF2B5EF4-FFF2-40B4-BE49-F238E27FC236}">
                  <a16:creationId xmlns:a16="http://schemas.microsoft.com/office/drawing/2014/main" id="{FF936BE9-0C83-4A9C-97EE-7B3E3AA05E1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9" name="Freeform 31">
              <a:extLst>
                <a:ext uri="{FF2B5EF4-FFF2-40B4-BE49-F238E27FC236}">
                  <a16:creationId xmlns:a16="http://schemas.microsoft.com/office/drawing/2014/main" id="{C502A4FD-F165-4798-98D5-D84A612745B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0" name="Freeform 32">
              <a:extLst>
                <a:ext uri="{FF2B5EF4-FFF2-40B4-BE49-F238E27FC236}">
                  <a16:creationId xmlns:a16="http://schemas.microsoft.com/office/drawing/2014/main" id="{59853ABE-BF7D-4F12-A6C4-D4178C2499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1" name="Freeform 29">
              <a:extLst>
                <a:ext uri="{FF2B5EF4-FFF2-40B4-BE49-F238E27FC236}">
                  <a16:creationId xmlns:a16="http://schemas.microsoft.com/office/drawing/2014/main" id="{DF230622-28A8-4509-88E0-6DF5AD5C96F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2" name="Freeform 30">
              <a:extLst>
                <a:ext uri="{FF2B5EF4-FFF2-40B4-BE49-F238E27FC236}">
                  <a16:creationId xmlns:a16="http://schemas.microsoft.com/office/drawing/2014/main" id="{08805C52-0798-44A5-B7B8-242CF64D2A8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3" name="Freeform 31">
              <a:extLst>
                <a:ext uri="{FF2B5EF4-FFF2-40B4-BE49-F238E27FC236}">
                  <a16:creationId xmlns:a16="http://schemas.microsoft.com/office/drawing/2014/main" id="{7FA0C543-8062-4F53-8686-E93E45F01D0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4" name="Freeform 32">
              <a:extLst>
                <a:ext uri="{FF2B5EF4-FFF2-40B4-BE49-F238E27FC236}">
                  <a16:creationId xmlns:a16="http://schemas.microsoft.com/office/drawing/2014/main" id="{414128E2-3BDD-4479-A23F-919785B96C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5" name="Freeform 29">
              <a:extLst>
                <a:ext uri="{FF2B5EF4-FFF2-40B4-BE49-F238E27FC236}">
                  <a16:creationId xmlns:a16="http://schemas.microsoft.com/office/drawing/2014/main" id="{E268CFC1-FE3E-43B8-8CC1-EDECAC7301B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6" name="Freeform 30">
              <a:extLst>
                <a:ext uri="{FF2B5EF4-FFF2-40B4-BE49-F238E27FC236}">
                  <a16:creationId xmlns:a16="http://schemas.microsoft.com/office/drawing/2014/main" id="{48905F2C-D3C7-4F22-B80C-A617D2CDDD1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7" name="Freeform 31">
              <a:extLst>
                <a:ext uri="{FF2B5EF4-FFF2-40B4-BE49-F238E27FC236}">
                  <a16:creationId xmlns:a16="http://schemas.microsoft.com/office/drawing/2014/main" id="{5E415D7A-153B-4BE6-A534-891698AEDD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8" name="Freeform 32">
              <a:extLst>
                <a:ext uri="{FF2B5EF4-FFF2-40B4-BE49-F238E27FC236}">
                  <a16:creationId xmlns:a16="http://schemas.microsoft.com/office/drawing/2014/main" id="{49AAA949-C055-4985-868E-80CC35E961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9" name="Freeform 477">
              <a:extLst>
                <a:ext uri="{FF2B5EF4-FFF2-40B4-BE49-F238E27FC236}">
                  <a16:creationId xmlns:a16="http://schemas.microsoft.com/office/drawing/2014/main" id="{9DF40204-D393-4929-B364-3EF6E6DFDBB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0" name="Freeform 478">
              <a:extLst>
                <a:ext uri="{FF2B5EF4-FFF2-40B4-BE49-F238E27FC236}">
                  <a16:creationId xmlns:a16="http://schemas.microsoft.com/office/drawing/2014/main" id="{020584A4-31D8-4275-9C07-C77F07ABBC6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1" name="Freeform 479">
              <a:extLst>
                <a:ext uri="{FF2B5EF4-FFF2-40B4-BE49-F238E27FC236}">
                  <a16:creationId xmlns:a16="http://schemas.microsoft.com/office/drawing/2014/main" id="{FA93F535-3FC1-4781-8824-F58C4DE3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2" name="Freeform 480">
              <a:extLst>
                <a:ext uri="{FF2B5EF4-FFF2-40B4-BE49-F238E27FC236}">
                  <a16:creationId xmlns:a16="http://schemas.microsoft.com/office/drawing/2014/main" id="{3B459755-7697-4749-B7D5-18468604D69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3" name="Freeform 29">
              <a:extLst>
                <a:ext uri="{FF2B5EF4-FFF2-40B4-BE49-F238E27FC236}">
                  <a16:creationId xmlns:a16="http://schemas.microsoft.com/office/drawing/2014/main" id="{EC2F29CA-EFE3-4A17-9F53-E9958210776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4" name="Freeform 31">
              <a:extLst>
                <a:ext uri="{FF2B5EF4-FFF2-40B4-BE49-F238E27FC236}">
                  <a16:creationId xmlns:a16="http://schemas.microsoft.com/office/drawing/2014/main" id="{B65095C3-4884-4CC8-BF5F-E6D31464C1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5" name="Freeform 29">
              <a:extLst>
                <a:ext uri="{FF2B5EF4-FFF2-40B4-BE49-F238E27FC236}">
                  <a16:creationId xmlns:a16="http://schemas.microsoft.com/office/drawing/2014/main" id="{60CCBCA0-307E-4142-980F-9663E66A99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6" name="Freeform 30">
              <a:extLst>
                <a:ext uri="{FF2B5EF4-FFF2-40B4-BE49-F238E27FC236}">
                  <a16:creationId xmlns:a16="http://schemas.microsoft.com/office/drawing/2014/main" id="{5143BB9C-ECE1-4409-8307-3F7BB80F4D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7" name="Freeform 31">
              <a:extLst>
                <a:ext uri="{FF2B5EF4-FFF2-40B4-BE49-F238E27FC236}">
                  <a16:creationId xmlns:a16="http://schemas.microsoft.com/office/drawing/2014/main" id="{A8D24787-125A-4736-B6D5-CBB54DA5C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8" name="Freeform 32">
              <a:extLst>
                <a:ext uri="{FF2B5EF4-FFF2-40B4-BE49-F238E27FC236}">
                  <a16:creationId xmlns:a16="http://schemas.microsoft.com/office/drawing/2014/main" id="{C10C3F8B-9AFD-4863-9A91-1A2E9C8C905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9" name="Freeform 29">
              <a:extLst>
                <a:ext uri="{FF2B5EF4-FFF2-40B4-BE49-F238E27FC236}">
                  <a16:creationId xmlns:a16="http://schemas.microsoft.com/office/drawing/2014/main" id="{73E8CF42-2975-4E1A-B1FE-C4BE0D25A9C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0" name="Freeform 30">
              <a:extLst>
                <a:ext uri="{FF2B5EF4-FFF2-40B4-BE49-F238E27FC236}">
                  <a16:creationId xmlns:a16="http://schemas.microsoft.com/office/drawing/2014/main" id="{5678F24C-5009-4E64-B21E-9501D9BDFB8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1" name="Freeform 31">
              <a:extLst>
                <a:ext uri="{FF2B5EF4-FFF2-40B4-BE49-F238E27FC236}">
                  <a16:creationId xmlns:a16="http://schemas.microsoft.com/office/drawing/2014/main" id="{320D933A-8D07-44C0-BA74-D2D7677F66E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2" name="Freeform 32">
              <a:extLst>
                <a:ext uri="{FF2B5EF4-FFF2-40B4-BE49-F238E27FC236}">
                  <a16:creationId xmlns:a16="http://schemas.microsoft.com/office/drawing/2014/main" id="{1F5E24A6-A8FD-4CF4-8C08-5BFFBC3D58A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3" name="Freeform 29">
              <a:extLst>
                <a:ext uri="{FF2B5EF4-FFF2-40B4-BE49-F238E27FC236}">
                  <a16:creationId xmlns:a16="http://schemas.microsoft.com/office/drawing/2014/main" id="{C989A943-7262-45A1-9BE6-E0F717A41F2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4" name="Freeform 30">
              <a:extLst>
                <a:ext uri="{FF2B5EF4-FFF2-40B4-BE49-F238E27FC236}">
                  <a16:creationId xmlns:a16="http://schemas.microsoft.com/office/drawing/2014/main" id="{61ACCAF2-2A52-4482-A9F4-D5B3A82EADF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5" name="Freeform 31">
              <a:extLst>
                <a:ext uri="{FF2B5EF4-FFF2-40B4-BE49-F238E27FC236}">
                  <a16:creationId xmlns:a16="http://schemas.microsoft.com/office/drawing/2014/main" id="{2A11B4FA-892A-4C76-A95A-24FC891CA6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6" name="Freeform 32">
              <a:extLst>
                <a:ext uri="{FF2B5EF4-FFF2-40B4-BE49-F238E27FC236}">
                  <a16:creationId xmlns:a16="http://schemas.microsoft.com/office/drawing/2014/main" id="{BC35ABD4-583B-4514-AA9F-F3541D4EAB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7" name="Freeform 29">
              <a:extLst>
                <a:ext uri="{FF2B5EF4-FFF2-40B4-BE49-F238E27FC236}">
                  <a16:creationId xmlns:a16="http://schemas.microsoft.com/office/drawing/2014/main" id="{099E2A5E-1F66-4A6C-BA11-546388AE79F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8" name="Freeform 30">
              <a:extLst>
                <a:ext uri="{FF2B5EF4-FFF2-40B4-BE49-F238E27FC236}">
                  <a16:creationId xmlns:a16="http://schemas.microsoft.com/office/drawing/2014/main" id="{B63247ED-A8D2-4104-8566-AF2BDA292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9" name="Freeform 31">
              <a:extLst>
                <a:ext uri="{FF2B5EF4-FFF2-40B4-BE49-F238E27FC236}">
                  <a16:creationId xmlns:a16="http://schemas.microsoft.com/office/drawing/2014/main" id="{5B50F333-6146-4DD9-818B-A2BBE6DE352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0" name="Freeform 32">
              <a:extLst>
                <a:ext uri="{FF2B5EF4-FFF2-40B4-BE49-F238E27FC236}">
                  <a16:creationId xmlns:a16="http://schemas.microsoft.com/office/drawing/2014/main" id="{2274CABB-8DED-4706-9F1A-726B6BEF976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1" name="Freeform 499">
              <a:extLst>
                <a:ext uri="{FF2B5EF4-FFF2-40B4-BE49-F238E27FC236}">
                  <a16:creationId xmlns:a16="http://schemas.microsoft.com/office/drawing/2014/main" id="{AF80AD94-4DEE-46EA-9563-322BB28212C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2" name="Freeform 500">
              <a:extLst>
                <a:ext uri="{FF2B5EF4-FFF2-40B4-BE49-F238E27FC236}">
                  <a16:creationId xmlns:a16="http://schemas.microsoft.com/office/drawing/2014/main" id="{F1B7DFC8-4587-46B7-AAC8-F87FB21DC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3" name="Freeform 501">
              <a:extLst>
                <a:ext uri="{FF2B5EF4-FFF2-40B4-BE49-F238E27FC236}">
                  <a16:creationId xmlns:a16="http://schemas.microsoft.com/office/drawing/2014/main" id="{C67FB732-0AFE-4115-82D6-1FAF1D4B16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4" name="Freeform 502">
              <a:extLst>
                <a:ext uri="{FF2B5EF4-FFF2-40B4-BE49-F238E27FC236}">
                  <a16:creationId xmlns:a16="http://schemas.microsoft.com/office/drawing/2014/main" id="{4C810AFF-19C1-445D-8988-68F2335B91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400078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5" name="Freeform 29">
              <a:extLst>
                <a:ext uri="{FF2B5EF4-FFF2-40B4-BE49-F238E27FC236}">
                  <a16:creationId xmlns:a16="http://schemas.microsoft.com/office/drawing/2014/main" id="{1DCD588B-24CE-46DC-ABEA-A5793C1C399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6" name="Freeform 31">
              <a:extLst>
                <a:ext uri="{FF2B5EF4-FFF2-40B4-BE49-F238E27FC236}">
                  <a16:creationId xmlns:a16="http://schemas.microsoft.com/office/drawing/2014/main" id="{F1DCD1F0-3F81-4C08-9226-4A45B763A5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400078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3" name="Freeform 29">
              <a:extLst>
                <a:ext uri="{FF2B5EF4-FFF2-40B4-BE49-F238E27FC236}">
                  <a16:creationId xmlns:a16="http://schemas.microsoft.com/office/drawing/2014/main" id="{1036A621-C305-45CF-8F40-3A4460954BF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4" name="Freeform 30">
              <a:extLst>
                <a:ext uri="{FF2B5EF4-FFF2-40B4-BE49-F238E27FC236}">
                  <a16:creationId xmlns:a16="http://schemas.microsoft.com/office/drawing/2014/main" id="{76497096-B96E-4786-B27A-8AD0C5D2CB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5" name="Freeform 31">
              <a:extLst>
                <a:ext uri="{FF2B5EF4-FFF2-40B4-BE49-F238E27FC236}">
                  <a16:creationId xmlns:a16="http://schemas.microsoft.com/office/drawing/2014/main" id="{A21FC8CA-0BEA-49B8-9438-E62B41FA373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6" name="Freeform 32">
              <a:extLst>
                <a:ext uri="{FF2B5EF4-FFF2-40B4-BE49-F238E27FC236}">
                  <a16:creationId xmlns:a16="http://schemas.microsoft.com/office/drawing/2014/main" id="{77B335DA-4B13-4A1B-8EEE-39C491F0343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7" name="Freeform 29">
              <a:extLst>
                <a:ext uri="{FF2B5EF4-FFF2-40B4-BE49-F238E27FC236}">
                  <a16:creationId xmlns:a16="http://schemas.microsoft.com/office/drawing/2014/main" id="{734CA072-9E2D-4845-A900-23630A8830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8" name="Freeform 30">
              <a:extLst>
                <a:ext uri="{FF2B5EF4-FFF2-40B4-BE49-F238E27FC236}">
                  <a16:creationId xmlns:a16="http://schemas.microsoft.com/office/drawing/2014/main" id="{E7B53676-1AE8-4D6E-96D3-6A7F31F057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9" name="Freeform 31">
              <a:extLst>
                <a:ext uri="{FF2B5EF4-FFF2-40B4-BE49-F238E27FC236}">
                  <a16:creationId xmlns:a16="http://schemas.microsoft.com/office/drawing/2014/main" id="{54BE4303-35D5-4A86-A302-E222F70F047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0" name="Freeform 32">
              <a:extLst>
                <a:ext uri="{FF2B5EF4-FFF2-40B4-BE49-F238E27FC236}">
                  <a16:creationId xmlns:a16="http://schemas.microsoft.com/office/drawing/2014/main" id="{88E87CED-04B5-476D-99C4-4C98D3D907F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1" name="Freeform 29">
              <a:extLst>
                <a:ext uri="{FF2B5EF4-FFF2-40B4-BE49-F238E27FC236}">
                  <a16:creationId xmlns:a16="http://schemas.microsoft.com/office/drawing/2014/main" id="{0EDC7198-FEA6-43FD-ADEA-18F3D5968EF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2" name="Freeform 30">
              <a:extLst>
                <a:ext uri="{FF2B5EF4-FFF2-40B4-BE49-F238E27FC236}">
                  <a16:creationId xmlns:a16="http://schemas.microsoft.com/office/drawing/2014/main" id="{5B3D6183-CFAB-430F-8659-EF5F2C076B9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3" name="Freeform 31">
              <a:extLst>
                <a:ext uri="{FF2B5EF4-FFF2-40B4-BE49-F238E27FC236}">
                  <a16:creationId xmlns:a16="http://schemas.microsoft.com/office/drawing/2014/main" id="{315F1ECD-1621-467F-9AE8-44B1145E933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4" name="Freeform 32">
              <a:extLst>
                <a:ext uri="{FF2B5EF4-FFF2-40B4-BE49-F238E27FC236}">
                  <a16:creationId xmlns:a16="http://schemas.microsoft.com/office/drawing/2014/main" id="{97A20B98-A2D3-482D-87A9-57D7B3FCE7E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5" name="Freeform 29">
              <a:extLst>
                <a:ext uri="{FF2B5EF4-FFF2-40B4-BE49-F238E27FC236}">
                  <a16:creationId xmlns:a16="http://schemas.microsoft.com/office/drawing/2014/main" id="{F848CDB4-3CA9-41C5-96BA-E516A11F9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6" name="Freeform 30">
              <a:extLst>
                <a:ext uri="{FF2B5EF4-FFF2-40B4-BE49-F238E27FC236}">
                  <a16:creationId xmlns:a16="http://schemas.microsoft.com/office/drawing/2014/main" id="{B4ED0023-51CE-4A28-8F14-74133E09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7" name="Freeform 31">
              <a:extLst>
                <a:ext uri="{FF2B5EF4-FFF2-40B4-BE49-F238E27FC236}">
                  <a16:creationId xmlns:a16="http://schemas.microsoft.com/office/drawing/2014/main" id="{EA526ABD-0F5E-4090-8844-FB00086FC7A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8" name="Freeform 32">
              <a:extLst>
                <a:ext uri="{FF2B5EF4-FFF2-40B4-BE49-F238E27FC236}">
                  <a16:creationId xmlns:a16="http://schemas.microsoft.com/office/drawing/2014/main" id="{FA5AB9E8-2D5B-4884-BBFD-C2AD82D9E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9" name="Freeform 387">
              <a:extLst>
                <a:ext uri="{FF2B5EF4-FFF2-40B4-BE49-F238E27FC236}">
                  <a16:creationId xmlns:a16="http://schemas.microsoft.com/office/drawing/2014/main" id="{8FBD0871-FCA7-485D-A512-F03AF1905ED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0" name="Freeform 388">
              <a:extLst>
                <a:ext uri="{FF2B5EF4-FFF2-40B4-BE49-F238E27FC236}">
                  <a16:creationId xmlns:a16="http://schemas.microsoft.com/office/drawing/2014/main" id="{BDF6C8F3-37B7-4E6C-8429-473CEE18836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1" name="Freeform 389">
              <a:extLst>
                <a:ext uri="{FF2B5EF4-FFF2-40B4-BE49-F238E27FC236}">
                  <a16:creationId xmlns:a16="http://schemas.microsoft.com/office/drawing/2014/main" id="{D455863F-CB0D-4728-A5FE-7B7F63EFDDA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2" name="Freeform 390">
              <a:extLst>
                <a:ext uri="{FF2B5EF4-FFF2-40B4-BE49-F238E27FC236}">
                  <a16:creationId xmlns:a16="http://schemas.microsoft.com/office/drawing/2014/main" id="{4C24FDD3-2DCE-4961-AA5C-9813821BC69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3" name="Freeform 29">
              <a:extLst>
                <a:ext uri="{FF2B5EF4-FFF2-40B4-BE49-F238E27FC236}">
                  <a16:creationId xmlns:a16="http://schemas.microsoft.com/office/drawing/2014/main" id="{047CB4F5-4E7E-4CBF-926A-2A2357F084C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4" name="Freeform 31">
              <a:extLst>
                <a:ext uri="{FF2B5EF4-FFF2-40B4-BE49-F238E27FC236}">
                  <a16:creationId xmlns:a16="http://schemas.microsoft.com/office/drawing/2014/main" id="{9869C8EB-AAC4-49F5-BC1D-8B908DE823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5" name="Freeform 29">
              <a:extLst>
                <a:ext uri="{FF2B5EF4-FFF2-40B4-BE49-F238E27FC236}">
                  <a16:creationId xmlns:a16="http://schemas.microsoft.com/office/drawing/2014/main" id="{B01CBDDE-F0A7-4A16-9712-BA802AAFC8F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6" name="Freeform 30">
              <a:extLst>
                <a:ext uri="{FF2B5EF4-FFF2-40B4-BE49-F238E27FC236}">
                  <a16:creationId xmlns:a16="http://schemas.microsoft.com/office/drawing/2014/main" id="{A428EAE8-80C3-42EF-A14C-42B00A1C242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7" name="Freeform 31">
              <a:extLst>
                <a:ext uri="{FF2B5EF4-FFF2-40B4-BE49-F238E27FC236}">
                  <a16:creationId xmlns:a16="http://schemas.microsoft.com/office/drawing/2014/main" id="{A9444C7E-B579-48CE-8207-F06CA36C5C1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8" name="Freeform 32">
              <a:extLst>
                <a:ext uri="{FF2B5EF4-FFF2-40B4-BE49-F238E27FC236}">
                  <a16:creationId xmlns:a16="http://schemas.microsoft.com/office/drawing/2014/main" id="{D6ED2ABE-6BAB-44D6-A940-B6DAE67EA70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9" name="Freeform 397">
              <a:extLst>
                <a:ext uri="{FF2B5EF4-FFF2-40B4-BE49-F238E27FC236}">
                  <a16:creationId xmlns:a16="http://schemas.microsoft.com/office/drawing/2014/main" id="{5081E542-69E6-41BF-B82B-8B8210F147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0" name="Freeform 398">
              <a:extLst>
                <a:ext uri="{FF2B5EF4-FFF2-40B4-BE49-F238E27FC236}">
                  <a16:creationId xmlns:a16="http://schemas.microsoft.com/office/drawing/2014/main" id="{8A1A219D-7DF2-4217-9CE9-26DDB772C4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403809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1" name="Freeform 399">
              <a:extLst>
                <a:ext uri="{FF2B5EF4-FFF2-40B4-BE49-F238E27FC236}">
                  <a16:creationId xmlns:a16="http://schemas.microsoft.com/office/drawing/2014/main" id="{8BD313FC-73AA-4D1A-8F6B-231839C68D8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400078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2" name="Freeform 400">
              <a:extLst>
                <a:ext uri="{FF2B5EF4-FFF2-40B4-BE49-F238E27FC236}">
                  <a16:creationId xmlns:a16="http://schemas.microsoft.com/office/drawing/2014/main" id="{E6A6ECBB-37F6-451D-B8EF-ACA25B4FF0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400078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8" name="Group 1817">
            <a:extLst>
              <a:ext uri="{FF2B5EF4-FFF2-40B4-BE49-F238E27FC236}">
                <a16:creationId xmlns:a16="http://schemas.microsoft.com/office/drawing/2014/main" id="{467AD0AE-48AD-458F-9364-8892C9F2C72D}"/>
              </a:ext>
            </a:extLst>
          </p:cNvPr>
          <p:cNvGrpSpPr/>
          <p:nvPr userDrawn="1"/>
        </p:nvGrpSpPr>
        <p:grpSpPr>
          <a:xfrm>
            <a:off x="83664" y="3769280"/>
            <a:ext cx="12009864" cy="176637"/>
            <a:chOff x="83663" y="3697854"/>
            <a:chExt cx="12009864" cy="176637"/>
          </a:xfrm>
        </p:grpSpPr>
        <p:sp>
          <p:nvSpPr>
            <p:cNvPr id="1707" name="Freeform 29">
              <a:extLst>
                <a:ext uri="{FF2B5EF4-FFF2-40B4-BE49-F238E27FC236}">
                  <a16:creationId xmlns:a16="http://schemas.microsoft.com/office/drawing/2014/main" id="{17FE407A-2FDE-4FD9-AB6B-1752AF0D9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720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8" name="Freeform 30">
              <a:extLst>
                <a:ext uri="{FF2B5EF4-FFF2-40B4-BE49-F238E27FC236}">
                  <a16:creationId xmlns:a16="http://schemas.microsoft.com/office/drawing/2014/main" id="{1184228A-FA39-464B-AB6A-6401BB38DD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34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9" name="Freeform 31">
              <a:extLst>
                <a:ext uri="{FF2B5EF4-FFF2-40B4-BE49-F238E27FC236}">
                  <a16:creationId xmlns:a16="http://schemas.microsoft.com/office/drawing/2014/main" id="{74B73DA8-A0F2-4D99-8CDE-8CE13692B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567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0" name="Freeform 32">
              <a:extLst>
                <a:ext uri="{FF2B5EF4-FFF2-40B4-BE49-F238E27FC236}">
                  <a16:creationId xmlns:a16="http://schemas.microsoft.com/office/drawing/2014/main" id="{89A03816-6430-4BAC-B797-9C0B276EB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430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1" name="Freeform 29">
              <a:extLst>
                <a:ext uri="{FF2B5EF4-FFF2-40B4-BE49-F238E27FC236}">
                  <a16:creationId xmlns:a16="http://schemas.microsoft.com/office/drawing/2014/main" id="{D29822F9-A4D1-4D10-A2EA-5D5BD5724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197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2" name="Freeform 30">
              <a:extLst>
                <a:ext uri="{FF2B5EF4-FFF2-40B4-BE49-F238E27FC236}">
                  <a16:creationId xmlns:a16="http://schemas.microsoft.com/office/drawing/2014/main" id="{C91557DD-9774-4BA5-AF69-CDB3EF293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118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3" name="Freeform 31">
              <a:extLst>
                <a:ext uri="{FF2B5EF4-FFF2-40B4-BE49-F238E27FC236}">
                  <a16:creationId xmlns:a16="http://schemas.microsoft.com/office/drawing/2014/main" id="{2C0D53D8-0DA5-4317-AAB6-79B6953A2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444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4" name="Freeform 32">
              <a:extLst>
                <a:ext uri="{FF2B5EF4-FFF2-40B4-BE49-F238E27FC236}">
                  <a16:creationId xmlns:a16="http://schemas.microsoft.com/office/drawing/2014/main" id="{837ABA6A-B9C4-4EBA-9FBB-4243BA5AF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907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5" name="Freeform 29">
              <a:extLst>
                <a:ext uri="{FF2B5EF4-FFF2-40B4-BE49-F238E27FC236}">
                  <a16:creationId xmlns:a16="http://schemas.microsoft.com/office/drawing/2014/main" id="{D77667AB-D521-4340-965C-511BCE96D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74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6" name="Freeform 30">
              <a:extLst>
                <a:ext uri="{FF2B5EF4-FFF2-40B4-BE49-F238E27FC236}">
                  <a16:creationId xmlns:a16="http://schemas.microsoft.com/office/drawing/2014/main" id="{BD2BD189-465D-4227-9095-E7998ABC5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288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7" name="Freeform 31">
              <a:extLst>
                <a:ext uri="{FF2B5EF4-FFF2-40B4-BE49-F238E27FC236}">
                  <a16:creationId xmlns:a16="http://schemas.microsoft.com/office/drawing/2014/main" id="{A644DD9A-34F6-4E6E-8CAC-AE8789C3C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521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8" name="Freeform 32">
              <a:extLst>
                <a:ext uri="{FF2B5EF4-FFF2-40B4-BE49-F238E27FC236}">
                  <a16:creationId xmlns:a16="http://schemas.microsoft.com/office/drawing/2014/main" id="{1A3430E0-7EBF-4117-B45B-6A6AB8429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841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9" name="Freeform 29">
              <a:extLst>
                <a:ext uri="{FF2B5EF4-FFF2-40B4-BE49-F238E27FC236}">
                  <a16:creationId xmlns:a16="http://schemas.microsoft.com/office/drawing/2014/main" id="{9E52CBFC-9C1F-478E-B487-0475A95F94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151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0" name="Freeform 30">
              <a:extLst>
                <a:ext uri="{FF2B5EF4-FFF2-40B4-BE49-F238E27FC236}">
                  <a16:creationId xmlns:a16="http://schemas.microsoft.com/office/drawing/2014/main" id="{A0987136-EF45-4A96-AC9E-00942EB34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7656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1" name="Freeform 31">
              <a:extLst>
                <a:ext uri="{FF2B5EF4-FFF2-40B4-BE49-F238E27FC236}">
                  <a16:creationId xmlns:a16="http://schemas.microsoft.com/office/drawing/2014/main" id="{E74EB48D-6FDA-4701-8D1C-23839CEA4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982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2" name="Freeform 32">
              <a:extLst>
                <a:ext uri="{FF2B5EF4-FFF2-40B4-BE49-F238E27FC236}">
                  <a16:creationId xmlns:a16="http://schemas.microsoft.com/office/drawing/2014/main" id="{F3F758AD-FCA5-41B3-AB7D-C1C3A9E86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610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3" name="Freeform 521">
              <a:extLst>
                <a:ext uri="{FF2B5EF4-FFF2-40B4-BE49-F238E27FC236}">
                  <a16:creationId xmlns:a16="http://schemas.microsoft.com/office/drawing/2014/main" id="{CCE8E6F8-213D-40B0-9DB4-A4FA39B56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3628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4" name="Freeform 522">
              <a:extLst>
                <a:ext uri="{FF2B5EF4-FFF2-40B4-BE49-F238E27FC236}">
                  <a16:creationId xmlns:a16="http://schemas.microsoft.com/office/drawing/2014/main" id="{FF0E7B21-E2CA-4C65-9392-2FD5BE09B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2425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5" name="Freeform 523">
              <a:extLst>
                <a:ext uri="{FF2B5EF4-FFF2-40B4-BE49-F238E27FC236}">
                  <a16:creationId xmlns:a16="http://schemas.microsoft.com/office/drawing/2014/main" id="{6F1E1ED6-2F41-485A-BF06-4EF4078FF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4751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6" name="Freeform 524">
              <a:extLst>
                <a:ext uri="{FF2B5EF4-FFF2-40B4-BE49-F238E27FC236}">
                  <a16:creationId xmlns:a16="http://schemas.microsoft.com/office/drawing/2014/main" id="{686B2075-6FDB-4098-A178-2FAC6A3E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43378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7" name="Freeform 29">
              <a:extLst>
                <a:ext uri="{FF2B5EF4-FFF2-40B4-BE49-F238E27FC236}">
                  <a16:creationId xmlns:a16="http://schemas.microsoft.com/office/drawing/2014/main" id="{2120606B-5026-4440-8A21-6A0C03738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1054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8" name="Freeform 31">
              <a:extLst>
                <a:ext uri="{FF2B5EF4-FFF2-40B4-BE49-F238E27FC236}">
                  <a16:creationId xmlns:a16="http://schemas.microsoft.com/office/drawing/2014/main" id="{A1E66B80-019D-4A0B-84BD-A98756CE34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9520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9" name="Freeform 29">
              <a:extLst>
                <a:ext uri="{FF2B5EF4-FFF2-40B4-BE49-F238E27FC236}">
                  <a16:creationId xmlns:a16="http://schemas.microsoft.com/office/drawing/2014/main" id="{E7B3AB83-469E-47AB-8461-9638A4684F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68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0" name="Freeform 30">
              <a:extLst>
                <a:ext uri="{FF2B5EF4-FFF2-40B4-BE49-F238E27FC236}">
                  <a16:creationId xmlns:a16="http://schemas.microsoft.com/office/drawing/2014/main" id="{90202B5E-CF3C-4BB8-B690-246CCEE08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45823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1" name="Freeform 31">
              <a:extLst>
                <a:ext uri="{FF2B5EF4-FFF2-40B4-BE49-F238E27FC236}">
                  <a16:creationId xmlns:a16="http://schemas.microsoft.com/office/drawing/2014/main" id="{D9AA7C79-0EC4-41CB-977A-1EAD4AE7B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814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2" name="Freeform 32">
              <a:extLst>
                <a:ext uri="{FF2B5EF4-FFF2-40B4-BE49-F238E27FC236}">
                  <a16:creationId xmlns:a16="http://schemas.microsoft.com/office/drawing/2014/main" id="{1B4B8450-D752-4207-87B1-9DDC5CA8C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677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3" name="Freeform 29">
              <a:extLst>
                <a:ext uri="{FF2B5EF4-FFF2-40B4-BE49-F238E27FC236}">
                  <a16:creationId xmlns:a16="http://schemas.microsoft.com/office/drawing/2014/main" id="{17DBEE79-704D-4DF6-A9F8-B79261A1D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74451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4" name="Freeform 30">
              <a:extLst>
                <a:ext uri="{FF2B5EF4-FFF2-40B4-BE49-F238E27FC236}">
                  <a16:creationId xmlns:a16="http://schemas.microsoft.com/office/drawing/2014/main" id="{C4B0CDC4-C36C-4AD6-B316-17630577E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0592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5" name="Freeform 31">
              <a:extLst>
                <a:ext uri="{FF2B5EF4-FFF2-40B4-BE49-F238E27FC236}">
                  <a16:creationId xmlns:a16="http://schemas.microsoft.com/office/drawing/2014/main" id="{327F749F-5961-40CB-838C-7367CA221D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2918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6" name="Freeform 32">
              <a:extLst>
                <a:ext uri="{FF2B5EF4-FFF2-40B4-BE49-F238E27FC236}">
                  <a16:creationId xmlns:a16="http://schemas.microsoft.com/office/drawing/2014/main" id="{9BCA627F-8D7A-4117-B84B-B3D8932D4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1546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7" name="Freeform 29">
              <a:extLst>
                <a:ext uri="{FF2B5EF4-FFF2-40B4-BE49-F238E27FC236}">
                  <a16:creationId xmlns:a16="http://schemas.microsoft.com/office/drawing/2014/main" id="{5D368B86-2E72-41A9-8846-D2BA0DB41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2922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8" name="Freeform 30">
              <a:extLst>
                <a:ext uri="{FF2B5EF4-FFF2-40B4-BE49-F238E27FC236}">
                  <a16:creationId xmlns:a16="http://schemas.microsoft.com/office/drawing/2014/main" id="{6BA50F4C-E27E-4CE1-B26C-AAA5E9427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36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9" name="Freeform 31">
              <a:extLst>
                <a:ext uri="{FF2B5EF4-FFF2-40B4-BE49-F238E27FC236}">
                  <a16:creationId xmlns:a16="http://schemas.microsoft.com/office/drawing/2014/main" id="{E0B16A02-F63C-48F7-95B6-29D463D27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686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0" name="Freeform 32">
              <a:extLst>
                <a:ext uri="{FF2B5EF4-FFF2-40B4-BE49-F238E27FC236}">
                  <a16:creationId xmlns:a16="http://schemas.microsoft.com/office/drawing/2014/main" id="{B402E983-103E-45E7-8045-50AFA2CCA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6314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1" name="Freeform 29">
              <a:extLst>
                <a:ext uri="{FF2B5EF4-FFF2-40B4-BE49-F238E27FC236}">
                  <a16:creationId xmlns:a16="http://schemas.microsoft.com/office/drawing/2014/main" id="{6F0A3176-4124-42D9-B15A-44A8B5F4BD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398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2" name="Freeform 30">
              <a:extLst>
                <a:ext uri="{FF2B5EF4-FFF2-40B4-BE49-F238E27FC236}">
                  <a16:creationId xmlns:a16="http://schemas.microsoft.com/office/drawing/2014/main" id="{4413C9F3-ECBF-4441-8C80-71FBD4E46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0130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3" name="Freeform 31">
              <a:extLst>
                <a:ext uri="{FF2B5EF4-FFF2-40B4-BE49-F238E27FC236}">
                  <a16:creationId xmlns:a16="http://schemas.microsoft.com/office/drawing/2014/main" id="{4C0C4FFD-F94C-481A-B798-F2C7D40E2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6245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4" name="Freeform 32">
              <a:extLst>
                <a:ext uri="{FF2B5EF4-FFF2-40B4-BE49-F238E27FC236}">
                  <a16:creationId xmlns:a16="http://schemas.microsoft.com/office/drawing/2014/main" id="{67CD8325-4893-4827-8FD3-457A13676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1083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5" name="Freeform 543">
              <a:extLst>
                <a:ext uri="{FF2B5EF4-FFF2-40B4-BE49-F238E27FC236}">
                  <a16:creationId xmlns:a16="http://schemas.microsoft.com/office/drawing/2014/main" id="{28A590BC-8764-4827-9563-90390F1FA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3875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6" name="Freeform 544">
              <a:extLst>
                <a:ext uri="{FF2B5EF4-FFF2-40B4-BE49-F238E27FC236}">
                  <a16:creationId xmlns:a16="http://schemas.microsoft.com/office/drawing/2014/main" id="{65C1C08D-76A6-48A7-AFCC-B4298D63AE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899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7" name="Freeform 545">
              <a:extLst>
                <a:ext uri="{FF2B5EF4-FFF2-40B4-BE49-F238E27FC236}">
                  <a16:creationId xmlns:a16="http://schemas.microsoft.com/office/drawing/2014/main" id="{AFC0932D-E143-44C8-8A8B-BA72C93786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17225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8" name="Freeform 546">
              <a:extLst>
                <a:ext uri="{FF2B5EF4-FFF2-40B4-BE49-F238E27FC236}">
                  <a16:creationId xmlns:a16="http://schemas.microsoft.com/office/drawing/2014/main" id="{E3BBEB22-8117-47E3-9B44-F76335D20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45852" y="369785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9" name="Freeform 29">
              <a:extLst>
                <a:ext uri="{FF2B5EF4-FFF2-40B4-BE49-F238E27FC236}">
                  <a16:creationId xmlns:a16="http://schemas.microsoft.com/office/drawing/2014/main" id="{2D663BCF-F608-4A60-AEFC-C883334A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93527" y="370158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0" name="Freeform 31">
              <a:extLst>
                <a:ext uri="{FF2B5EF4-FFF2-40B4-BE49-F238E27FC236}">
                  <a16:creationId xmlns:a16="http://schemas.microsoft.com/office/drawing/2014/main" id="{08170C0F-1115-4115-9009-6DB393021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71993" y="369785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3" name="Freeform 30">
              <a:extLst>
                <a:ext uri="{FF2B5EF4-FFF2-40B4-BE49-F238E27FC236}">
                  <a16:creationId xmlns:a16="http://schemas.microsoft.com/office/drawing/2014/main" id="{E66D0B83-070A-41A7-B047-CF46CAC4D6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710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4" name="Freeform 32">
              <a:extLst>
                <a:ext uri="{FF2B5EF4-FFF2-40B4-BE49-F238E27FC236}">
                  <a16:creationId xmlns:a16="http://schemas.microsoft.com/office/drawing/2014/main" id="{41BEF55C-3A00-4D11-9390-91B8ED4A9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3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5" name="Freeform 403">
              <a:extLst>
                <a:ext uri="{FF2B5EF4-FFF2-40B4-BE49-F238E27FC236}">
                  <a16:creationId xmlns:a16="http://schemas.microsoft.com/office/drawing/2014/main" id="{3D4E5D95-A585-47A1-A09C-9BF46FA53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33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6" name="Freeform 404">
              <a:extLst>
                <a:ext uri="{FF2B5EF4-FFF2-40B4-BE49-F238E27FC236}">
                  <a16:creationId xmlns:a16="http://schemas.microsoft.com/office/drawing/2014/main" id="{A5F525E3-4973-4E8A-853B-1308588DC5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7479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7" name="Freeform 405">
              <a:extLst>
                <a:ext uri="{FF2B5EF4-FFF2-40B4-BE49-F238E27FC236}">
                  <a16:creationId xmlns:a16="http://schemas.microsoft.com/office/drawing/2014/main" id="{5DA73921-847A-4E0F-B2A0-73CFDD34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806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8" name="Freeform 406">
              <a:extLst>
                <a:ext uri="{FF2B5EF4-FFF2-40B4-BE49-F238E27FC236}">
                  <a16:creationId xmlns:a16="http://schemas.microsoft.com/office/drawing/2014/main" id="{C871C2E8-491B-444B-999C-3B6D1ACD6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432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9" name="Freeform 29">
              <a:extLst>
                <a:ext uri="{FF2B5EF4-FFF2-40B4-BE49-F238E27FC236}">
                  <a16:creationId xmlns:a16="http://schemas.microsoft.com/office/drawing/2014/main" id="{3DAEFBA8-124C-4771-839E-BBBD21E56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610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0" name="Freeform 31">
              <a:extLst>
                <a:ext uri="{FF2B5EF4-FFF2-40B4-BE49-F238E27FC236}">
                  <a16:creationId xmlns:a16="http://schemas.microsoft.com/office/drawing/2014/main" id="{BD02B29D-5421-46A4-8A7D-DA78974A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574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1" name="Freeform 29">
              <a:extLst>
                <a:ext uri="{FF2B5EF4-FFF2-40B4-BE49-F238E27FC236}">
                  <a16:creationId xmlns:a16="http://schemas.microsoft.com/office/drawing/2014/main" id="{ACE07CA6-04EE-499F-B0B9-699B3C6A9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473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2" name="Freeform 30">
              <a:extLst>
                <a:ext uri="{FF2B5EF4-FFF2-40B4-BE49-F238E27FC236}">
                  <a16:creationId xmlns:a16="http://schemas.microsoft.com/office/drawing/2014/main" id="{7BD021BA-0E2E-418B-A078-4D705624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0877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3" name="Freeform 31">
              <a:extLst>
                <a:ext uri="{FF2B5EF4-FFF2-40B4-BE49-F238E27FC236}">
                  <a16:creationId xmlns:a16="http://schemas.microsoft.com/office/drawing/2014/main" id="{10C60CE9-9555-4DCF-8CEC-BBA39468D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3203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4" name="Freeform 32">
              <a:extLst>
                <a:ext uri="{FF2B5EF4-FFF2-40B4-BE49-F238E27FC236}">
                  <a16:creationId xmlns:a16="http://schemas.microsoft.com/office/drawing/2014/main" id="{46C863CC-1204-4AEF-A22D-DF3FCF0BE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182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5" name="Freeform 29">
              <a:extLst>
                <a:ext uri="{FF2B5EF4-FFF2-40B4-BE49-F238E27FC236}">
                  <a16:creationId xmlns:a16="http://schemas.microsoft.com/office/drawing/2014/main" id="{E79C5C60-AEC5-4A11-9D7C-ABF3A058AA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950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6" name="Freeform 30">
              <a:extLst>
                <a:ext uri="{FF2B5EF4-FFF2-40B4-BE49-F238E27FC236}">
                  <a16:creationId xmlns:a16="http://schemas.microsoft.com/office/drawing/2014/main" id="{08A1AB8F-11BA-476D-B5D9-43B6C95D3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5646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7" name="Freeform 31">
              <a:extLst>
                <a:ext uri="{FF2B5EF4-FFF2-40B4-BE49-F238E27FC236}">
                  <a16:creationId xmlns:a16="http://schemas.microsoft.com/office/drawing/2014/main" id="{5F5EFCA8-FAFD-4917-A54A-AC2634466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7971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8" name="Freeform 32">
              <a:extLst>
                <a:ext uri="{FF2B5EF4-FFF2-40B4-BE49-F238E27FC236}">
                  <a16:creationId xmlns:a16="http://schemas.microsoft.com/office/drawing/2014/main" id="{73C3F8F7-4F4D-4D13-B967-DAC3F4264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6599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9" name="Freeform 29">
              <a:extLst>
                <a:ext uri="{FF2B5EF4-FFF2-40B4-BE49-F238E27FC236}">
                  <a16:creationId xmlns:a16="http://schemas.microsoft.com/office/drawing/2014/main" id="{A850A168-A556-480E-9393-A1561FD527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4274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0" name="Freeform 30">
              <a:extLst>
                <a:ext uri="{FF2B5EF4-FFF2-40B4-BE49-F238E27FC236}">
                  <a16:creationId xmlns:a16="http://schemas.microsoft.com/office/drawing/2014/main" id="{9E6019E5-5960-427D-8D6A-0E110A423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0415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1" name="Freeform 31">
              <a:extLst>
                <a:ext uri="{FF2B5EF4-FFF2-40B4-BE49-F238E27FC236}">
                  <a16:creationId xmlns:a16="http://schemas.microsoft.com/office/drawing/2014/main" id="{73B422F1-12E5-4C7B-81F3-A1AF372BF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740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2" name="Freeform 32">
              <a:extLst>
                <a:ext uri="{FF2B5EF4-FFF2-40B4-BE49-F238E27FC236}">
                  <a16:creationId xmlns:a16="http://schemas.microsoft.com/office/drawing/2014/main" id="{87CAAA68-699C-458C-9D55-0CDA9013F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1368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3" name="Freeform 29">
              <a:extLst>
                <a:ext uri="{FF2B5EF4-FFF2-40B4-BE49-F238E27FC236}">
                  <a16:creationId xmlns:a16="http://schemas.microsoft.com/office/drawing/2014/main" id="{CF98567B-448E-410B-9E8E-3A4ED4070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9042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4" name="Freeform 30">
              <a:extLst>
                <a:ext uri="{FF2B5EF4-FFF2-40B4-BE49-F238E27FC236}">
                  <a16:creationId xmlns:a16="http://schemas.microsoft.com/office/drawing/2014/main" id="{B7F267B7-2F20-49BD-A370-8722F174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518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5" name="Freeform 31">
              <a:extLst>
                <a:ext uri="{FF2B5EF4-FFF2-40B4-BE49-F238E27FC236}">
                  <a16:creationId xmlns:a16="http://schemas.microsoft.com/office/drawing/2014/main" id="{10B1C9F7-9D14-4B13-A1B5-EC3A0E9EA1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750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6" name="Freeform 32">
              <a:extLst>
                <a:ext uri="{FF2B5EF4-FFF2-40B4-BE49-F238E27FC236}">
                  <a16:creationId xmlns:a16="http://schemas.microsoft.com/office/drawing/2014/main" id="{C51045DD-E868-4A21-B667-61B19EDB57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137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7" name="Freeform 425">
              <a:extLst>
                <a:ext uri="{FF2B5EF4-FFF2-40B4-BE49-F238E27FC236}">
                  <a16:creationId xmlns:a16="http://schemas.microsoft.com/office/drawing/2014/main" id="{524AACFB-F874-401F-B459-639B47F7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1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8" name="Freeform 426">
              <a:extLst>
                <a:ext uri="{FF2B5EF4-FFF2-40B4-BE49-F238E27FC236}">
                  <a16:creationId xmlns:a16="http://schemas.microsoft.com/office/drawing/2014/main" id="{8551931B-17AF-4406-958E-24898B2325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953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9" name="Freeform 427">
              <a:extLst>
                <a:ext uri="{FF2B5EF4-FFF2-40B4-BE49-F238E27FC236}">
                  <a16:creationId xmlns:a16="http://schemas.microsoft.com/office/drawing/2014/main" id="{56B8DD7C-BF22-48B0-B1F3-895ABF7CE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2279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0" name="Freeform 428">
              <a:extLst>
                <a:ext uri="{FF2B5EF4-FFF2-40B4-BE49-F238E27FC236}">
                  <a16:creationId xmlns:a16="http://schemas.microsoft.com/office/drawing/2014/main" id="{753A93E8-F5EB-4F3F-B584-8C01974C7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0906" y="3697854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1" name="Freeform 29">
              <a:extLst>
                <a:ext uri="{FF2B5EF4-FFF2-40B4-BE49-F238E27FC236}">
                  <a16:creationId xmlns:a16="http://schemas.microsoft.com/office/drawing/2014/main" id="{6F7FC18E-C56B-485E-B1B6-0A656B4673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8581" y="3701584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2" name="Freeform 31">
              <a:extLst>
                <a:ext uri="{FF2B5EF4-FFF2-40B4-BE49-F238E27FC236}">
                  <a16:creationId xmlns:a16="http://schemas.microsoft.com/office/drawing/2014/main" id="{9BD84D72-C575-48B9-BAF5-EA234A7481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7048" y="3697854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17" name="Group 1816">
            <a:extLst>
              <a:ext uri="{FF2B5EF4-FFF2-40B4-BE49-F238E27FC236}">
                <a16:creationId xmlns:a16="http://schemas.microsoft.com/office/drawing/2014/main" id="{03FF1F65-9B53-4447-9561-8C77C76AC1E1}"/>
              </a:ext>
            </a:extLst>
          </p:cNvPr>
          <p:cNvGrpSpPr/>
          <p:nvPr userDrawn="1"/>
        </p:nvGrpSpPr>
        <p:grpSpPr>
          <a:xfrm>
            <a:off x="83664" y="4054314"/>
            <a:ext cx="12009863" cy="176637"/>
            <a:chOff x="83664" y="3988163"/>
            <a:chExt cx="12009863" cy="176637"/>
          </a:xfrm>
        </p:grpSpPr>
        <p:sp>
          <p:nvSpPr>
            <p:cNvPr id="1751" name="Freeform 29">
              <a:extLst>
                <a:ext uri="{FF2B5EF4-FFF2-40B4-BE49-F238E27FC236}">
                  <a16:creationId xmlns:a16="http://schemas.microsoft.com/office/drawing/2014/main" id="{6CEABA6D-E952-4508-95C7-90A7AD34591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87199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2" name="Freeform 30">
              <a:extLst>
                <a:ext uri="{FF2B5EF4-FFF2-40B4-BE49-F238E27FC236}">
                  <a16:creationId xmlns:a16="http://schemas.microsoft.com/office/drawing/2014/main" id="{1AA0E849-A0D3-4BF6-8DCD-C374BD404F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54585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3" name="Freeform 31">
              <a:extLst>
                <a:ext uri="{FF2B5EF4-FFF2-40B4-BE49-F238E27FC236}">
                  <a16:creationId xmlns:a16="http://schemas.microsoft.com/office/drawing/2014/main" id="{11BAA6CA-4C22-4B41-B964-D9616FAF5B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97908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4" name="Freeform 32">
              <a:extLst>
                <a:ext uri="{FF2B5EF4-FFF2-40B4-BE49-F238E27FC236}">
                  <a16:creationId xmlns:a16="http://schemas.microsoft.com/office/drawing/2014/main" id="{B220A376-DEFB-4028-BA85-15E13D0972D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65294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5" name="Freeform 29">
              <a:extLst>
                <a:ext uri="{FF2B5EF4-FFF2-40B4-BE49-F238E27FC236}">
                  <a16:creationId xmlns:a16="http://schemas.microsoft.com/office/drawing/2014/main" id="{CB213A73-6BC9-4898-B2BE-1460875662A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21722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6" name="Freeform 30">
              <a:extLst>
                <a:ext uri="{FF2B5EF4-FFF2-40B4-BE49-F238E27FC236}">
                  <a16:creationId xmlns:a16="http://schemas.microsoft.com/office/drawing/2014/main" id="{5FE5754A-C158-4FA1-AFB9-703820BB2B2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89108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7" name="Freeform 31">
              <a:extLst>
                <a:ext uri="{FF2B5EF4-FFF2-40B4-BE49-F238E27FC236}">
                  <a16:creationId xmlns:a16="http://schemas.microsoft.com/office/drawing/2014/main" id="{30993B25-CB5A-460B-BA58-314F2F05D7B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32431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8" name="Freeform 32">
              <a:extLst>
                <a:ext uri="{FF2B5EF4-FFF2-40B4-BE49-F238E27FC236}">
                  <a16:creationId xmlns:a16="http://schemas.microsoft.com/office/drawing/2014/main" id="{6591E170-61B5-4A4A-8E2F-F7FAF05907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998178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9" name="Freeform 29">
              <a:extLst>
                <a:ext uri="{FF2B5EF4-FFF2-40B4-BE49-F238E27FC236}">
                  <a16:creationId xmlns:a16="http://schemas.microsoft.com/office/drawing/2014/main" id="{CCAFB71E-6D93-459A-B5A4-70E84863523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56245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0" name="Freeform 30">
              <a:extLst>
                <a:ext uri="{FF2B5EF4-FFF2-40B4-BE49-F238E27FC236}">
                  <a16:creationId xmlns:a16="http://schemas.microsoft.com/office/drawing/2014/main" id="{C8DBB787-7878-4979-BE6F-863C0E42316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23631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1" name="Freeform 31">
              <a:extLst>
                <a:ext uri="{FF2B5EF4-FFF2-40B4-BE49-F238E27FC236}">
                  <a16:creationId xmlns:a16="http://schemas.microsoft.com/office/drawing/2014/main" id="{B2BCAD9C-AC5E-429F-B365-D757EFAEFE7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69550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2" name="Freeform 32">
              <a:extLst>
                <a:ext uri="{FF2B5EF4-FFF2-40B4-BE49-F238E27FC236}">
                  <a16:creationId xmlns:a16="http://schemas.microsoft.com/office/drawing/2014/main" id="{E8C4D6D2-9F0C-4AB0-B984-1DEB3FAE82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343410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3" name="Freeform 29">
              <a:extLst>
                <a:ext uri="{FF2B5EF4-FFF2-40B4-BE49-F238E27FC236}">
                  <a16:creationId xmlns:a16="http://schemas.microsoft.com/office/drawing/2014/main" id="{D005CBE4-9E51-4434-9AF3-408F09414C7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90768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4" name="Freeform 30">
              <a:extLst>
                <a:ext uri="{FF2B5EF4-FFF2-40B4-BE49-F238E27FC236}">
                  <a16:creationId xmlns:a16="http://schemas.microsoft.com/office/drawing/2014/main" id="{58BA0F3B-9AD4-47AE-A6A9-A5E94D07AC8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581546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5" name="Freeform 31">
              <a:extLst>
                <a:ext uri="{FF2B5EF4-FFF2-40B4-BE49-F238E27FC236}">
                  <a16:creationId xmlns:a16="http://schemas.microsoft.com/office/drawing/2014/main" id="{7DC50B31-5D4D-4009-BFC1-CABDF333F9A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01478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6" name="Freeform 32">
              <a:extLst>
                <a:ext uri="{FF2B5EF4-FFF2-40B4-BE49-F238E27FC236}">
                  <a16:creationId xmlns:a16="http://schemas.microsoft.com/office/drawing/2014/main" id="{A748FE50-B695-46F2-B7ED-38FCBD8A5FA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688641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7" name="Freeform 565">
              <a:extLst>
                <a:ext uri="{FF2B5EF4-FFF2-40B4-BE49-F238E27FC236}">
                  <a16:creationId xmlns:a16="http://schemas.microsoft.com/office/drawing/2014/main" id="{C9A3D9EC-0FAD-408D-AD16-D8B4522F784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25291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8" name="Freeform 566">
              <a:extLst>
                <a:ext uri="{FF2B5EF4-FFF2-40B4-BE49-F238E27FC236}">
                  <a16:creationId xmlns:a16="http://schemas.microsoft.com/office/drawing/2014/main" id="{912659A5-C858-4F5E-854C-EEE69C01718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92677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9" name="Freeform 567">
              <a:extLst>
                <a:ext uri="{FF2B5EF4-FFF2-40B4-BE49-F238E27FC236}">
                  <a16:creationId xmlns:a16="http://schemas.microsoft.com/office/drawing/2014/main" id="{8C5414FE-C533-436C-B33E-7033AEB3A5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360012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0" name="Freeform 568">
              <a:extLst>
                <a:ext uri="{FF2B5EF4-FFF2-40B4-BE49-F238E27FC236}">
                  <a16:creationId xmlns:a16="http://schemas.microsoft.com/office/drawing/2014/main" id="{13CD9A4C-A45B-4083-BD19-6DAF39F1836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9033872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1" name="Freeform 29">
              <a:extLst>
                <a:ext uri="{FF2B5EF4-FFF2-40B4-BE49-F238E27FC236}">
                  <a16:creationId xmlns:a16="http://schemas.microsoft.com/office/drawing/2014/main" id="{4D201FE8-16E2-4F43-BADD-E866C46829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5981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2" name="Freeform 31">
              <a:extLst>
                <a:ext uri="{FF2B5EF4-FFF2-40B4-BE49-F238E27FC236}">
                  <a16:creationId xmlns:a16="http://schemas.microsoft.com/office/drawing/2014/main" id="{6335E7FD-03B1-4151-99FA-9B76ED5E2E3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705243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3" name="Freeform 29">
              <a:extLst>
                <a:ext uri="{FF2B5EF4-FFF2-40B4-BE49-F238E27FC236}">
                  <a16:creationId xmlns:a16="http://schemas.microsoft.com/office/drawing/2014/main" id="{511159B3-3CFE-41D7-8235-91341DECEF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26952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4" name="Freeform 30">
              <a:extLst>
                <a:ext uri="{FF2B5EF4-FFF2-40B4-BE49-F238E27FC236}">
                  <a16:creationId xmlns:a16="http://schemas.microsoft.com/office/drawing/2014/main" id="{0110C056-BCC8-4269-B479-216D39614B8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94337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5" name="Freeform 31">
              <a:extLst>
                <a:ext uri="{FF2B5EF4-FFF2-40B4-BE49-F238E27FC236}">
                  <a16:creationId xmlns:a16="http://schemas.microsoft.com/office/drawing/2014/main" id="{629FA7F3-F5AF-4356-83F2-0FA42F3E50C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76614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6" name="Freeform 32">
              <a:extLst>
                <a:ext uri="{FF2B5EF4-FFF2-40B4-BE49-F238E27FC236}">
                  <a16:creationId xmlns:a16="http://schemas.microsoft.com/office/drawing/2014/main" id="{72870FDE-4D3B-4E8D-9910-4122861C766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050474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7" name="Freeform 29">
              <a:extLst>
                <a:ext uri="{FF2B5EF4-FFF2-40B4-BE49-F238E27FC236}">
                  <a16:creationId xmlns:a16="http://schemas.microsoft.com/office/drawing/2014/main" id="{A9914180-BC26-4432-B527-3A5901626DE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614751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8" name="Freeform 30">
              <a:extLst>
                <a:ext uri="{FF2B5EF4-FFF2-40B4-BE49-F238E27FC236}">
                  <a16:creationId xmlns:a16="http://schemas.microsoft.com/office/drawing/2014/main" id="{33A4B091-6813-43A9-9E22-279B1BD2917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2886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9" name="Freeform 31">
              <a:extLst>
                <a:ext uri="{FF2B5EF4-FFF2-40B4-BE49-F238E27FC236}">
                  <a16:creationId xmlns:a16="http://schemas.microsoft.com/office/drawing/2014/main" id="{8085FA5A-ED9E-4BC7-B0CD-C9F7722BBB7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721846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0" name="Freeform 32">
              <a:extLst>
                <a:ext uri="{FF2B5EF4-FFF2-40B4-BE49-F238E27FC236}">
                  <a16:creationId xmlns:a16="http://schemas.microsoft.com/office/drawing/2014/main" id="{CA4C268C-040A-4B92-9F06-7B6F04F80E20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95705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1" name="Freeform 29">
              <a:extLst>
                <a:ext uri="{FF2B5EF4-FFF2-40B4-BE49-F238E27FC236}">
                  <a16:creationId xmlns:a16="http://schemas.microsoft.com/office/drawing/2014/main" id="{D41CB1AE-D554-4C7B-BAA6-13B3210D000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95998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2" name="Freeform 30">
              <a:extLst>
                <a:ext uri="{FF2B5EF4-FFF2-40B4-BE49-F238E27FC236}">
                  <a16:creationId xmlns:a16="http://schemas.microsoft.com/office/drawing/2014/main" id="{F6898040-2126-413F-8CB2-5871EAAACDC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63384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3" name="Freeform 31">
              <a:extLst>
                <a:ext uri="{FF2B5EF4-FFF2-40B4-BE49-F238E27FC236}">
                  <a16:creationId xmlns:a16="http://schemas.microsoft.com/office/drawing/2014/main" id="{68FB2FB5-0EDA-4FD6-87FA-3AA196365F1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067077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4" name="Freeform 32">
              <a:extLst>
                <a:ext uri="{FF2B5EF4-FFF2-40B4-BE49-F238E27FC236}">
                  <a16:creationId xmlns:a16="http://schemas.microsoft.com/office/drawing/2014/main" id="{33B71BB0-F02E-4F4F-BACA-ADC766453CE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740936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5" name="Freeform 29">
              <a:extLst>
                <a:ext uri="{FF2B5EF4-FFF2-40B4-BE49-F238E27FC236}">
                  <a16:creationId xmlns:a16="http://schemas.microsoft.com/office/drawing/2014/main" id="{32768455-96D0-41F8-8803-C6D6546306F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30521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6" name="Freeform 30">
              <a:extLst>
                <a:ext uri="{FF2B5EF4-FFF2-40B4-BE49-F238E27FC236}">
                  <a16:creationId xmlns:a16="http://schemas.microsoft.com/office/drawing/2014/main" id="{4FF83843-8FBE-404B-A652-F25A1070AAB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9790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7" name="Freeform 31">
              <a:extLst>
                <a:ext uri="{FF2B5EF4-FFF2-40B4-BE49-F238E27FC236}">
                  <a16:creationId xmlns:a16="http://schemas.microsoft.com/office/drawing/2014/main" id="{531C27FF-0CAA-4E88-877A-69411ED9AA2A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412308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8" name="Freeform 32">
              <a:extLst>
                <a:ext uri="{FF2B5EF4-FFF2-40B4-BE49-F238E27FC236}">
                  <a16:creationId xmlns:a16="http://schemas.microsoft.com/office/drawing/2014/main" id="{1E576583-92EB-4BC7-9333-5B753D92651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6086167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9" name="Freeform 587">
              <a:extLst>
                <a:ext uri="{FF2B5EF4-FFF2-40B4-BE49-F238E27FC236}">
                  <a16:creationId xmlns:a16="http://schemas.microsoft.com/office/drawing/2014/main" id="{3B8B7108-49D5-47B3-8EAE-1F51F2E5D57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65044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0" name="Freeform 588">
              <a:extLst>
                <a:ext uri="{FF2B5EF4-FFF2-40B4-BE49-F238E27FC236}">
                  <a16:creationId xmlns:a16="http://schemas.microsoft.com/office/drawing/2014/main" id="{E8CB911C-EC4D-4F84-9348-FBEEF28EAC7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3243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1" name="Freeform 589">
              <a:extLst>
                <a:ext uri="{FF2B5EF4-FFF2-40B4-BE49-F238E27FC236}">
                  <a16:creationId xmlns:a16="http://schemas.microsoft.com/office/drawing/2014/main" id="{DAC7E04B-02A9-4EAB-A744-97A7C5400B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75753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2" name="Freeform 590">
              <a:extLst>
                <a:ext uri="{FF2B5EF4-FFF2-40B4-BE49-F238E27FC236}">
                  <a16:creationId xmlns:a16="http://schemas.microsoft.com/office/drawing/2014/main" id="{F4F7B3CD-E8CF-4328-B22B-D4F9CD3401B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31399" y="3988164"/>
              <a:ext cx="111952" cy="176636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3" name="Freeform 29">
              <a:extLst>
                <a:ext uri="{FF2B5EF4-FFF2-40B4-BE49-F238E27FC236}">
                  <a16:creationId xmlns:a16="http://schemas.microsoft.com/office/drawing/2014/main" id="{31AEE46C-2A33-47B4-A20C-9123C9EDC72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9956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4" name="Freeform 31">
              <a:extLst>
                <a:ext uri="{FF2B5EF4-FFF2-40B4-BE49-F238E27FC236}">
                  <a16:creationId xmlns:a16="http://schemas.microsoft.com/office/drawing/2014/main" id="{12871CD8-2DB0-49E2-A2FE-9D885A4DA3E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02769" y="3988164"/>
              <a:ext cx="114439" cy="176636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3" name="Freeform 29">
              <a:extLst>
                <a:ext uri="{FF2B5EF4-FFF2-40B4-BE49-F238E27FC236}">
                  <a16:creationId xmlns:a16="http://schemas.microsoft.com/office/drawing/2014/main" id="{95817B6D-040B-4DDD-9348-0534339788B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66704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4" name="Freeform 30">
              <a:extLst>
                <a:ext uri="{FF2B5EF4-FFF2-40B4-BE49-F238E27FC236}">
                  <a16:creationId xmlns:a16="http://schemas.microsoft.com/office/drawing/2014/main" id="{C3DF66BE-EE07-49C6-AF25-C78FA2E42E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340907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5" name="Freeform 31">
              <a:extLst>
                <a:ext uri="{FF2B5EF4-FFF2-40B4-BE49-F238E27FC236}">
                  <a16:creationId xmlns:a16="http://schemas.microsoft.com/office/drawing/2014/main" id="{CE05D7B4-2578-4FE8-972C-2D24B34ABF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774142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6" name="Freeform 32">
              <a:extLst>
                <a:ext uri="{FF2B5EF4-FFF2-40B4-BE49-F238E27FC236}">
                  <a16:creationId xmlns:a16="http://schemas.microsoft.com/office/drawing/2014/main" id="{FC8D02A6-BD82-4503-9DDE-6669955756C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44800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7" name="Freeform 29">
              <a:extLst>
                <a:ext uri="{FF2B5EF4-FFF2-40B4-BE49-F238E27FC236}">
                  <a16:creationId xmlns:a16="http://schemas.microsoft.com/office/drawing/2014/main" id="{854A1D4B-FA43-47CA-AC85-FB20F2E3014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1227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8" name="Freeform 30">
              <a:extLst>
                <a:ext uri="{FF2B5EF4-FFF2-40B4-BE49-F238E27FC236}">
                  <a16:creationId xmlns:a16="http://schemas.microsoft.com/office/drawing/2014/main" id="{5AF95BA3-0AEC-412B-99BC-DB00E036A80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686138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9" name="Freeform 31">
              <a:extLst>
                <a:ext uri="{FF2B5EF4-FFF2-40B4-BE49-F238E27FC236}">
                  <a16:creationId xmlns:a16="http://schemas.microsoft.com/office/drawing/2014/main" id="{D264550B-484F-481F-9EF3-C1E8E944DAE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119373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0" name="Freeform 32">
              <a:extLst>
                <a:ext uri="{FF2B5EF4-FFF2-40B4-BE49-F238E27FC236}">
                  <a16:creationId xmlns:a16="http://schemas.microsoft.com/office/drawing/2014/main" id="{38129DBE-8B39-4887-89F3-64051744870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793231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1" name="Freeform 29">
              <a:extLst>
                <a:ext uri="{FF2B5EF4-FFF2-40B4-BE49-F238E27FC236}">
                  <a16:creationId xmlns:a16="http://schemas.microsoft.com/office/drawing/2014/main" id="{831A8309-6A73-45C2-B087-1CCCC1283E9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35751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2" name="Freeform 30">
              <a:extLst>
                <a:ext uri="{FF2B5EF4-FFF2-40B4-BE49-F238E27FC236}">
                  <a16:creationId xmlns:a16="http://schemas.microsoft.com/office/drawing/2014/main" id="{C98AD516-251A-4C67-BB65-9BBFC73ADD4C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03136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3" name="Freeform 31">
              <a:extLst>
                <a:ext uri="{FF2B5EF4-FFF2-40B4-BE49-F238E27FC236}">
                  <a16:creationId xmlns:a16="http://schemas.microsoft.com/office/drawing/2014/main" id="{2334F0F6-77D7-4855-B129-F231B2969D5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464604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4" name="Freeform 32">
              <a:extLst>
                <a:ext uri="{FF2B5EF4-FFF2-40B4-BE49-F238E27FC236}">
                  <a16:creationId xmlns:a16="http://schemas.microsoft.com/office/drawing/2014/main" id="{8620528F-4DAB-4557-950E-B549476181C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13846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5" name="Freeform 29">
              <a:extLst>
                <a:ext uri="{FF2B5EF4-FFF2-40B4-BE49-F238E27FC236}">
                  <a16:creationId xmlns:a16="http://schemas.microsoft.com/office/drawing/2014/main" id="{657793A8-CF03-471A-AB50-1D186E625C6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70274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6" name="Freeform 30">
              <a:extLst>
                <a:ext uri="{FF2B5EF4-FFF2-40B4-BE49-F238E27FC236}">
                  <a16:creationId xmlns:a16="http://schemas.microsoft.com/office/drawing/2014/main" id="{6418A16B-9A9F-458C-8DBE-E70FDFCC32B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376599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7" name="Freeform 31">
              <a:extLst>
                <a:ext uri="{FF2B5EF4-FFF2-40B4-BE49-F238E27FC236}">
                  <a16:creationId xmlns:a16="http://schemas.microsoft.com/office/drawing/2014/main" id="{47E19927-3850-43A4-8E30-2BA40B757AF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80983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8" name="Freeform 32">
              <a:extLst>
                <a:ext uri="{FF2B5EF4-FFF2-40B4-BE49-F238E27FC236}">
                  <a16:creationId xmlns:a16="http://schemas.microsoft.com/office/drawing/2014/main" id="{EB5686E5-0C6D-4EBD-9161-C598BFF573C7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483694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9" name="Freeform 447">
              <a:extLst>
                <a:ext uri="{FF2B5EF4-FFF2-40B4-BE49-F238E27FC236}">
                  <a16:creationId xmlns:a16="http://schemas.microsoft.com/office/drawing/2014/main" id="{7644655A-D839-4908-9EFA-3A72DBA442D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047972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0" name="Freeform 448">
              <a:extLst>
                <a:ext uri="{FF2B5EF4-FFF2-40B4-BE49-F238E27FC236}">
                  <a16:creationId xmlns:a16="http://schemas.microsoft.com/office/drawing/2014/main" id="{47F5CED3-FA95-4B65-9936-433082510EE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721830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1" name="Freeform 449">
              <a:extLst>
                <a:ext uri="{FF2B5EF4-FFF2-40B4-BE49-F238E27FC236}">
                  <a16:creationId xmlns:a16="http://schemas.microsoft.com/office/drawing/2014/main" id="{7B796CBC-3037-431F-919B-2874346EEC5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2155066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2" name="Freeform 450">
              <a:extLst>
                <a:ext uri="{FF2B5EF4-FFF2-40B4-BE49-F238E27FC236}">
                  <a16:creationId xmlns:a16="http://schemas.microsoft.com/office/drawing/2014/main" id="{2C963BF1-7C4A-420B-9C74-3936A9BFE64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828926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3" name="Freeform 29">
              <a:extLst>
                <a:ext uri="{FF2B5EF4-FFF2-40B4-BE49-F238E27FC236}">
                  <a16:creationId xmlns:a16="http://schemas.microsoft.com/office/drawing/2014/main" id="{39EB11D3-7A18-41EC-8721-580B169FD065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39320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4" name="Freeform 31">
              <a:extLst>
                <a:ext uri="{FF2B5EF4-FFF2-40B4-BE49-F238E27FC236}">
                  <a16:creationId xmlns:a16="http://schemas.microsoft.com/office/drawing/2014/main" id="{BE349951-DDC5-4036-9168-327ED01A7F6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500297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5" name="Freeform 29">
              <a:extLst>
                <a:ext uri="{FF2B5EF4-FFF2-40B4-BE49-F238E27FC236}">
                  <a16:creationId xmlns:a16="http://schemas.microsoft.com/office/drawing/2014/main" id="{439ECB52-59C5-4248-9E6D-F64D01290A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06457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6" name="Freeform 30">
              <a:extLst>
                <a:ext uri="{FF2B5EF4-FFF2-40B4-BE49-F238E27FC236}">
                  <a16:creationId xmlns:a16="http://schemas.microsoft.com/office/drawing/2014/main" id="{A540F224-FE70-41BB-8ED2-8189D9CA351E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738433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7" name="Freeform 31">
              <a:extLst>
                <a:ext uri="{FF2B5EF4-FFF2-40B4-BE49-F238E27FC236}">
                  <a16:creationId xmlns:a16="http://schemas.microsoft.com/office/drawing/2014/main" id="{E88AAEF8-418E-4319-8550-98791E25C9A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171668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1B8F18B3-559C-4EC9-BF41-EC4925420F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4552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9" name="Freeform 29">
              <a:extLst>
                <a:ext uri="{FF2B5EF4-FFF2-40B4-BE49-F238E27FC236}">
                  <a16:creationId xmlns:a16="http://schemas.microsoft.com/office/drawing/2014/main" id="{36A2FC45-5203-4AD9-885F-11219EE753E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409805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0" name="Freeform 30">
              <a:extLst>
                <a:ext uri="{FF2B5EF4-FFF2-40B4-BE49-F238E27FC236}">
                  <a16:creationId xmlns:a16="http://schemas.microsoft.com/office/drawing/2014/main" id="{8D335CF5-B47A-4403-AD42-4C985E3BE401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83664" y="3991895"/>
              <a:ext cx="0" cy="169173"/>
            </a:xfrm>
            <a:custGeom>
              <a:avLst/>
              <a:gdLst>
                <a:gd name="T0" fmla="*/ 0 h 50"/>
                <a:gd name="T1" fmla="*/ 50 h 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0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1" name="Freeform 31">
              <a:extLst>
                <a:ext uri="{FF2B5EF4-FFF2-40B4-BE49-F238E27FC236}">
                  <a16:creationId xmlns:a16="http://schemas.microsoft.com/office/drawing/2014/main" id="{4076E064-BBD2-41BF-8D95-16A4623D64F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16899" y="3988163"/>
              <a:ext cx="114439" cy="176637"/>
            </a:xfrm>
            <a:custGeom>
              <a:avLst/>
              <a:gdLst>
                <a:gd name="T0" fmla="*/ 34 w 34"/>
                <a:gd name="T1" fmla="*/ 35 h 52"/>
                <a:gd name="T2" fmla="*/ 34 w 34"/>
                <a:gd name="T3" fmla="*/ 16 h 52"/>
                <a:gd name="T4" fmla="*/ 17 w 34"/>
                <a:gd name="T5" fmla="*/ 0 h 52"/>
                <a:gd name="T6" fmla="*/ 17 w 34"/>
                <a:gd name="T7" fmla="*/ 0 h 52"/>
                <a:gd name="T8" fmla="*/ 0 w 34"/>
                <a:gd name="T9" fmla="*/ 16 h 52"/>
                <a:gd name="T10" fmla="*/ 0 w 34"/>
                <a:gd name="T11" fmla="*/ 35 h 52"/>
                <a:gd name="T12" fmla="*/ 17 w 34"/>
                <a:gd name="T13" fmla="*/ 52 h 52"/>
                <a:gd name="T14" fmla="*/ 17 w 34"/>
                <a:gd name="T15" fmla="*/ 52 h 52"/>
                <a:gd name="T16" fmla="*/ 34 w 34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8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7" y="52"/>
                    <a:pt x="34" y="43"/>
                    <a:pt x="34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2" name="Freeform 32">
              <a:extLst>
                <a:ext uri="{FF2B5EF4-FFF2-40B4-BE49-F238E27FC236}">
                  <a16:creationId xmlns:a16="http://schemas.microsoft.com/office/drawing/2014/main" id="{C63CB843-A8CC-401A-91B0-7241179120DB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190758" y="3988163"/>
              <a:ext cx="111952" cy="176637"/>
            </a:xfrm>
            <a:custGeom>
              <a:avLst/>
              <a:gdLst>
                <a:gd name="T0" fmla="*/ 33 w 33"/>
                <a:gd name="T1" fmla="*/ 35 h 52"/>
                <a:gd name="T2" fmla="*/ 33 w 33"/>
                <a:gd name="T3" fmla="*/ 16 h 52"/>
                <a:gd name="T4" fmla="*/ 16 w 33"/>
                <a:gd name="T5" fmla="*/ 0 h 52"/>
                <a:gd name="T6" fmla="*/ 16 w 33"/>
                <a:gd name="T7" fmla="*/ 0 h 52"/>
                <a:gd name="T8" fmla="*/ 0 w 33"/>
                <a:gd name="T9" fmla="*/ 16 h 52"/>
                <a:gd name="T10" fmla="*/ 0 w 33"/>
                <a:gd name="T11" fmla="*/ 35 h 52"/>
                <a:gd name="T12" fmla="*/ 16 w 33"/>
                <a:gd name="T13" fmla="*/ 52 h 52"/>
                <a:gd name="T14" fmla="*/ 16 w 33"/>
                <a:gd name="T15" fmla="*/ 52 h 52"/>
                <a:gd name="T16" fmla="*/ 33 w 33"/>
                <a:gd name="T17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2">
                  <a:moveTo>
                    <a:pt x="33" y="35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3"/>
                    <a:pt x="7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25" y="52"/>
                    <a:pt x="33" y="43"/>
                    <a:pt x="33" y="35"/>
                  </a:cubicBezTo>
                  <a:close/>
                </a:path>
              </a:pathLst>
            </a:custGeom>
            <a:noFill/>
            <a:ln w="15875" cap="flat">
              <a:solidFill>
                <a:srgbClr val="0078D7">
                  <a:alpha val="12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0010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2" y="3145042"/>
            <a:ext cx="3288506" cy="70444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66127" y="5819469"/>
            <a:ext cx="11659748" cy="88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34" tIns="143389" rIns="179234" bIns="143389"/>
          <a:lstStyle>
            <a:lvl1pPr>
              <a:defRPr>
                <a:solidFill>
                  <a:schemeClr val="tx1"/>
                </a:solidFill>
                <a:latin typeface="Segoe U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5pPr>
            <a:lvl6pPr marL="25146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6pPr>
            <a:lvl7pPr marL="29718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7pPr>
            <a:lvl8pPr marL="34290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8pPr>
            <a:lvl9pPr marL="3886200" indent="-228600" defTabSz="9318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charset="0"/>
                <a:ea typeface="ＭＳ Ｐゴシック" charset="0"/>
              </a:defRPr>
            </a:lvl9pPr>
          </a:lstStyle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© 2017 Microsoft Corporation. All rights reserved. Microsoft, Windows, and other product names are or may be registered trademarks and/or trademarks in the U.S. and/or other countries.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The information herein is for informational purposes only and represents the current view of Microsoft Corporation as of the date of this presentation. Because Microsoft must respond to changing market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conditions, it should not be interpreted to be a commitment on the part of Microsoft, and Microsoft cannot guarantee the accuracy of any information provided after the date of this presentation.</a:t>
            </a:r>
          </a:p>
          <a:p>
            <a:pPr defTabSz="913154" fontAlgn="base">
              <a:lnSpc>
                <a:spcPts val="1174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80">
                <a:solidFill>
                  <a:srgbClr val="FFFFFF"/>
                </a:solidFill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954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2541065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775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19AA-0708-472B-BA80-0A135171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7BD8-B2AA-41DE-9C22-5FC1A67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9584-B69D-489B-BDE6-FD832B3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754D-1FB5-4A56-BE09-0ECDC05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F574-8F89-443D-80B8-EBB75747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85CB-4209-46F0-AB2B-835AD1F4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8C26-A55F-43EC-B51F-6D09CDE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45C4-3C58-4397-9385-21277DAA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F77A-B03B-486F-8DCB-D7134D96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C2D1-62A2-4E2B-90FE-10109D6A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35-0CB9-4D44-B3E2-20A9EE5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BF4-B96D-42A7-9A78-B6CF37AF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C37A-FCF3-4589-9CE6-0A334CE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6790-F54D-495D-AF41-FFC13917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4C4-976B-4993-ABA2-CEBF26989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802E-C32D-4EBF-BA6F-60A49429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8384-7A24-48F1-89A7-3BC7059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ACB4-1ABB-4F2C-AA3C-3F55488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201C-B980-4172-A878-FFBBD529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908-C2FF-4E07-A927-22A4D05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D4CA9-5B7D-4812-8AEB-65E7F9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A49D0-F8DE-4CB6-9830-786A403B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3D67-2F19-49A0-BA5A-445825D6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5786-1650-401A-AE4F-44D1E66B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2F75D-4AEB-4BC5-9A3E-AD01A3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5C53-C72F-48B1-9D93-3C4B1E2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9303-7B3A-4344-BAC5-EDABDF5E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A2E4-BD87-4D24-81F3-899F460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5D0E-7034-41BA-83EE-1530F387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1A7C-B604-473F-B0D9-DA44D7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1C54B-2765-41D0-BAFC-0E96633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0E1-F1C0-427D-9D75-FDDF05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6A24-CB9F-43E1-966A-8401BC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1E0E-7B38-478F-9347-82CB7357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F5A3-6532-4A90-B1F5-9E9991ED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7D26-F79E-45DA-B45B-3F13947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DCF5-4DFE-4879-B4B9-72DC104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58F9-57F5-46B0-9652-7A3AF17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CA32-15B3-4D5F-A257-C0941C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3200-FDEC-4C37-A626-3050492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D4-522B-48A2-9A4F-24BFE8B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1425-4DF3-4C34-907D-72F488CBB52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ED06-D02F-4238-82AB-1FD4CD4F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9477-B9B4-442F-9DEA-DCAA428E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3BA5-F3A8-4708-9061-BE48AAA7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5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  <p:sldLayoutId id="2147483694" r:id="rId12"/>
    <p:sldLayoutId id="2147483695" r:id="rId13"/>
  </p:sldLayoutIdLst>
  <p:transition>
    <p:fade/>
  </p:transition>
  <p:txStyles>
    <p:titleStyle>
      <a:lvl1pPr algn="l" defTabSz="914016" rtl="0" eaLnBrk="1" latinLnBrk="0" hangingPunct="1">
        <a:lnSpc>
          <a:spcPct val="90000"/>
        </a:lnSpc>
        <a:spcBef>
          <a:spcPct val="0"/>
        </a:spcBef>
        <a:buNone/>
        <a:defRPr lang="en-US" sz="470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15" marR="0" indent="-336015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37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1pPr>
      <a:lvl2pPr marL="572471" marR="0" indent="-236454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2pPr>
      <a:lvl3pPr marL="784036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3pPr>
      <a:lvl4pPr marL="1008047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4pPr>
      <a:lvl5pPr marL="1232058" marR="0" indent="-224011" algn="l" defTabSz="914016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2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 Semilight" panose="020B0402040204020203" pitchFamily="34" charset="0"/>
        </a:defRPr>
      </a:lvl5pPr>
      <a:lvl6pPr marL="2513543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552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561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569" indent="-228504" algn="l" defTabSz="914016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07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016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4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2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0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048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05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065" algn="l" defTabSz="91401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3" y="2084378"/>
            <a:ext cx="6276530" cy="3585660"/>
          </a:xfrm>
        </p:spPr>
        <p:txBody>
          <a:bodyPr/>
          <a:lstStyle/>
          <a:p>
            <a:br>
              <a:rPr lang="en-US" sz="3921" dirty="0"/>
            </a:br>
            <a:r>
              <a:rPr lang="en-US" sz="3921" dirty="0"/>
              <a:t>Module 3: Azure Machine Learning Hyperparameter tuning</a:t>
            </a:r>
            <a:br>
              <a:rPr lang="en-US" sz="3921" dirty="0"/>
            </a:br>
            <a:endParaRPr lang="en-US" sz="3137" i="1" dirty="0"/>
          </a:p>
        </p:txBody>
      </p:sp>
    </p:spTree>
    <p:extLst>
      <p:ext uri="{BB962C8B-B14F-4D97-AF65-F5344CB8AC3E}">
        <p14:creationId xmlns:p14="http://schemas.microsoft.com/office/powerpoint/2010/main" val="13250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9092649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1015745" y="983430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224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4703B67-2BEE-44EA-A82A-B20941190682}"/>
              </a:ext>
            </a:extLst>
          </p:cNvPr>
          <p:cNvSpPr/>
          <p:nvPr/>
        </p:nvSpPr>
        <p:spPr bwMode="auto">
          <a:xfrm>
            <a:off x="3133938" y="1039771"/>
            <a:ext cx="2275618" cy="3323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24A84-C164-4BE5-98EA-B20A00FD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6" y="207134"/>
            <a:ext cx="11336039" cy="758022"/>
          </a:xfrm>
        </p:spPr>
        <p:txBody>
          <a:bodyPr/>
          <a:lstStyle/>
          <a:p>
            <a:r>
              <a:rPr lang="en-US" dirty="0"/>
              <a:t>Data Science Building Blocks Project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A747A7-FE44-45A8-94D3-B5D3BCF96544}"/>
              </a:ext>
            </a:extLst>
          </p:cNvPr>
          <p:cNvCxnSpPr>
            <a:cxnSpLocks/>
          </p:cNvCxnSpPr>
          <p:nvPr/>
        </p:nvCxnSpPr>
        <p:spPr>
          <a:xfrm>
            <a:off x="2943412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038E9B-577C-4712-9A55-31085DF490DD}"/>
              </a:ext>
            </a:extLst>
          </p:cNvPr>
          <p:cNvCxnSpPr>
            <a:cxnSpLocks/>
          </p:cNvCxnSpPr>
          <p:nvPr/>
        </p:nvCxnSpPr>
        <p:spPr>
          <a:xfrm>
            <a:off x="5053604" y="2838324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D5DCB4-E541-4A4C-8C8E-18580073F554}"/>
              </a:ext>
            </a:extLst>
          </p:cNvPr>
          <p:cNvCxnSpPr>
            <a:cxnSpLocks/>
          </p:cNvCxnSpPr>
          <p:nvPr/>
        </p:nvCxnSpPr>
        <p:spPr>
          <a:xfrm>
            <a:off x="7175317" y="2820326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13D4B8-44D4-4119-9670-573BD8BDD19C}"/>
              </a:ext>
            </a:extLst>
          </p:cNvPr>
          <p:cNvCxnSpPr>
            <a:cxnSpLocks/>
          </p:cNvCxnSpPr>
          <p:nvPr/>
        </p:nvCxnSpPr>
        <p:spPr>
          <a:xfrm>
            <a:off x="9313872" y="2812788"/>
            <a:ext cx="31929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01BBAB0-3D78-42A0-82F3-BC88A51CF2DD}"/>
              </a:ext>
            </a:extLst>
          </p:cNvPr>
          <p:cNvCxnSpPr>
            <a:cxnSpLocks/>
            <a:stCxn id="78" idx="2"/>
            <a:endCxn id="9" idx="2"/>
          </p:cNvCxnSpPr>
          <p:nvPr/>
        </p:nvCxnSpPr>
        <p:spPr>
          <a:xfrm rot="5400000">
            <a:off x="6391254" y="-178720"/>
            <a:ext cx="12450" cy="8462189"/>
          </a:xfrm>
          <a:prstGeom prst="bentConnector3">
            <a:avLst>
              <a:gd name="adj1" fmla="val 3285717"/>
            </a:avLst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5FF9EF8-86B8-4FEF-B7F6-648AF7466B14}"/>
              </a:ext>
            </a:extLst>
          </p:cNvPr>
          <p:cNvGrpSpPr/>
          <p:nvPr/>
        </p:nvGrpSpPr>
        <p:grpSpPr>
          <a:xfrm>
            <a:off x="1112636" y="1296367"/>
            <a:ext cx="2009401" cy="2768945"/>
            <a:chOff x="1186413" y="2450994"/>
            <a:chExt cx="2049694" cy="28244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075502D-4CE5-4706-82B0-EE40DEA0FB89}"/>
                </a:ext>
              </a:extLst>
            </p:cNvPr>
            <p:cNvSpPr txBox="1"/>
            <p:nvPr/>
          </p:nvSpPr>
          <p:spPr>
            <a:xfrm>
              <a:off x="1186413" y="3765690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Classical ML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ADBA8F3-0C55-441D-AAEC-212E43983190}"/>
                </a:ext>
              </a:extLst>
            </p:cNvPr>
            <p:cNvSpPr txBox="1"/>
            <p:nvPr/>
          </p:nvSpPr>
          <p:spPr>
            <a:xfrm>
              <a:off x="1220270" y="4834572"/>
              <a:ext cx="2015837" cy="44089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029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Deep learning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69EAB50-EBA9-4DEE-90B7-4A9CF5B66647}"/>
                </a:ext>
              </a:extLst>
            </p:cNvPr>
            <p:cNvGrpSpPr/>
            <p:nvPr/>
          </p:nvGrpSpPr>
          <p:grpSpPr>
            <a:xfrm>
              <a:off x="1455981" y="2450994"/>
              <a:ext cx="1599571" cy="2811271"/>
              <a:chOff x="1455981" y="2450994"/>
              <a:chExt cx="1599571" cy="2811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0406A5-EE37-49A6-9C8A-06AFEA379762}"/>
                  </a:ext>
                </a:extLst>
              </p:cNvPr>
              <p:cNvSpPr txBox="1"/>
              <p:nvPr/>
            </p:nvSpPr>
            <p:spPr>
              <a:xfrm>
                <a:off x="1455981" y="245099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Prepare data,    train models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595755-F460-4360-98F0-3CAFAAA91CF6}"/>
                  </a:ext>
                </a:extLst>
              </p:cNvPr>
              <p:cNvGrpSpPr/>
              <p:nvPr/>
            </p:nvGrpSpPr>
            <p:grpSpPr>
              <a:xfrm>
                <a:off x="1455981" y="2457539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C1F3467-7240-4443-9238-C1B9E33ADBA6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9135A93-B12F-461D-BD1D-B1A00D97B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06D6DB3-B9D9-452E-A0D9-5D80F78F7CD0}"/>
                  </a:ext>
                </a:extLst>
              </p:cNvPr>
              <p:cNvGrpSpPr/>
              <p:nvPr/>
            </p:nvGrpSpPr>
            <p:grpSpPr>
              <a:xfrm>
                <a:off x="1977313" y="4260192"/>
                <a:ext cx="604535" cy="514992"/>
                <a:chOff x="3097731" y="3411002"/>
                <a:chExt cx="3912131" cy="3332680"/>
              </a:xfrm>
            </p:grpSpPr>
            <p:sp>
              <p:nvSpPr>
                <p:cNvPr id="117" name="Freeform: Shape 399">
                  <a:extLst>
                    <a:ext uri="{FF2B5EF4-FFF2-40B4-BE49-F238E27FC236}">
                      <a16:creationId xmlns:a16="http://schemas.microsoft.com/office/drawing/2014/main" id="{2FCFA153-7062-4ABB-8E36-6A7B9ABE3017}"/>
                    </a:ext>
                  </a:extLst>
                </p:cNvPr>
                <p:cNvSpPr/>
                <p:nvPr/>
              </p:nvSpPr>
              <p:spPr bwMode="auto">
                <a:xfrm>
                  <a:off x="3097731" y="3411002"/>
                  <a:ext cx="3912131" cy="3326728"/>
                </a:xfrm>
                <a:custGeom>
                  <a:avLst/>
                  <a:gdLst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009850 w 4510936"/>
                    <a:gd name="connsiteY14" fmla="*/ 3835942 h 3835942"/>
                    <a:gd name="connsiteX15" fmla="*/ 1789458 w 4510936"/>
                    <a:gd name="connsiteY15" fmla="*/ 3835942 h 3835942"/>
                    <a:gd name="connsiteX16" fmla="*/ 1792429 w 4510936"/>
                    <a:gd name="connsiteY16" fmla="*/ 3610035 h 3835942"/>
                    <a:gd name="connsiteX17" fmla="*/ 1770743 w 4510936"/>
                    <a:gd name="connsiteY17" fmla="*/ 2832642 h 3835942"/>
                    <a:gd name="connsiteX18" fmla="*/ 1081314 w 4510936"/>
                    <a:gd name="connsiteY18" fmla="*/ 2061571 h 3835942"/>
                    <a:gd name="connsiteX19" fmla="*/ 1562100 w 4510936"/>
                    <a:gd name="connsiteY19" fmla="*/ 1896471 h 3835942"/>
                    <a:gd name="connsiteX20" fmla="*/ 1034142 w 4510936"/>
                    <a:gd name="connsiteY20" fmla="*/ 1807570 h 3835942"/>
                    <a:gd name="connsiteX21" fmla="*/ 1676400 w 4510936"/>
                    <a:gd name="connsiteY21" fmla="*/ 10963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2674257 w 4510936"/>
                    <a:gd name="connsiteY25" fmla="*/ 1626142 h 3835942"/>
                    <a:gd name="connsiteX26" fmla="*/ 2238828 w 4510936"/>
                    <a:gd name="connsiteY26" fmla="*/ 16515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458028 w 4510936"/>
                    <a:gd name="connsiteY30" fmla="*/ 1742256 h 3835942"/>
                    <a:gd name="connsiteX31" fmla="*/ 3721099 w 4510936"/>
                    <a:gd name="connsiteY31" fmla="*/ 2203084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010556 w 4510936"/>
                    <a:gd name="connsiteY42" fmla="*/ 677270 h 3835942"/>
                    <a:gd name="connsiteX43" fmla="*/ 1248228 w 4510936"/>
                    <a:gd name="connsiteY43" fmla="*/ 994770 h 3835942"/>
                    <a:gd name="connsiteX44" fmla="*/ 801914 w 4510936"/>
                    <a:gd name="connsiteY44" fmla="*/ 1571713 h 3835942"/>
                    <a:gd name="connsiteX45" fmla="*/ 542471 w 4510936"/>
                    <a:gd name="connsiteY45" fmla="*/ 1132656 h 3835942"/>
                    <a:gd name="connsiteX46" fmla="*/ 812800 w 4510936"/>
                    <a:gd name="connsiteY46" fmla="*/ 1843856 h 3835942"/>
                    <a:gd name="connsiteX47" fmla="*/ 925285 w 4510936"/>
                    <a:gd name="connsiteY47" fmla="*/ 2235742 h 3835942"/>
                    <a:gd name="connsiteX48" fmla="*/ 651328 w 4510936"/>
                    <a:gd name="connsiteY48" fmla="*/ 2607670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456164 w 4510936"/>
                    <a:gd name="connsiteY13" fmla="*/ 2623998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651328 w 4510936"/>
                    <a:gd name="connsiteY49" fmla="*/ 2607670 h 3835942"/>
                    <a:gd name="connsiteX50" fmla="*/ 1063171 w 4510936"/>
                    <a:gd name="connsiteY50" fmla="*/ 2408098 h 3835942"/>
                    <a:gd name="connsiteX51" fmla="*/ 1556657 w 4510936"/>
                    <a:gd name="connsiteY51" fmla="*/ 2852599 h 3835942"/>
                    <a:gd name="connsiteX52" fmla="*/ 1580115 w 4510936"/>
                    <a:gd name="connsiteY52" fmla="*/ 3729193 h 3835942"/>
                    <a:gd name="connsiteX53" fmla="*/ 1581642 w 4510936"/>
                    <a:gd name="connsiteY53" fmla="*/ 3835942 h 3835942"/>
                    <a:gd name="connsiteX54" fmla="*/ 1113971 w 4510936"/>
                    <a:gd name="connsiteY54" fmla="*/ 3835942 h 3835942"/>
                    <a:gd name="connsiteX55" fmla="*/ 836413 w 4510936"/>
                    <a:gd name="connsiteY55" fmla="*/ 3086585 h 3835942"/>
                    <a:gd name="connsiteX56" fmla="*/ 116170 w 4510936"/>
                    <a:gd name="connsiteY56" fmla="*/ 2308285 h 3835942"/>
                    <a:gd name="connsiteX57" fmla="*/ 118297 w 4510936"/>
                    <a:gd name="connsiteY57" fmla="*/ 2287181 h 3835942"/>
                    <a:gd name="connsiteX58" fmla="*/ 98842 w 4510936"/>
                    <a:gd name="connsiteY58" fmla="*/ 2263602 h 3835942"/>
                    <a:gd name="connsiteX59" fmla="*/ 0 w 4510936"/>
                    <a:gd name="connsiteY59" fmla="*/ 1940013 h 3835942"/>
                    <a:gd name="connsiteX60" fmla="*/ 98842 w 4510936"/>
                    <a:gd name="connsiteY60" fmla="*/ 1616424 h 3835942"/>
                    <a:gd name="connsiteX61" fmla="*/ 158494 w 4510936"/>
                    <a:gd name="connsiteY61" fmla="*/ 1544125 h 3835942"/>
                    <a:gd name="connsiteX62" fmla="*/ 138294 w 4510936"/>
                    <a:gd name="connsiteY62" fmla="*/ 1479051 h 3835942"/>
                    <a:gd name="connsiteX63" fmla="*/ 124645 w 4510936"/>
                    <a:gd name="connsiteY63" fmla="*/ 1343654 h 3835942"/>
                    <a:gd name="connsiteX64" fmla="*/ 534966 w 4510936"/>
                    <a:gd name="connsiteY64" fmla="*/ 724623 h 3835942"/>
                    <a:gd name="connsiteX65" fmla="*/ 655270 w 4510936"/>
                    <a:gd name="connsiteY65" fmla="*/ 687278 h 3835942"/>
                    <a:gd name="connsiteX66" fmla="*/ 663127 w 4510936"/>
                    <a:gd name="connsiteY66" fmla="*/ 661967 h 3835942"/>
                    <a:gd name="connsiteX67" fmla="*/ 1282159 w 4510936"/>
                    <a:gd name="connsiteY67" fmla="*/ 251645 h 3835942"/>
                    <a:gd name="connsiteX68" fmla="*/ 1417556 w 4510936"/>
                    <a:gd name="connsiteY68" fmla="*/ 265294 h 3835942"/>
                    <a:gd name="connsiteX69" fmla="*/ 1421411 w 4510936"/>
                    <a:gd name="connsiteY69" fmla="*/ 266491 h 3835942"/>
                    <a:gd name="connsiteX70" fmla="*/ 1478933 w 4510936"/>
                    <a:gd name="connsiteY70" fmla="*/ 196773 h 3835942"/>
                    <a:gd name="connsiteX71" fmla="*/ 1953986 w 4510936"/>
                    <a:gd name="connsiteY7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063171 w 4510936"/>
                    <a:gd name="connsiteY49" fmla="*/ 2408098 h 3835942"/>
                    <a:gd name="connsiteX50" fmla="*/ 1556657 w 4510936"/>
                    <a:gd name="connsiteY50" fmla="*/ 2852599 h 3835942"/>
                    <a:gd name="connsiteX51" fmla="*/ 1580115 w 4510936"/>
                    <a:gd name="connsiteY51" fmla="*/ 3729193 h 3835942"/>
                    <a:gd name="connsiteX52" fmla="*/ 1581642 w 4510936"/>
                    <a:gd name="connsiteY52" fmla="*/ 3835942 h 3835942"/>
                    <a:gd name="connsiteX53" fmla="*/ 1113971 w 4510936"/>
                    <a:gd name="connsiteY53" fmla="*/ 3835942 h 3835942"/>
                    <a:gd name="connsiteX54" fmla="*/ 836413 w 4510936"/>
                    <a:gd name="connsiteY54" fmla="*/ 3086585 h 3835942"/>
                    <a:gd name="connsiteX55" fmla="*/ 116170 w 4510936"/>
                    <a:gd name="connsiteY55" fmla="*/ 2308285 h 3835942"/>
                    <a:gd name="connsiteX56" fmla="*/ 118297 w 4510936"/>
                    <a:gd name="connsiteY56" fmla="*/ 2287181 h 3835942"/>
                    <a:gd name="connsiteX57" fmla="*/ 98842 w 4510936"/>
                    <a:gd name="connsiteY57" fmla="*/ 2263602 h 3835942"/>
                    <a:gd name="connsiteX58" fmla="*/ 0 w 4510936"/>
                    <a:gd name="connsiteY58" fmla="*/ 1940013 h 3835942"/>
                    <a:gd name="connsiteX59" fmla="*/ 98842 w 4510936"/>
                    <a:gd name="connsiteY59" fmla="*/ 1616424 h 3835942"/>
                    <a:gd name="connsiteX60" fmla="*/ 158494 w 4510936"/>
                    <a:gd name="connsiteY60" fmla="*/ 1544125 h 3835942"/>
                    <a:gd name="connsiteX61" fmla="*/ 138294 w 4510936"/>
                    <a:gd name="connsiteY61" fmla="*/ 1479051 h 3835942"/>
                    <a:gd name="connsiteX62" fmla="*/ 124645 w 4510936"/>
                    <a:gd name="connsiteY62" fmla="*/ 1343654 h 3835942"/>
                    <a:gd name="connsiteX63" fmla="*/ 534966 w 4510936"/>
                    <a:gd name="connsiteY63" fmla="*/ 724623 h 3835942"/>
                    <a:gd name="connsiteX64" fmla="*/ 655270 w 4510936"/>
                    <a:gd name="connsiteY64" fmla="*/ 687278 h 3835942"/>
                    <a:gd name="connsiteX65" fmla="*/ 663127 w 4510936"/>
                    <a:gd name="connsiteY65" fmla="*/ 661967 h 3835942"/>
                    <a:gd name="connsiteX66" fmla="*/ 1282159 w 4510936"/>
                    <a:gd name="connsiteY66" fmla="*/ 251645 h 3835942"/>
                    <a:gd name="connsiteX67" fmla="*/ 1417556 w 4510936"/>
                    <a:gd name="connsiteY67" fmla="*/ 265294 h 3835942"/>
                    <a:gd name="connsiteX68" fmla="*/ 1421411 w 4510936"/>
                    <a:gd name="connsiteY68" fmla="*/ 266491 h 3835942"/>
                    <a:gd name="connsiteX69" fmla="*/ 1478933 w 4510936"/>
                    <a:gd name="connsiteY69" fmla="*/ 196773 h 3835942"/>
                    <a:gd name="connsiteX70" fmla="*/ 1953986 w 4510936"/>
                    <a:gd name="connsiteY7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925285 w 4510936"/>
                    <a:gd name="connsiteY48" fmla="*/ 2235742 h 3835942"/>
                    <a:gd name="connsiteX49" fmla="*/ 1556657 w 4510936"/>
                    <a:gd name="connsiteY49" fmla="*/ 2852599 h 3835942"/>
                    <a:gd name="connsiteX50" fmla="*/ 1580115 w 4510936"/>
                    <a:gd name="connsiteY50" fmla="*/ 3729193 h 3835942"/>
                    <a:gd name="connsiteX51" fmla="*/ 1581642 w 4510936"/>
                    <a:gd name="connsiteY51" fmla="*/ 3835942 h 3835942"/>
                    <a:gd name="connsiteX52" fmla="*/ 1113971 w 4510936"/>
                    <a:gd name="connsiteY52" fmla="*/ 3835942 h 3835942"/>
                    <a:gd name="connsiteX53" fmla="*/ 836413 w 4510936"/>
                    <a:gd name="connsiteY53" fmla="*/ 3086585 h 3835942"/>
                    <a:gd name="connsiteX54" fmla="*/ 116170 w 4510936"/>
                    <a:gd name="connsiteY54" fmla="*/ 2308285 h 3835942"/>
                    <a:gd name="connsiteX55" fmla="*/ 118297 w 4510936"/>
                    <a:gd name="connsiteY55" fmla="*/ 2287181 h 3835942"/>
                    <a:gd name="connsiteX56" fmla="*/ 98842 w 4510936"/>
                    <a:gd name="connsiteY56" fmla="*/ 2263602 h 3835942"/>
                    <a:gd name="connsiteX57" fmla="*/ 0 w 4510936"/>
                    <a:gd name="connsiteY57" fmla="*/ 1940013 h 3835942"/>
                    <a:gd name="connsiteX58" fmla="*/ 98842 w 4510936"/>
                    <a:gd name="connsiteY58" fmla="*/ 1616424 h 3835942"/>
                    <a:gd name="connsiteX59" fmla="*/ 158494 w 4510936"/>
                    <a:gd name="connsiteY59" fmla="*/ 1544125 h 3835942"/>
                    <a:gd name="connsiteX60" fmla="*/ 138294 w 4510936"/>
                    <a:gd name="connsiteY60" fmla="*/ 1479051 h 3835942"/>
                    <a:gd name="connsiteX61" fmla="*/ 124645 w 4510936"/>
                    <a:gd name="connsiteY61" fmla="*/ 1343654 h 3835942"/>
                    <a:gd name="connsiteX62" fmla="*/ 534966 w 4510936"/>
                    <a:gd name="connsiteY62" fmla="*/ 724623 h 3835942"/>
                    <a:gd name="connsiteX63" fmla="*/ 655270 w 4510936"/>
                    <a:gd name="connsiteY63" fmla="*/ 687278 h 3835942"/>
                    <a:gd name="connsiteX64" fmla="*/ 663127 w 4510936"/>
                    <a:gd name="connsiteY64" fmla="*/ 661967 h 3835942"/>
                    <a:gd name="connsiteX65" fmla="*/ 1282159 w 4510936"/>
                    <a:gd name="connsiteY65" fmla="*/ 251645 h 3835942"/>
                    <a:gd name="connsiteX66" fmla="*/ 1417556 w 4510936"/>
                    <a:gd name="connsiteY66" fmla="*/ 265294 h 3835942"/>
                    <a:gd name="connsiteX67" fmla="*/ 1421411 w 4510936"/>
                    <a:gd name="connsiteY67" fmla="*/ 266491 h 3835942"/>
                    <a:gd name="connsiteX68" fmla="*/ 1478933 w 4510936"/>
                    <a:gd name="connsiteY68" fmla="*/ 196773 h 3835942"/>
                    <a:gd name="connsiteX69" fmla="*/ 1953986 w 4510936"/>
                    <a:gd name="connsiteY6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812800 w 4510936"/>
                    <a:gd name="connsiteY47" fmla="*/ 1843856 h 3835942"/>
                    <a:gd name="connsiteX48" fmla="*/ 1556657 w 4510936"/>
                    <a:gd name="connsiteY48" fmla="*/ 2852599 h 3835942"/>
                    <a:gd name="connsiteX49" fmla="*/ 1580115 w 4510936"/>
                    <a:gd name="connsiteY49" fmla="*/ 3729193 h 3835942"/>
                    <a:gd name="connsiteX50" fmla="*/ 1581642 w 4510936"/>
                    <a:gd name="connsiteY50" fmla="*/ 3835942 h 3835942"/>
                    <a:gd name="connsiteX51" fmla="*/ 1113971 w 4510936"/>
                    <a:gd name="connsiteY51" fmla="*/ 3835942 h 3835942"/>
                    <a:gd name="connsiteX52" fmla="*/ 836413 w 4510936"/>
                    <a:gd name="connsiteY52" fmla="*/ 3086585 h 3835942"/>
                    <a:gd name="connsiteX53" fmla="*/ 116170 w 4510936"/>
                    <a:gd name="connsiteY53" fmla="*/ 2308285 h 3835942"/>
                    <a:gd name="connsiteX54" fmla="*/ 118297 w 4510936"/>
                    <a:gd name="connsiteY54" fmla="*/ 2287181 h 3835942"/>
                    <a:gd name="connsiteX55" fmla="*/ 98842 w 4510936"/>
                    <a:gd name="connsiteY55" fmla="*/ 2263602 h 3835942"/>
                    <a:gd name="connsiteX56" fmla="*/ 0 w 4510936"/>
                    <a:gd name="connsiteY56" fmla="*/ 1940013 h 3835942"/>
                    <a:gd name="connsiteX57" fmla="*/ 98842 w 4510936"/>
                    <a:gd name="connsiteY57" fmla="*/ 1616424 h 3835942"/>
                    <a:gd name="connsiteX58" fmla="*/ 158494 w 4510936"/>
                    <a:gd name="connsiteY58" fmla="*/ 1544125 h 3835942"/>
                    <a:gd name="connsiteX59" fmla="*/ 138294 w 4510936"/>
                    <a:gd name="connsiteY59" fmla="*/ 1479051 h 3835942"/>
                    <a:gd name="connsiteX60" fmla="*/ 124645 w 4510936"/>
                    <a:gd name="connsiteY60" fmla="*/ 1343654 h 3835942"/>
                    <a:gd name="connsiteX61" fmla="*/ 534966 w 4510936"/>
                    <a:gd name="connsiteY61" fmla="*/ 724623 h 3835942"/>
                    <a:gd name="connsiteX62" fmla="*/ 655270 w 4510936"/>
                    <a:gd name="connsiteY62" fmla="*/ 687278 h 3835942"/>
                    <a:gd name="connsiteX63" fmla="*/ 663127 w 4510936"/>
                    <a:gd name="connsiteY63" fmla="*/ 661967 h 3835942"/>
                    <a:gd name="connsiteX64" fmla="*/ 1282159 w 4510936"/>
                    <a:gd name="connsiteY64" fmla="*/ 251645 h 3835942"/>
                    <a:gd name="connsiteX65" fmla="*/ 1417556 w 4510936"/>
                    <a:gd name="connsiteY65" fmla="*/ 265294 h 3835942"/>
                    <a:gd name="connsiteX66" fmla="*/ 1421411 w 4510936"/>
                    <a:gd name="connsiteY66" fmla="*/ 266491 h 3835942"/>
                    <a:gd name="connsiteX67" fmla="*/ 1478933 w 4510936"/>
                    <a:gd name="connsiteY67" fmla="*/ 196773 h 3835942"/>
                    <a:gd name="connsiteX68" fmla="*/ 1953986 w 4510936"/>
                    <a:gd name="connsiteY6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542471 w 4510936"/>
                    <a:gd name="connsiteY46" fmla="*/ 1132656 h 3835942"/>
                    <a:gd name="connsiteX47" fmla="*/ 1556657 w 4510936"/>
                    <a:gd name="connsiteY47" fmla="*/ 2852599 h 3835942"/>
                    <a:gd name="connsiteX48" fmla="*/ 1580115 w 4510936"/>
                    <a:gd name="connsiteY48" fmla="*/ 3729193 h 3835942"/>
                    <a:gd name="connsiteX49" fmla="*/ 1581642 w 4510936"/>
                    <a:gd name="connsiteY49" fmla="*/ 3835942 h 3835942"/>
                    <a:gd name="connsiteX50" fmla="*/ 1113971 w 4510936"/>
                    <a:gd name="connsiteY50" fmla="*/ 3835942 h 3835942"/>
                    <a:gd name="connsiteX51" fmla="*/ 836413 w 4510936"/>
                    <a:gd name="connsiteY51" fmla="*/ 3086585 h 3835942"/>
                    <a:gd name="connsiteX52" fmla="*/ 116170 w 4510936"/>
                    <a:gd name="connsiteY52" fmla="*/ 2308285 h 3835942"/>
                    <a:gd name="connsiteX53" fmla="*/ 118297 w 4510936"/>
                    <a:gd name="connsiteY53" fmla="*/ 2287181 h 3835942"/>
                    <a:gd name="connsiteX54" fmla="*/ 98842 w 4510936"/>
                    <a:gd name="connsiteY54" fmla="*/ 2263602 h 3835942"/>
                    <a:gd name="connsiteX55" fmla="*/ 0 w 4510936"/>
                    <a:gd name="connsiteY55" fmla="*/ 1940013 h 3835942"/>
                    <a:gd name="connsiteX56" fmla="*/ 98842 w 4510936"/>
                    <a:gd name="connsiteY56" fmla="*/ 1616424 h 3835942"/>
                    <a:gd name="connsiteX57" fmla="*/ 158494 w 4510936"/>
                    <a:gd name="connsiteY57" fmla="*/ 1544125 h 3835942"/>
                    <a:gd name="connsiteX58" fmla="*/ 138294 w 4510936"/>
                    <a:gd name="connsiteY58" fmla="*/ 1479051 h 3835942"/>
                    <a:gd name="connsiteX59" fmla="*/ 124645 w 4510936"/>
                    <a:gd name="connsiteY59" fmla="*/ 1343654 h 3835942"/>
                    <a:gd name="connsiteX60" fmla="*/ 534966 w 4510936"/>
                    <a:gd name="connsiteY60" fmla="*/ 724623 h 3835942"/>
                    <a:gd name="connsiteX61" fmla="*/ 655270 w 4510936"/>
                    <a:gd name="connsiteY61" fmla="*/ 687278 h 3835942"/>
                    <a:gd name="connsiteX62" fmla="*/ 663127 w 4510936"/>
                    <a:gd name="connsiteY62" fmla="*/ 661967 h 3835942"/>
                    <a:gd name="connsiteX63" fmla="*/ 1282159 w 4510936"/>
                    <a:gd name="connsiteY63" fmla="*/ 251645 h 3835942"/>
                    <a:gd name="connsiteX64" fmla="*/ 1417556 w 4510936"/>
                    <a:gd name="connsiteY64" fmla="*/ 265294 h 3835942"/>
                    <a:gd name="connsiteX65" fmla="*/ 1421411 w 4510936"/>
                    <a:gd name="connsiteY65" fmla="*/ 266491 h 3835942"/>
                    <a:gd name="connsiteX66" fmla="*/ 1478933 w 4510936"/>
                    <a:gd name="connsiteY66" fmla="*/ 196773 h 3835942"/>
                    <a:gd name="connsiteX67" fmla="*/ 1953986 w 4510936"/>
                    <a:gd name="connsiteY6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801914 w 4510936"/>
                    <a:gd name="connsiteY45" fmla="*/ 1571713 h 3835942"/>
                    <a:gd name="connsiteX46" fmla="*/ 1556657 w 4510936"/>
                    <a:gd name="connsiteY46" fmla="*/ 2852599 h 3835942"/>
                    <a:gd name="connsiteX47" fmla="*/ 1580115 w 4510936"/>
                    <a:gd name="connsiteY47" fmla="*/ 3729193 h 3835942"/>
                    <a:gd name="connsiteX48" fmla="*/ 1581642 w 4510936"/>
                    <a:gd name="connsiteY48" fmla="*/ 3835942 h 3835942"/>
                    <a:gd name="connsiteX49" fmla="*/ 1113971 w 4510936"/>
                    <a:gd name="connsiteY49" fmla="*/ 3835942 h 3835942"/>
                    <a:gd name="connsiteX50" fmla="*/ 836413 w 4510936"/>
                    <a:gd name="connsiteY50" fmla="*/ 3086585 h 3835942"/>
                    <a:gd name="connsiteX51" fmla="*/ 116170 w 4510936"/>
                    <a:gd name="connsiteY51" fmla="*/ 2308285 h 3835942"/>
                    <a:gd name="connsiteX52" fmla="*/ 118297 w 4510936"/>
                    <a:gd name="connsiteY52" fmla="*/ 2287181 h 3835942"/>
                    <a:gd name="connsiteX53" fmla="*/ 98842 w 4510936"/>
                    <a:gd name="connsiteY53" fmla="*/ 2263602 h 3835942"/>
                    <a:gd name="connsiteX54" fmla="*/ 0 w 4510936"/>
                    <a:gd name="connsiteY54" fmla="*/ 1940013 h 3835942"/>
                    <a:gd name="connsiteX55" fmla="*/ 98842 w 4510936"/>
                    <a:gd name="connsiteY55" fmla="*/ 1616424 h 3835942"/>
                    <a:gd name="connsiteX56" fmla="*/ 158494 w 4510936"/>
                    <a:gd name="connsiteY56" fmla="*/ 1544125 h 3835942"/>
                    <a:gd name="connsiteX57" fmla="*/ 138294 w 4510936"/>
                    <a:gd name="connsiteY57" fmla="*/ 1479051 h 3835942"/>
                    <a:gd name="connsiteX58" fmla="*/ 124645 w 4510936"/>
                    <a:gd name="connsiteY58" fmla="*/ 1343654 h 3835942"/>
                    <a:gd name="connsiteX59" fmla="*/ 534966 w 4510936"/>
                    <a:gd name="connsiteY59" fmla="*/ 724623 h 3835942"/>
                    <a:gd name="connsiteX60" fmla="*/ 655270 w 4510936"/>
                    <a:gd name="connsiteY60" fmla="*/ 687278 h 3835942"/>
                    <a:gd name="connsiteX61" fmla="*/ 663127 w 4510936"/>
                    <a:gd name="connsiteY61" fmla="*/ 661967 h 3835942"/>
                    <a:gd name="connsiteX62" fmla="*/ 1282159 w 4510936"/>
                    <a:gd name="connsiteY62" fmla="*/ 251645 h 3835942"/>
                    <a:gd name="connsiteX63" fmla="*/ 1417556 w 4510936"/>
                    <a:gd name="connsiteY63" fmla="*/ 265294 h 3835942"/>
                    <a:gd name="connsiteX64" fmla="*/ 1421411 w 4510936"/>
                    <a:gd name="connsiteY64" fmla="*/ 266491 h 3835942"/>
                    <a:gd name="connsiteX65" fmla="*/ 1478933 w 4510936"/>
                    <a:gd name="connsiteY65" fmla="*/ 196773 h 3835942"/>
                    <a:gd name="connsiteX66" fmla="*/ 1953986 w 4510936"/>
                    <a:gd name="connsiteY6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248228 w 4510936"/>
                    <a:gd name="connsiteY44" fmla="*/ 994770 h 3835942"/>
                    <a:gd name="connsiteX45" fmla="*/ 1556657 w 4510936"/>
                    <a:gd name="connsiteY45" fmla="*/ 2852599 h 3835942"/>
                    <a:gd name="connsiteX46" fmla="*/ 1580115 w 4510936"/>
                    <a:gd name="connsiteY46" fmla="*/ 3729193 h 3835942"/>
                    <a:gd name="connsiteX47" fmla="*/ 1581642 w 4510936"/>
                    <a:gd name="connsiteY47" fmla="*/ 3835942 h 3835942"/>
                    <a:gd name="connsiteX48" fmla="*/ 1113971 w 4510936"/>
                    <a:gd name="connsiteY48" fmla="*/ 3835942 h 3835942"/>
                    <a:gd name="connsiteX49" fmla="*/ 836413 w 4510936"/>
                    <a:gd name="connsiteY49" fmla="*/ 3086585 h 3835942"/>
                    <a:gd name="connsiteX50" fmla="*/ 116170 w 4510936"/>
                    <a:gd name="connsiteY50" fmla="*/ 2308285 h 3835942"/>
                    <a:gd name="connsiteX51" fmla="*/ 118297 w 4510936"/>
                    <a:gd name="connsiteY51" fmla="*/ 2287181 h 3835942"/>
                    <a:gd name="connsiteX52" fmla="*/ 98842 w 4510936"/>
                    <a:gd name="connsiteY52" fmla="*/ 2263602 h 3835942"/>
                    <a:gd name="connsiteX53" fmla="*/ 0 w 4510936"/>
                    <a:gd name="connsiteY53" fmla="*/ 1940013 h 3835942"/>
                    <a:gd name="connsiteX54" fmla="*/ 98842 w 4510936"/>
                    <a:gd name="connsiteY54" fmla="*/ 1616424 h 3835942"/>
                    <a:gd name="connsiteX55" fmla="*/ 158494 w 4510936"/>
                    <a:gd name="connsiteY55" fmla="*/ 1544125 h 3835942"/>
                    <a:gd name="connsiteX56" fmla="*/ 138294 w 4510936"/>
                    <a:gd name="connsiteY56" fmla="*/ 1479051 h 3835942"/>
                    <a:gd name="connsiteX57" fmla="*/ 124645 w 4510936"/>
                    <a:gd name="connsiteY57" fmla="*/ 1343654 h 3835942"/>
                    <a:gd name="connsiteX58" fmla="*/ 534966 w 4510936"/>
                    <a:gd name="connsiteY58" fmla="*/ 724623 h 3835942"/>
                    <a:gd name="connsiteX59" fmla="*/ 655270 w 4510936"/>
                    <a:gd name="connsiteY59" fmla="*/ 687278 h 3835942"/>
                    <a:gd name="connsiteX60" fmla="*/ 663127 w 4510936"/>
                    <a:gd name="connsiteY60" fmla="*/ 661967 h 3835942"/>
                    <a:gd name="connsiteX61" fmla="*/ 1282159 w 4510936"/>
                    <a:gd name="connsiteY61" fmla="*/ 251645 h 3835942"/>
                    <a:gd name="connsiteX62" fmla="*/ 1417556 w 4510936"/>
                    <a:gd name="connsiteY62" fmla="*/ 265294 h 3835942"/>
                    <a:gd name="connsiteX63" fmla="*/ 1421411 w 4510936"/>
                    <a:gd name="connsiteY63" fmla="*/ 266491 h 3835942"/>
                    <a:gd name="connsiteX64" fmla="*/ 1478933 w 4510936"/>
                    <a:gd name="connsiteY64" fmla="*/ 196773 h 3835942"/>
                    <a:gd name="connsiteX65" fmla="*/ 1953986 w 4510936"/>
                    <a:gd name="connsiteY6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010556 w 4510936"/>
                    <a:gd name="connsiteY43" fmla="*/ 677270 h 3835942"/>
                    <a:gd name="connsiteX44" fmla="*/ 1556657 w 4510936"/>
                    <a:gd name="connsiteY44" fmla="*/ 2852599 h 3835942"/>
                    <a:gd name="connsiteX45" fmla="*/ 1580115 w 4510936"/>
                    <a:gd name="connsiteY45" fmla="*/ 3729193 h 3835942"/>
                    <a:gd name="connsiteX46" fmla="*/ 1581642 w 4510936"/>
                    <a:gd name="connsiteY46" fmla="*/ 3835942 h 3835942"/>
                    <a:gd name="connsiteX47" fmla="*/ 1113971 w 4510936"/>
                    <a:gd name="connsiteY47" fmla="*/ 3835942 h 3835942"/>
                    <a:gd name="connsiteX48" fmla="*/ 836413 w 4510936"/>
                    <a:gd name="connsiteY48" fmla="*/ 3086585 h 3835942"/>
                    <a:gd name="connsiteX49" fmla="*/ 116170 w 4510936"/>
                    <a:gd name="connsiteY49" fmla="*/ 2308285 h 3835942"/>
                    <a:gd name="connsiteX50" fmla="*/ 118297 w 4510936"/>
                    <a:gd name="connsiteY50" fmla="*/ 2287181 h 3835942"/>
                    <a:gd name="connsiteX51" fmla="*/ 98842 w 4510936"/>
                    <a:gd name="connsiteY51" fmla="*/ 2263602 h 3835942"/>
                    <a:gd name="connsiteX52" fmla="*/ 0 w 4510936"/>
                    <a:gd name="connsiteY52" fmla="*/ 1940013 h 3835942"/>
                    <a:gd name="connsiteX53" fmla="*/ 98842 w 4510936"/>
                    <a:gd name="connsiteY53" fmla="*/ 1616424 h 3835942"/>
                    <a:gd name="connsiteX54" fmla="*/ 158494 w 4510936"/>
                    <a:gd name="connsiteY54" fmla="*/ 1544125 h 3835942"/>
                    <a:gd name="connsiteX55" fmla="*/ 138294 w 4510936"/>
                    <a:gd name="connsiteY55" fmla="*/ 1479051 h 3835942"/>
                    <a:gd name="connsiteX56" fmla="*/ 124645 w 4510936"/>
                    <a:gd name="connsiteY56" fmla="*/ 1343654 h 3835942"/>
                    <a:gd name="connsiteX57" fmla="*/ 534966 w 4510936"/>
                    <a:gd name="connsiteY57" fmla="*/ 724623 h 3835942"/>
                    <a:gd name="connsiteX58" fmla="*/ 655270 w 4510936"/>
                    <a:gd name="connsiteY58" fmla="*/ 687278 h 3835942"/>
                    <a:gd name="connsiteX59" fmla="*/ 663127 w 4510936"/>
                    <a:gd name="connsiteY59" fmla="*/ 661967 h 3835942"/>
                    <a:gd name="connsiteX60" fmla="*/ 1282159 w 4510936"/>
                    <a:gd name="connsiteY60" fmla="*/ 251645 h 3835942"/>
                    <a:gd name="connsiteX61" fmla="*/ 1417556 w 4510936"/>
                    <a:gd name="connsiteY61" fmla="*/ 265294 h 3835942"/>
                    <a:gd name="connsiteX62" fmla="*/ 1421411 w 4510936"/>
                    <a:gd name="connsiteY62" fmla="*/ 266491 h 3835942"/>
                    <a:gd name="connsiteX63" fmla="*/ 1478933 w 4510936"/>
                    <a:gd name="connsiteY63" fmla="*/ 196773 h 3835942"/>
                    <a:gd name="connsiteX64" fmla="*/ 1953986 w 4510936"/>
                    <a:gd name="connsiteY6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721099 w 4510936"/>
                    <a:gd name="connsiteY32" fmla="*/ 2203084 h 3835942"/>
                    <a:gd name="connsiteX33" fmla="*/ 3599542 w 4510936"/>
                    <a:gd name="connsiteY33" fmla="*/ 1528170 h 3835942"/>
                    <a:gd name="connsiteX34" fmla="*/ 3900714 w 4510936"/>
                    <a:gd name="connsiteY34" fmla="*/ 1212485 h 3835942"/>
                    <a:gd name="connsiteX35" fmla="*/ 3358243 w 4510936"/>
                    <a:gd name="connsiteY35" fmla="*/ 1319527 h 3835942"/>
                    <a:gd name="connsiteX36" fmla="*/ 2895600 w 4510936"/>
                    <a:gd name="connsiteY36" fmla="*/ 1132656 h 3835942"/>
                    <a:gd name="connsiteX37" fmla="*/ 3218542 w 4510936"/>
                    <a:gd name="connsiteY37" fmla="*/ 617399 h 3835942"/>
                    <a:gd name="connsiteX38" fmla="*/ 2715985 w 4510936"/>
                    <a:gd name="connsiteY38" fmla="*/ 947598 h 3835942"/>
                    <a:gd name="connsiteX39" fmla="*/ 1948542 w 4510936"/>
                    <a:gd name="connsiteY39" fmla="*/ 925827 h 3835942"/>
                    <a:gd name="connsiteX40" fmla="*/ 2062843 w 4510936"/>
                    <a:gd name="connsiteY40" fmla="*/ 403313 h 3835942"/>
                    <a:gd name="connsiteX41" fmla="*/ 1816101 w 4510936"/>
                    <a:gd name="connsiteY41" fmla="*/ 780685 h 3835942"/>
                    <a:gd name="connsiteX42" fmla="*/ 1455057 w 4510936"/>
                    <a:gd name="connsiteY42" fmla="*/ 898614 h 3835942"/>
                    <a:gd name="connsiteX43" fmla="*/ 1556657 w 4510936"/>
                    <a:gd name="connsiteY43" fmla="*/ 2852599 h 3835942"/>
                    <a:gd name="connsiteX44" fmla="*/ 1580115 w 4510936"/>
                    <a:gd name="connsiteY44" fmla="*/ 3729193 h 3835942"/>
                    <a:gd name="connsiteX45" fmla="*/ 1581642 w 4510936"/>
                    <a:gd name="connsiteY45" fmla="*/ 3835942 h 3835942"/>
                    <a:gd name="connsiteX46" fmla="*/ 1113971 w 4510936"/>
                    <a:gd name="connsiteY46" fmla="*/ 3835942 h 3835942"/>
                    <a:gd name="connsiteX47" fmla="*/ 836413 w 4510936"/>
                    <a:gd name="connsiteY47" fmla="*/ 3086585 h 3835942"/>
                    <a:gd name="connsiteX48" fmla="*/ 116170 w 4510936"/>
                    <a:gd name="connsiteY48" fmla="*/ 2308285 h 3835942"/>
                    <a:gd name="connsiteX49" fmla="*/ 118297 w 4510936"/>
                    <a:gd name="connsiteY49" fmla="*/ 2287181 h 3835942"/>
                    <a:gd name="connsiteX50" fmla="*/ 98842 w 4510936"/>
                    <a:gd name="connsiteY50" fmla="*/ 2263602 h 3835942"/>
                    <a:gd name="connsiteX51" fmla="*/ 0 w 4510936"/>
                    <a:gd name="connsiteY51" fmla="*/ 1940013 h 3835942"/>
                    <a:gd name="connsiteX52" fmla="*/ 98842 w 4510936"/>
                    <a:gd name="connsiteY52" fmla="*/ 1616424 h 3835942"/>
                    <a:gd name="connsiteX53" fmla="*/ 158494 w 4510936"/>
                    <a:gd name="connsiteY53" fmla="*/ 1544125 h 3835942"/>
                    <a:gd name="connsiteX54" fmla="*/ 138294 w 4510936"/>
                    <a:gd name="connsiteY54" fmla="*/ 1479051 h 3835942"/>
                    <a:gd name="connsiteX55" fmla="*/ 124645 w 4510936"/>
                    <a:gd name="connsiteY55" fmla="*/ 1343654 h 3835942"/>
                    <a:gd name="connsiteX56" fmla="*/ 534966 w 4510936"/>
                    <a:gd name="connsiteY56" fmla="*/ 724623 h 3835942"/>
                    <a:gd name="connsiteX57" fmla="*/ 655270 w 4510936"/>
                    <a:gd name="connsiteY57" fmla="*/ 687278 h 3835942"/>
                    <a:gd name="connsiteX58" fmla="*/ 663127 w 4510936"/>
                    <a:gd name="connsiteY58" fmla="*/ 661967 h 3835942"/>
                    <a:gd name="connsiteX59" fmla="*/ 1282159 w 4510936"/>
                    <a:gd name="connsiteY59" fmla="*/ 251645 h 3835942"/>
                    <a:gd name="connsiteX60" fmla="*/ 1417556 w 4510936"/>
                    <a:gd name="connsiteY60" fmla="*/ 265294 h 3835942"/>
                    <a:gd name="connsiteX61" fmla="*/ 1421411 w 4510936"/>
                    <a:gd name="connsiteY61" fmla="*/ 266491 h 3835942"/>
                    <a:gd name="connsiteX62" fmla="*/ 1478933 w 4510936"/>
                    <a:gd name="connsiteY62" fmla="*/ 196773 h 3835942"/>
                    <a:gd name="connsiteX63" fmla="*/ 1953986 w 4510936"/>
                    <a:gd name="connsiteY6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458028 w 4510936"/>
                    <a:gd name="connsiteY31" fmla="*/ 1742256 h 3835942"/>
                    <a:gd name="connsiteX32" fmla="*/ 3599542 w 4510936"/>
                    <a:gd name="connsiteY32" fmla="*/ 1528170 h 3835942"/>
                    <a:gd name="connsiteX33" fmla="*/ 3900714 w 4510936"/>
                    <a:gd name="connsiteY33" fmla="*/ 1212485 h 3835942"/>
                    <a:gd name="connsiteX34" fmla="*/ 3358243 w 4510936"/>
                    <a:gd name="connsiteY34" fmla="*/ 1319527 h 3835942"/>
                    <a:gd name="connsiteX35" fmla="*/ 2895600 w 4510936"/>
                    <a:gd name="connsiteY35" fmla="*/ 1132656 h 3835942"/>
                    <a:gd name="connsiteX36" fmla="*/ 3218542 w 4510936"/>
                    <a:gd name="connsiteY36" fmla="*/ 617399 h 3835942"/>
                    <a:gd name="connsiteX37" fmla="*/ 2715985 w 4510936"/>
                    <a:gd name="connsiteY37" fmla="*/ 947598 h 3835942"/>
                    <a:gd name="connsiteX38" fmla="*/ 1948542 w 4510936"/>
                    <a:gd name="connsiteY38" fmla="*/ 925827 h 3835942"/>
                    <a:gd name="connsiteX39" fmla="*/ 2062843 w 4510936"/>
                    <a:gd name="connsiteY39" fmla="*/ 403313 h 3835942"/>
                    <a:gd name="connsiteX40" fmla="*/ 1816101 w 4510936"/>
                    <a:gd name="connsiteY40" fmla="*/ 780685 h 3835942"/>
                    <a:gd name="connsiteX41" fmla="*/ 1455057 w 4510936"/>
                    <a:gd name="connsiteY41" fmla="*/ 898614 h 3835942"/>
                    <a:gd name="connsiteX42" fmla="*/ 1556657 w 4510936"/>
                    <a:gd name="connsiteY42" fmla="*/ 2852599 h 3835942"/>
                    <a:gd name="connsiteX43" fmla="*/ 1580115 w 4510936"/>
                    <a:gd name="connsiteY43" fmla="*/ 3729193 h 3835942"/>
                    <a:gd name="connsiteX44" fmla="*/ 1581642 w 4510936"/>
                    <a:gd name="connsiteY44" fmla="*/ 3835942 h 3835942"/>
                    <a:gd name="connsiteX45" fmla="*/ 1113971 w 4510936"/>
                    <a:gd name="connsiteY45" fmla="*/ 3835942 h 3835942"/>
                    <a:gd name="connsiteX46" fmla="*/ 836413 w 4510936"/>
                    <a:gd name="connsiteY46" fmla="*/ 3086585 h 3835942"/>
                    <a:gd name="connsiteX47" fmla="*/ 116170 w 4510936"/>
                    <a:gd name="connsiteY47" fmla="*/ 2308285 h 3835942"/>
                    <a:gd name="connsiteX48" fmla="*/ 118297 w 4510936"/>
                    <a:gd name="connsiteY48" fmla="*/ 2287181 h 3835942"/>
                    <a:gd name="connsiteX49" fmla="*/ 98842 w 4510936"/>
                    <a:gd name="connsiteY49" fmla="*/ 2263602 h 3835942"/>
                    <a:gd name="connsiteX50" fmla="*/ 0 w 4510936"/>
                    <a:gd name="connsiteY50" fmla="*/ 1940013 h 3835942"/>
                    <a:gd name="connsiteX51" fmla="*/ 98842 w 4510936"/>
                    <a:gd name="connsiteY51" fmla="*/ 1616424 h 3835942"/>
                    <a:gd name="connsiteX52" fmla="*/ 158494 w 4510936"/>
                    <a:gd name="connsiteY52" fmla="*/ 1544125 h 3835942"/>
                    <a:gd name="connsiteX53" fmla="*/ 138294 w 4510936"/>
                    <a:gd name="connsiteY53" fmla="*/ 1479051 h 3835942"/>
                    <a:gd name="connsiteX54" fmla="*/ 124645 w 4510936"/>
                    <a:gd name="connsiteY54" fmla="*/ 1343654 h 3835942"/>
                    <a:gd name="connsiteX55" fmla="*/ 534966 w 4510936"/>
                    <a:gd name="connsiteY55" fmla="*/ 724623 h 3835942"/>
                    <a:gd name="connsiteX56" fmla="*/ 655270 w 4510936"/>
                    <a:gd name="connsiteY56" fmla="*/ 687278 h 3835942"/>
                    <a:gd name="connsiteX57" fmla="*/ 663127 w 4510936"/>
                    <a:gd name="connsiteY57" fmla="*/ 661967 h 3835942"/>
                    <a:gd name="connsiteX58" fmla="*/ 1282159 w 4510936"/>
                    <a:gd name="connsiteY58" fmla="*/ 251645 h 3835942"/>
                    <a:gd name="connsiteX59" fmla="*/ 1417556 w 4510936"/>
                    <a:gd name="connsiteY59" fmla="*/ 265294 h 3835942"/>
                    <a:gd name="connsiteX60" fmla="*/ 1421411 w 4510936"/>
                    <a:gd name="connsiteY60" fmla="*/ 266491 h 3835942"/>
                    <a:gd name="connsiteX61" fmla="*/ 1478933 w 4510936"/>
                    <a:gd name="connsiteY61" fmla="*/ 196773 h 3835942"/>
                    <a:gd name="connsiteX62" fmla="*/ 1953986 w 4510936"/>
                    <a:gd name="connsiteY6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599542 w 4510936"/>
                    <a:gd name="connsiteY31" fmla="*/ 1528170 h 3835942"/>
                    <a:gd name="connsiteX32" fmla="*/ 3900714 w 4510936"/>
                    <a:gd name="connsiteY32" fmla="*/ 1212485 h 3835942"/>
                    <a:gd name="connsiteX33" fmla="*/ 3358243 w 4510936"/>
                    <a:gd name="connsiteY33" fmla="*/ 1319527 h 3835942"/>
                    <a:gd name="connsiteX34" fmla="*/ 2895600 w 4510936"/>
                    <a:gd name="connsiteY34" fmla="*/ 1132656 h 3835942"/>
                    <a:gd name="connsiteX35" fmla="*/ 3218542 w 4510936"/>
                    <a:gd name="connsiteY35" fmla="*/ 617399 h 3835942"/>
                    <a:gd name="connsiteX36" fmla="*/ 2715985 w 4510936"/>
                    <a:gd name="connsiteY36" fmla="*/ 947598 h 3835942"/>
                    <a:gd name="connsiteX37" fmla="*/ 1948542 w 4510936"/>
                    <a:gd name="connsiteY37" fmla="*/ 925827 h 3835942"/>
                    <a:gd name="connsiteX38" fmla="*/ 2062843 w 4510936"/>
                    <a:gd name="connsiteY38" fmla="*/ 403313 h 3835942"/>
                    <a:gd name="connsiteX39" fmla="*/ 1816101 w 4510936"/>
                    <a:gd name="connsiteY39" fmla="*/ 780685 h 3835942"/>
                    <a:gd name="connsiteX40" fmla="*/ 1455057 w 4510936"/>
                    <a:gd name="connsiteY40" fmla="*/ 898614 h 3835942"/>
                    <a:gd name="connsiteX41" fmla="*/ 1556657 w 4510936"/>
                    <a:gd name="connsiteY41" fmla="*/ 2852599 h 3835942"/>
                    <a:gd name="connsiteX42" fmla="*/ 1580115 w 4510936"/>
                    <a:gd name="connsiteY42" fmla="*/ 3729193 h 3835942"/>
                    <a:gd name="connsiteX43" fmla="*/ 1581642 w 4510936"/>
                    <a:gd name="connsiteY43" fmla="*/ 3835942 h 3835942"/>
                    <a:gd name="connsiteX44" fmla="*/ 1113971 w 4510936"/>
                    <a:gd name="connsiteY44" fmla="*/ 3835942 h 3835942"/>
                    <a:gd name="connsiteX45" fmla="*/ 836413 w 4510936"/>
                    <a:gd name="connsiteY45" fmla="*/ 3086585 h 3835942"/>
                    <a:gd name="connsiteX46" fmla="*/ 116170 w 4510936"/>
                    <a:gd name="connsiteY46" fmla="*/ 2308285 h 3835942"/>
                    <a:gd name="connsiteX47" fmla="*/ 118297 w 4510936"/>
                    <a:gd name="connsiteY47" fmla="*/ 2287181 h 3835942"/>
                    <a:gd name="connsiteX48" fmla="*/ 98842 w 4510936"/>
                    <a:gd name="connsiteY48" fmla="*/ 2263602 h 3835942"/>
                    <a:gd name="connsiteX49" fmla="*/ 0 w 4510936"/>
                    <a:gd name="connsiteY49" fmla="*/ 1940013 h 3835942"/>
                    <a:gd name="connsiteX50" fmla="*/ 98842 w 4510936"/>
                    <a:gd name="connsiteY50" fmla="*/ 1616424 h 3835942"/>
                    <a:gd name="connsiteX51" fmla="*/ 158494 w 4510936"/>
                    <a:gd name="connsiteY51" fmla="*/ 1544125 h 3835942"/>
                    <a:gd name="connsiteX52" fmla="*/ 138294 w 4510936"/>
                    <a:gd name="connsiteY52" fmla="*/ 1479051 h 3835942"/>
                    <a:gd name="connsiteX53" fmla="*/ 124645 w 4510936"/>
                    <a:gd name="connsiteY53" fmla="*/ 1343654 h 3835942"/>
                    <a:gd name="connsiteX54" fmla="*/ 534966 w 4510936"/>
                    <a:gd name="connsiteY54" fmla="*/ 724623 h 3835942"/>
                    <a:gd name="connsiteX55" fmla="*/ 655270 w 4510936"/>
                    <a:gd name="connsiteY55" fmla="*/ 687278 h 3835942"/>
                    <a:gd name="connsiteX56" fmla="*/ 663127 w 4510936"/>
                    <a:gd name="connsiteY56" fmla="*/ 661967 h 3835942"/>
                    <a:gd name="connsiteX57" fmla="*/ 1282159 w 4510936"/>
                    <a:gd name="connsiteY57" fmla="*/ 251645 h 3835942"/>
                    <a:gd name="connsiteX58" fmla="*/ 1417556 w 4510936"/>
                    <a:gd name="connsiteY58" fmla="*/ 265294 h 3835942"/>
                    <a:gd name="connsiteX59" fmla="*/ 1421411 w 4510936"/>
                    <a:gd name="connsiteY59" fmla="*/ 266491 h 3835942"/>
                    <a:gd name="connsiteX60" fmla="*/ 1478933 w 4510936"/>
                    <a:gd name="connsiteY60" fmla="*/ 196773 h 3835942"/>
                    <a:gd name="connsiteX61" fmla="*/ 1953986 w 4510936"/>
                    <a:gd name="connsiteY6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900714 w 4510936"/>
                    <a:gd name="connsiteY31" fmla="*/ 1212485 h 3835942"/>
                    <a:gd name="connsiteX32" fmla="*/ 3358243 w 4510936"/>
                    <a:gd name="connsiteY32" fmla="*/ 1319527 h 3835942"/>
                    <a:gd name="connsiteX33" fmla="*/ 2895600 w 4510936"/>
                    <a:gd name="connsiteY33" fmla="*/ 1132656 h 3835942"/>
                    <a:gd name="connsiteX34" fmla="*/ 3218542 w 4510936"/>
                    <a:gd name="connsiteY34" fmla="*/ 617399 h 3835942"/>
                    <a:gd name="connsiteX35" fmla="*/ 2715985 w 4510936"/>
                    <a:gd name="connsiteY35" fmla="*/ 947598 h 3835942"/>
                    <a:gd name="connsiteX36" fmla="*/ 1948542 w 4510936"/>
                    <a:gd name="connsiteY36" fmla="*/ 925827 h 3835942"/>
                    <a:gd name="connsiteX37" fmla="*/ 2062843 w 4510936"/>
                    <a:gd name="connsiteY37" fmla="*/ 403313 h 3835942"/>
                    <a:gd name="connsiteX38" fmla="*/ 1816101 w 4510936"/>
                    <a:gd name="connsiteY38" fmla="*/ 780685 h 3835942"/>
                    <a:gd name="connsiteX39" fmla="*/ 1455057 w 4510936"/>
                    <a:gd name="connsiteY39" fmla="*/ 898614 h 3835942"/>
                    <a:gd name="connsiteX40" fmla="*/ 1556657 w 4510936"/>
                    <a:gd name="connsiteY40" fmla="*/ 2852599 h 3835942"/>
                    <a:gd name="connsiteX41" fmla="*/ 1580115 w 4510936"/>
                    <a:gd name="connsiteY41" fmla="*/ 3729193 h 3835942"/>
                    <a:gd name="connsiteX42" fmla="*/ 1581642 w 4510936"/>
                    <a:gd name="connsiteY42" fmla="*/ 3835942 h 3835942"/>
                    <a:gd name="connsiteX43" fmla="*/ 1113971 w 4510936"/>
                    <a:gd name="connsiteY43" fmla="*/ 3835942 h 3835942"/>
                    <a:gd name="connsiteX44" fmla="*/ 836413 w 4510936"/>
                    <a:gd name="connsiteY44" fmla="*/ 3086585 h 3835942"/>
                    <a:gd name="connsiteX45" fmla="*/ 116170 w 4510936"/>
                    <a:gd name="connsiteY45" fmla="*/ 2308285 h 3835942"/>
                    <a:gd name="connsiteX46" fmla="*/ 118297 w 4510936"/>
                    <a:gd name="connsiteY46" fmla="*/ 2287181 h 3835942"/>
                    <a:gd name="connsiteX47" fmla="*/ 98842 w 4510936"/>
                    <a:gd name="connsiteY47" fmla="*/ 2263602 h 3835942"/>
                    <a:gd name="connsiteX48" fmla="*/ 0 w 4510936"/>
                    <a:gd name="connsiteY48" fmla="*/ 1940013 h 3835942"/>
                    <a:gd name="connsiteX49" fmla="*/ 98842 w 4510936"/>
                    <a:gd name="connsiteY49" fmla="*/ 1616424 h 3835942"/>
                    <a:gd name="connsiteX50" fmla="*/ 158494 w 4510936"/>
                    <a:gd name="connsiteY50" fmla="*/ 1544125 h 3835942"/>
                    <a:gd name="connsiteX51" fmla="*/ 138294 w 4510936"/>
                    <a:gd name="connsiteY51" fmla="*/ 1479051 h 3835942"/>
                    <a:gd name="connsiteX52" fmla="*/ 124645 w 4510936"/>
                    <a:gd name="connsiteY52" fmla="*/ 1343654 h 3835942"/>
                    <a:gd name="connsiteX53" fmla="*/ 534966 w 4510936"/>
                    <a:gd name="connsiteY53" fmla="*/ 724623 h 3835942"/>
                    <a:gd name="connsiteX54" fmla="*/ 655270 w 4510936"/>
                    <a:gd name="connsiteY54" fmla="*/ 687278 h 3835942"/>
                    <a:gd name="connsiteX55" fmla="*/ 663127 w 4510936"/>
                    <a:gd name="connsiteY55" fmla="*/ 661967 h 3835942"/>
                    <a:gd name="connsiteX56" fmla="*/ 1282159 w 4510936"/>
                    <a:gd name="connsiteY56" fmla="*/ 251645 h 3835942"/>
                    <a:gd name="connsiteX57" fmla="*/ 1417556 w 4510936"/>
                    <a:gd name="connsiteY57" fmla="*/ 265294 h 3835942"/>
                    <a:gd name="connsiteX58" fmla="*/ 1421411 w 4510936"/>
                    <a:gd name="connsiteY58" fmla="*/ 266491 h 3835942"/>
                    <a:gd name="connsiteX59" fmla="*/ 1478933 w 4510936"/>
                    <a:gd name="connsiteY59" fmla="*/ 196773 h 3835942"/>
                    <a:gd name="connsiteX60" fmla="*/ 1953986 w 4510936"/>
                    <a:gd name="connsiteY6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358243 w 4510936"/>
                    <a:gd name="connsiteY31" fmla="*/ 1319527 h 3835942"/>
                    <a:gd name="connsiteX32" fmla="*/ 2895600 w 4510936"/>
                    <a:gd name="connsiteY32" fmla="*/ 1132656 h 3835942"/>
                    <a:gd name="connsiteX33" fmla="*/ 3218542 w 4510936"/>
                    <a:gd name="connsiteY33" fmla="*/ 617399 h 3835942"/>
                    <a:gd name="connsiteX34" fmla="*/ 2715985 w 4510936"/>
                    <a:gd name="connsiteY34" fmla="*/ 947598 h 3835942"/>
                    <a:gd name="connsiteX35" fmla="*/ 1948542 w 4510936"/>
                    <a:gd name="connsiteY35" fmla="*/ 925827 h 3835942"/>
                    <a:gd name="connsiteX36" fmla="*/ 2062843 w 4510936"/>
                    <a:gd name="connsiteY36" fmla="*/ 403313 h 3835942"/>
                    <a:gd name="connsiteX37" fmla="*/ 1816101 w 4510936"/>
                    <a:gd name="connsiteY37" fmla="*/ 780685 h 3835942"/>
                    <a:gd name="connsiteX38" fmla="*/ 1455057 w 4510936"/>
                    <a:gd name="connsiteY38" fmla="*/ 898614 h 3835942"/>
                    <a:gd name="connsiteX39" fmla="*/ 1556657 w 4510936"/>
                    <a:gd name="connsiteY39" fmla="*/ 2852599 h 3835942"/>
                    <a:gd name="connsiteX40" fmla="*/ 1580115 w 4510936"/>
                    <a:gd name="connsiteY40" fmla="*/ 3729193 h 3835942"/>
                    <a:gd name="connsiteX41" fmla="*/ 1581642 w 4510936"/>
                    <a:gd name="connsiteY41" fmla="*/ 3835942 h 3835942"/>
                    <a:gd name="connsiteX42" fmla="*/ 1113971 w 4510936"/>
                    <a:gd name="connsiteY42" fmla="*/ 3835942 h 3835942"/>
                    <a:gd name="connsiteX43" fmla="*/ 836413 w 4510936"/>
                    <a:gd name="connsiteY43" fmla="*/ 3086585 h 3835942"/>
                    <a:gd name="connsiteX44" fmla="*/ 116170 w 4510936"/>
                    <a:gd name="connsiteY44" fmla="*/ 2308285 h 3835942"/>
                    <a:gd name="connsiteX45" fmla="*/ 118297 w 4510936"/>
                    <a:gd name="connsiteY45" fmla="*/ 2287181 h 3835942"/>
                    <a:gd name="connsiteX46" fmla="*/ 98842 w 4510936"/>
                    <a:gd name="connsiteY46" fmla="*/ 2263602 h 3835942"/>
                    <a:gd name="connsiteX47" fmla="*/ 0 w 4510936"/>
                    <a:gd name="connsiteY47" fmla="*/ 1940013 h 3835942"/>
                    <a:gd name="connsiteX48" fmla="*/ 98842 w 4510936"/>
                    <a:gd name="connsiteY48" fmla="*/ 1616424 h 3835942"/>
                    <a:gd name="connsiteX49" fmla="*/ 158494 w 4510936"/>
                    <a:gd name="connsiteY49" fmla="*/ 1544125 h 3835942"/>
                    <a:gd name="connsiteX50" fmla="*/ 138294 w 4510936"/>
                    <a:gd name="connsiteY50" fmla="*/ 1479051 h 3835942"/>
                    <a:gd name="connsiteX51" fmla="*/ 124645 w 4510936"/>
                    <a:gd name="connsiteY51" fmla="*/ 1343654 h 3835942"/>
                    <a:gd name="connsiteX52" fmla="*/ 534966 w 4510936"/>
                    <a:gd name="connsiteY52" fmla="*/ 724623 h 3835942"/>
                    <a:gd name="connsiteX53" fmla="*/ 655270 w 4510936"/>
                    <a:gd name="connsiteY53" fmla="*/ 687278 h 3835942"/>
                    <a:gd name="connsiteX54" fmla="*/ 663127 w 4510936"/>
                    <a:gd name="connsiteY54" fmla="*/ 661967 h 3835942"/>
                    <a:gd name="connsiteX55" fmla="*/ 1282159 w 4510936"/>
                    <a:gd name="connsiteY55" fmla="*/ 251645 h 3835942"/>
                    <a:gd name="connsiteX56" fmla="*/ 1417556 w 4510936"/>
                    <a:gd name="connsiteY56" fmla="*/ 265294 h 3835942"/>
                    <a:gd name="connsiteX57" fmla="*/ 1421411 w 4510936"/>
                    <a:gd name="connsiteY57" fmla="*/ 266491 h 3835942"/>
                    <a:gd name="connsiteX58" fmla="*/ 1478933 w 4510936"/>
                    <a:gd name="connsiteY58" fmla="*/ 196773 h 3835942"/>
                    <a:gd name="connsiteX59" fmla="*/ 1953986 w 4510936"/>
                    <a:gd name="connsiteY5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2895600 w 4510936"/>
                    <a:gd name="connsiteY31" fmla="*/ 1132656 h 3835942"/>
                    <a:gd name="connsiteX32" fmla="*/ 3218542 w 4510936"/>
                    <a:gd name="connsiteY32" fmla="*/ 617399 h 3835942"/>
                    <a:gd name="connsiteX33" fmla="*/ 2715985 w 4510936"/>
                    <a:gd name="connsiteY33" fmla="*/ 947598 h 3835942"/>
                    <a:gd name="connsiteX34" fmla="*/ 1948542 w 4510936"/>
                    <a:gd name="connsiteY34" fmla="*/ 925827 h 3835942"/>
                    <a:gd name="connsiteX35" fmla="*/ 2062843 w 4510936"/>
                    <a:gd name="connsiteY35" fmla="*/ 403313 h 3835942"/>
                    <a:gd name="connsiteX36" fmla="*/ 1816101 w 4510936"/>
                    <a:gd name="connsiteY36" fmla="*/ 780685 h 3835942"/>
                    <a:gd name="connsiteX37" fmla="*/ 1455057 w 4510936"/>
                    <a:gd name="connsiteY37" fmla="*/ 898614 h 3835942"/>
                    <a:gd name="connsiteX38" fmla="*/ 1556657 w 4510936"/>
                    <a:gd name="connsiteY38" fmla="*/ 2852599 h 3835942"/>
                    <a:gd name="connsiteX39" fmla="*/ 1580115 w 4510936"/>
                    <a:gd name="connsiteY39" fmla="*/ 3729193 h 3835942"/>
                    <a:gd name="connsiteX40" fmla="*/ 1581642 w 4510936"/>
                    <a:gd name="connsiteY40" fmla="*/ 3835942 h 3835942"/>
                    <a:gd name="connsiteX41" fmla="*/ 1113971 w 4510936"/>
                    <a:gd name="connsiteY41" fmla="*/ 3835942 h 3835942"/>
                    <a:gd name="connsiteX42" fmla="*/ 836413 w 4510936"/>
                    <a:gd name="connsiteY42" fmla="*/ 3086585 h 3835942"/>
                    <a:gd name="connsiteX43" fmla="*/ 116170 w 4510936"/>
                    <a:gd name="connsiteY43" fmla="*/ 2308285 h 3835942"/>
                    <a:gd name="connsiteX44" fmla="*/ 118297 w 4510936"/>
                    <a:gd name="connsiteY44" fmla="*/ 2287181 h 3835942"/>
                    <a:gd name="connsiteX45" fmla="*/ 98842 w 4510936"/>
                    <a:gd name="connsiteY45" fmla="*/ 2263602 h 3835942"/>
                    <a:gd name="connsiteX46" fmla="*/ 0 w 4510936"/>
                    <a:gd name="connsiteY46" fmla="*/ 1940013 h 3835942"/>
                    <a:gd name="connsiteX47" fmla="*/ 98842 w 4510936"/>
                    <a:gd name="connsiteY47" fmla="*/ 1616424 h 3835942"/>
                    <a:gd name="connsiteX48" fmla="*/ 158494 w 4510936"/>
                    <a:gd name="connsiteY48" fmla="*/ 1544125 h 3835942"/>
                    <a:gd name="connsiteX49" fmla="*/ 138294 w 4510936"/>
                    <a:gd name="connsiteY49" fmla="*/ 1479051 h 3835942"/>
                    <a:gd name="connsiteX50" fmla="*/ 124645 w 4510936"/>
                    <a:gd name="connsiteY50" fmla="*/ 1343654 h 3835942"/>
                    <a:gd name="connsiteX51" fmla="*/ 534966 w 4510936"/>
                    <a:gd name="connsiteY51" fmla="*/ 724623 h 3835942"/>
                    <a:gd name="connsiteX52" fmla="*/ 655270 w 4510936"/>
                    <a:gd name="connsiteY52" fmla="*/ 687278 h 3835942"/>
                    <a:gd name="connsiteX53" fmla="*/ 663127 w 4510936"/>
                    <a:gd name="connsiteY53" fmla="*/ 661967 h 3835942"/>
                    <a:gd name="connsiteX54" fmla="*/ 1282159 w 4510936"/>
                    <a:gd name="connsiteY54" fmla="*/ 251645 h 3835942"/>
                    <a:gd name="connsiteX55" fmla="*/ 1417556 w 4510936"/>
                    <a:gd name="connsiteY55" fmla="*/ 265294 h 3835942"/>
                    <a:gd name="connsiteX56" fmla="*/ 1421411 w 4510936"/>
                    <a:gd name="connsiteY56" fmla="*/ 266491 h 3835942"/>
                    <a:gd name="connsiteX57" fmla="*/ 1478933 w 4510936"/>
                    <a:gd name="connsiteY57" fmla="*/ 196773 h 3835942"/>
                    <a:gd name="connsiteX58" fmla="*/ 1953986 w 4510936"/>
                    <a:gd name="connsiteY5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238828 w 4510936"/>
                    <a:gd name="connsiteY27" fmla="*/ 1651542 h 3835942"/>
                    <a:gd name="connsiteX28" fmla="*/ 2188028 w 4510936"/>
                    <a:gd name="connsiteY28" fmla="*/ 1194342 h 3835942"/>
                    <a:gd name="connsiteX29" fmla="*/ 2623457 w 4510936"/>
                    <a:gd name="connsiteY29" fmla="*/ 1212485 h 3835942"/>
                    <a:gd name="connsiteX30" fmla="*/ 3131457 w 4510936"/>
                    <a:gd name="connsiteY30" fmla="*/ 1528170 h 3835942"/>
                    <a:gd name="connsiteX31" fmla="*/ 3218542 w 4510936"/>
                    <a:gd name="connsiteY31" fmla="*/ 617399 h 3835942"/>
                    <a:gd name="connsiteX32" fmla="*/ 2715985 w 4510936"/>
                    <a:gd name="connsiteY32" fmla="*/ 947598 h 3835942"/>
                    <a:gd name="connsiteX33" fmla="*/ 1948542 w 4510936"/>
                    <a:gd name="connsiteY33" fmla="*/ 925827 h 3835942"/>
                    <a:gd name="connsiteX34" fmla="*/ 2062843 w 4510936"/>
                    <a:gd name="connsiteY34" fmla="*/ 403313 h 3835942"/>
                    <a:gd name="connsiteX35" fmla="*/ 1816101 w 4510936"/>
                    <a:gd name="connsiteY35" fmla="*/ 780685 h 3835942"/>
                    <a:gd name="connsiteX36" fmla="*/ 1455057 w 4510936"/>
                    <a:gd name="connsiteY36" fmla="*/ 898614 h 3835942"/>
                    <a:gd name="connsiteX37" fmla="*/ 1556657 w 4510936"/>
                    <a:gd name="connsiteY37" fmla="*/ 2852599 h 3835942"/>
                    <a:gd name="connsiteX38" fmla="*/ 1580115 w 4510936"/>
                    <a:gd name="connsiteY38" fmla="*/ 3729193 h 3835942"/>
                    <a:gd name="connsiteX39" fmla="*/ 1581642 w 4510936"/>
                    <a:gd name="connsiteY39" fmla="*/ 3835942 h 3835942"/>
                    <a:gd name="connsiteX40" fmla="*/ 1113971 w 4510936"/>
                    <a:gd name="connsiteY40" fmla="*/ 3835942 h 3835942"/>
                    <a:gd name="connsiteX41" fmla="*/ 836413 w 4510936"/>
                    <a:gd name="connsiteY41" fmla="*/ 3086585 h 3835942"/>
                    <a:gd name="connsiteX42" fmla="*/ 116170 w 4510936"/>
                    <a:gd name="connsiteY42" fmla="*/ 2308285 h 3835942"/>
                    <a:gd name="connsiteX43" fmla="*/ 118297 w 4510936"/>
                    <a:gd name="connsiteY43" fmla="*/ 2287181 h 3835942"/>
                    <a:gd name="connsiteX44" fmla="*/ 98842 w 4510936"/>
                    <a:gd name="connsiteY44" fmla="*/ 2263602 h 3835942"/>
                    <a:gd name="connsiteX45" fmla="*/ 0 w 4510936"/>
                    <a:gd name="connsiteY45" fmla="*/ 1940013 h 3835942"/>
                    <a:gd name="connsiteX46" fmla="*/ 98842 w 4510936"/>
                    <a:gd name="connsiteY46" fmla="*/ 1616424 h 3835942"/>
                    <a:gd name="connsiteX47" fmla="*/ 158494 w 4510936"/>
                    <a:gd name="connsiteY47" fmla="*/ 1544125 h 3835942"/>
                    <a:gd name="connsiteX48" fmla="*/ 138294 w 4510936"/>
                    <a:gd name="connsiteY48" fmla="*/ 1479051 h 3835942"/>
                    <a:gd name="connsiteX49" fmla="*/ 124645 w 4510936"/>
                    <a:gd name="connsiteY49" fmla="*/ 1343654 h 3835942"/>
                    <a:gd name="connsiteX50" fmla="*/ 534966 w 4510936"/>
                    <a:gd name="connsiteY50" fmla="*/ 724623 h 3835942"/>
                    <a:gd name="connsiteX51" fmla="*/ 655270 w 4510936"/>
                    <a:gd name="connsiteY51" fmla="*/ 687278 h 3835942"/>
                    <a:gd name="connsiteX52" fmla="*/ 663127 w 4510936"/>
                    <a:gd name="connsiteY52" fmla="*/ 661967 h 3835942"/>
                    <a:gd name="connsiteX53" fmla="*/ 1282159 w 4510936"/>
                    <a:gd name="connsiteY53" fmla="*/ 251645 h 3835942"/>
                    <a:gd name="connsiteX54" fmla="*/ 1417556 w 4510936"/>
                    <a:gd name="connsiteY54" fmla="*/ 265294 h 3835942"/>
                    <a:gd name="connsiteX55" fmla="*/ 1421411 w 4510936"/>
                    <a:gd name="connsiteY55" fmla="*/ 266491 h 3835942"/>
                    <a:gd name="connsiteX56" fmla="*/ 1478933 w 4510936"/>
                    <a:gd name="connsiteY56" fmla="*/ 196773 h 3835942"/>
                    <a:gd name="connsiteX57" fmla="*/ 1953986 w 4510936"/>
                    <a:gd name="connsiteY5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188028 w 4510936"/>
                    <a:gd name="connsiteY27" fmla="*/ 1194342 h 3835942"/>
                    <a:gd name="connsiteX28" fmla="*/ 2623457 w 4510936"/>
                    <a:gd name="connsiteY28" fmla="*/ 1212485 h 3835942"/>
                    <a:gd name="connsiteX29" fmla="*/ 3131457 w 4510936"/>
                    <a:gd name="connsiteY29" fmla="*/ 1528170 h 3835942"/>
                    <a:gd name="connsiteX30" fmla="*/ 3218542 w 4510936"/>
                    <a:gd name="connsiteY30" fmla="*/ 617399 h 3835942"/>
                    <a:gd name="connsiteX31" fmla="*/ 2715985 w 4510936"/>
                    <a:gd name="connsiteY31" fmla="*/ 947598 h 3835942"/>
                    <a:gd name="connsiteX32" fmla="*/ 1948542 w 4510936"/>
                    <a:gd name="connsiteY32" fmla="*/ 925827 h 3835942"/>
                    <a:gd name="connsiteX33" fmla="*/ 2062843 w 4510936"/>
                    <a:gd name="connsiteY33" fmla="*/ 403313 h 3835942"/>
                    <a:gd name="connsiteX34" fmla="*/ 1816101 w 4510936"/>
                    <a:gd name="connsiteY34" fmla="*/ 780685 h 3835942"/>
                    <a:gd name="connsiteX35" fmla="*/ 1455057 w 4510936"/>
                    <a:gd name="connsiteY35" fmla="*/ 898614 h 3835942"/>
                    <a:gd name="connsiteX36" fmla="*/ 1556657 w 4510936"/>
                    <a:gd name="connsiteY36" fmla="*/ 2852599 h 3835942"/>
                    <a:gd name="connsiteX37" fmla="*/ 1580115 w 4510936"/>
                    <a:gd name="connsiteY37" fmla="*/ 3729193 h 3835942"/>
                    <a:gd name="connsiteX38" fmla="*/ 1581642 w 4510936"/>
                    <a:gd name="connsiteY38" fmla="*/ 3835942 h 3835942"/>
                    <a:gd name="connsiteX39" fmla="*/ 1113971 w 4510936"/>
                    <a:gd name="connsiteY39" fmla="*/ 3835942 h 3835942"/>
                    <a:gd name="connsiteX40" fmla="*/ 836413 w 4510936"/>
                    <a:gd name="connsiteY40" fmla="*/ 3086585 h 3835942"/>
                    <a:gd name="connsiteX41" fmla="*/ 116170 w 4510936"/>
                    <a:gd name="connsiteY41" fmla="*/ 2308285 h 3835942"/>
                    <a:gd name="connsiteX42" fmla="*/ 118297 w 4510936"/>
                    <a:gd name="connsiteY42" fmla="*/ 2287181 h 3835942"/>
                    <a:gd name="connsiteX43" fmla="*/ 98842 w 4510936"/>
                    <a:gd name="connsiteY43" fmla="*/ 2263602 h 3835942"/>
                    <a:gd name="connsiteX44" fmla="*/ 0 w 4510936"/>
                    <a:gd name="connsiteY44" fmla="*/ 1940013 h 3835942"/>
                    <a:gd name="connsiteX45" fmla="*/ 98842 w 4510936"/>
                    <a:gd name="connsiteY45" fmla="*/ 1616424 h 3835942"/>
                    <a:gd name="connsiteX46" fmla="*/ 158494 w 4510936"/>
                    <a:gd name="connsiteY46" fmla="*/ 1544125 h 3835942"/>
                    <a:gd name="connsiteX47" fmla="*/ 138294 w 4510936"/>
                    <a:gd name="connsiteY47" fmla="*/ 1479051 h 3835942"/>
                    <a:gd name="connsiteX48" fmla="*/ 124645 w 4510936"/>
                    <a:gd name="connsiteY48" fmla="*/ 1343654 h 3835942"/>
                    <a:gd name="connsiteX49" fmla="*/ 534966 w 4510936"/>
                    <a:gd name="connsiteY49" fmla="*/ 724623 h 3835942"/>
                    <a:gd name="connsiteX50" fmla="*/ 655270 w 4510936"/>
                    <a:gd name="connsiteY50" fmla="*/ 687278 h 3835942"/>
                    <a:gd name="connsiteX51" fmla="*/ 663127 w 4510936"/>
                    <a:gd name="connsiteY51" fmla="*/ 661967 h 3835942"/>
                    <a:gd name="connsiteX52" fmla="*/ 1282159 w 4510936"/>
                    <a:gd name="connsiteY52" fmla="*/ 251645 h 3835942"/>
                    <a:gd name="connsiteX53" fmla="*/ 1417556 w 4510936"/>
                    <a:gd name="connsiteY53" fmla="*/ 265294 h 3835942"/>
                    <a:gd name="connsiteX54" fmla="*/ 1421411 w 4510936"/>
                    <a:gd name="connsiteY54" fmla="*/ 266491 h 3835942"/>
                    <a:gd name="connsiteX55" fmla="*/ 1478933 w 4510936"/>
                    <a:gd name="connsiteY55" fmla="*/ 196773 h 3835942"/>
                    <a:gd name="connsiteX56" fmla="*/ 1953986 w 4510936"/>
                    <a:gd name="connsiteY5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2623457 w 4510936"/>
                    <a:gd name="connsiteY27" fmla="*/ 1212485 h 3835942"/>
                    <a:gd name="connsiteX28" fmla="*/ 3131457 w 4510936"/>
                    <a:gd name="connsiteY28" fmla="*/ 1528170 h 3835942"/>
                    <a:gd name="connsiteX29" fmla="*/ 3218542 w 4510936"/>
                    <a:gd name="connsiteY29" fmla="*/ 617399 h 3835942"/>
                    <a:gd name="connsiteX30" fmla="*/ 2715985 w 4510936"/>
                    <a:gd name="connsiteY30" fmla="*/ 947598 h 3835942"/>
                    <a:gd name="connsiteX31" fmla="*/ 1948542 w 4510936"/>
                    <a:gd name="connsiteY31" fmla="*/ 925827 h 3835942"/>
                    <a:gd name="connsiteX32" fmla="*/ 2062843 w 4510936"/>
                    <a:gd name="connsiteY32" fmla="*/ 403313 h 3835942"/>
                    <a:gd name="connsiteX33" fmla="*/ 1816101 w 4510936"/>
                    <a:gd name="connsiteY33" fmla="*/ 780685 h 3835942"/>
                    <a:gd name="connsiteX34" fmla="*/ 1455057 w 4510936"/>
                    <a:gd name="connsiteY34" fmla="*/ 898614 h 3835942"/>
                    <a:gd name="connsiteX35" fmla="*/ 1556657 w 4510936"/>
                    <a:gd name="connsiteY35" fmla="*/ 2852599 h 3835942"/>
                    <a:gd name="connsiteX36" fmla="*/ 1580115 w 4510936"/>
                    <a:gd name="connsiteY36" fmla="*/ 3729193 h 3835942"/>
                    <a:gd name="connsiteX37" fmla="*/ 1581642 w 4510936"/>
                    <a:gd name="connsiteY37" fmla="*/ 3835942 h 3835942"/>
                    <a:gd name="connsiteX38" fmla="*/ 1113971 w 4510936"/>
                    <a:gd name="connsiteY38" fmla="*/ 3835942 h 3835942"/>
                    <a:gd name="connsiteX39" fmla="*/ 836413 w 4510936"/>
                    <a:gd name="connsiteY39" fmla="*/ 3086585 h 3835942"/>
                    <a:gd name="connsiteX40" fmla="*/ 116170 w 4510936"/>
                    <a:gd name="connsiteY40" fmla="*/ 2308285 h 3835942"/>
                    <a:gd name="connsiteX41" fmla="*/ 118297 w 4510936"/>
                    <a:gd name="connsiteY41" fmla="*/ 2287181 h 3835942"/>
                    <a:gd name="connsiteX42" fmla="*/ 98842 w 4510936"/>
                    <a:gd name="connsiteY42" fmla="*/ 2263602 h 3835942"/>
                    <a:gd name="connsiteX43" fmla="*/ 0 w 4510936"/>
                    <a:gd name="connsiteY43" fmla="*/ 1940013 h 3835942"/>
                    <a:gd name="connsiteX44" fmla="*/ 98842 w 4510936"/>
                    <a:gd name="connsiteY44" fmla="*/ 1616424 h 3835942"/>
                    <a:gd name="connsiteX45" fmla="*/ 158494 w 4510936"/>
                    <a:gd name="connsiteY45" fmla="*/ 1544125 h 3835942"/>
                    <a:gd name="connsiteX46" fmla="*/ 138294 w 4510936"/>
                    <a:gd name="connsiteY46" fmla="*/ 1479051 h 3835942"/>
                    <a:gd name="connsiteX47" fmla="*/ 124645 w 4510936"/>
                    <a:gd name="connsiteY47" fmla="*/ 1343654 h 3835942"/>
                    <a:gd name="connsiteX48" fmla="*/ 534966 w 4510936"/>
                    <a:gd name="connsiteY48" fmla="*/ 724623 h 3835942"/>
                    <a:gd name="connsiteX49" fmla="*/ 655270 w 4510936"/>
                    <a:gd name="connsiteY49" fmla="*/ 687278 h 3835942"/>
                    <a:gd name="connsiteX50" fmla="*/ 663127 w 4510936"/>
                    <a:gd name="connsiteY50" fmla="*/ 661967 h 3835942"/>
                    <a:gd name="connsiteX51" fmla="*/ 1282159 w 4510936"/>
                    <a:gd name="connsiteY51" fmla="*/ 251645 h 3835942"/>
                    <a:gd name="connsiteX52" fmla="*/ 1417556 w 4510936"/>
                    <a:gd name="connsiteY52" fmla="*/ 265294 h 3835942"/>
                    <a:gd name="connsiteX53" fmla="*/ 1421411 w 4510936"/>
                    <a:gd name="connsiteY53" fmla="*/ 266491 h 3835942"/>
                    <a:gd name="connsiteX54" fmla="*/ 1478933 w 4510936"/>
                    <a:gd name="connsiteY54" fmla="*/ 196773 h 3835942"/>
                    <a:gd name="connsiteX55" fmla="*/ 1953986 w 4510936"/>
                    <a:gd name="connsiteY5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674257 w 4510936"/>
                    <a:gd name="connsiteY26" fmla="*/ 1626142 h 3835942"/>
                    <a:gd name="connsiteX27" fmla="*/ 3131457 w 4510936"/>
                    <a:gd name="connsiteY27" fmla="*/ 1528170 h 3835942"/>
                    <a:gd name="connsiteX28" fmla="*/ 3218542 w 4510936"/>
                    <a:gd name="connsiteY28" fmla="*/ 617399 h 3835942"/>
                    <a:gd name="connsiteX29" fmla="*/ 2715985 w 4510936"/>
                    <a:gd name="connsiteY29" fmla="*/ 947598 h 3835942"/>
                    <a:gd name="connsiteX30" fmla="*/ 1948542 w 4510936"/>
                    <a:gd name="connsiteY30" fmla="*/ 925827 h 3835942"/>
                    <a:gd name="connsiteX31" fmla="*/ 2062843 w 4510936"/>
                    <a:gd name="connsiteY31" fmla="*/ 403313 h 3835942"/>
                    <a:gd name="connsiteX32" fmla="*/ 1816101 w 4510936"/>
                    <a:gd name="connsiteY32" fmla="*/ 780685 h 3835942"/>
                    <a:gd name="connsiteX33" fmla="*/ 1455057 w 4510936"/>
                    <a:gd name="connsiteY33" fmla="*/ 898614 h 3835942"/>
                    <a:gd name="connsiteX34" fmla="*/ 1556657 w 4510936"/>
                    <a:gd name="connsiteY34" fmla="*/ 2852599 h 3835942"/>
                    <a:gd name="connsiteX35" fmla="*/ 1580115 w 4510936"/>
                    <a:gd name="connsiteY35" fmla="*/ 3729193 h 3835942"/>
                    <a:gd name="connsiteX36" fmla="*/ 1581642 w 4510936"/>
                    <a:gd name="connsiteY36" fmla="*/ 3835942 h 3835942"/>
                    <a:gd name="connsiteX37" fmla="*/ 1113971 w 4510936"/>
                    <a:gd name="connsiteY37" fmla="*/ 3835942 h 3835942"/>
                    <a:gd name="connsiteX38" fmla="*/ 836413 w 4510936"/>
                    <a:gd name="connsiteY38" fmla="*/ 3086585 h 3835942"/>
                    <a:gd name="connsiteX39" fmla="*/ 116170 w 4510936"/>
                    <a:gd name="connsiteY39" fmla="*/ 2308285 h 3835942"/>
                    <a:gd name="connsiteX40" fmla="*/ 118297 w 4510936"/>
                    <a:gd name="connsiteY40" fmla="*/ 2287181 h 3835942"/>
                    <a:gd name="connsiteX41" fmla="*/ 98842 w 4510936"/>
                    <a:gd name="connsiteY41" fmla="*/ 2263602 h 3835942"/>
                    <a:gd name="connsiteX42" fmla="*/ 0 w 4510936"/>
                    <a:gd name="connsiteY42" fmla="*/ 1940013 h 3835942"/>
                    <a:gd name="connsiteX43" fmla="*/ 98842 w 4510936"/>
                    <a:gd name="connsiteY43" fmla="*/ 1616424 h 3835942"/>
                    <a:gd name="connsiteX44" fmla="*/ 158494 w 4510936"/>
                    <a:gd name="connsiteY44" fmla="*/ 1544125 h 3835942"/>
                    <a:gd name="connsiteX45" fmla="*/ 138294 w 4510936"/>
                    <a:gd name="connsiteY45" fmla="*/ 1479051 h 3835942"/>
                    <a:gd name="connsiteX46" fmla="*/ 124645 w 4510936"/>
                    <a:gd name="connsiteY46" fmla="*/ 1343654 h 3835942"/>
                    <a:gd name="connsiteX47" fmla="*/ 534966 w 4510936"/>
                    <a:gd name="connsiteY47" fmla="*/ 724623 h 3835942"/>
                    <a:gd name="connsiteX48" fmla="*/ 655270 w 4510936"/>
                    <a:gd name="connsiteY48" fmla="*/ 687278 h 3835942"/>
                    <a:gd name="connsiteX49" fmla="*/ 663127 w 4510936"/>
                    <a:gd name="connsiteY49" fmla="*/ 661967 h 3835942"/>
                    <a:gd name="connsiteX50" fmla="*/ 1282159 w 4510936"/>
                    <a:gd name="connsiteY50" fmla="*/ 251645 h 3835942"/>
                    <a:gd name="connsiteX51" fmla="*/ 1417556 w 4510936"/>
                    <a:gd name="connsiteY51" fmla="*/ 265294 h 3835942"/>
                    <a:gd name="connsiteX52" fmla="*/ 1421411 w 4510936"/>
                    <a:gd name="connsiteY52" fmla="*/ 266491 h 3835942"/>
                    <a:gd name="connsiteX53" fmla="*/ 1478933 w 4510936"/>
                    <a:gd name="connsiteY53" fmla="*/ 196773 h 3835942"/>
                    <a:gd name="connsiteX54" fmla="*/ 1953986 w 4510936"/>
                    <a:gd name="connsiteY5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131457 w 4510936"/>
                    <a:gd name="connsiteY26" fmla="*/ 1528170 h 3835942"/>
                    <a:gd name="connsiteX27" fmla="*/ 3218542 w 4510936"/>
                    <a:gd name="connsiteY27" fmla="*/ 617399 h 3835942"/>
                    <a:gd name="connsiteX28" fmla="*/ 2715985 w 4510936"/>
                    <a:gd name="connsiteY28" fmla="*/ 947598 h 3835942"/>
                    <a:gd name="connsiteX29" fmla="*/ 1948542 w 4510936"/>
                    <a:gd name="connsiteY29" fmla="*/ 925827 h 3835942"/>
                    <a:gd name="connsiteX30" fmla="*/ 2062843 w 4510936"/>
                    <a:gd name="connsiteY30" fmla="*/ 403313 h 3835942"/>
                    <a:gd name="connsiteX31" fmla="*/ 1816101 w 4510936"/>
                    <a:gd name="connsiteY31" fmla="*/ 780685 h 3835942"/>
                    <a:gd name="connsiteX32" fmla="*/ 1455057 w 4510936"/>
                    <a:gd name="connsiteY32" fmla="*/ 898614 h 3835942"/>
                    <a:gd name="connsiteX33" fmla="*/ 1556657 w 4510936"/>
                    <a:gd name="connsiteY33" fmla="*/ 2852599 h 3835942"/>
                    <a:gd name="connsiteX34" fmla="*/ 1580115 w 4510936"/>
                    <a:gd name="connsiteY34" fmla="*/ 3729193 h 3835942"/>
                    <a:gd name="connsiteX35" fmla="*/ 1581642 w 4510936"/>
                    <a:gd name="connsiteY35" fmla="*/ 3835942 h 3835942"/>
                    <a:gd name="connsiteX36" fmla="*/ 1113971 w 4510936"/>
                    <a:gd name="connsiteY36" fmla="*/ 3835942 h 3835942"/>
                    <a:gd name="connsiteX37" fmla="*/ 836413 w 4510936"/>
                    <a:gd name="connsiteY37" fmla="*/ 3086585 h 3835942"/>
                    <a:gd name="connsiteX38" fmla="*/ 116170 w 4510936"/>
                    <a:gd name="connsiteY38" fmla="*/ 2308285 h 3835942"/>
                    <a:gd name="connsiteX39" fmla="*/ 118297 w 4510936"/>
                    <a:gd name="connsiteY39" fmla="*/ 2287181 h 3835942"/>
                    <a:gd name="connsiteX40" fmla="*/ 98842 w 4510936"/>
                    <a:gd name="connsiteY40" fmla="*/ 2263602 h 3835942"/>
                    <a:gd name="connsiteX41" fmla="*/ 0 w 4510936"/>
                    <a:gd name="connsiteY41" fmla="*/ 1940013 h 3835942"/>
                    <a:gd name="connsiteX42" fmla="*/ 98842 w 4510936"/>
                    <a:gd name="connsiteY42" fmla="*/ 1616424 h 3835942"/>
                    <a:gd name="connsiteX43" fmla="*/ 158494 w 4510936"/>
                    <a:gd name="connsiteY43" fmla="*/ 1544125 h 3835942"/>
                    <a:gd name="connsiteX44" fmla="*/ 138294 w 4510936"/>
                    <a:gd name="connsiteY44" fmla="*/ 1479051 h 3835942"/>
                    <a:gd name="connsiteX45" fmla="*/ 124645 w 4510936"/>
                    <a:gd name="connsiteY45" fmla="*/ 1343654 h 3835942"/>
                    <a:gd name="connsiteX46" fmla="*/ 534966 w 4510936"/>
                    <a:gd name="connsiteY46" fmla="*/ 724623 h 3835942"/>
                    <a:gd name="connsiteX47" fmla="*/ 655270 w 4510936"/>
                    <a:gd name="connsiteY47" fmla="*/ 687278 h 3835942"/>
                    <a:gd name="connsiteX48" fmla="*/ 663127 w 4510936"/>
                    <a:gd name="connsiteY48" fmla="*/ 661967 h 3835942"/>
                    <a:gd name="connsiteX49" fmla="*/ 1282159 w 4510936"/>
                    <a:gd name="connsiteY49" fmla="*/ 251645 h 3835942"/>
                    <a:gd name="connsiteX50" fmla="*/ 1417556 w 4510936"/>
                    <a:gd name="connsiteY50" fmla="*/ 265294 h 3835942"/>
                    <a:gd name="connsiteX51" fmla="*/ 1421411 w 4510936"/>
                    <a:gd name="connsiteY51" fmla="*/ 266491 h 3835942"/>
                    <a:gd name="connsiteX52" fmla="*/ 1478933 w 4510936"/>
                    <a:gd name="connsiteY52" fmla="*/ 196773 h 3835942"/>
                    <a:gd name="connsiteX53" fmla="*/ 1953986 w 4510936"/>
                    <a:gd name="connsiteY5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3218542 w 4510936"/>
                    <a:gd name="connsiteY26" fmla="*/ 617399 h 3835942"/>
                    <a:gd name="connsiteX27" fmla="*/ 2715985 w 4510936"/>
                    <a:gd name="connsiteY27" fmla="*/ 947598 h 3835942"/>
                    <a:gd name="connsiteX28" fmla="*/ 1948542 w 4510936"/>
                    <a:gd name="connsiteY28" fmla="*/ 925827 h 3835942"/>
                    <a:gd name="connsiteX29" fmla="*/ 2062843 w 4510936"/>
                    <a:gd name="connsiteY29" fmla="*/ 403313 h 3835942"/>
                    <a:gd name="connsiteX30" fmla="*/ 1816101 w 4510936"/>
                    <a:gd name="connsiteY30" fmla="*/ 780685 h 3835942"/>
                    <a:gd name="connsiteX31" fmla="*/ 1455057 w 4510936"/>
                    <a:gd name="connsiteY31" fmla="*/ 898614 h 3835942"/>
                    <a:gd name="connsiteX32" fmla="*/ 1556657 w 4510936"/>
                    <a:gd name="connsiteY32" fmla="*/ 2852599 h 3835942"/>
                    <a:gd name="connsiteX33" fmla="*/ 1580115 w 4510936"/>
                    <a:gd name="connsiteY33" fmla="*/ 3729193 h 3835942"/>
                    <a:gd name="connsiteX34" fmla="*/ 1581642 w 4510936"/>
                    <a:gd name="connsiteY34" fmla="*/ 3835942 h 3835942"/>
                    <a:gd name="connsiteX35" fmla="*/ 1113971 w 4510936"/>
                    <a:gd name="connsiteY35" fmla="*/ 3835942 h 3835942"/>
                    <a:gd name="connsiteX36" fmla="*/ 836413 w 4510936"/>
                    <a:gd name="connsiteY36" fmla="*/ 3086585 h 3835942"/>
                    <a:gd name="connsiteX37" fmla="*/ 116170 w 4510936"/>
                    <a:gd name="connsiteY37" fmla="*/ 2308285 h 3835942"/>
                    <a:gd name="connsiteX38" fmla="*/ 118297 w 4510936"/>
                    <a:gd name="connsiteY38" fmla="*/ 2287181 h 3835942"/>
                    <a:gd name="connsiteX39" fmla="*/ 98842 w 4510936"/>
                    <a:gd name="connsiteY39" fmla="*/ 2263602 h 3835942"/>
                    <a:gd name="connsiteX40" fmla="*/ 0 w 4510936"/>
                    <a:gd name="connsiteY40" fmla="*/ 1940013 h 3835942"/>
                    <a:gd name="connsiteX41" fmla="*/ 98842 w 4510936"/>
                    <a:gd name="connsiteY41" fmla="*/ 1616424 h 3835942"/>
                    <a:gd name="connsiteX42" fmla="*/ 158494 w 4510936"/>
                    <a:gd name="connsiteY42" fmla="*/ 1544125 h 3835942"/>
                    <a:gd name="connsiteX43" fmla="*/ 138294 w 4510936"/>
                    <a:gd name="connsiteY43" fmla="*/ 1479051 h 3835942"/>
                    <a:gd name="connsiteX44" fmla="*/ 124645 w 4510936"/>
                    <a:gd name="connsiteY44" fmla="*/ 1343654 h 3835942"/>
                    <a:gd name="connsiteX45" fmla="*/ 534966 w 4510936"/>
                    <a:gd name="connsiteY45" fmla="*/ 724623 h 3835942"/>
                    <a:gd name="connsiteX46" fmla="*/ 655270 w 4510936"/>
                    <a:gd name="connsiteY46" fmla="*/ 687278 h 3835942"/>
                    <a:gd name="connsiteX47" fmla="*/ 663127 w 4510936"/>
                    <a:gd name="connsiteY47" fmla="*/ 661967 h 3835942"/>
                    <a:gd name="connsiteX48" fmla="*/ 1282159 w 4510936"/>
                    <a:gd name="connsiteY48" fmla="*/ 251645 h 3835942"/>
                    <a:gd name="connsiteX49" fmla="*/ 1417556 w 4510936"/>
                    <a:gd name="connsiteY49" fmla="*/ 265294 h 3835942"/>
                    <a:gd name="connsiteX50" fmla="*/ 1421411 w 4510936"/>
                    <a:gd name="connsiteY50" fmla="*/ 266491 h 3835942"/>
                    <a:gd name="connsiteX51" fmla="*/ 1478933 w 4510936"/>
                    <a:gd name="connsiteY51" fmla="*/ 196773 h 3835942"/>
                    <a:gd name="connsiteX52" fmla="*/ 1953986 w 4510936"/>
                    <a:gd name="connsiteY5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715985 w 4510936"/>
                    <a:gd name="connsiteY26" fmla="*/ 947598 h 3835942"/>
                    <a:gd name="connsiteX27" fmla="*/ 1948542 w 4510936"/>
                    <a:gd name="connsiteY27" fmla="*/ 925827 h 3835942"/>
                    <a:gd name="connsiteX28" fmla="*/ 2062843 w 4510936"/>
                    <a:gd name="connsiteY28" fmla="*/ 403313 h 3835942"/>
                    <a:gd name="connsiteX29" fmla="*/ 1816101 w 4510936"/>
                    <a:gd name="connsiteY29" fmla="*/ 780685 h 3835942"/>
                    <a:gd name="connsiteX30" fmla="*/ 1455057 w 4510936"/>
                    <a:gd name="connsiteY30" fmla="*/ 898614 h 3835942"/>
                    <a:gd name="connsiteX31" fmla="*/ 1556657 w 4510936"/>
                    <a:gd name="connsiteY31" fmla="*/ 2852599 h 3835942"/>
                    <a:gd name="connsiteX32" fmla="*/ 1580115 w 4510936"/>
                    <a:gd name="connsiteY32" fmla="*/ 3729193 h 3835942"/>
                    <a:gd name="connsiteX33" fmla="*/ 1581642 w 4510936"/>
                    <a:gd name="connsiteY33" fmla="*/ 3835942 h 3835942"/>
                    <a:gd name="connsiteX34" fmla="*/ 1113971 w 4510936"/>
                    <a:gd name="connsiteY34" fmla="*/ 3835942 h 3835942"/>
                    <a:gd name="connsiteX35" fmla="*/ 836413 w 4510936"/>
                    <a:gd name="connsiteY35" fmla="*/ 3086585 h 3835942"/>
                    <a:gd name="connsiteX36" fmla="*/ 116170 w 4510936"/>
                    <a:gd name="connsiteY36" fmla="*/ 2308285 h 3835942"/>
                    <a:gd name="connsiteX37" fmla="*/ 118297 w 4510936"/>
                    <a:gd name="connsiteY37" fmla="*/ 2287181 h 3835942"/>
                    <a:gd name="connsiteX38" fmla="*/ 98842 w 4510936"/>
                    <a:gd name="connsiteY38" fmla="*/ 2263602 h 3835942"/>
                    <a:gd name="connsiteX39" fmla="*/ 0 w 4510936"/>
                    <a:gd name="connsiteY39" fmla="*/ 1940013 h 3835942"/>
                    <a:gd name="connsiteX40" fmla="*/ 98842 w 4510936"/>
                    <a:gd name="connsiteY40" fmla="*/ 1616424 h 3835942"/>
                    <a:gd name="connsiteX41" fmla="*/ 158494 w 4510936"/>
                    <a:gd name="connsiteY41" fmla="*/ 1544125 h 3835942"/>
                    <a:gd name="connsiteX42" fmla="*/ 138294 w 4510936"/>
                    <a:gd name="connsiteY42" fmla="*/ 1479051 h 3835942"/>
                    <a:gd name="connsiteX43" fmla="*/ 124645 w 4510936"/>
                    <a:gd name="connsiteY43" fmla="*/ 1343654 h 3835942"/>
                    <a:gd name="connsiteX44" fmla="*/ 534966 w 4510936"/>
                    <a:gd name="connsiteY44" fmla="*/ 724623 h 3835942"/>
                    <a:gd name="connsiteX45" fmla="*/ 655270 w 4510936"/>
                    <a:gd name="connsiteY45" fmla="*/ 687278 h 3835942"/>
                    <a:gd name="connsiteX46" fmla="*/ 663127 w 4510936"/>
                    <a:gd name="connsiteY46" fmla="*/ 661967 h 3835942"/>
                    <a:gd name="connsiteX47" fmla="*/ 1282159 w 4510936"/>
                    <a:gd name="connsiteY47" fmla="*/ 251645 h 3835942"/>
                    <a:gd name="connsiteX48" fmla="*/ 1417556 w 4510936"/>
                    <a:gd name="connsiteY48" fmla="*/ 265294 h 3835942"/>
                    <a:gd name="connsiteX49" fmla="*/ 1421411 w 4510936"/>
                    <a:gd name="connsiteY49" fmla="*/ 266491 h 3835942"/>
                    <a:gd name="connsiteX50" fmla="*/ 1478933 w 4510936"/>
                    <a:gd name="connsiteY50" fmla="*/ 196773 h 3835942"/>
                    <a:gd name="connsiteX51" fmla="*/ 1953986 w 4510936"/>
                    <a:gd name="connsiteY5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948542 w 4510936"/>
                    <a:gd name="connsiteY26" fmla="*/ 925827 h 3835942"/>
                    <a:gd name="connsiteX27" fmla="*/ 2062843 w 4510936"/>
                    <a:gd name="connsiteY27" fmla="*/ 403313 h 3835942"/>
                    <a:gd name="connsiteX28" fmla="*/ 1816101 w 4510936"/>
                    <a:gd name="connsiteY28" fmla="*/ 780685 h 3835942"/>
                    <a:gd name="connsiteX29" fmla="*/ 1455057 w 4510936"/>
                    <a:gd name="connsiteY29" fmla="*/ 898614 h 3835942"/>
                    <a:gd name="connsiteX30" fmla="*/ 1556657 w 4510936"/>
                    <a:gd name="connsiteY30" fmla="*/ 2852599 h 3835942"/>
                    <a:gd name="connsiteX31" fmla="*/ 1580115 w 4510936"/>
                    <a:gd name="connsiteY31" fmla="*/ 3729193 h 3835942"/>
                    <a:gd name="connsiteX32" fmla="*/ 1581642 w 4510936"/>
                    <a:gd name="connsiteY32" fmla="*/ 3835942 h 3835942"/>
                    <a:gd name="connsiteX33" fmla="*/ 1113971 w 4510936"/>
                    <a:gd name="connsiteY33" fmla="*/ 3835942 h 3835942"/>
                    <a:gd name="connsiteX34" fmla="*/ 836413 w 4510936"/>
                    <a:gd name="connsiteY34" fmla="*/ 3086585 h 3835942"/>
                    <a:gd name="connsiteX35" fmla="*/ 116170 w 4510936"/>
                    <a:gd name="connsiteY35" fmla="*/ 2308285 h 3835942"/>
                    <a:gd name="connsiteX36" fmla="*/ 118297 w 4510936"/>
                    <a:gd name="connsiteY36" fmla="*/ 2287181 h 3835942"/>
                    <a:gd name="connsiteX37" fmla="*/ 98842 w 4510936"/>
                    <a:gd name="connsiteY37" fmla="*/ 2263602 h 3835942"/>
                    <a:gd name="connsiteX38" fmla="*/ 0 w 4510936"/>
                    <a:gd name="connsiteY38" fmla="*/ 1940013 h 3835942"/>
                    <a:gd name="connsiteX39" fmla="*/ 98842 w 4510936"/>
                    <a:gd name="connsiteY39" fmla="*/ 1616424 h 3835942"/>
                    <a:gd name="connsiteX40" fmla="*/ 158494 w 4510936"/>
                    <a:gd name="connsiteY40" fmla="*/ 1544125 h 3835942"/>
                    <a:gd name="connsiteX41" fmla="*/ 138294 w 4510936"/>
                    <a:gd name="connsiteY41" fmla="*/ 1479051 h 3835942"/>
                    <a:gd name="connsiteX42" fmla="*/ 124645 w 4510936"/>
                    <a:gd name="connsiteY42" fmla="*/ 1343654 h 3835942"/>
                    <a:gd name="connsiteX43" fmla="*/ 534966 w 4510936"/>
                    <a:gd name="connsiteY43" fmla="*/ 724623 h 3835942"/>
                    <a:gd name="connsiteX44" fmla="*/ 655270 w 4510936"/>
                    <a:gd name="connsiteY44" fmla="*/ 687278 h 3835942"/>
                    <a:gd name="connsiteX45" fmla="*/ 663127 w 4510936"/>
                    <a:gd name="connsiteY45" fmla="*/ 661967 h 3835942"/>
                    <a:gd name="connsiteX46" fmla="*/ 1282159 w 4510936"/>
                    <a:gd name="connsiteY46" fmla="*/ 251645 h 3835942"/>
                    <a:gd name="connsiteX47" fmla="*/ 1417556 w 4510936"/>
                    <a:gd name="connsiteY47" fmla="*/ 265294 h 3835942"/>
                    <a:gd name="connsiteX48" fmla="*/ 1421411 w 4510936"/>
                    <a:gd name="connsiteY48" fmla="*/ 266491 h 3835942"/>
                    <a:gd name="connsiteX49" fmla="*/ 1478933 w 4510936"/>
                    <a:gd name="connsiteY49" fmla="*/ 196773 h 3835942"/>
                    <a:gd name="connsiteX50" fmla="*/ 1953986 w 4510936"/>
                    <a:gd name="connsiteY5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2062843 w 4510936"/>
                    <a:gd name="connsiteY26" fmla="*/ 403313 h 3835942"/>
                    <a:gd name="connsiteX27" fmla="*/ 1816101 w 4510936"/>
                    <a:gd name="connsiteY27" fmla="*/ 780685 h 3835942"/>
                    <a:gd name="connsiteX28" fmla="*/ 1455057 w 4510936"/>
                    <a:gd name="connsiteY28" fmla="*/ 898614 h 3835942"/>
                    <a:gd name="connsiteX29" fmla="*/ 1556657 w 4510936"/>
                    <a:gd name="connsiteY29" fmla="*/ 2852599 h 3835942"/>
                    <a:gd name="connsiteX30" fmla="*/ 1580115 w 4510936"/>
                    <a:gd name="connsiteY30" fmla="*/ 3729193 h 3835942"/>
                    <a:gd name="connsiteX31" fmla="*/ 1581642 w 4510936"/>
                    <a:gd name="connsiteY31" fmla="*/ 3835942 h 3835942"/>
                    <a:gd name="connsiteX32" fmla="*/ 1113971 w 4510936"/>
                    <a:gd name="connsiteY32" fmla="*/ 3835942 h 3835942"/>
                    <a:gd name="connsiteX33" fmla="*/ 836413 w 4510936"/>
                    <a:gd name="connsiteY33" fmla="*/ 3086585 h 3835942"/>
                    <a:gd name="connsiteX34" fmla="*/ 116170 w 4510936"/>
                    <a:gd name="connsiteY34" fmla="*/ 2308285 h 3835942"/>
                    <a:gd name="connsiteX35" fmla="*/ 118297 w 4510936"/>
                    <a:gd name="connsiteY35" fmla="*/ 2287181 h 3835942"/>
                    <a:gd name="connsiteX36" fmla="*/ 98842 w 4510936"/>
                    <a:gd name="connsiteY36" fmla="*/ 2263602 h 3835942"/>
                    <a:gd name="connsiteX37" fmla="*/ 0 w 4510936"/>
                    <a:gd name="connsiteY37" fmla="*/ 1940013 h 3835942"/>
                    <a:gd name="connsiteX38" fmla="*/ 98842 w 4510936"/>
                    <a:gd name="connsiteY38" fmla="*/ 1616424 h 3835942"/>
                    <a:gd name="connsiteX39" fmla="*/ 158494 w 4510936"/>
                    <a:gd name="connsiteY39" fmla="*/ 1544125 h 3835942"/>
                    <a:gd name="connsiteX40" fmla="*/ 138294 w 4510936"/>
                    <a:gd name="connsiteY40" fmla="*/ 1479051 h 3835942"/>
                    <a:gd name="connsiteX41" fmla="*/ 124645 w 4510936"/>
                    <a:gd name="connsiteY41" fmla="*/ 1343654 h 3835942"/>
                    <a:gd name="connsiteX42" fmla="*/ 534966 w 4510936"/>
                    <a:gd name="connsiteY42" fmla="*/ 724623 h 3835942"/>
                    <a:gd name="connsiteX43" fmla="*/ 655270 w 4510936"/>
                    <a:gd name="connsiteY43" fmla="*/ 687278 h 3835942"/>
                    <a:gd name="connsiteX44" fmla="*/ 663127 w 4510936"/>
                    <a:gd name="connsiteY44" fmla="*/ 661967 h 3835942"/>
                    <a:gd name="connsiteX45" fmla="*/ 1282159 w 4510936"/>
                    <a:gd name="connsiteY45" fmla="*/ 251645 h 3835942"/>
                    <a:gd name="connsiteX46" fmla="*/ 1417556 w 4510936"/>
                    <a:gd name="connsiteY46" fmla="*/ 265294 h 3835942"/>
                    <a:gd name="connsiteX47" fmla="*/ 1421411 w 4510936"/>
                    <a:gd name="connsiteY47" fmla="*/ 266491 h 3835942"/>
                    <a:gd name="connsiteX48" fmla="*/ 1478933 w 4510936"/>
                    <a:gd name="connsiteY48" fmla="*/ 196773 h 3835942"/>
                    <a:gd name="connsiteX49" fmla="*/ 1953986 w 4510936"/>
                    <a:gd name="connsiteY4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816101 w 4510936"/>
                    <a:gd name="connsiteY26" fmla="*/ 780685 h 3835942"/>
                    <a:gd name="connsiteX27" fmla="*/ 1455057 w 4510936"/>
                    <a:gd name="connsiteY27" fmla="*/ 898614 h 3835942"/>
                    <a:gd name="connsiteX28" fmla="*/ 1556657 w 4510936"/>
                    <a:gd name="connsiteY28" fmla="*/ 2852599 h 3835942"/>
                    <a:gd name="connsiteX29" fmla="*/ 1580115 w 4510936"/>
                    <a:gd name="connsiteY29" fmla="*/ 3729193 h 3835942"/>
                    <a:gd name="connsiteX30" fmla="*/ 1581642 w 4510936"/>
                    <a:gd name="connsiteY30" fmla="*/ 3835942 h 3835942"/>
                    <a:gd name="connsiteX31" fmla="*/ 1113971 w 4510936"/>
                    <a:gd name="connsiteY31" fmla="*/ 3835942 h 3835942"/>
                    <a:gd name="connsiteX32" fmla="*/ 836413 w 4510936"/>
                    <a:gd name="connsiteY32" fmla="*/ 3086585 h 3835942"/>
                    <a:gd name="connsiteX33" fmla="*/ 116170 w 4510936"/>
                    <a:gd name="connsiteY33" fmla="*/ 2308285 h 3835942"/>
                    <a:gd name="connsiteX34" fmla="*/ 118297 w 4510936"/>
                    <a:gd name="connsiteY34" fmla="*/ 2287181 h 3835942"/>
                    <a:gd name="connsiteX35" fmla="*/ 98842 w 4510936"/>
                    <a:gd name="connsiteY35" fmla="*/ 2263602 h 3835942"/>
                    <a:gd name="connsiteX36" fmla="*/ 0 w 4510936"/>
                    <a:gd name="connsiteY36" fmla="*/ 1940013 h 3835942"/>
                    <a:gd name="connsiteX37" fmla="*/ 98842 w 4510936"/>
                    <a:gd name="connsiteY37" fmla="*/ 1616424 h 3835942"/>
                    <a:gd name="connsiteX38" fmla="*/ 158494 w 4510936"/>
                    <a:gd name="connsiteY38" fmla="*/ 1544125 h 3835942"/>
                    <a:gd name="connsiteX39" fmla="*/ 138294 w 4510936"/>
                    <a:gd name="connsiteY39" fmla="*/ 1479051 h 3835942"/>
                    <a:gd name="connsiteX40" fmla="*/ 124645 w 4510936"/>
                    <a:gd name="connsiteY40" fmla="*/ 1343654 h 3835942"/>
                    <a:gd name="connsiteX41" fmla="*/ 534966 w 4510936"/>
                    <a:gd name="connsiteY41" fmla="*/ 724623 h 3835942"/>
                    <a:gd name="connsiteX42" fmla="*/ 655270 w 4510936"/>
                    <a:gd name="connsiteY42" fmla="*/ 687278 h 3835942"/>
                    <a:gd name="connsiteX43" fmla="*/ 663127 w 4510936"/>
                    <a:gd name="connsiteY43" fmla="*/ 661967 h 3835942"/>
                    <a:gd name="connsiteX44" fmla="*/ 1282159 w 4510936"/>
                    <a:gd name="connsiteY44" fmla="*/ 251645 h 3835942"/>
                    <a:gd name="connsiteX45" fmla="*/ 1417556 w 4510936"/>
                    <a:gd name="connsiteY45" fmla="*/ 265294 h 3835942"/>
                    <a:gd name="connsiteX46" fmla="*/ 1421411 w 4510936"/>
                    <a:gd name="connsiteY46" fmla="*/ 266491 h 3835942"/>
                    <a:gd name="connsiteX47" fmla="*/ 1478933 w 4510936"/>
                    <a:gd name="connsiteY47" fmla="*/ 196773 h 3835942"/>
                    <a:gd name="connsiteX48" fmla="*/ 1953986 w 4510936"/>
                    <a:gd name="connsiteY4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455057 w 4510936"/>
                    <a:gd name="connsiteY26" fmla="*/ 898614 h 3835942"/>
                    <a:gd name="connsiteX27" fmla="*/ 1556657 w 4510936"/>
                    <a:gd name="connsiteY27" fmla="*/ 2852599 h 3835942"/>
                    <a:gd name="connsiteX28" fmla="*/ 1580115 w 4510936"/>
                    <a:gd name="connsiteY28" fmla="*/ 3729193 h 3835942"/>
                    <a:gd name="connsiteX29" fmla="*/ 1581642 w 4510936"/>
                    <a:gd name="connsiteY29" fmla="*/ 3835942 h 3835942"/>
                    <a:gd name="connsiteX30" fmla="*/ 1113971 w 4510936"/>
                    <a:gd name="connsiteY30" fmla="*/ 3835942 h 3835942"/>
                    <a:gd name="connsiteX31" fmla="*/ 836413 w 4510936"/>
                    <a:gd name="connsiteY31" fmla="*/ 3086585 h 3835942"/>
                    <a:gd name="connsiteX32" fmla="*/ 116170 w 4510936"/>
                    <a:gd name="connsiteY32" fmla="*/ 2308285 h 3835942"/>
                    <a:gd name="connsiteX33" fmla="*/ 118297 w 4510936"/>
                    <a:gd name="connsiteY33" fmla="*/ 2287181 h 3835942"/>
                    <a:gd name="connsiteX34" fmla="*/ 98842 w 4510936"/>
                    <a:gd name="connsiteY34" fmla="*/ 2263602 h 3835942"/>
                    <a:gd name="connsiteX35" fmla="*/ 0 w 4510936"/>
                    <a:gd name="connsiteY35" fmla="*/ 1940013 h 3835942"/>
                    <a:gd name="connsiteX36" fmla="*/ 98842 w 4510936"/>
                    <a:gd name="connsiteY36" fmla="*/ 1616424 h 3835942"/>
                    <a:gd name="connsiteX37" fmla="*/ 158494 w 4510936"/>
                    <a:gd name="connsiteY37" fmla="*/ 1544125 h 3835942"/>
                    <a:gd name="connsiteX38" fmla="*/ 138294 w 4510936"/>
                    <a:gd name="connsiteY38" fmla="*/ 1479051 h 3835942"/>
                    <a:gd name="connsiteX39" fmla="*/ 124645 w 4510936"/>
                    <a:gd name="connsiteY39" fmla="*/ 1343654 h 3835942"/>
                    <a:gd name="connsiteX40" fmla="*/ 534966 w 4510936"/>
                    <a:gd name="connsiteY40" fmla="*/ 724623 h 3835942"/>
                    <a:gd name="connsiteX41" fmla="*/ 655270 w 4510936"/>
                    <a:gd name="connsiteY41" fmla="*/ 687278 h 3835942"/>
                    <a:gd name="connsiteX42" fmla="*/ 663127 w 4510936"/>
                    <a:gd name="connsiteY42" fmla="*/ 661967 h 3835942"/>
                    <a:gd name="connsiteX43" fmla="*/ 1282159 w 4510936"/>
                    <a:gd name="connsiteY43" fmla="*/ 251645 h 3835942"/>
                    <a:gd name="connsiteX44" fmla="*/ 1417556 w 4510936"/>
                    <a:gd name="connsiteY44" fmla="*/ 265294 h 3835942"/>
                    <a:gd name="connsiteX45" fmla="*/ 1421411 w 4510936"/>
                    <a:gd name="connsiteY45" fmla="*/ 266491 h 3835942"/>
                    <a:gd name="connsiteX46" fmla="*/ 1478933 w 4510936"/>
                    <a:gd name="connsiteY46" fmla="*/ 196773 h 3835942"/>
                    <a:gd name="connsiteX47" fmla="*/ 1953986 w 4510936"/>
                    <a:gd name="connsiteY4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676400 w 4510936"/>
                    <a:gd name="connsiteY22" fmla="*/ 1096370 h 3835942"/>
                    <a:gd name="connsiteX23" fmla="*/ 1919514 w 4510936"/>
                    <a:gd name="connsiteY23" fmla="*/ 1168942 h 3835942"/>
                    <a:gd name="connsiteX24" fmla="*/ 1850570 w 4510936"/>
                    <a:gd name="connsiteY24" fmla="*/ 2130513 h 3835942"/>
                    <a:gd name="connsiteX25" fmla="*/ 2148114 w 4510936"/>
                    <a:gd name="connsiteY25" fmla="*/ 1901913 h 3835942"/>
                    <a:gd name="connsiteX26" fmla="*/ 1556657 w 4510936"/>
                    <a:gd name="connsiteY26" fmla="*/ 2852599 h 3835942"/>
                    <a:gd name="connsiteX27" fmla="*/ 1580115 w 4510936"/>
                    <a:gd name="connsiteY27" fmla="*/ 3729193 h 3835942"/>
                    <a:gd name="connsiteX28" fmla="*/ 1581642 w 4510936"/>
                    <a:gd name="connsiteY28" fmla="*/ 3835942 h 3835942"/>
                    <a:gd name="connsiteX29" fmla="*/ 1113971 w 4510936"/>
                    <a:gd name="connsiteY29" fmla="*/ 3835942 h 3835942"/>
                    <a:gd name="connsiteX30" fmla="*/ 836413 w 4510936"/>
                    <a:gd name="connsiteY30" fmla="*/ 3086585 h 3835942"/>
                    <a:gd name="connsiteX31" fmla="*/ 116170 w 4510936"/>
                    <a:gd name="connsiteY31" fmla="*/ 2308285 h 3835942"/>
                    <a:gd name="connsiteX32" fmla="*/ 118297 w 4510936"/>
                    <a:gd name="connsiteY32" fmla="*/ 2287181 h 3835942"/>
                    <a:gd name="connsiteX33" fmla="*/ 98842 w 4510936"/>
                    <a:gd name="connsiteY33" fmla="*/ 2263602 h 3835942"/>
                    <a:gd name="connsiteX34" fmla="*/ 0 w 4510936"/>
                    <a:gd name="connsiteY34" fmla="*/ 1940013 h 3835942"/>
                    <a:gd name="connsiteX35" fmla="*/ 98842 w 4510936"/>
                    <a:gd name="connsiteY35" fmla="*/ 1616424 h 3835942"/>
                    <a:gd name="connsiteX36" fmla="*/ 158494 w 4510936"/>
                    <a:gd name="connsiteY36" fmla="*/ 1544125 h 3835942"/>
                    <a:gd name="connsiteX37" fmla="*/ 138294 w 4510936"/>
                    <a:gd name="connsiteY37" fmla="*/ 1479051 h 3835942"/>
                    <a:gd name="connsiteX38" fmla="*/ 124645 w 4510936"/>
                    <a:gd name="connsiteY38" fmla="*/ 1343654 h 3835942"/>
                    <a:gd name="connsiteX39" fmla="*/ 534966 w 4510936"/>
                    <a:gd name="connsiteY39" fmla="*/ 724623 h 3835942"/>
                    <a:gd name="connsiteX40" fmla="*/ 655270 w 4510936"/>
                    <a:gd name="connsiteY40" fmla="*/ 687278 h 3835942"/>
                    <a:gd name="connsiteX41" fmla="*/ 663127 w 4510936"/>
                    <a:gd name="connsiteY41" fmla="*/ 661967 h 3835942"/>
                    <a:gd name="connsiteX42" fmla="*/ 1282159 w 4510936"/>
                    <a:gd name="connsiteY42" fmla="*/ 251645 h 3835942"/>
                    <a:gd name="connsiteX43" fmla="*/ 1417556 w 4510936"/>
                    <a:gd name="connsiteY43" fmla="*/ 265294 h 3835942"/>
                    <a:gd name="connsiteX44" fmla="*/ 1421411 w 4510936"/>
                    <a:gd name="connsiteY44" fmla="*/ 266491 h 3835942"/>
                    <a:gd name="connsiteX45" fmla="*/ 1478933 w 4510936"/>
                    <a:gd name="connsiteY45" fmla="*/ 196773 h 3835942"/>
                    <a:gd name="connsiteX46" fmla="*/ 1953986 w 4510936"/>
                    <a:gd name="connsiteY4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919514 w 4510936"/>
                    <a:gd name="connsiteY22" fmla="*/ 1168942 h 3835942"/>
                    <a:gd name="connsiteX23" fmla="*/ 1850570 w 4510936"/>
                    <a:gd name="connsiteY23" fmla="*/ 2130513 h 3835942"/>
                    <a:gd name="connsiteX24" fmla="*/ 2148114 w 4510936"/>
                    <a:gd name="connsiteY24" fmla="*/ 1901913 h 3835942"/>
                    <a:gd name="connsiteX25" fmla="*/ 1556657 w 4510936"/>
                    <a:gd name="connsiteY25" fmla="*/ 2852599 h 3835942"/>
                    <a:gd name="connsiteX26" fmla="*/ 1580115 w 4510936"/>
                    <a:gd name="connsiteY26" fmla="*/ 3729193 h 3835942"/>
                    <a:gd name="connsiteX27" fmla="*/ 1581642 w 4510936"/>
                    <a:gd name="connsiteY27" fmla="*/ 3835942 h 3835942"/>
                    <a:gd name="connsiteX28" fmla="*/ 1113971 w 4510936"/>
                    <a:gd name="connsiteY28" fmla="*/ 3835942 h 3835942"/>
                    <a:gd name="connsiteX29" fmla="*/ 836413 w 4510936"/>
                    <a:gd name="connsiteY29" fmla="*/ 3086585 h 3835942"/>
                    <a:gd name="connsiteX30" fmla="*/ 116170 w 4510936"/>
                    <a:gd name="connsiteY30" fmla="*/ 2308285 h 3835942"/>
                    <a:gd name="connsiteX31" fmla="*/ 118297 w 4510936"/>
                    <a:gd name="connsiteY31" fmla="*/ 2287181 h 3835942"/>
                    <a:gd name="connsiteX32" fmla="*/ 98842 w 4510936"/>
                    <a:gd name="connsiteY32" fmla="*/ 2263602 h 3835942"/>
                    <a:gd name="connsiteX33" fmla="*/ 0 w 4510936"/>
                    <a:gd name="connsiteY33" fmla="*/ 1940013 h 3835942"/>
                    <a:gd name="connsiteX34" fmla="*/ 98842 w 4510936"/>
                    <a:gd name="connsiteY34" fmla="*/ 1616424 h 3835942"/>
                    <a:gd name="connsiteX35" fmla="*/ 158494 w 4510936"/>
                    <a:gd name="connsiteY35" fmla="*/ 1544125 h 3835942"/>
                    <a:gd name="connsiteX36" fmla="*/ 138294 w 4510936"/>
                    <a:gd name="connsiteY36" fmla="*/ 1479051 h 3835942"/>
                    <a:gd name="connsiteX37" fmla="*/ 124645 w 4510936"/>
                    <a:gd name="connsiteY37" fmla="*/ 1343654 h 3835942"/>
                    <a:gd name="connsiteX38" fmla="*/ 534966 w 4510936"/>
                    <a:gd name="connsiteY38" fmla="*/ 724623 h 3835942"/>
                    <a:gd name="connsiteX39" fmla="*/ 655270 w 4510936"/>
                    <a:gd name="connsiteY39" fmla="*/ 687278 h 3835942"/>
                    <a:gd name="connsiteX40" fmla="*/ 663127 w 4510936"/>
                    <a:gd name="connsiteY40" fmla="*/ 661967 h 3835942"/>
                    <a:gd name="connsiteX41" fmla="*/ 1282159 w 4510936"/>
                    <a:gd name="connsiteY41" fmla="*/ 251645 h 3835942"/>
                    <a:gd name="connsiteX42" fmla="*/ 1417556 w 4510936"/>
                    <a:gd name="connsiteY42" fmla="*/ 265294 h 3835942"/>
                    <a:gd name="connsiteX43" fmla="*/ 1421411 w 4510936"/>
                    <a:gd name="connsiteY43" fmla="*/ 266491 h 3835942"/>
                    <a:gd name="connsiteX44" fmla="*/ 1478933 w 4510936"/>
                    <a:gd name="connsiteY44" fmla="*/ 196773 h 3835942"/>
                    <a:gd name="connsiteX45" fmla="*/ 1953986 w 4510936"/>
                    <a:gd name="connsiteY45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034142 w 4510936"/>
                    <a:gd name="connsiteY21" fmla="*/ 1807570 h 3835942"/>
                    <a:gd name="connsiteX22" fmla="*/ 1850570 w 4510936"/>
                    <a:gd name="connsiteY22" fmla="*/ 2130513 h 3835942"/>
                    <a:gd name="connsiteX23" fmla="*/ 2148114 w 4510936"/>
                    <a:gd name="connsiteY23" fmla="*/ 1901913 h 3835942"/>
                    <a:gd name="connsiteX24" fmla="*/ 1556657 w 4510936"/>
                    <a:gd name="connsiteY24" fmla="*/ 2852599 h 3835942"/>
                    <a:gd name="connsiteX25" fmla="*/ 1580115 w 4510936"/>
                    <a:gd name="connsiteY25" fmla="*/ 3729193 h 3835942"/>
                    <a:gd name="connsiteX26" fmla="*/ 1581642 w 4510936"/>
                    <a:gd name="connsiteY26" fmla="*/ 3835942 h 3835942"/>
                    <a:gd name="connsiteX27" fmla="*/ 1113971 w 4510936"/>
                    <a:gd name="connsiteY27" fmla="*/ 3835942 h 3835942"/>
                    <a:gd name="connsiteX28" fmla="*/ 836413 w 4510936"/>
                    <a:gd name="connsiteY28" fmla="*/ 3086585 h 3835942"/>
                    <a:gd name="connsiteX29" fmla="*/ 116170 w 4510936"/>
                    <a:gd name="connsiteY29" fmla="*/ 2308285 h 3835942"/>
                    <a:gd name="connsiteX30" fmla="*/ 118297 w 4510936"/>
                    <a:gd name="connsiteY30" fmla="*/ 2287181 h 3835942"/>
                    <a:gd name="connsiteX31" fmla="*/ 98842 w 4510936"/>
                    <a:gd name="connsiteY31" fmla="*/ 2263602 h 3835942"/>
                    <a:gd name="connsiteX32" fmla="*/ 0 w 4510936"/>
                    <a:gd name="connsiteY32" fmla="*/ 1940013 h 3835942"/>
                    <a:gd name="connsiteX33" fmla="*/ 98842 w 4510936"/>
                    <a:gd name="connsiteY33" fmla="*/ 1616424 h 3835942"/>
                    <a:gd name="connsiteX34" fmla="*/ 158494 w 4510936"/>
                    <a:gd name="connsiteY34" fmla="*/ 1544125 h 3835942"/>
                    <a:gd name="connsiteX35" fmla="*/ 138294 w 4510936"/>
                    <a:gd name="connsiteY35" fmla="*/ 1479051 h 3835942"/>
                    <a:gd name="connsiteX36" fmla="*/ 124645 w 4510936"/>
                    <a:gd name="connsiteY36" fmla="*/ 1343654 h 3835942"/>
                    <a:gd name="connsiteX37" fmla="*/ 534966 w 4510936"/>
                    <a:gd name="connsiteY37" fmla="*/ 724623 h 3835942"/>
                    <a:gd name="connsiteX38" fmla="*/ 655270 w 4510936"/>
                    <a:gd name="connsiteY38" fmla="*/ 687278 h 3835942"/>
                    <a:gd name="connsiteX39" fmla="*/ 663127 w 4510936"/>
                    <a:gd name="connsiteY39" fmla="*/ 661967 h 3835942"/>
                    <a:gd name="connsiteX40" fmla="*/ 1282159 w 4510936"/>
                    <a:gd name="connsiteY40" fmla="*/ 251645 h 3835942"/>
                    <a:gd name="connsiteX41" fmla="*/ 1417556 w 4510936"/>
                    <a:gd name="connsiteY41" fmla="*/ 265294 h 3835942"/>
                    <a:gd name="connsiteX42" fmla="*/ 1421411 w 4510936"/>
                    <a:gd name="connsiteY42" fmla="*/ 266491 h 3835942"/>
                    <a:gd name="connsiteX43" fmla="*/ 1478933 w 4510936"/>
                    <a:gd name="connsiteY43" fmla="*/ 196773 h 3835942"/>
                    <a:gd name="connsiteX44" fmla="*/ 1953986 w 4510936"/>
                    <a:gd name="connsiteY44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562100 w 4510936"/>
                    <a:gd name="connsiteY20" fmla="*/ 1896471 h 3835942"/>
                    <a:gd name="connsiteX21" fmla="*/ 1850570 w 4510936"/>
                    <a:gd name="connsiteY21" fmla="*/ 2130513 h 3835942"/>
                    <a:gd name="connsiteX22" fmla="*/ 2148114 w 4510936"/>
                    <a:gd name="connsiteY22" fmla="*/ 1901913 h 3835942"/>
                    <a:gd name="connsiteX23" fmla="*/ 1556657 w 4510936"/>
                    <a:gd name="connsiteY23" fmla="*/ 2852599 h 3835942"/>
                    <a:gd name="connsiteX24" fmla="*/ 1580115 w 4510936"/>
                    <a:gd name="connsiteY24" fmla="*/ 3729193 h 3835942"/>
                    <a:gd name="connsiteX25" fmla="*/ 1581642 w 4510936"/>
                    <a:gd name="connsiteY25" fmla="*/ 3835942 h 3835942"/>
                    <a:gd name="connsiteX26" fmla="*/ 1113971 w 4510936"/>
                    <a:gd name="connsiteY26" fmla="*/ 3835942 h 3835942"/>
                    <a:gd name="connsiteX27" fmla="*/ 836413 w 4510936"/>
                    <a:gd name="connsiteY27" fmla="*/ 3086585 h 3835942"/>
                    <a:gd name="connsiteX28" fmla="*/ 116170 w 4510936"/>
                    <a:gd name="connsiteY28" fmla="*/ 2308285 h 3835942"/>
                    <a:gd name="connsiteX29" fmla="*/ 118297 w 4510936"/>
                    <a:gd name="connsiteY29" fmla="*/ 2287181 h 3835942"/>
                    <a:gd name="connsiteX30" fmla="*/ 98842 w 4510936"/>
                    <a:gd name="connsiteY30" fmla="*/ 2263602 h 3835942"/>
                    <a:gd name="connsiteX31" fmla="*/ 0 w 4510936"/>
                    <a:gd name="connsiteY31" fmla="*/ 1940013 h 3835942"/>
                    <a:gd name="connsiteX32" fmla="*/ 98842 w 4510936"/>
                    <a:gd name="connsiteY32" fmla="*/ 1616424 h 3835942"/>
                    <a:gd name="connsiteX33" fmla="*/ 158494 w 4510936"/>
                    <a:gd name="connsiteY33" fmla="*/ 1544125 h 3835942"/>
                    <a:gd name="connsiteX34" fmla="*/ 138294 w 4510936"/>
                    <a:gd name="connsiteY34" fmla="*/ 1479051 h 3835942"/>
                    <a:gd name="connsiteX35" fmla="*/ 124645 w 4510936"/>
                    <a:gd name="connsiteY35" fmla="*/ 1343654 h 3835942"/>
                    <a:gd name="connsiteX36" fmla="*/ 534966 w 4510936"/>
                    <a:gd name="connsiteY36" fmla="*/ 724623 h 3835942"/>
                    <a:gd name="connsiteX37" fmla="*/ 655270 w 4510936"/>
                    <a:gd name="connsiteY37" fmla="*/ 687278 h 3835942"/>
                    <a:gd name="connsiteX38" fmla="*/ 663127 w 4510936"/>
                    <a:gd name="connsiteY38" fmla="*/ 661967 h 3835942"/>
                    <a:gd name="connsiteX39" fmla="*/ 1282159 w 4510936"/>
                    <a:gd name="connsiteY39" fmla="*/ 251645 h 3835942"/>
                    <a:gd name="connsiteX40" fmla="*/ 1417556 w 4510936"/>
                    <a:gd name="connsiteY40" fmla="*/ 265294 h 3835942"/>
                    <a:gd name="connsiteX41" fmla="*/ 1421411 w 4510936"/>
                    <a:gd name="connsiteY41" fmla="*/ 266491 h 3835942"/>
                    <a:gd name="connsiteX42" fmla="*/ 1478933 w 4510936"/>
                    <a:gd name="connsiteY42" fmla="*/ 196773 h 3835942"/>
                    <a:gd name="connsiteX43" fmla="*/ 1953986 w 4510936"/>
                    <a:gd name="connsiteY43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081314 w 4510936"/>
                    <a:gd name="connsiteY19" fmla="*/ 2061571 h 3835942"/>
                    <a:gd name="connsiteX20" fmla="*/ 1850570 w 4510936"/>
                    <a:gd name="connsiteY20" fmla="*/ 2130513 h 3835942"/>
                    <a:gd name="connsiteX21" fmla="*/ 2148114 w 4510936"/>
                    <a:gd name="connsiteY21" fmla="*/ 1901913 h 3835942"/>
                    <a:gd name="connsiteX22" fmla="*/ 1556657 w 4510936"/>
                    <a:gd name="connsiteY22" fmla="*/ 2852599 h 3835942"/>
                    <a:gd name="connsiteX23" fmla="*/ 1580115 w 4510936"/>
                    <a:gd name="connsiteY23" fmla="*/ 3729193 h 3835942"/>
                    <a:gd name="connsiteX24" fmla="*/ 1581642 w 4510936"/>
                    <a:gd name="connsiteY24" fmla="*/ 3835942 h 3835942"/>
                    <a:gd name="connsiteX25" fmla="*/ 1113971 w 4510936"/>
                    <a:gd name="connsiteY25" fmla="*/ 3835942 h 3835942"/>
                    <a:gd name="connsiteX26" fmla="*/ 836413 w 4510936"/>
                    <a:gd name="connsiteY26" fmla="*/ 3086585 h 3835942"/>
                    <a:gd name="connsiteX27" fmla="*/ 116170 w 4510936"/>
                    <a:gd name="connsiteY27" fmla="*/ 2308285 h 3835942"/>
                    <a:gd name="connsiteX28" fmla="*/ 118297 w 4510936"/>
                    <a:gd name="connsiteY28" fmla="*/ 2287181 h 3835942"/>
                    <a:gd name="connsiteX29" fmla="*/ 98842 w 4510936"/>
                    <a:gd name="connsiteY29" fmla="*/ 2263602 h 3835942"/>
                    <a:gd name="connsiteX30" fmla="*/ 0 w 4510936"/>
                    <a:gd name="connsiteY30" fmla="*/ 1940013 h 3835942"/>
                    <a:gd name="connsiteX31" fmla="*/ 98842 w 4510936"/>
                    <a:gd name="connsiteY31" fmla="*/ 1616424 h 3835942"/>
                    <a:gd name="connsiteX32" fmla="*/ 158494 w 4510936"/>
                    <a:gd name="connsiteY32" fmla="*/ 1544125 h 3835942"/>
                    <a:gd name="connsiteX33" fmla="*/ 138294 w 4510936"/>
                    <a:gd name="connsiteY33" fmla="*/ 1479051 h 3835942"/>
                    <a:gd name="connsiteX34" fmla="*/ 124645 w 4510936"/>
                    <a:gd name="connsiteY34" fmla="*/ 1343654 h 3835942"/>
                    <a:gd name="connsiteX35" fmla="*/ 534966 w 4510936"/>
                    <a:gd name="connsiteY35" fmla="*/ 724623 h 3835942"/>
                    <a:gd name="connsiteX36" fmla="*/ 655270 w 4510936"/>
                    <a:gd name="connsiteY36" fmla="*/ 687278 h 3835942"/>
                    <a:gd name="connsiteX37" fmla="*/ 663127 w 4510936"/>
                    <a:gd name="connsiteY37" fmla="*/ 661967 h 3835942"/>
                    <a:gd name="connsiteX38" fmla="*/ 1282159 w 4510936"/>
                    <a:gd name="connsiteY38" fmla="*/ 251645 h 3835942"/>
                    <a:gd name="connsiteX39" fmla="*/ 1417556 w 4510936"/>
                    <a:gd name="connsiteY39" fmla="*/ 265294 h 3835942"/>
                    <a:gd name="connsiteX40" fmla="*/ 1421411 w 4510936"/>
                    <a:gd name="connsiteY40" fmla="*/ 266491 h 3835942"/>
                    <a:gd name="connsiteX41" fmla="*/ 1478933 w 4510936"/>
                    <a:gd name="connsiteY41" fmla="*/ 196773 h 3835942"/>
                    <a:gd name="connsiteX42" fmla="*/ 1953986 w 4510936"/>
                    <a:gd name="connsiteY42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1850570 w 4510936"/>
                    <a:gd name="connsiteY19" fmla="*/ 2130513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770743 w 4510936"/>
                    <a:gd name="connsiteY18" fmla="*/ 2832642 h 3835942"/>
                    <a:gd name="connsiteX19" fmla="*/ 2133865 w 4510936"/>
                    <a:gd name="connsiteY19" fmla="*/ 1977965 h 3835942"/>
                    <a:gd name="connsiteX20" fmla="*/ 2148114 w 4510936"/>
                    <a:gd name="connsiteY20" fmla="*/ 1901913 h 3835942"/>
                    <a:gd name="connsiteX21" fmla="*/ 1556657 w 4510936"/>
                    <a:gd name="connsiteY21" fmla="*/ 2852599 h 3835942"/>
                    <a:gd name="connsiteX22" fmla="*/ 1580115 w 4510936"/>
                    <a:gd name="connsiteY22" fmla="*/ 3729193 h 3835942"/>
                    <a:gd name="connsiteX23" fmla="*/ 1581642 w 4510936"/>
                    <a:gd name="connsiteY23" fmla="*/ 3835942 h 3835942"/>
                    <a:gd name="connsiteX24" fmla="*/ 1113971 w 4510936"/>
                    <a:gd name="connsiteY24" fmla="*/ 3835942 h 3835942"/>
                    <a:gd name="connsiteX25" fmla="*/ 836413 w 4510936"/>
                    <a:gd name="connsiteY25" fmla="*/ 3086585 h 3835942"/>
                    <a:gd name="connsiteX26" fmla="*/ 116170 w 4510936"/>
                    <a:gd name="connsiteY26" fmla="*/ 2308285 h 3835942"/>
                    <a:gd name="connsiteX27" fmla="*/ 118297 w 4510936"/>
                    <a:gd name="connsiteY27" fmla="*/ 2287181 h 3835942"/>
                    <a:gd name="connsiteX28" fmla="*/ 98842 w 4510936"/>
                    <a:gd name="connsiteY28" fmla="*/ 2263602 h 3835942"/>
                    <a:gd name="connsiteX29" fmla="*/ 0 w 4510936"/>
                    <a:gd name="connsiteY29" fmla="*/ 1940013 h 3835942"/>
                    <a:gd name="connsiteX30" fmla="*/ 98842 w 4510936"/>
                    <a:gd name="connsiteY30" fmla="*/ 1616424 h 3835942"/>
                    <a:gd name="connsiteX31" fmla="*/ 158494 w 4510936"/>
                    <a:gd name="connsiteY31" fmla="*/ 1544125 h 3835942"/>
                    <a:gd name="connsiteX32" fmla="*/ 138294 w 4510936"/>
                    <a:gd name="connsiteY32" fmla="*/ 1479051 h 3835942"/>
                    <a:gd name="connsiteX33" fmla="*/ 124645 w 4510936"/>
                    <a:gd name="connsiteY33" fmla="*/ 1343654 h 3835942"/>
                    <a:gd name="connsiteX34" fmla="*/ 534966 w 4510936"/>
                    <a:gd name="connsiteY34" fmla="*/ 724623 h 3835942"/>
                    <a:gd name="connsiteX35" fmla="*/ 655270 w 4510936"/>
                    <a:gd name="connsiteY35" fmla="*/ 687278 h 3835942"/>
                    <a:gd name="connsiteX36" fmla="*/ 663127 w 4510936"/>
                    <a:gd name="connsiteY36" fmla="*/ 661967 h 3835942"/>
                    <a:gd name="connsiteX37" fmla="*/ 1282159 w 4510936"/>
                    <a:gd name="connsiteY37" fmla="*/ 251645 h 3835942"/>
                    <a:gd name="connsiteX38" fmla="*/ 1417556 w 4510936"/>
                    <a:gd name="connsiteY38" fmla="*/ 265294 h 3835942"/>
                    <a:gd name="connsiteX39" fmla="*/ 1421411 w 4510936"/>
                    <a:gd name="connsiteY39" fmla="*/ 266491 h 3835942"/>
                    <a:gd name="connsiteX40" fmla="*/ 1478933 w 4510936"/>
                    <a:gd name="connsiteY40" fmla="*/ 196773 h 3835942"/>
                    <a:gd name="connsiteX41" fmla="*/ 1953986 w 4510936"/>
                    <a:gd name="connsiteY41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33865 w 4510936"/>
                    <a:gd name="connsiteY18" fmla="*/ 1977965 h 3835942"/>
                    <a:gd name="connsiteX19" fmla="*/ 2148114 w 4510936"/>
                    <a:gd name="connsiteY19" fmla="*/ 1901913 h 3835942"/>
                    <a:gd name="connsiteX20" fmla="*/ 1556657 w 4510936"/>
                    <a:gd name="connsiteY20" fmla="*/ 2852599 h 3835942"/>
                    <a:gd name="connsiteX21" fmla="*/ 1580115 w 4510936"/>
                    <a:gd name="connsiteY21" fmla="*/ 3729193 h 3835942"/>
                    <a:gd name="connsiteX22" fmla="*/ 1581642 w 4510936"/>
                    <a:gd name="connsiteY22" fmla="*/ 3835942 h 3835942"/>
                    <a:gd name="connsiteX23" fmla="*/ 1113971 w 4510936"/>
                    <a:gd name="connsiteY23" fmla="*/ 3835942 h 3835942"/>
                    <a:gd name="connsiteX24" fmla="*/ 836413 w 4510936"/>
                    <a:gd name="connsiteY24" fmla="*/ 3086585 h 3835942"/>
                    <a:gd name="connsiteX25" fmla="*/ 116170 w 4510936"/>
                    <a:gd name="connsiteY25" fmla="*/ 2308285 h 3835942"/>
                    <a:gd name="connsiteX26" fmla="*/ 118297 w 4510936"/>
                    <a:gd name="connsiteY26" fmla="*/ 2287181 h 3835942"/>
                    <a:gd name="connsiteX27" fmla="*/ 98842 w 4510936"/>
                    <a:gd name="connsiteY27" fmla="*/ 2263602 h 3835942"/>
                    <a:gd name="connsiteX28" fmla="*/ 0 w 4510936"/>
                    <a:gd name="connsiteY28" fmla="*/ 1940013 h 3835942"/>
                    <a:gd name="connsiteX29" fmla="*/ 98842 w 4510936"/>
                    <a:gd name="connsiteY29" fmla="*/ 1616424 h 3835942"/>
                    <a:gd name="connsiteX30" fmla="*/ 158494 w 4510936"/>
                    <a:gd name="connsiteY30" fmla="*/ 1544125 h 3835942"/>
                    <a:gd name="connsiteX31" fmla="*/ 138294 w 4510936"/>
                    <a:gd name="connsiteY31" fmla="*/ 1479051 h 3835942"/>
                    <a:gd name="connsiteX32" fmla="*/ 124645 w 4510936"/>
                    <a:gd name="connsiteY32" fmla="*/ 1343654 h 3835942"/>
                    <a:gd name="connsiteX33" fmla="*/ 534966 w 4510936"/>
                    <a:gd name="connsiteY33" fmla="*/ 724623 h 3835942"/>
                    <a:gd name="connsiteX34" fmla="*/ 655270 w 4510936"/>
                    <a:gd name="connsiteY34" fmla="*/ 687278 h 3835942"/>
                    <a:gd name="connsiteX35" fmla="*/ 663127 w 4510936"/>
                    <a:gd name="connsiteY35" fmla="*/ 661967 h 3835942"/>
                    <a:gd name="connsiteX36" fmla="*/ 1282159 w 4510936"/>
                    <a:gd name="connsiteY36" fmla="*/ 251645 h 3835942"/>
                    <a:gd name="connsiteX37" fmla="*/ 1417556 w 4510936"/>
                    <a:gd name="connsiteY37" fmla="*/ 265294 h 3835942"/>
                    <a:gd name="connsiteX38" fmla="*/ 1421411 w 4510936"/>
                    <a:gd name="connsiteY38" fmla="*/ 266491 h 3835942"/>
                    <a:gd name="connsiteX39" fmla="*/ 1478933 w 4510936"/>
                    <a:gd name="connsiteY39" fmla="*/ 196773 h 3835942"/>
                    <a:gd name="connsiteX40" fmla="*/ 1953986 w 4510936"/>
                    <a:gd name="connsiteY40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2148114 w 4510936"/>
                    <a:gd name="connsiteY18" fmla="*/ 1901913 h 3835942"/>
                    <a:gd name="connsiteX19" fmla="*/ 1556657 w 4510936"/>
                    <a:gd name="connsiteY19" fmla="*/ 2852599 h 3835942"/>
                    <a:gd name="connsiteX20" fmla="*/ 1580115 w 4510936"/>
                    <a:gd name="connsiteY20" fmla="*/ 3729193 h 3835942"/>
                    <a:gd name="connsiteX21" fmla="*/ 1581642 w 4510936"/>
                    <a:gd name="connsiteY21" fmla="*/ 3835942 h 3835942"/>
                    <a:gd name="connsiteX22" fmla="*/ 1113971 w 4510936"/>
                    <a:gd name="connsiteY22" fmla="*/ 3835942 h 3835942"/>
                    <a:gd name="connsiteX23" fmla="*/ 836413 w 4510936"/>
                    <a:gd name="connsiteY23" fmla="*/ 3086585 h 3835942"/>
                    <a:gd name="connsiteX24" fmla="*/ 116170 w 4510936"/>
                    <a:gd name="connsiteY24" fmla="*/ 2308285 h 3835942"/>
                    <a:gd name="connsiteX25" fmla="*/ 118297 w 4510936"/>
                    <a:gd name="connsiteY25" fmla="*/ 2287181 h 3835942"/>
                    <a:gd name="connsiteX26" fmla="*/ 98842 w 4510936"/>
                    <a:gd name="connsiteY26" fmla="*/ 2263602 h 3835942"/>
                    <a:gd name="connsiteX27" fmla="*/ 0 w 4510936"/>
                    <a:gd name="connsiteY27" fmla="*/ 1940013 h 3835942"/>
                    <a:gd name="connsiteX28" fmla="*/ 98842 w 4510936"/>
                    <a:gd name="connsiteY28" fmla="*/ 1616424 h 3835942"/>
                    <a:gd name="connsiteX29" fmla="*/ 158494 w 4510936"/>
                    <a:gd name="connsiteY29" fmla="*/ 1544125 h 3835942"/>
                    <a:gd name="connsiteX30" fmla="*/ 138294 w 4510936"/>
                    <a:gd name="connsiteY30" fmla="*/ 1479051 h 3835942"/>
                    <a:gd name="connsiteX31" fmla="*/ 124645 w 4510936"/>
                    <a:gd name="connsiteY31" fmla="*/ 1343654 h 3835942"/>
                    <a:gd name="connsiteX32" fmla="*/ 534966 w 4510936"/>
                    <a:gd name="connsiteY32" fmla="*/ 724623 h 3835942"/>
                    <a:gd name="connsiteX33" fmla="*/ 655270 w 4510936"/>
                    <a:gd name="connsiteY33" fmla="*/ 687278 h 3835942"/>
                    <a:gd name="connsiteX34" fmla="*/ 663127 w 4510936"/>
                    <a:gd name="connsiteY34" fmla="*/ 661967 h 3835942"/>
                    <a:gd name="connsiteX35" fmla="*/ 1282159 w 4510936"/>
                    <a:gd name="connsiteY35" fmla="*/ 251645 h 3835942"/>
                    <a:gd name="connsiteX36" fmla="*/ 1417556 w 4510936"/>
                    <a:gd name="connsiteY36" fmla="*/ 265294 h 3835942"/>
                    <a:gd name="connsiteX37" fmla="*/ 1421411 w 4510936"/>
                    <a:gd name="connsiteY37" fmla="*/ 266491 h 3835942"/>
                    <a:gd name="connsiteX38" fmla="*/ 1478933 w 4510936"/>
                    <a:gd name="connsiteY38" fmla="*/ 196773 h 3835942"/>
                    <a:gd name="connsiteX39" fmla="*/ 1953986 w 4510936"/>
                    <a:gd name="connsiteY39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792429 w 4510936"/>
                    <a:gd name="connsiteY17" fmla="*/ 3610035 h 3835942"/>
                    <a:gd name="connsiteX18" fmla="*/ 1556657 w 4510936"/>
                    <a:gd name="connsiteY18" fmla="*/ 2852599 h 3835942"/>
                    <a:gd name="connsiteX19" fmla="*/ 1580115 w 4510936"/>
                    <a:gd name="connsiteY19" fmla="*/ 3729193 h 3835942"/>
                    <a:gd name="connsiteX20" fmla="*/ 1581642 w 4510936"/>
                    <a:gd name="connsiteY20" fmla="*/ 3835942 h 3835942"/>
                    <a:gd name="connsiteX21" fmla="*/ 1113971 w 4510936"/>
                    <a:gd name="connsiteY21" fmla="*/ 3835942 h 3835942"/>
                    <a:gd name="connsiteX22" fmla="*/ 836413 w 4510936"/>
                    <a:gd name="connsiteY22" fmla="*/ 3086585 h 3835942"/>
                    <a:gd name="connsiteX23" fmla="*/ 116170 w 4510936"/>
                    <a:gd name="connsiteY23" fmla="*/ 2308285 h 3835942"/>
                    <a:gd name="connsiteX24" fmla="*/ 118297 w 4510936"/>
                    <a:gd name="connsiteY24" fmla="*/ 2287181 h 3835942"/>
                    <a:gd name="connsiteX25" fmla="*/ 98842 w 4510936"/>
                    <a:gd name="connsiteY25" fmla="*/ 2263602 h 3835942"/>
                    <a:gd name="connsiteX26" fmla="*/ 0 w 4510936"/>
                    <a:gd name="connsiteY26" fmla="*/ 1940013 h 3835942"/>
                    <a:gd name="connsiteX27" fmla="*/ 98842 w 4510936"/>
                    <a:gd name="connsiteY27" fmla="*/ 1616424 h 3835942"/>
                    <a:gd name="connsiteX28" fmla="*/ 158494 w 4510936"/>
                    <a:gd name="connsiteY28" fmla="*/ 1544125 h 3835942"/>
                    <a:gd name="connsiteX29" fmla="*/ 138294 w 4510936"/>
                    <a:gd name="connsiteY29" fmla="*/ 1479051 h 3835942"/>
                    <a:gd name="connsiteX30" fmla="*/ 124645 w 4510936"/>
                    <a:gd name="connsiteY30" fmla="*/ 1343654 h 3835942"/>
                    <a:gd name="connsiteX31" fmla="*/ 534966 w 4510936"/>
                    <a:gd name="connsiteY31" fmla="*/ 724623 h 3835942"/>
                    <a:gd name="connsiteX32" fmla="*/ 655270 w 4510936"/>
                    <a:gd name="connsiteY32" fmla="*/ 687278 h 3835942"/>
                    <a:gd name="connsiteX33" fmla="*/ 663127 w 4510936"/>
                    <a:gd name="connsiteY33" fmla="*/ 661967 h 3835942"/>
                    <a:gd name="connsiteX34" fmla="*/ 1282159 w 4510936"/>
                    <a:gd name="connsiteY34" fmla="*/ 251645 h 3835942"/>
                    <a:gd name="connsiteX35" fmla="*/ 1417556 w 4510936"/>
                    <a:gd name="connsiteY35" fmla="*/ 265294 h 3835942"/>
                    <a:gd name="connsiteX36" fmla="*/ 1421411 w 4510936"/>
                    <a:gd name="connsiteY36" fmla="*/ 266491 h 3835942"/>
                    <a:gd name="connsiteX37" fmla="*/ 1478933 w 4510936"/>
                    <a:gd name="connsiteY37" fmla="*/ 196773 h 3835942"/>
                    <a:gd name="connsiteX38" fmla="*/ 1953986 w 4510936"/>
                    <a:gd name="connsiteY38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0115 w 4510936"/>
                    <a:gd name="connsiteY18" fmla="*/ 3729193 h 3835942"/>
                    <a:gd name="connsiteX19" fmla="*/ 1581642 w 4510936"/>
                    <a:gd name="connsiteY19" fmla="*/ 3835942 h 3835942"/>
                    <a:gd name="connsiteX20" fmla="*/ 1113971 w 4510936"/>
                    <a:gd name="connsiteY20" fmla="*/ 3835942 h 3835942"/>
                    <a:gd name="connsiteX21" fmla="*/ 836413 w 4510936"/>
                    <a:gd name="connsiteY21" fmla="*/ 3086585 h 3835942"/>
                    <a:gd name="connsiteX22" fmla="*/ 116170 w 4510936"/>
                    <a:gd name="connsiteY22" fmla="*/ 2308285 h 3835942"/>
                    <a:gd name="connsiteX23" fmla="*/ 118297 w 4510936"/>
                    <a:gd name="connsiteY23" fmla="*/ 2287181 h 3835942"/>
                    <a:gd name="connsiteX24" fmla="*/ 98842 w 4510936"/>
                    <a:gd name="connsiteY24" fmla="*/ 2263602 h 3835942"/>
                    <a:gd name="connsiteX25" fmla="*/ 0 w 4510936"/>
                    <a:gd name="connsiteY25" fmla="*/ 1940013 h 3835942"/>
                    <a:gd name="connsiteX26" fmla="*/ 98842 w 4510936"/>
                    <a:gd name="connsiteY26" fmla="*/ 1616424 h 3835942"/>
                    <a:gd name="connsiteX27" fmla="*/ 158494 w 4510936"/>
                    <a:gd name="connsiteY27" fmla="*/ 1544125 h 3835942"/>
                    <a:gd name="connsiteX28" fmla="*/ 138294 w 4510936"/>
                    <a:gd name="connsiteY28" fmla="*/ 1479051 h 3835942"/>
                    <a:gd name="connsiteX29" fmla="*/ 124645 w 4510936"/>
                    <a:gd name="connsiteY29" fmla="*/ 1343654 h 3835942"/>
                    <a:gd name="connsiteX30" fmla="*/ 534966 w 4510936"/>
                    <a:gd name="connsiteY30" fmla="*/ 724623 h 3835942"/>
                    <a:gd name="connsiteX31" fmla="*/ 655270 w 4510936"/>
                    <a:gd name="connsiteY31" fmla="*/ 687278 h 3835942"/>
                    <a:gd name="connsiteX32" fmla="*/ 663127 w 4510936"/>
                    <a:gd name="connsiteY32" fmla="*/ 661967 h 3835942"/>
                    <a:gd name="connsiteX33" fmla="*/ 1282159 w 4510936"/>
                    <a:gd name="connsiteY33" fmla="*/ 251645 h 3835942"/>
                    <a:gd name="connsiteX34" fmla="*/ 1417556 w 4510936"/>
                    <a:gd name="connsiteY34" fmla="*/ 265294 h 3835942"/>
                    <a:gd name="connsiteX35" fmla="*/ 1421411 w 4510936"/>
                    <a:gd name="connsiteY35" fmla="*/ 266491 h 3835942"/>
                    <a:gd name="connsiteX36" fmla="*/ 1478933 w 4510936"/>
                    <a:gd name="connsiteY36" fmla="*/ 196773 h 3835942"/>
                    <a:gd name="connsiteX37" fmla="*/ 1953986 w 4510936"/>
                    <a:gd name="connsiteY37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56657 w 4510936"/>
                    <a:gd name="connsiteY17" fmla="*/ 2852599 h 3835942"/>
                    <a:gd name="connsiteX18" fmla="*/ 1581642 w 4510936"/>
                    <a:gd name="connsiteY18" fmla="*/ 3835942 h 3835942"/>
                    <a:gd name="connsiteX19" fmla="*/ 1113971 w 4510936"/>
                    <a:gd name="connsiteY19" fmla="*/ 3835942 h 3835942"/>
                    <a:gd name="connsiteX20" fmla="*/ 836413 w 4510936"/>
                    <a:gd name="connsiteY20" fmla="*/ 3086585 h 3835942"/>
                    <a:gd name="connsiteX21" fmla="*/ 116170 w 4510936"/>
                    <a:gd name="connsiteY21" fmla="*/ 2308285 h 3835942"/>
                    <a:gd name="connsiteX22" fmla="*/ 118297 w 4510936"/>
                    <a:gd name="connsiteY22" fmla="*/ 2287181 h 3835942"/>
                    <a:gd name="connsiteX23" fmla="*/ 98842 w 4510936"/>
                    <a:gd name="connsiteY23" fmla="*/ 2263602 h 3835942"/>
                    <a:gd name="connsiteX24" fmla="*/ 0 w 4510936"/>
                    <a:gd name="connsiteY24" fmla="*/ 1940013 h 3835942"/>
                    <a:gd name="connsiteX25" fmla="*/ 98842 w 4510936"/>
                    <a:gd name="connsiteY25" fmla="*/ 1616424 h 3835942"/>
                    <a:gd name="connsiteX26" fmla="*/ 158494 w 4510936"/>
                    <a:gd name="connsiteY26" fmla="*/ 1544125 h 3835942"/>
                    <a:gd name="connsiteX27" fmla="*/ 138294 w 4510936"/>
                    <a:gd name="connsiteY27" fmla="*/ 1479051 h 3835942"/>
                    <a:gd name="connsiteX28" fmla="*/ 124645 w 4510936"/>
                    <a:gd name="connsiteY28" fmla="*/ 1343654 h 3835942"/>
                    <a:gd name="connsiteX29" fmla="*/ 534966 w 4510936"/>
                    <a:gd name="connsiteY29" fmla="*/ 724623 h 3835942"/>
                    <a:gd name="connsiteX30" fmla="*/ 655270 w 4510936"/>
                    <a:gd name="connsiteY30" fmla="*/ 687278 h 3835942"/>
                    <a:gd name="connsiteX31" fmla="*/ 663127 w 4510936"/>
                    <a:gd name="connsiteY31" fmla="*/ 661967 h 3835942"/>
                    <a:gd name="connsiteX32" fmla="*/ 1282159 w 4510936"/>
                    <a:gd name="connsiteY32" fmla="*/ 251645 h 3835942"/>
                    <a:gd name="connsiteX33" fmla="*/ 1417556 w 4510936"/>
                    <a:gd name="connsiteY33" fmla="*/ 265294 h 3835942"/>
                    <a:gd name="connsiteX34" fmla="*/ 1421411 w 4510936"/>
                    <a:gd name="connsiteY34" fmla="*/ 266491 h 3835942"/>
                    <a:gd name="connsiteX35" fmla="*/ 1478933 w 4510936"/>
                    <a:gd name="connsiteY35" fmla="*/ 196773 h 3835942"/>
                    <a:gd name="connsiteX36" fmla="*/ 1953986 w 4510936"/>
                    <a:gd name="connsiteY36" fmla="*/ 0 h 3835942"/>
                    <a:gd name="connsiteX0" fmla="*/ 1953986 w 4510936"/>
                    <a:gd name="connsiteY0" fmla="*/ 0 h 3835942"/>
                    <a:gd name="connsiteX1" fmla="*/ 2329611 w 4510936"/>
                    <a:gd name="connsiteY1" fmla="*/ 114738 h 3835942"/>
                    <a:gd name="connsiteX2" fmla="*/ 2418153 w 4510936"/>
                    <a:gd name="connsiteY2" fmla="*/ 187791 h 3835942"/>
                    <a:gd name="connsiteX3" fmla="*/ 2436328 w 4510936"/>
                    <a:gd name="connsiteY3" fmla="*/ 172795 h 3835942"/>
                    <a:gd name="connsiteX4" fmla="*/ 2811953 w 4510936"/>
                    <a:gd name="connsiteY4" fmla="*/ 58057 h 3835942"/>
                    <a:gd name="connsiteX5" fmla="*/ 3430985 w 4510936"/>
                    <a:gd name="connsiteY5" fmla="*/ 468379 h 3835942"/>
                    <a:gd name="connsiteX6" fmla="*/ 3439052 w 4510936"/>
                    <a:gd name="connsiteY6" fmla="*/ 494366 h 3835942"/>
                    <a:gd name="connsiteX7" fmla="*/ 3483780 w 4510936"/>
                    <a:gd name="connsiteY7" fmla="*/ 489857 h 3835942"/>
                    <a:gd name="connsiteX8" fmla="*/ 4155607 w 4510936"/>
                    <a:gd name="connsiteY8" fmla="*/ 1161684 h 3835942"/>
                    <a:gd name="connsiteX9" fmla="*/ 4153309 w 4510936"/>
                    <a:gd name="connsiteY9" fmla="*/ 1184483 h 3835942"/>
                    <a:gd name="connsiteX10" fmla="*/ 4214734 w 4510936"/>
                    <a:gd name="connsiteY10" fmla="*/ 1217823 h 3835942"/>
                    <a:gd name="connsiteX11" fmla="*/ 4510936 w 4510936"/>
                    <a:gd name="connsiteY11" fmla="*/ 1774913 h 3835942"/>
                    <a:gd name="connsiteX12" fmla="*/ 3839109 w 4510936"/>
                    <a:gd name="connsiteY12" fmla="*/ 2446740 h 3835942"/>
                    <a:gd name="connsiteX13" fmla="*/ 2763472 w 4510936"/>
                    <a:gd name="connsiteY13" fmla="*/ 2548740 h 3835942"/>
                    <a:gd name="connsiteX14" fmla="*/ 2130180 w 4510936"/>
                    <a:gd name="connsiteY14" fmla="*/ 2990785 h 3835942"/>
                    <a:gd name="connsiteX15" fmla="*/ 2009850 w 4510936"/>
                    <a:gd name="connsiteY15" fmla="*/ 3835942 h 3835942"/>
                    <a:gd name="connsiteX16" fmla="*/ 1789458 w 4510936"/>
                    <a:gd name="connsiteY16" fmla="*/ 3835942 h 3835942"/>
                    <a:gd name="connsiteX17" fmla="*/ 1581642 w 4510936"/>
                    <a:gd name="connsiteY17" fmla="*/ 3835942 h 3835942"/>
                    <a:gd name="connsiteX18" fmla="*/ 1113971 w 4510936"/>
                    <a:gd name="connsiteY18" fmla="*/ 3835942 h 3835942"/>
                    <a:gd name="connsiteX19" fmla="*/ 836413 w 4510936"/>
                    <a:gd name="connsiteY19" fmla="*/ 3086585 h 3835942"/>
                    <a:gd name="connsiteX20" fmla="*/ 116170 w 4510936"/>
                    <a:gd name="connsiteY20" fmla="*/ 2308285 h 3835942"/>
                    <a:gd name="connsiteX21" fmla="*/ 118297 w 4510936"/>
                    <a:gd name="connsiteY21" fmla="*/ 2287181 h 3835942"/>
                    <a:gd name="connsiteX22" fmla="*/ 98842 w 4510936"/>
                    <a:gd name="connsiteY22" fmla="*/ 2263602 h 3835942"/>
                    <a:gd name="connsiteX23" fmla="*/ 0 w 4510936"/>
                    <a:gd name="connsiteY23" fmla="*/ 1940013 h 3835942"/>
                    <a:gd name="connsiteX24" fmla="*/ 98842 w 4510936"/>
                    <a:gd name="connsiteY24" fmla="*/ 1616424 h 3835942"/>
                    <a:gd name="connsiteX25" fmla="*/ 158494 w 4510936"/>
                    <a:gd name="connsiteY25" fmla="*/ 1544125 h 3835942"/>
                    <a:gd name="connsiteX26" fmla="*/ 138294 w 4510936"/>
                    <a:gd name="connsiteY26" fmla="*/ 1479051 h 3835942"/>
                    <a:gd name="connsiteX27" fmla="*/ 124645 w 4510936"/>
                    <a:gd name="connsiteY27" fmla="*/ 1343654 h 3835942"/>
                    <a:gd name="connsiteX28" fmla="*/ 534966 w 4510936"/>
                    <a:gd name="connsiteY28" fmla="*/ 724623 h 3835942"/>
                    <a:gd name="connsiteX29" fmla="*/ 655270 w 4510936"/>
                    <a:gd name="connsiteY29" fmla="*/ 687278 h 3835942"/>
                    <a:gd name="connsiteX30" fmla="*/ 663127 w 4510936"/>
                    <a:gd name="connsiteY30" fmla="*/ 661967 h 3835942"/>
                    <a:gd name="connsiteX31" fmla="*/ 1282159 w 4510936"/>
                    <a:gd name="connsiteY31" fmla="*/ 251645 h 3835942"/>
                    <a:gd name="connsiteX32" fmla="*/ 1417556 w 4510936"/>
                    <a:gd name="connsiteY32" fmla="*/ 265294 h 3835942"/>
                    <a:gd name="connsiteX33" fmla="*/ 1421411 w 4510936"/>
                    <a:gd name="connsiteY33" fmla="*/ 266491 h 3835942"/>
                    <a:gd name="connsiteX34" fmla="*/ 1478933 w 4510936"/>
                    <a:gd name="connsiteY34" fmla="*/ 196773 h 3835942"/>
                    <a:gd name="connsiteX35" fmla="*/ 1953986 w 4510936"/>
                    <a:gd name="connsiteY35" fmla="*/ 0 h 3835942"/>
                    <a:gd name="connsiteX0" fmla="*/ 1581642 w 4510936"/>
                    <a:gd name="connsiteY0" fmla="*/ 3835942 h 4045762"/>
                    <a:gd name="connsiteX1" fmla="*/ 1113971 w 4510936"/>
                    <a:gd name="connsiteY1" fmla="*/ 3835942 h 4045762"/>
                    <a:gd name="connsiteX2" fmla="*/ 836413 w 4510936"/>
                    <a:gd name="connsiteY2" fmla="*/ 3086585 h 4045762"/>
                    <a:gd name="connsiteX3" fmla="*/ 116170 w 4510936"/>
                    <a:gd name="connsiteY3" fmla="*/ 2308285 h 4045762"/>
                    <a:gd name="connsiteX4" fmla="*/ 118297 w 4510936"/>
                    <a:gd name="connsiteY4" fmla="*/ 2287181 h 4045762"/>
                    <a:gd name="connsiteX5" fmla="*/ 98842 w 4510936"/>
                    <a:gd name="connsiteY5" fmla="*/ 2263602 h 4045762"/>
                    <a:gd name="connsiteX6" fmla="*/ 0 w 4510936"/>
                    <a:gd name="connsiteY6" fmla="*/ 1940013 h 4045762"/>
                    <a:gd name="connsiteX7" fmla="*/ 98842 w 4510936"/>
                    <a:gd name="connsiteY7" fmla="*/ 1616424 h 4045762"/>
                    <a:gd name="connsiteX8" fmla="*/ 158494 w 4510936"/>
                    <a:gd name="connsiteY8" fmla="*/ 1544125 h 4045762"/>
                    <a:gd name="connsiteX9" fmla="*/ 138294 w 4510936"/>
                    <a:gd name="connsiteY9" fmla="*/ 1479051 h 4045762"/>
                    <a:gd name="connsiteX10" fmla="*/ 124645 w 4510936"/>
                    <a:gd name="connsiteY10" fmla="*/ 1343654 h 4045762"/>
                    <a:gd name="connsiteX11" fmla="*/ 534966 w 4510936"/>
                    <a:gd name="connsiteY11" fmla="*/ 724623 h 4045762"/>
                    <a:gd name="connsiteX12" fmla="*/ 655270 w 4510936"/>
                    <a:gd name="connsiteY12" fmla="*/ 687278 h 4045762"/>
                    <a:gd name="connsiteX13" fmla="*/ 663127 w 4510936"/>
                    <a:gd name="connsiteY13" fmla="*/ 661967 h 4045762"/>
                    <a:gd name="connsiteX14" fmla="*/ 1282159 w 4510936"/>
                    <a:gd name="connsiteY14" fmla="*/ 251645 h 4045762"/>
                    <a:gd name="connsiteX15" fmla="*/ 1417556 w 4510936"/>
                    <a:gd name="connsiteY15" fmla="*/ 265294 h 4045762"/>
                    <a:gd name="connsiteX16" fmla="*/ 1421411 w 4510936"/>
                    <a:gd name="connsiteY16" fmla="*/ 266491 h 4045762"/>
                    <a:gd name="connsiteX17" fmla="*/ 1478933 w 4510936"/>
                    <a:gd name="connsiteY17" fmla="*/ 196773 h 4045762"/>
                    <a:gd name="connsiteX18" fmla="*/ 1953986 w 4510936"/>
                    <a:gd name="connsiteY18" fmla="*/ 0 h 4045762"/>
                    <a:gd name="connsiteX19" fmla="*/ 2329611 w 4510936"/>
                    <a:gd name="connsiteY19" fmla="*/ 114738 h 4045762"/>
                    <a:gd name="connsiteX20" fmla="*/ 2418153 w 4510936"/>
                    <a:gd name="connsiteY20" fmla="*/ 187791 h 4045762"/>
                    <a:gd name="connsiteX21" fmla="*/ 2436328 w 4510936"/>
                    <a:gd name="connsiteY21" fmla="*/ 172795 h 4045762"/>
                    <a:gd name="connsiteX22" fmla="*/ 2811953 w 4510936"/>
                    <a:gd name="connsiteY22" fmla="*/ 58057 h 4045762"/>
                    <a:gd name="connsiteX23" fmla="*/ 3430985 w 4510936"/>
                    <a:gd name="connsiteY23" fmla="*/ 468379 h 4045762"/>
                    <a:gd name="connsiteX24" fmla="*/ 3439052 w 4510936"/>
                    <a:gd name="connsiteY24" fmla="*/ 494366 h 4045762"/>
                    <a:gd name="connsiteX25" fmla="*/ 3483780 w 4510936"/>
                    <a:gd name="connsiteY25" fmla="*/ 489857 h 4045762"/>
                    <a:gd name="connsiteX26" fmla="*/ 4155607 w 4510936"/>
                    <a:gd name="connsiteY26" fmla="*/ 1161684 h 4045762"/>
                    <a:gd name="connsiteX27" fmla="*/ 4153309 w 4510936"/>
                    <a:gd name="connsiteY27" fmla="*/ 1184483 h 4045762"/>
                    <a:gd name="connsiteX28" fmla="*/ 4214734 w 4510936"/>
                    <a:gd name="connsiteY28" fmla="*/ 1217823 h 4045762"/>
                    <a:gd name="connsiteX29" fmla="*/ 4510936 w 4510936"/>
                    <a:gd name="connsiteY29" fmla="*/ 1774913 h 4045762"/>
                    <a:gd name="connsiteX30" fmla="*/ 3839109 w 4510936"/>
                    <a:gd name="connsiteY30" fmla="*/ 2446740 h 4045762"/>
                    <a:gd name="connsiteX31" fmla="*/ 2763472 w 4510936"/>
                    <a:gd name="connsiteY31" fmla="*/ 2548740 h 4045762"/>
                    <a:gd name="connsiteX32" fmla="*/ 2130180 w 4510936"/>
                    <a:gd name="connsiteY32" fmla="*/ 2990785 h 4045762"/>
                    <a:gd name="connsiteX33" fmla="*/ 2009850 w 4510936"/>
                    <a:gd name="connsiteY33" fmla="*/ 3835942 h 4045762"/>
                    <a:gd name="connsiteX34" fmla="*/ 1789458 w 4510936"/>
                    <a:gd name="connsiteY34" fmla="*/ 3835942 h 4045762"/>
                    <a:gd name="connsiteX35" fmla="*/ 1791461 w 4510936"/>
                    <a:gd name="connsiteY35" fmla="*/ 4045762 h 404576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34" fmla="*/ 1789458 w 4510936"/>
                    <a:gd name="connsiteY34" fmla="*/ 3835942 h 3835942"/>
                    <a:gd name="connsiteX0" fmla="*/ 1581642 w 4510936"/>
                    <a:gd name="connsiteY0" fmla="*/ 3835942 h 3835942"/>
                    <a:gd name="connsiteX1" fmla="*/ 1113971 w 4510936"/>
                    <a:gd name="connsiteY1" fmla="*/ 3835942 h 3835942"/>
                    <a:gd name="connsiteX2" fmla="*/ 836413 w 4510936"/>
                    <a:gd name="connsiteY2" fmla="*/ 3086585 h 3835942"/>
                    <a:gd name="connsiteX3" fmla="*/ 116170 w 4510936"/>
                    <a:gd name="connsiteY3" fmla="*/ 2308285 h 3835942"/>
                    <a:gd name="connsiteX4" fmla="*/ 118297 w 4510936"/>
                    <a:gd name="connsiteY4" fmla="*/ 2287181 h 3835942"/>
                    <a:gd name="connsiteX5" fmla="*/ 98842 w 4510936"/>
                    <a:gd name="connsiteY5" fmla="*/ 2263602 h 3835942"/>
                    <a:gd name="connsiteX6" fmla="*/ 0 w 4510936"/>
                    <a:gd name="connsiteY6" fmla="*/ 1940013 h 3835942"/>
                    <a:gd name="connsiteX7" fmla="*/ 98842 w 4510936"/>
                    <a:gd name="connsiteY7" fmla="*/ 1616424 h 3835942"/>
                    <a:gd name="connsiteX8" fmla="*/ 158494 w 4510936"/>
                    <a:gd name="connsiteY8" fmla="*/ 1544125 h 3835942"/>
                    <a:gd name="connsiteX9" fmla="*/ 138294 w 4510936"/>
                    <a:gd name="connsiteY9" fmla="*/ 1479051 h 3835942"/>
                    <a:gd name="connsiteX10" fmla="*/ 124645 w 4510936"/>
                    <a:gd name="connsiteY10" fmla="*/ 1343654 h 3835942"/>
                    <a:gd name="connsiteX11" fmla="*/ 534966 w 4510936"/>
                    <a:gd name="connsiteY11" fmla="*/ 724623 h 3835942"/>
                    <a:gd name="connsiteX12" fmla="*/ 655270 w 4510936"/>
                    <a:gd name="connsiteY12" fmla="*/ 687278 h 3835942"/>
                    <a:gd name="connsiteX13" fmla="*/ 663127 w 4510936"/>
                    <a:gd name="connsiteY13" fmla="*/ 661967 h 3835942"/>
                    <a:gd name="connsiteX14" fmla="*/ 1282159 w 4510936"/>
                    <a:gd name="connsiteY14" fmla="*/ 251645 h 3835942"/>
                    <a:gd name="connsiteX15" fmla="*/ 1417556 w 4510936"/>
                    <a:gd name="connsiteY15" fmla="*/ 265294 h 3835942"/>
                    <a:gd name="connsiteX16" fmla="*/ 1421411 w 4510936"/>
                    <a:gd name="connsiteY16" fmla="*/ 266491 h 3835942"/>
                    <a:gd name="connsiteX17" fmla="*/ 1478933 w 4510936"/>
                    <a:gd name="connsiteY17" fmla="*/ 196773 h 3835942"/>
                    <a:gd name="connsiteX18" fmla="*/ 1953986 w 4510936"/>
                    <a:gd name="connsiteY18" fmla="*/ 0 h 3835942"/>
                    <a:gd name="connsiteX19" fmla="*/ 2329611 w 4510936"/>
                    <a:gd name="connsiteY19" fmla="*/ 114738 h 3835942"/>
                    <a:gd name="connsiteX20" fmla="*/ 2418153 w 4510936"/>
                    <a:gd name="connsiteY20" fmla="*/ 187791 h 3835942"/>
                    <a:gd name="connsiteX21" fmla="*/ 2436328 w 4510936"/>
                    <a:gd name="connsiteY21" fmla="*/ 172795 h 3835942"/>
                    <a:gd name="connsiteX22" fmla="*/ 2811953 w 4510936"/>
                    <a:gd name="connsiteY22" fmla="*/ 58057 h 3835942"/>
                    <a:gd name="connsiteX23" fmla="*/ 3430985 w 4510936"/>
                    <a:gd name="connsiteY23" fmla="*/ 468379 h 3835942"/>
                    <a:gd name="connsiteX24" fmla="*/ 3439052 w 4510936"/>
                    <a:gd name="connsiteY24" fmla="*/ 494366 h 3835942"/>
                    <a:gd name="connsiteX25" fmla="*/ 3483780 w 4510936"/>
                    <a:gd name="connsiteY25" fmla="*/ 489857 h 3835942"/>
                    <a:gd name="connsiteX26" fmla="*/ 4155607 w 4510936"/>
                    <a:gd name="connsiteY26" fmla="*/ 1161684 h 3835942"/>
                    <a:gd name="connsiteX27" fmla="*/ 4153309 w 4510936"/>
                    <a:gd name="connsiteY27" fmla="*/ 1184483 h 3835942"/>
                    <a:gd name="connsiteX28" fmla="*/ 4214734 w 4510936"/>
                    <a:gd name="connsiteY28" fmla="*/ 1217823 h 3835942"/>
                    <a:gd name="connsiteX29" fmla="*/ 4510936 w 4510936"/>
                    <a:gd name="connsiteY29" fmla="*/ 1774913 h 3835942"/>
                    <a:gd name="connsiteX30" fmla="*/ 3839109 w 4510936"/>
                    <a:gd name="connsiteY30" fmla="*/ 2446740 h 3835942"/>
                    <a:gd name="connsiteX31" fmla="*/ 2763472 w 4510936"/>
                    <a:gd name="connsiteY31" fmla="*/ 2548740 h 3835942"/>
                    <a:gd name="connsiteX32" fmla="*/ 2130180 w 4510936"/>
                    <a:gd name="connsiteY32" fmla="*/ 2990785 h 3835942"/>
                    <a:gd name="connsiteX33" fmla="*/ 2009850 w 4510936"/>
                    <a:gd name="connsiteY33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  <a:gd name="connsiteX0" fmla="*/ 1113971 w 4510936"/>
                    <a:gd name="connsiteY0" fmla="*/ 3835942 h 3835942"/>
                    <a:gd name="connsiteX1" fmla="*/ 836413 w 4510936"/>
                    <a:gd name="connsiteY1" fmla="*/ 3086585 h 3835942"/>
                    <a:gd name="connsiteX2" fmla="*/ 116170 w 4510936"/>
                    <a:gd name="connsiteY2" fmla="*/ 2308285 h 3835942"/>
                    <a:gd name="connsiteX3" fmla="*/ 118297 w 4510936"/>
                    <a:gd name="connsiteY3" fmla="*/ 2287181 h 3835942"/>
                    <a:gd name="connsiteX4" fmla="*/ 98842 w 4510936"/>
                    <a:gd name="connsiteY4" fmla="*/ 2263602 h 3835942"/>
                    <a:gd name="connsiteX5" fmla="*/ 0 w 4510936"/>
                    <a:gd name="connsiteY5" fmla="*/ 1940013 h 3835942"/>
                    <a:gd name="connsiteX6" fmla="*/ 98842 w 4510936"/>
                    <a:gd name="connsiteY6" fmla="*/ 1616424 h 3835942"/>
                    <a:gd name="connsiteX7" fmla="*/ 158494 w 4510936"/>
                    <a:gd name="connsiteY7" fmla="*/ 1544125 h 3835942"/>
                    <a:gd name="connsiteX8" fmla="*/ 138294 w 4510936"/>
                    <a:gd name="connsiteY8" fmla="*/ 1479051 h 3835942"/>
                    <a:gd name="connsiteX9" fmla="*/ 124645 w 4510936"/>
                    <a:gd name="connsiteY9" fmla="*/ 1343654 h 3835942"/>
                    <a:gd name="connsiteX10" fmla="*/ 534966 w 4510936"/>
                    <a:gd name="connsiteY10" fmla="*/ 724623 h 3835942"/>
                    <a:gd name="connsiteX11" fmla="*/ 655270 w 4510936"/>
                    <a:gd name="connsiteY11" fmla="*/ 687278 h 3835942"/>
                    <a:gd name="connsiteX12" fmla="*/ 663127 w 4510936"/>
                    <a:gd name="connsiteY12" fmla="*/ 661967 h 3835942"/>
                    <a:gd name="connsiteX13" fmla="*/ 1282159 w 4510936"/>
                    <a:gd name="connsiteY13" fmla="*/ 251645 h 3835942"/>
                    <a:gd name="connsiteX14" fmla="*/ 1417556 w 4510936"/>
                    <a:gd name="connsiteY14" fmla="*/ 265294 h 3835942"/>
                    <a:gd name="connsiteX15" fmla="*/ 1421411 w 4510936"/>
                    <a:gd name="connsiteY15" fmla="*/ 266491 h 3835942"/>
                    <a:gd name="connsiteX16" fmla="*/ 1478933 w 4510936"/>
                    <a:gd name="connsiteY16" fmla="*/ 196773 h 3835942"/>
                    <a:gd name="connsiteX17" fmla="*/ 1953986 w 4510936"/>
                    <a:gd name="connsiteY17" fmla="*/ 0 h 3835942"/>
                    <a:gd name="connsiteX18" fmla="*/ 2329611 w 4510936"/>
                    <a:gd name="connsiteY18" fmla="*/ 114738 h 3835942"/>
                    <a:gd name="connsiteX19" fmla="*/ 2418153 w 4510936"/>
                    <a:gd name="connsiteY19" fmla="*/ 187791 h 3835942"/>
                    <a:gd name="connsiteX20" fmla="*/ 2436328 w 4510936"/>
                    <a:gd name="connsiteY20" fmla="*/ 172795 h 3835942"/>
                    <a:gd name="connsiteX21" fmla="*/ 2811953 w 4510936"/>
                    <a:gd name="connsiteY21" fmla="*/ 58057 h 3835942"/>
                    <a:gd name="connsiteX22" fmla="*/ 3430985 w 4510936"/>
                    <a:gd name="connsiteY22" fmla="*/ 468379 h 3835942"/>
                    <a:gd name="connsiteX23" fmla="*/ 3439052 w 4510936"/>
                    <a:gd name="connsiteY23" fmla="*/ 494366 h 3835942"/>
                    <a:gd name="connsiteX24" fmla="*/ 3483780 w 4510936"/>
                    <a:gd name="connsiteY24" fmla="*/ 489857 h 3835942"/>
                    <a:gd name="connsiteX25" fmla="*/ 4155607 w 4510936"/>
                    <a:gd name="connsiteY25" fmla="*/ 1161684 h 3835942"/>
                    <a:gd name="connsiteX26" fmla="*/ 4153309 w 4510936"/>
                    <a:gd name="connsiteY26" fmla="*/ 1184483 h 3835942"/>
                    <a:gd name="connsiteX27" fmla="*/ 4214734 w 4510936"/>
                    <a:gd name="connsiteY27" fmla="*/ 1217823 h 3835942"/>
                    <a:gd name="connsiteX28" fmla="*/ 4510936 w 4510936"/>
                    <a:gd name="connsiteY28" fmla="*/ 1774913 h 3835942"/>
                    <a:gd name="connsiteX29" fmla="*/ 3839109 w 4510936"/>
                    <a:gd name="connsiteY29" fmla="*/ 2446740 h 3835942"/>
                    <a:gd name="connsiteX30" fmla="*/ 2763472 w 4510936"/>
                    <a:gd name="connsiteY30" fmla="*/ 2548740 h 3835942"/>
                    <a:gd name="connsiteX31" fmla="*/ 2130180 w 4510936"/>
                    <a:gd name="connsiteY31" fmla="*/ 2990785 h 3835942"/>
                    <a:gd name="connsiteX32" fmla="*/ 2009850 w 4510936"/>
                    <a:gd name="connsiteY32" fmla="*/ 3835942 h 3835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0936" h="3835942">
                      <a:moveTo>
                        <a:pt x="1113971" y="3835942"/>
                      </a:moveTo>
                      <a:cubicBezTo>
                        <a:pt x="1117004" y="3353928"/>
                        <a:pt x="1047465" y="3115028"/>
                        <a:pt x="836413" y="3086585"/>
                      </a:cubicBezTo>
                      <a:cubicBezTo>
                        <a:pt x="446170" y="3033993"/>
                        <a:pt x="116170" y="2702056"/>
                        <a:pt x="116170" y="2308285"/>
                      </a:cubicBezTo>
                      <a:lnTo>
                        <a:pt x="118297" y="2287181"/>
                      </a:lnTo>
                      <a:lnTo>
                        <a:pt x="98842" y="2263602"/>
                      </a:lnTo>
                      <a:cubicBezTo>
                        <a:pt x="36438" y="2171232"/>
                        <a:pt x="0" y="2059878"/>
                        <a:pt x="0" y="1940013"/>
                      </a:cubicBezTo>
                      <a:cubicBezTo>
                        <a:pt x="0" y="1820148"/>
                        <a:pt x="36438" y="1708794"/>
                        <a:pt x="98842" y="1616424"/>
                      </a:cubicBezTo>
                      <a:lnTo>
                        <a:pt x="158494" y="1544125"/>
                      </a:lnTo>
                      <a:lnTo>
                        <a:pt x="138294" y="1479051"/>
                      </a:lnTo>
                      <a:cubicBezTo>
                        <a:pt x="129345" y="1435316"/>
                        <a:pt x="124645" y="1390034"/>
                        <a:pt x="124645" y="1343654"/>
                      </a:cubicBezTo>
                      <a:cubicBezTo>
                        <a:pt x="124645" y="1065374"/>
                        <a:pt x="293838" y="826611"/>
                        <a:pt x="534966" y="724623"/>
                      </a:cubicBezTo>
                      <a:lnTo>
                        <a:pt x="655270" y="687278"/>
                      </a:lnTo>
                      <a:lnTo>
                        <a:pt x="663127" y="661967"/>
                      </a:lnTo>
                      <a:cubicBezTo>
                        <a:pt x="765116" y="420838"/>
                        <a:pt x="1003879" y="251645"/>
                        <a:pt x="1282159" y="251645"/>
                      </a:cubicBezTo>
                      <a:cubicBezTo>
                        <a:pt x="1328539" y="251645"/>
                        <a:pt x="1373822" y="256345"/>
                        <a:pt x="1417556" y="265294"/>
                      </a:cubicBezTo>
                      <a:lnTo>
                        <a:pt x="1421411" y="266491"/>
                      </a:lnTo>
                      <a:lnTo>
                        <a:pt x="1478933" y="196773"/>
                      </a:lnTo>
                      <a:cubicBezTo>
                        <a:pt x="1600510" y="75197"/>
                        <a:pt x="1768466" y="0"/>
                        <a:pt x="1953986" y="0"/>
                      </a:cubicBezTo>
                      <a:cubicBezTo>
                        <a:pt x="2093126" y="0"/>
                        <a:pt x="2222387" y="42298"/>
                        <a:pt x="2329611" y="114738"/>
                      </a:cubicBezTo>
                      <a:lnTo>
                        <a:pt x="2418153" y="187791"/>
                      </a:lnTo>
                      <a:lnTo>
                        <a:pt x="2436328" y="172795"/>
                      </a:lnTo>
                      <a:cubicBezTo>
                        <a:pt x="2543553" y="100355"/>
                        <a:pt x="2672813" y="58057"/>
                        <a:pt x="2811953" y="58057"/>
                      </a:cubicBezTo>
                      <a:cubicBezTo>
                        <a:pt x="3090233" y="58057"/>
                        <a:pt x="3328996" y="227250"/>
                        <a:pt x="3430985" y="468379"/>
                      </a:cubicBezTo>
                      <a:lnTo>
                        <a:pt x="3439052" y="494366"/>
                      </a:lnTo>
                      <a:lnTo>
                        <a:pt x="3483780" y="489857"/>
                      </a:lnTo>
                      <a:cubicBezTo>
                        <a:pt x="3854820" y="489857"/>
                        <a:pt x="4155607" y="790644"/>
                        <a:pt x="4155607" y="1161684"/>
                      </a:cubicBezTo>
                      <a:lnTo>
                        <a:pt x="4153309" y="1184483"/>
                      </a:lnTo>
                      <a:lnTo>
                        <a:pt x="4214734" y="1217823"/>
                      </a:lnTo>
                      <a:cubicBezTo>
                        <a:pt x="4393441" y="1338556"/>
                        <a:pt x="4510936" y="1543013"/>
                        <a:pt x="4510936" y="1774913"/>
                      </a:cubicBezTo>
                      <a:cubicBezTo>
                        <a:pt x="4510936" y="2145953"/>
                        <a:pt x="4124085" y="2449471"/>
                        <a:pt x="3839109" y="2446740"/>
                      </a:cubicBezTo>
                      <a:cubicBezTo>
                        <a:pt x="3585495" y="2638428"/>
                        <a:pt x="3061074" y="2617143"/>
                        <a:pt x="2763472" y="2548740"/>
                      </a:cubicBezTo>
                      <a:cubicBezTo>
                        <a:pt x="2701568" y="2771878"/>
                        <a:pt x="2355083" y="3064742"/>
                        <a:pt x="2130180" y="2990785"/>
                      </a:cubicBezTo>
                      <a:cubicBezTo>
                        <a:pt x="2055794" y="3192776"/>
                        <a:pt x="1994823" y="3676349"/>
                        <a:pt x="2009850" y="383594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9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3A88CFF-E7CD-4C75-BE75-333D16586191}"/>
                    </a:ext>
                  </a:extLst>
                </p:cNvPr>
                <p:cNvGrpSpPr/>
                <p:nvPr/>
              </p:nvGrpSpPr>
              <p:grpSpPr>
                <a:xfrm>
                  <a:off x="3558863" y="3838170"/>
                  <a:ext cx="2873016" cy="2905512"/>
                  <a:chOff x="3440120" y="3859753"/>
                  <a:chExt cx="2873016" cy="2905512"/>
                </a:xfrm>
              </p:grpSpPr>
              <p:sp>
                <p:nvSpPr>
                  <p:cNvPr id="119" name="Freeform: Shape 935">
                    <a:extLst>
                      <a:ext uri="{FF2B5EF4-FFF2-40B4-BE49-F238E27FC236}">
                        <a16:creationId xmlns:a16="http://schemas.microsoft.com/office/drawing/2014/main" id="{74D47607-800B-495E-8562-09B6CE273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9167" y="3859753"/>
                    <a:ext cx="1024256" cy="2905512"/>
                  </a:xfrm>
                  <a:custGeom>
                    <a:avLst/>
                    <a:gdLst>
                      <a:gd name="connsiteX0" fmla="*/ 343153 w 511882"/>
                      <a:gd name="connsiteY0" fmla="*/ 1460046 h 1460046"/>
                      <a:gd name="connsiteX1" fmla="*/ 334989 w 511882"/>
                      <a:gd name="connsiteY1" fmla="*/ 1013732 h 1460046"/>
                      <a:gd name="connsiteX2" fmla="*/ 253 w 511882"/>
                      <a:gd name="connsiteY2" fmla="*/ 511628 h 1460046"/>
                      <a:gd name="connsiteX3" fmla="*/ 394861 w 511882"/>
                      <a:gd name="connsiteY3" fmla="*/ 198664 h 1460046"/>
                      <a:gd name="connsiteX4" fmla="*/ 511882 w 511882"/>
                      <a:gd name="connsiteY4" fmla="*/ 0 h 1460046"/>
                      <a:gd name="connsiteX0" fmla="*/ 343139 w 511868"/>
                      <a:gd name="connsiteY0" fmla="*/ 1460046 h 1460046"/>
                      <a:gd name="connsiteX1" fmla="*/ 334975 w 511868"/>
                      <a:gd name="connsiteY1" fmla="*/ 1013732 h 1460046"/>
                      <a:gd name="connsiteX2" fmla="*/ 239 w 511868"/>
                      <a:gd name="connsiteY2" fmla="*/ 511628 h 1460046"/>
                      <a:gd name="connsiteX3" fmla="*/ 394847 w 511868"/>
                      <a:gd name="connsiteY3" fmla="*/ 198664 h 1460046"/>
                      <a:gd name="connsiteX4" fmla="*/ 511868 w 511868"/>
                      <a:gd name="connsiteY4" fmla="*/ 0 h 1460046"/>
                      <a:gd name="connsiteX0" fmla="*/ 346813 w 515542"/>
                      <a:gd name="connsiteY0" fmla="*/ 1460046 h 1460046"/>
                      <a:gd name="connsiteX1" fmla="*/ 338649 w 515542"/>
                      <a:gd name="connsiteY1" fmla="*/ 1013732 h 1460046"/>
                      <a:gd name="connsiteX2" fmla="*/ 3913 w 515542"/>
                      <a:gd name="connsiteY2" fmla="*/ 511628 h 1460046"/>
                      <a:gd name="connsiteX3" fmla="*/ 398521 w 515542"/>
                      <a:gd name="connsiteY3" fmla="*/ 198664 h 1460046"/>
                      <a:gd name="connsiteX4" fmla="*/ 515542 w 515542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7051 w 515780"/>
                      <a:gd name="connsiteY0" fmla="*/ 1460046 h 1460046"/>
                      <a:gd name="connsiteX1" fmla="*/ 338887 w 515780"/>
                      <a:gd name="connsiteY1" fmla="*/ 1013732 h 1460046"/>
                      <a:gd name="connsiteX2" fmla="*/ 4151 w 515780"/>
                      <a:gd name="connsiteY2" fmla="*/ 511628 h 1460046"/>
                      <a:gd name="connsiteX3" fmla="*/ 398759 w 515780"/>
                      <a:gd name="connsiteY3" fmla="*/ 198664 h 1460046"/>
                      <a:gd name="connsiteX4" fmla="*/ 515780 w 515780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6798 w 515527"/>
                      <a:gd name="connsiteY0" fmla="*/ 1460046 h 1460046"/>
                      <a:gd name="connsiteX1" fmla="*/ 338634 w 515527"/>
                      <a:gd name="connsiteY1" fmla="*/ 1013732 h 1460046"/>
                      <a:gd name="connsiteX2" fmla="*/ 3898 w 515527"/>
                      <a:gd name="connsiteY2" fmla="*/ 511628 h 1460046"/>
                      <a:gd name="connsiteX3" fmla="*/ 398506 w 515527"/>
                      <a:gd name="connsiteY3" fmla="*/ 198664 h 1460046"/>
                      <a:gd name="connsiteX4" fmla="*/ 515527 w 515527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  <a:gd name="connsiteX0" fmla="*/ 345969 w 514698"/>
                      <a:gd name="connsiteY0" fmla="*/ 1460046 h 1460046"/>
                      <a:gd name="connsiteX1" fmla="*/ 337805 w 514698"/>
                      <a:gd name="connsiteY1" fmla="*/ 1013732 h 1460046"/>
                      <a:gd name="connsiteX2" fmla="*/ 3069 w 514698"/>
                      <a:gd name="connsiteY2" fmla="*/ 511628 h 1460046"/>
                      <a:gd name="connsiteX3" fmla="*/ 397677 w 514698"/>
                      <a:gd name="connsiteY3" fmla="*/ 198664 h 1460046"/>
                      <a:gd name="connsiteX4" fmla="*/ 514698 w 514698"/>
                      <a:gd name="connsiteY4" fmla="*/ 0 h 14600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698" h="1460046">
                        <a:moveTo>
                          <a:pt x="345969" y="1460046"/>
                        </a:moveTo>
                        <a:cubicBezTo>
                          <a:pt x="343247" y="1279185"/>
                          <a:pt x="359576" y="1110571"/>
                          <a:pt x="337805" y="1013732"/>
                        </a:cubicBezTo>
                        <a:cubicBezTo>
                          <a:pt x="301287" y="851299"/>
                          <a:pt x="-35485" y="768576"/>
                          <a:pt x="3069" y="511628"/>
                        </a:cubicBezTo>
                        <a:cubicBezTo>
                          <a:pt x="41623" y="254680"/>
                          <a:pt x="312406" y="245835"/>
                          <a:pt x="397677" y="198664"/>
                        </a:cubicBezTo>
                        <a:cubicBezTo>
                          <a:pt x="482948" y="151493"/>
                          <a:pt x="507712" y="62166"/>
                          <a:pt x="514698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0" name="Freeform: Shape 936">
                    <a:extLst>
                      <a:ext uri="{FF2B5EF4-FFF2-40B4-BE49-F238E27FC236}">
                        <a16:creationId xmlns:a16="http://schemas.microsoft.com/office/drawing/2014/main" id="{8BAB20D3-D675-41B6-88F3-520C44D0D8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75931" y="4041179"/>
                    <a:ext cx="1233358" cy="351610"/>
                  </a:xfrm>
                  <a:custGeom>
                    <a:avLst/>
                    <a:gdLst>
                      <a:gd name="connsiteX0" fmla="*/ 640896 w 640896"/>
                      <a:gd name="connsiteY0" fmla="*/ 0 h 180184"/>
                      <a:gd name="connsiteX1" fmla="*/ 336096 w 640896"/>
                      <a:gd name="connsiteY1" fmla="*/ 176892 h 180184"/>
                      <a:gd name="connsiteX2" fmla="*/ 0 w 640896"/>
                      <a:gd name="connsiteY2" fmla="*/ 122464 h 180184"/>
                      <a:gd name="connsiteX0" fmla="*/ 640896 w 640896"/>
                      <a:gd name="connsiteY0" fmla="*/ 0 h 181666"/>
                      <a:gd name="connsiteX1" fmla="*/ 336096 w 640896"/>
                      <a:gd name="connsiteY1" fmla="*/ 176892 h 181666"/>
                      <a:gd name="connsiteX2" fmla="*/ 0 w 640896"/>
                      <a:gd name="connsiteY2" fmla="*/ 122464 h 181666"/>
                      <a:gd name="connsiteX0" fmla="*/ 640896 w 640896"/>
                      <a:gd name="connsiteY0" fmla="*/ 0 h 122464"/>
                      <a:gd name="connsiteX1" fmla="*/ 0 w 640896"/>
                      <a:gd name="connsiteY1" fmla="*/ 122464 h 122464"/>
                      <a:gd name="connsiteX0" fmla="*/ 640896 w 640896"/>
                      <a:gd name="connsiteY0" fmla="*/ 0 h 150251"/>
                      <a:gd name="connsiteX1" fmla="*/ 0 w 640896"/>
                      <a:gd name="connsiteY1" fmla="*/ 122464 h 150251"/>
                      <a:gd name="connsiteX0" fmla="*/ 640896 w 640896"/>
                      <a:gd name="connsiteY0" fmla="*/ 0 h 179415"/>
                      <a:gd name="connsiteX1" fmla="*/ 0 w 640896"/>
                      <a:gd name="connsiteY1" fmla="*/ 122464 h 179415"/>
                      <a:gd name="connsiteX0" fmla="*/ 625928 w 625928"/>
                      <a:gd name="connsiteY0" fmla="*/ 0 h 176687"/>
                      <a:gd name="connsiteX1" fmla="*/ 0 w 625928"/>
                      <a:gd name="connsiteY1" fmla="*/ 118381 h 176687"/>
                      <a:gd name="connsiteX0" fmla="*/ 619774 w 619774"/>
                      <a:gd name="connsiteY0" fmla="*/ 0 h 176687"/>
                      <a:gd name="connsiteX1" fmla="*/ 0 w 619774"/>
                      <a:gd name="connsiteY1" fmla="*/ 118381 h 176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9774" h="176687">
                        <a:moveTo>
                          <a:pt x="619774" y="0"/>
                        </a:moveTo>
                        <a:cubicBezTo>
                          <a:pt x="554460" y="204107"/>
                          <a:pt x="205468" y="213631"/>
                          <a:pt x="0" y="118381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1" name="Freeform: Shape 937">
                    <a:extLst>
                      <a:ext uri="{FF2B5EF4-FFF2-40B4-BE49-F238E27FC236}">
                        <a16:creationId xmlns:a16="http://schemas.microsoft.com/office/drawing/2014/main" id="{3629BF8F-93AB-46CB-9E0B-98A24FB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160" y="4041179"/>
                    <a:ext cx="285801" cy="322233"/>
                  </a:xfrm>
                  <a:custGeom>
                    <a:avLst/>
                    <a:gdLst>
                      <a:gd name="connsiteX0" fmla="*/ 0 w 136071"/>
                      <a:gd name="connsiteY0" fmla="*/ 0 h 171450"/>
                      <a:gd name="connsiteX1" fmla="*/ 108857 w 136071"/>
                      <a:gd name="connsiteY1" fmla="*/ 76200 h 171450"/>
                      <a:gd name="connsiteX2" fmla="*/ 136071 w 136071"/>
                      <a:gd name="connsiteY2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  <a:gd name="connsiteX0" fmla="*/ 0 w 136071"/>
                      <a:gd name="connsiteY0" fmla="*/ 0 h 171450"/>
                      <a:gd name="connsiteX1" fmla="*/ 136071 w 136071"/>
                      <a:gd name="connsiteY1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071" h="171450">
                        <a:moveTo>
                          <a:pt x="0" y="0"/>
                        </a:moveTo>
                        <a:cubicBezTo>
                          <a:pt x="90058" y="31810"/>
                          <a:pt x="113388" y="112852"/>
                          <a:pt x="136071" y="17145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2" name="Freeform: Shape 938">
                    <a:extLst>
                      <a:ext uri="{FF2B5EF4-FFF2-40B4-BE49-F238E27FC236}">
                        <a16:creationId xmlns:a16="http://schemas.microsoft.com/office/drawing/2014/main" id="{93FA97AF-40F5-4DFF-BE51-F84C2D34D4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40120" y="4482556"/>
                    <a:ext cx="289738" cy="446794"/>
                  </a:xfrm>
                  <a:custGeom>
                    <a:avLst/>
                    <a:gdLst>
                      <a:gd name="connsiteX0" fmla="*/ 0 w 145596"/>
                      <a:gd name="connsiteY0" fmla="*/ 0 h 230238"/>
                      <a:gd name="connsiteX1" fmla="*/ 85725 w 145596"/>
                      <a:gd name="connsiteY1" fmla="*/ 201386 h 230238"/>
                      <a:gd name="connsiteX2" fmla="*/ 145596 w 145596"/>
                      <a:gd name="connsiteY2" fmla="*/ 224518 h 23023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  <a:gd name="connsiteX0" fmla="*/ 0 w 145596"/>
                      <a:gd name="connsiteY0" fmla="*/ 0 h 224518"/>
                      <a:gd name="connsiteX1" fmla="*/ 145596 w 145596"/>
                      <a:gd name="connsiteY1" fmla="*/ 224518 h 22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5596" h="224518">
                        <a:moveTo>
                          <a:pt x="0" y="0"/>
                        </a:moveTo>
                        <a:cubicBezTo>
                          <a:pt x="12976" y="98771"/>
                          <a:pt x="56722" y="206432"/>
                          <a:pt x="145596" y="224518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3" name="Freeform: Shape 939">
                    <a:extLst>
                      <a:ext uri="{FF2B5EF4-FFF2-40B4-BE49-F238E27FC236}">
                        <a16:creationId xmlns:a16="http://schemas.microsoft.com/office/drawing/2014/main" id="{0E5A4423-E8E2-42AC-99A6-ECB28EA65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70503" y="5061350"/>
                    <a:ext cx="452182" cy="87336"/>
                  </a:xfrm>
                  <a:custGeom>
                    <a:avLst/>
                    <a:gdLst>
                      <a:gd name="connsiteX0" fmla="*/ 0 w 229961"/>
                      <a:gd name="connsiteY0" fmla="*/ 46002 h 46002"/>
                      <a:gd name="connsiteX1" fmla="*/ 111579 w 229961"/>
                      <a:gd name="connsiteY1" fmla="*/ 2459 h 46002"/>
                      <a:gd name="connsiteX2" fmla="*/ 229961 w 229961"/>
                      <a:gd name="connsiteY2" fmla="*/ 9262 h 46002"/>
                      <a:gd name="connsiteX0" fmla="*/ 0 w 227226"/>
                      <a:gd name="connsiteY0" fmla="*/ 46002 h 46002"/>
                      <a:gd name="connsiteX1" fmla="*/ 108844 w 227226"/>
                      <a:gd name="connsiteY1" fmla="*/ 2459 h 46002"/>
                      <a:gd name="connsiteX2" fmla="*/ 227226 w 227226"/>
                      <a:gd name="connsiteY2" fmla="*/ 9262 h 46002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36740 h 36740"/>
                      <a:gd name="connsiteX1" fmla="*/ 227226 w 227226"/>
                      <a:gd name="connsiteY1" fmla="*/ 0 h 36740"/>
                      <a:gd name="connsiteX0" fmla="*/ 0 w 227226"/>
                      <a:gd name="connsiteY0" fmla="*/ 43887 h 43887"/>
                      <a:gd name="connsiteX1" fmla="*/ 227226 w 227226"/>
                      <a:gd name="connsiteY1" fmla="*/ 7147 h 4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7226" h="43887">
                        <a:moveTo>
                          <a:pt x="0" y="43887"/>
                        </a:moveTo>
                        <a:cubicBezTo>
                          <a:pt x="82580" y="4289"/>
                          <a:pt x="148065" y="-10008"/>
                          <a:pt x="227226" y="7147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4" name="Freeform: Shape 940">
                    <a:extLst>
                      <a:ext uri="{FF2B5EF4-FFF2-40B4-BE49-F238E27FC236}">
                        <a16:creationId xmlns:a16="http://schemas.microsoft.com/office/drawing/2014/main" id="{B177B2FD-2DA6-466F-99F0-B7450E4FFE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87852" y="5344832"/>
                    <a:ext cx="315308" cy="304679"/>
                  </a:xfrm>
                  <a:custGeom>
                    <a:avLst/>
                    <a:gdLst>
                      <a:gd name="connsiteX0" fmla="*/ 0 w 171450"/>
                      <a:gd name="connsiteY0" fmla="*/ 163285 h 163285"/>
                      <a:gd name="connsiteX1" fmla="*/ 137432 w 171450"/>
                      <a:gd name="connsiteY1" fmla="*/ 59871 h 163285"/>
                      <a:gd name="connsiteX2" fmla="*/ 171450 w 171450"/>
                      <a:gd name="connsiteY2" fmla="*/ 0 h 163285"/>
                      <a:gd name="connsiteX0" fmla="*/ 0 w 155969"/>
                      <a:gd name="connsiteY0" fmla="*/ 151135 h 151135"/>
                      <a:gd name="connsiteX1" fmla="*/ 121951 w 155969"/>
                      <a:gd name="connsiteY1" fmla="*/ 59871 h 151135"/>
                      <a:gd name="connsiteX2" fmla="*/ 155969 w 155969"/>
                      <a:gd name="connsiteY2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  <a:gd name="connsiteX0" fmla="*/ 0 w 155969"/>
                      <a:gd name="connsiteY0" fmla="*/ 151135 h 151135"/>
                      <a:gd name="connsiteX1" fmla="*/ 155969 w 155969"/>
                      <a:gd name="connsiteY1" fmla="*/ 0 h 1511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969" h="151135">
                        <a:moveTo>
                          <a:pt x="0" y="151135"/>
                        </a:moveTo>
                        <a:cubicBezTo>
                          <a:pt x="67471" y="118307"/>
                          <a:pt x="120134" y="58477"/>
                          <a:pt x="155969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5" name="Freeform: Shape 941">
                    <a:extLst>
                      <a:ext uri="{FF2B5EF4-FFF2-40B4-BE49-F238E27FC236}">
                        <a16:creationId xmlns:a16="http://schemas.microsoft.com/office/drawing/2014/main" id="{DBC7548A-FAB9-4300-9939-5F4560ACAC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2401" y="4363411"/>
                    <a:ext cx="179213" cy="831307"/>
                  </a:xfrm>
                  <a:custGeom>
                    <a:avLst/>
                    <a:gdLst>
                      <a:gd name="connsiteX0" fmla="*/ 0 w 100249"/>
                      <a:gd name="connsiteY0" fmla="*/ 421822 h 421822"/>
                      <a:gd name="connsiteX1" fmla="*/ 99332 w 100249"/>
                      <a:gd name="connsiteY1" fmla="*/ 201386 h 421822"/>
                      <a:gd name="connsiteX2" fmla="*/ 48985 w 100249"/>
                      <a:gd name="connsiteY2" fmla="*/ 0 h 421822"/>
                      <a:gd name="connsiteX0" fmla="*/ 0 w 48985"/>
                      <a:gd name="connsiteY0" fmla="*/ 421822 h 421822"/>
                      <a:gd name="connsiteX1" fmla="*/ 48985 w 48985"/>
                      <a:gd name="connsiteY1" fmla="*/ 0 h 421822"/>
                      <a:gd name="connsiteX0" fmla="*/ 0 w 52272"/>
                      <a:gd name="connsiteY0" fmla="*/ 421822 h 421822"/>
                      <a:gd name="connsiteX1" fmla="*/ 48985 w 52272"/>
                      <a:gd name="connsiteY1" fmla="*/ 0 h 421822"/>
                      <a:gd name="connsiteX0" fmla="*/ 0 w 89757"/>
                      <a:gd name="connsiteY0" fmla="*/ 421822 h 421822"/>
                      <a:gd name="connsiteX1" fmla="*/ 48985 w 89757"/>
                      <a:gd name="connsiteY1" fmla="*/ 0 h 421822"/>
                      <a:gd name="connsiteX0" fmla="*/ 0 w 90056"/>
                      <a:gd name="connsiteY0" fmla="*/ 421822 h 421822"/>
                      <a:gd name="connsiteX1" fmla="*/ 48985 w 90056"/>
                      <a:gd name="connsiteY1" fmla="*/ 0 h 421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0056" h="421822">
                        <a:moveTo>
                          <a:pt x="0" y="421822"/>
                        </a:moveTo>
                        <a:cubicBezTo>
                          <a:pt x="90175" y="294333"/>
                          <a:pt x="123598" y="206200"/>
                          <a:pt x="48985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6" name="Freeform: Shape 942">
                    <a:extLst>
                      <a:ext uri="{FF2B5EF4-FFF2-40B4-BE49-F238E27FC236}">
                        <a16:creationId xmlns:a16="http://schemas.microsoft.com/office/drawing/2014/main" id="{BA84792D-1D49-4D15-969B-2150E476A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5632" y="4875193"/>
                    <a:ext cx="414582" cy="100715"/>
                  </a:xfrm>
                  <a:custGeom>
                    <a:avLst/>
                    <a:gdLst>
                      <a:gd name="connsiteX0" fmla="*/ 213632 w 213632"/>
                      <a:gd name="connsiteY0" fmla="*/ 0 h 55831"/>
                      <a:gd name="connsiteX1" fmla="*/ 84364 w 213632"/>
                      <a:gd name="connsiteY1" fmla="*/ 53067 h 55831"/>
                      <a:gd name="connsiteX2" fmla="*/ 0 w 213632"/>
                      <a:gd name="connsiteY2" fmla="*/ 43542 h 55831"/>
                      <a:gd name="connsiteX0" fmla="*/ 213632 w 213632"/>
                      <a:gd name="connsiteY0" fmla="*/ 0 h 43542"/>
                      <a:gd name="connsiteX1" fmla="*/ 0 w 213632"/>
                      <a:gd name="connsiteY1" fmla="*/ 43542 h 43542"/>
                      <a:gd name="connsiteX0" fmla="*/ 213632 w 213632"/>
                      <a:gd name="connsiteY0" fmla="*/ 0 h 48873"/>
                      <a:gd name="connsiteX1" fmla="*/ 0 w 213632"/>
                      <a:gd name="connsiteY1" fmla="*/ 43542 h 48873"/>
                      <a:gd name="connsiteX0" fmla="*/ 213632 w 213632"/>
                      <a:gd name="connsiteY0" fmla="*/ 0 h 51702"/>
                      <a:gd name="connsiteX1" fmla="*/ 0 w 213632"/>
                      <a:gd name="connsiteY1" fmla="*/ 43542 h 51702"/>
                      <a:gd name="connsiteX0" fmla="*/ 213632 w 213632"/>
                      <a:gd name="connsiteY0" fmla="*/ 0 h 50610"/>
                      <a:gd name="connsiteX1" fmla="*/ 0 w 213632"/>
                      <a:gd name="connsiteY1" fmla="*/ 43542 h 50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3632" h="50610">
                        <a:moveTo>
                          <a:pt x="213632" y="0"/>
                        </a:moveTo>
                        <a:cubicBezTo>
                          <a:pt x="168195" y="32976"/>
                          <a:pt x="91725" y="65268"/>
                          <a:pt x="0" y="43542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7" name="Freeform: Shape 943">
                    <a:extLst>
                      <a:ext uri="{FF2B5EF4-FFF2-40B4-BE49-F238E27FC236}">
                        <a16:creationId xmlns:a16="http://schemas.microsoft.com/office/drawing/2014/main" id="{9811BB00-A8AF-4859-A4CC-0EEF1B6001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11236" y="4363412"/>
                    <a:ext cx="1001900" cy="308046"/>
                  </a:xfrm>
                  <a:custGeom>
                    <a:avLst/>
                    <a:gdLst>
                      <a:gd name="connsiteX0" fmla="*/ 503464 w 503464"/>
                      <a:gd name="connsiteY0" fmla="*/ 106135 h 154882"/>
                      <a:gd name="connsiteX1" fmla="*/ 216354 w 503464"/>
                      <a:gd name="connsiteY1" fmla="*/ 149678 h 154882"/>
                      <a:gd name="connsiteX2" fmla="*/ 0 w 503464"/>
                      <a:gd name="connsiteY2" fmla="*/ 0 h 154882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06135"/>
                      <a:gd name="connsiteX1" fmla="*/ 0 w 503464"/>
                      <a:gd name="connsiteY1" fmla="*/ 0 h 106135"/>
                      <a:gd name="connsiteX0" fmla="*/ 503464 w 503464"/>
                      <a:gd name="connsiteY0" fmla="*/ 106135 h 154796"/>
                      <a:gd name="connsiteX1" fmla="*/ 0 w 503464"/>
                      <a:gd name="connsiteY1" fmla="*/ 0 h 1547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3464" h="154796">
                        <a:moveTo>
                          <a:pt x="503464" y="106135"/>
                        </a:moveTo>
                        <a:cubicBezTo>
                          <a:pt x="387609" y="195203"/>
                          <a:pt x="72093" y="163243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28" name="Freeform: Shape 944">
                    <a:extLst>
                      <a:ext uri="{FF2B5EF4-FFF2-40B4-BE49-F238E27FC236}">
                        <a16:creationId xmlns:a16="http://schemas.microsoft.com/office/drawing/2014/main" id="{71C101D3-6B05-4504-9334-3B4EBFF439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3318" y="4671458"/>
                    <a:ext cx="349629" cy="604494"/>
                  </a:xfrm>
                  <a:custGeom>
                    <a:avLst/>
                    <a:gdLst>
                      <a:gd name="connsiteX0" fmla="*/ 187779 w 187779"/>
                      <a:gd name="connsiteY0" fmla="*/ 318407 h 318407"/>
                      <a:gd name="connsiteX1" fmla="*/ 99333 w 187779"/>
                      <a:gd name="connsiteY1" fmla="*/ 110218 h 318407"/>
                      <a:gd name="connsiteX2" fmla="*/ 0 w 187779"/>
                      <a:gd name="connsiteY2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  <a:gd name="connsiteX0" fmla="*/ 187779 w 187779"/>
                      <a:gd name="connsiteY0" fmla="*/ 318407 h 318407"/>
                      <a:gd name="connsiteX1" fmla="*/ 0 w 187779"/>
                      <a:gd name="connsiteY1" fmla="*/ 0 h 318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779" h="318407">
                        <a:moveTo>
                          <a:pt x="187779" y="318407"/>
                        </a:moveTo>
                        <a:cubicBezTo>
                          <a:pt x="179997" y="236640"/>
                          <a:pt x="132751" y="105419"/>
                          <a:pt x="0" y="0"/>
                        </a:cubicBezTo>
                      </a:path>
                    </a:pathLst>
                  </a:custGeom>
                  <a:noFill/>
                  <a:ln w="12700" cap="rnd" cmpd="sng" algn="ctr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896386">
                      <a:defRPr/>
                    </a:pPr>
                    <a:endParaRPr lang="en-US" sz="1765" kern="0">
                      <a:solidFill>
                        <a:srgbClr val="FFFFFF"/>
                      </a:soli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98550EE-58C5-475B-9366-5696A7B2E8A0}"/>
                  </a:ext>
                </a:extLst>
              </p:cNvPr>
              <p:cNvGrpSpPr/>
              <p:nvPr/>
            </p:nvGrpSpPr>
            <p:grpSpPr>
              <a:xfrm>
                <a:off x="1826397" y="3179833"/>
                <a:ext cx="764471" cy="606801"/>
                <a:chOff x="4223626" y="2353385"/>
                <a:chExt cx="1173971" cy="931848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ED8025-2371-4DE7-83C8-F154E9CF56FC}"/>
                    </a:ext>
                  </a:extLst>
                </p:cNvPr>
                <p:cNvGrpSpPr/>
                <p:nvPr/>
              </p:nvGrpSpPr>
              <p:grpSpPr>
                <a:xfrm>
                  <a:off x="4273550" y="2402418"/>
                  <a:ext cx="1079500" cy="840315"/>
                  <a:chOff x="4273550" y="2402418"/>
                  <a:chExt cx="1079500" cy="840315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ECF136F-693D-46DE-9723-DECECA9AA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355600" cy="23283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EBC41110-E004-42A9-B8D0-573A77410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7450" y="2413000"/>
                    <a:ext cx="296333" cy="721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09206B78-3035-4784-82F1-43FC92256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3143250"/>
                    <a:ext cx="520700" cy="86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139012D2-29C2-4AF3-B084-E6065CCEC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9783" y="2641600"/>
                    <a:ext cx="300567" cy="2413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8F45E352-67F0-4415-934C-7E7FB6ACE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13250" y="2413001"/>
                    <a:ext cx="571500" cy="126999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F1C7B16A-C721-4661-B87C-2A2BF6B15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03233" y="2450099"/>
                    <a:ext cx="251425" cy="248651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7EFB8EE-9676-45EC-8354-08F2EF9B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402418"/>
                    <a:ext cx="232833" cy="821265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6545596-D48C-477C-B9A6-B563F11072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3550" y="2984500"/>
                    <a:ext cx="495300" cy="2518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B3965A5-2268-462C-AAC2-8C532CF949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7483" y="2537884"/>
                    <a:ext cx="647700" cy="33866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76625647-74C3-483E-B553-3BD23EE3C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77783" y="2874433"/>
                    <a:ext cx="770467" cy="10795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9044013-54C9-4EE3-8E08-C44346EFE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13250" y="2531533"/>
                    <a:ext cx="353483" cy="698500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489AB49B-AC85-46CB-9BDF-911217A1F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15933" y="2698750"/>
                    <a:ext cx="50800" cy="5439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7CDF5EC2-9B50-48AC-8CFF-3BA8569B91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052483" y="2899834"/>
                    <a:ext cx="234950" cy="218016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086DF099-9E6D-45F2-B1AC-8D4457B31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2500" y="2876550"/>
                    <a:ext cx="292101" cy="340783"/>
                  </a:xfrm>
                  <a:prstGeom prst="line">
                    <a:avLst/>
                  </a:prstGeom>
                  <a:noFill/>
                  <a:ln w="12700" cap="rnd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  <p:sp useBgFill="1">
              <p:nvSpPr>
                <p:cNvPr id="131" name="Oval 19">
                  <a:extLst>
                    <a:ext uri="{FF2B5EF4-FFF2-40B4-BE49-F238E27FC236}">
                      <a16:creationId xmlns:a16="http://schemas.microsoft.com/office/drawing/2014/main" id="{98B32F2A-2956-494C-BA2B-0B953A533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8065" y="2353385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2" name="Oval 19">
                  <a:extLst>
                    <a:ext uri="{FF2B5EF4-FFF2-40B4-BE49-F238E27FC236}">
                      <a16:creationId xmlns:a16="http://schemas.microsoft.com/office/drawing/2014/main" id="{6283AD0F-AEE6-4B7D-8F27-D9C50E91C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4290" y="258271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3" name="Oval 19">
                  <a:extLst>
                    <a:ext uri="{FF2B5EF4-FFF2-40B4-BE49-F238E27FC236}">
                      <a16:creationId xmlns:a16="http://schemas.microsoft.com/office/drawing/2014/main" id="{418B66E4-8AF5-4FB7-A6E3-42FB95400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571" y="2824202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4" name="Oval 19">
                  <a:extLst>
                    <a:ext uri="{FF2B5EF4-FFF2-40B4-BE49-F238E27FC236}">
                      <a16:creationId xmlns:a16="http://schemas.microsoft.com/office/drawing/2014/main" id="{6EF27885-61FA-4C1A-8E94-257E7DEF4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7637" y="307168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5" name="Oval 19">
                  <a:extLst>
                    <a:ext uri="{FF2B5EF4-FFF2-40B4-BE49-F238E27FC236}">
                      <a16:creationId xmlns:a16="http://schemas.microsoft.com/office/drawing/2014/main" id="{1C404463-BFC6-469A-9A78-1D3B65A0D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3544" y="3171926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6" name="Oval 19">
                  <a:extLst>
                    <a:ext uri="{FF2B5EF4-FFF2-40B4-BE49-F238E27FC236}">
                      <a16:creationId xmlns:a16="http://schemas.microsoft.com/office/drawing/2014/main" id="{116CDCBA-2113-4B1B-B931-C3123FC21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3626" y="2924064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7" name="Oval 19">
                  <a:extLst>
                    <a:ext uri="{FF2B5EF4-FFF2-40B4-BE49-F238E27FC236}">
                      <a16:creationId xmlns:a16="http://schemas.microsoft.com/office/drawing/2014/main" id="{4B3B48D0-4EB6-4702-BEE9-D05FE0A5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5543" y="2638231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  <p:sp useBgFill="1">
              <p:nvSpPr>
                <p:cNvPr id="138" name="Oval 19">
                  <a:extLst>
                    <a:ext uri="{FF2B5EF4-FFF2-40B4-BE49-F238E27FC236}">
                      <a16:creationId xmlns:a16="http://schemas.microsoft.com/office/drawing/2014/main" id="{D975F671-6AF6-404E-A13A-06C36978D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3387" y="2482918"/>
                  <a:ext cx="113307" cy="113307"/>
                </a:xfrm>
                <a:prstGeom prst="ellipse">
                  <a:avLst/>
                </a:prstGeom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961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1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BA38EA2-A2F2-4E7B-B255-961B6B1DA799}"/>
              </a:ext>
            </a:extLst>
          </p:cNvPr>
          <p:cNvGrpSpPr/>
          <p:nvPr/>
        </p:nvGrpSpPr>
        <p:grpSpPr>
          <a:xfrm>
            <a:off x="5597644" y="1302784"/>
            <a:ext cx="1577673" cy="2749591"/>
            <a:chOff x="5761354" y="2457539"/>
            <a:chExt cx="1609309" cy="280472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7FAD95-104D-4DEC-A86A-F36C73BACFA1}"/>
                </a:ext>
              </a:extLst>
            </p:cNvPr>
            <p:cNvSpPr txBox="1"/>
            <p:nvPr/>
          </p:nvSpPr>
          <p:spPr>
            <a:xfrm>
              <a:off x="5772744" y="2463820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Experimentation and pipelines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7B3C6ED-23D6-4C8B-9EA8-0154B6174B55}"/>
                </a:ext>
              </a:extLst>
            </p:cNvPr>
            <p:cNvGrpSpPr/>
            <p:nvPr/>
          </p:nvGrpSpPr>
          <p:grpSpPr>
            <a:xfrm>
              <a:off x="5761354" y="2457539"/>
              <a:ext cx="1599571" cy="2804726"/>
              <a:chOff x="3208859" y="4070542"/>
              <a:chExt cx="1458309" cy="24118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E27CF5-4175-4508-9FA1-C4819E3A18BA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D65F42-2853-4B2A-935A-2DA3680A3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09C420D-11C2-476C-ACBA-9DE2341111F3}"/>
                </a:ext>
              </a:extLst>
            </p:cNvPr>
            <p:cNvGrpSpPr/>
            <p:nvPr/>
          </p:nvGrpSpPr>
          <p:grpSpPr>
            <a:xfrm rot="16200000">
              <a:off x="5954942" y="3927503"/>
              <a:ext cx="1233524" cy="911785"/>
              <a:chOff x="3863969" y="5013705"/>
              <a:chExt cx="909508" cy="505347"/>
            </a:xfrm>
          </p:grpSpPr>
          <p:sp>
            <p:nvSpPr>
              <p:cNvPr id="155" name="Cylinder 828">
                <a:extLst>
                  <a:ext uri="{FF2B5EF4-FFF2-40B4-BE49-F238E27FC236}">
                    <a16:creationId xmlns:a16="http://schemas.microsoft.com/office/drawing/2014/main" id="{692D54D6-9563-4F2A-8EF4-ACDE5FBC049F}"/>
                  </a:ext>
                </a:extLst>
              </p:cNvPr>
              <p:cNvSpPr/>
              <p:nvPr/>
            </p:nvSpPr>
            <p:spPr bwMode="auto">
              <a:xfrm rot="5400000">
                <a:off x="3732837" y="5144837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ylinder 828">
                <a:extLst>
                  <a:ext uri="{FF2B5EF4-FFF2-40B4-BE49-F238E27FC236}">
                    <a16:creationId xmlns:a16="http://schemas.microsoft.com/office/drawing/2014/main" id="{404CC736-C870-44FC-B064-B22B4EA36B05}"/>
                  </a:ext>
                </a:extLst>
              </p:cNvPr>
              <p:cNvSpPr/>
              <p:nvPr/>
            </p:nvSpPr>
            <p:spPr bwMode="auto">
              <a:xfrm rot="5400000">
                <a:off x="4110202" y="4958596"/>
                <a:ext cx="430050" cy="615564"/>
              </a:xfrm>
              <a:prstGeom prst="can">
                <a:avLst>
                  <a:gd name="adj" fmla="val 17907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Cylinder 828">
                <a:extLst>
                  <a:ext uri="{FF2B5EF4-FFF2-40B4-BE49-F238E27FC236}">
                    <a16:creationId xmlns:a16="http://schemas.microsoft.com/office/drawing/2014/main" id="{CC3B40B5-2BE6-48A6-9A93-EC073419C0EE}"/>
                  </a:ext>
                </a:extLst>
              </p:cNvPr>
              <p:cNvSpPr/>
              <p:nvPr/>
            </p:nvSpPr>
            <p:spPr bwMode="auto">
              <a:xfrm rot="5400000">
                <a:off x="4399264" y="5144838"/>
                <a:ext cx="505346" cy="243081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3428" rIns="0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>
                  <a:solidFill>
                    <a:srgbClr val="0078D4"/>
                  </a:solidFill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8" name="Group 20">
              <a:extLst>
                <a:ext uri="{FF2B5EF4-FFF2-40B4-BE49-F238E27FC236}">
                  <a16:creationId xmlns:a16="http://schemas.microsoft.com/office/drawing/2014/main" id="{B905EE4C-5620-496A-A0AB-08374E607B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52732" y="3464312"/>
              <a:ext cx="479602" cy="419822"/>
              <a:chOff x="3764" y="3313"/>
              <a:chExt cx="353" cy="309"/>
            </a:xfrm>
          </p:grpSpPr>
          <p:sp>
            <p:nvSpPr>
              <p:cNvPr id="159" name="Freeform 21">
                <a:extLst>
                  <a:ext uri="{FF2B5EF4-FFF2-40B4-BE49-F238E27FC236}">
                    <a16:creationId xmlns:a16="http://schemas.microsoft.com/office/drawing/2014/main" id="{87E8DC1C-13C8-4661-AEAE-D78A878F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0E901512-1AB8-4975-947B-FB5A4DAA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E2897025-3D68-4B8B-9A92-E10568E96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313"/>
                <a:ext cx="0" cy="71"/>
              </a:xfrm>
              <a:custGeom>
                <a:avLst/>
                <a:gdLst>
                  <a:gd name="T0" fmla="*/ 0 h 51"/>
                  <a:gd name="T1" fmla="*/ 51 h 5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F01F5F08-0371-48FA-8F4F-834ED7A6A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313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04107197-6220-4514-B9F7-F0B78CE4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313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6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6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3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2FC3C904-2195-49C9-A92E-1CF512A73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313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32D4F55D-D688-4248-990E-33BB8BBF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A54DAA4C-9B02-4AB8-866A-90B802D4B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02E70F45-9F3C-43AF-B958-B936701DA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550"/>
                <a:ext cx="0" cy="72"/>
              </a:xfrm>
              <a:custGeom>
                <a:avLst/>
                <a:gdLst>
                  <a:gd name="T0" fmla="*/ 0 h 52"/>
                  <a:gd name="T1" fmla="*/ 52 h 5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2626286D-8A71-4B38-B462-19F0E8AD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7" y="3550"/>
                <a:ext cx="47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6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53058B24-0583-4555-AF95-12DD6839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3550"/>
                <a:ext cx="44" cy="72"/>
              </a:xfrm>
              <a:custGeom>
                <a:avLst/>
                <a:gdLst>
                  <a:gd name="T0" fmla="*/ 32 w 32"/>
                  <a:gd name="T1" fmla="*/ 35 h 52"/>
                  <a:gd name="T2" fmla="*/ 32 w 32"/>
                  <a:gd name="T3" fmla="*/ 17 h 52"/>
                  <a:gd name="T4" fmla="*/ 15 w 32"/>
                  <a:gd name="T5" fmla="*/ 0 h 52"/>
                  <a:gd name="T6" fmla="*/ 15 w 32"/>
                  <a:gd name="T7" fmla="*/ 0 h 52"/>
                  <a:gd name="T8" fmla="*/ 0 w 32"/>
                  <a:gd name="T9" fmla="*/ 17 h 52"/>
                  <a:gd name="T10" fmla="*/ 0 w 32"/>
                  <a:gd name="T11" fmla="*/ 35 h 52"/>
                  <a:gd name="T12" fmla="*/ 15 w 32"/>
                  <a:gd name="T13" fmla="*/ 52 h 52"/>
                  <a:gd name="T14" fmla="*/ 15 w 32"/>
                  <a:gd name="T15" fmla="*/ 52 h 52"/>
                  <a:gd name="T16" fmla="*/ 32 w 32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32" y="3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8"/>
                      <a:pt x="2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25" y="52"/>
                      <a:pt x="32" y="45"/>
                      <a:pt x="32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0" name="Freeform 32">
                <a:extLst>
                  <a:ext uri="{FF2B5EF4-FFF2-40B4-BE49-F238E27FC236}">
                    <a16:creationId xmlns:a16="http://schemas.microsoft.com/office/drawing/2014/main" id="{8760C7AC-99F3-4B52-AD34-7652FF5C1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3550"/>
                <a:ext cx="46" cy="72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7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7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5"/>
                      <a:pt x="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5" y="52"/>
                      <a:pt x="34" y="45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1" name="Freeform 33">
                <a:extLst>
                  <a:ext uri="{FF2B5EF4-FFF2-40B4-BE49-F238E27FC236}">
                    <a16:creationId xmlns:a16="http://schemas.microsoft.com/office/drawing/2014/main" id="{7EF4DD0E-9C9B-4590-B568-FD9893DAF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2" name="Freeform 34">
                <a:extLst>
                  <a:ext uri="{FF2B5EF4-FFF2-40B4-BE49-F238E27FC236}">
                    <a16:creationId xmlns:a16="http://schemas.microsoft.com/office/drawing/2014/main" id="{14146093-CC9E-423E-A189-C832D27F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3" name="Freeform 35">
                <a:extLst>
                  <a:ext uri="{FF2B5EF4-FFF2-40B4-BE49-F238E27FC236}">
                    <a16:creationId xmlns:a16="http://schemas.microsoft.com/office/drawing/2014/main" id="{9F144BF0-C7B6-4336-B3FE-E9E26CC64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435"/>
                <a:ext cx="46" cy="71"/>
              </a:xfrm>
              <a:custGeom>
                <a:avLst/>
                <a:gdLst>
                  <a:gd name="T0" fmla="*/ 34 w 34"/>
                  <a:gd name="T1" fmla="*/ 35 h 52"/>
                  <a:gd name="T2" fmla="*/ 34 w 34"/>
                  <a:gd name="T3" fmla="*/ 16 h 52"/>
                  <a:gd name="T4" fmla="*/ 17 w 34"/>
                  <a:gd name="T5" fmla="*/ 0 h 52"/>
                  <a:gd name="T6" fmla="*/ 17 w 34"/>
                  <a:gd name="T7" fmla="*/ 0 h 52"/>
                  <a:gd name="T8" fmla="*/ 0 w 34"/>
                  <a:gd name="T9" fmla="*/ 16 h 52"/>
                  <a:gd name="T10" fmla="*/ 0 w 34"/>
                  <a:gd name="T11" fmla="*/ 35 h 52"/>
                  <a:gd name="T12" fmla="*/ 17 w 34"/>
                  <a:gd name="T13" fmla="*/ 52 h 52"/>
                  <a:gd name="T14" fmla="*/ 17 w 34"/>
                  <a:gd name="T15" fmla="*/ 52 h 52"/>
                  <a:gd name="T16" fmla="*/ 34 w 34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34" y="35"/>
                    </a:move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8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27" y="52"/>
                      <a:pt x="34" y="43"/>
                      <a:pt x="34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4" name="Freeform 36">
                <a:extLst>
                  <a:ext uri="{FF2B5EF4-FFF2-40B4-BE49-F238E27FC236}">
                    <a16:creationId xmlns:a16="http://schemas.microsoft.com/office/drawing/2014/main" id="{F43B98CE-2FFC-4414-A519-7F72D501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910B94DC-2976-4D25-B2A7-C52078683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3435"/>
                <a:ext cx="45" cy="71"/>
              </a:xfrm>
              <a:custGeom>
                <a:avLst/>
                <a:gdLst>
                  <a:gd name="T0" fmla="*/ 33 w 33"/>
                  <a:gd name="T1" fmla="*/ 35 h 52"/>
                  <a:gd name="T2" fmla="*/ 33 w 33"/>
                  <a:gd name="T3" fmla="*/ 16 h 52"/>
                  <a:gd name="T4" fmla="*/ 16 w 33"/>
                  <a:gd name="T5" fmla="*/ 0 h 52"/>
                  <a:gd name="T6" fmla="*/ 16 w 33"/>
                  <a:gd name="T7" fmla="*/ 0 h 52"/>
                  <a:gd name="T8" fmla="*/ 0 w 33"/>
                  <a:gd name="T9" fmla="*/ 16 h 52"/>
                  <a:gd name="T10" fmla="*/ 0 w 33"/>
                  <a:gd name="T11" fmla="*/ 35 h 52"/>
                  <a:gd name="T12" fmla="*/ 16 w 33"/>
                  <a:gd name="T13" fmla="*/ 52 h 52"/>
                  <a:gd name="T14" fmla="*/ 16 w 33"/>
                  <a:gd name="T15" fmla="*/ 52 h 52"/>
                  <a:gd name="T16" fmla="*/ 33 w 33"/>
                  <a:gd name="T17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52">
                    <a:moveTo>
                      <a:pt x="33" y="3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7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25" y="52"/>
                      <a:pt x="33" y="43"/>
                      <a:pt x="33" y="35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76" name="Freeform 38">
                <a:extLst>
                  <a:ext uri="{FF2B5EF4-FFF2-40B4-BE49-F238E27FC236}">
                    <a16:creationId xmlns:a16="http://schemas.microsoft.com/office/drawing/2014/main" id="{FC6B3C98-7AAD-4AFE-A18F-D380B0E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3435"/>
                <a:ext cx="0" cy="68"/>
              </a:xfrm>
              <a:custGeom>
                <a:avLst/>
                <a:gdLst>
                  <a:gd name="T0" fmla="*/ 0 h 50"/>
                  <a:gd name="T1" fmla="*/ 50 h 5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50">
                    <a:moveTo>
                      <a:pt x="0" y="0"/>
                    </a:moveTo>
                    <a:cubicBezTo>
                      <a:pt x="0" y="50"/>
                      <a:pt x="0" y="50"/>
                      <a:pt x="0" y="5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EB0153-84BE-4F40-8A25-120098F23108}"/>
              </a:ext>
            </a:extLst>
          </p:cNvPr>
          <p:cNvGrpSpPr/>
          <p:nvPr/>
        </p:nvGrpSpPr>
        <p:grpSpPr>
          <a:xfrm>
            <a:off x="3487097" y="1308734"/>
            <a:ext cx="1568127" cy="2756007"/>
            <a:chOff x="3608486" y="2463608"/>
            <a:chExt cx="1599571" cy="28112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9A5B79-85F3-4A1A-9303-B28CA49A33B5}"/>
                </a:ext>
              </a:extLst>
            </p:cNvPr>
            <p:cNvSpPr txBox="1"/>
            <p:nvPr/>
          </p:nvSpPr>
          <p:spPr>
            <a:xfrm>
              <a:off x="3608486" y="2463608"/>
              <a:ext cx="1597919" cy="5502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 Semibold"/>
                </a:rPr>
                <a:t>Hyperparameter tuning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A4F058-4864-4C86-9A04-0ECFDAAAF48B}"/>
                </a:ext>
              </a:extLst>
            </p:cNvPr>
            <p:cNvGrpSpPr/>
            <p:nvPr/>
          </p:nvGrpSpPr>
          <p:grpSpPr>
            <a:xfrm>
              <a:off x="3608486" y="2470153"/>
              <a:ext cx="1599571" cy="2804726"/>
              <a:chOff x="3208859" y="4070542"/>
              <a:chExt cx="1458309" cy="24118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466891-BC17-4D06-AA59-CB1A445B801B}"/>
                  </a:ext>
                </a:extLst>
              </p:cNvPr>
              <p:cNvSpPr/>
              <p:nvPr/>
            </p:nvSpPr>
            <p:spPr bwMode="auto">
              <a:xfrm>
                <a:off x="3208859" y="4070542"/>
                <a:ext cx="1456803" cy="24118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80081D5-60DC-47B3-B05B-5AA9F79AA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8859" y="4541668"/>
                <a:ext cx="1458309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0B0BEFD6-2684-4FF0-8B8A-62D1BD1BB8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354" y="3352113"/>
              <a:ext cx="846553" cy="780935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tx2"/>
              </a:solidFill>
              <a:miter lim="800000"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C74CE1-33EF-4468-AC5C-72DD310B38F8}"/>
                </a:ext>
              </a:extLst>
            </p:cNvPr>
            <p:cNvGrpSpPr/>
            <p:nvPr/>
          </p:nvGrpSpPr>
          <p:grpSpPr>
            <a:xfrm>
              <a:off x="3972610" y="4239763"/>
              <a:ext cx="823081" cy="723675"/>
              <a:chOff x="5378450" y="2388754"/>
              <a:chExt cx="1314450" cy="115570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B611D1-CF9D-4BC0-A2DF-56FCB6304F50}"/>
                  </a:ext>
                </a:extLst>
              </p:cNvPr>
              <p:cNvCxnSpPr/>
              <p:nvPr/>
            </p:nvCxnSpPr>
            <p:spPr>
              <a:xfrm>
                <a:off x="6035675" y="2388754"/>
                <a:ext cx="0" cy="11557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79" name="check">
                <a:extLst>
                  <a:ext uri="{FF2B5EF4-FFF2-40B4-BE49-F238E27FC236}">
                    <a16:creationId xmlns:a16="http://schemas.microsoft.com/office/drawing/2014/main" id="{A7DD95C6-8CAF-4CBC-B09D-45C455828E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0" name="check">
                <a:extLst>
                  <a:ext uri="{FF2B5EF4-FFF2-40B4-BE49-F238E27FC236}">
                    <a16:creationId xmlns:a16="http://schemas.microsoft.com/office/drawing/2014/main" id="{F12D4298-5B90-4B47-807F-C8517611DC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2490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1" name="check">
                <a:extLst>
                  <a:ext uri="{FF2B5EF4-FFF2-40B4-BE49-F238E27FC236}">
                    <a16:creationId xmlns:a16="http://schemas.microsoft.com/office/drawing/2014/main" id="{385925B6-6EB4-4937-90C9-F32B5694C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28588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2" name="check">
                <a:extLst>
                  <a:ext uri="{FF2B5EF4-FFF2-40B4-BE49-F238E27FC236}">
                    <a16:creationId xmlns:a16="http://schemas.microsoft.com/office/drawing/2014/main" id="{58CDAF87-473E-492F-80A0-D922B7E8C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659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183" name="check">
                <a:extLst>
                  <a:ext uri="{FF2B5EF4-FFF2-40B4-BE49-F238E27FC236}">
                    <a16:creationId xmlns:a16="http://schemas.microsoft.com/office/drawing/2014/main" id="{062D8735-9872-4BFB-B13B-1E4E51884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13696" y="3252522"/>
                <a:ext cx="276004" cy="194892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C33CE1A-07BA-4D3A-AE8F-F8CF993B6E60}"/>
                  </a:ext>
                </a:extLst>
              </p:cNvPr>
              <p:cNvGrpSpPr/>
              <p:nvPr/>
            </p:nvGrpSpPr>
            <p:grpSpPr>
              <a:xfrm>
                <a:off x="5378450" y="2782454"/>
                <a:ext cx="1314450" cy="368300"/>
                <a:chOff x="1873250" y="3079750"/>
                <a:chExt cx="1314450" cy="368300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12F0A4C1-0DF8-4C97-B521-D8813885485F}"/>
                    </a:ext>
                  </a:extLst>
                </p:cNvPr>
                <p:cNvCxnSpPr/>
                <p:nvPr/>
              </p:nvCxnSpPr>
              <p:spPr>
                <a:xfrm>
                  <a:off x="1873250" y="30797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FFF190A-B32F-4534-8763-C7198380DFB7}"/>
                    </a:ext>
                  </a:extLst>
                </p:cNvPr>
                <p:cNvCxnSpPr/>
                <p:nvPr/>
              </p:nvCxnSpPr>
              <p:spPr>
                <a:xfrm>
                  <a:off x="1873250" y="3448050"/>
                  <a:ext cx="131445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</p:grp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37A3A77A-BB79-46FF-A4A8-62EAB264557C}"/>
              </a:ext>
            </a:extLst>
          </p:cNvPr>
          <p:cNvGrpSpPr/>
          <p:nvPr/>
        </p:nvGrpSpPr>
        <p:grpSpPr>
          <a:xfrm>
            <a:off x="9839094" y="1302784"/>
            <a:ext cx="1585325" cy="2749591"/>
            <a:chOff x="10087855" y="2457539"/>
            <a:chExt cx="1617114" cy="2804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C76C57F-AC0C-4D38-AB3A-896FAE91AAC6}"/>
                </a:ext>
              </a:extLst>
            </p:cNvPr>
            <p:cNvGrpSpPr/>
            <p:nvPr/>
          </p:nvGrpSpPr>
          <p:grpSpPr>
            <a:xfrm>
              <a:off x="10087855" y="2457539"/>
              <a:ext cx="1617114" cy="2804726"/>
              <a:chOff x="8107209" y="3065834"/>
              <a:chExt cx="1617114" cy="280472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74D0C9C-009E-4C10-A7A3-B12A7C055179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4787C52-8EE0-4FB7-A5FB-D932E60E3E80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6AADBBA-B6E4-4FB2-8E5E-34F06BC9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72A909-8D53-466B-A8FB-46CADD19FC3C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Monitor and Retrain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7A7E32B-2DE1-409A-BF3E-1AC682462DCD}"/>
                </a:ext>
              </a:extLst>
            </p:cNvPr>
            <p:cNvGrpSpPr/>
            <p:nvPr/>
          </p:nvGrpSpPr>
          <p:grpSpPr>
            <a:xfrm>
              <a:off x="10356988" y="3378050"/>
              <a:ext cx="1119682" cy="1403911"/>
              <a:chOff x="13906501" y="3886200"/>
              <a:chExt cx="619125" cy="776287"/>
            </a:xfrm>
          </p:grpSpPr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EA44C9BD-17EE-4A88-91BB-3FB26F959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1A033CA0-3674-44D6-BE5D-3125550C3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0" name="Line 19">
                <a:extLst>
                  <a:ext uri="{FF2B5EF4-FFF2-40B4-BE49-F238E27FC236}">
                    <a16:creationId xmlns:a16="http://schemas.microsoft.com/office/drawing/2014/main" id="{3D09CCB7-59D4-4368-87D8-D77D58094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1" name="Freeform 20">
                <a:extLst>
                  <a:ext uri="{FF2B5EF4-FFF2-40B4-BE49-F238E27FC236}">
                    <a16:creationId xmlns:a16="http://schemas.microsoft.com/office/drawing/2014/main" id="{0EE4CAA5-AE95-4D57-87B1-47156C139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3886200"/>
                <a:ext cx="76200" cy="16033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2" name="Line 21">
                <a:extLst>
                  <a:ext uri="{FF2B5EF4-FFF2-40B4-BE49-F238E27FC236}">
                    <a16:creationId xmlns:a16="http://schemas.microsoft.com/office/drawing/2014/main" id="{52C99023-E9EB-44E6-B091-F83944E5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3" name="Freeform 22">
                <a:extLst>
                  <a:ext uri="{FF2B5EF4-FFF2-40B4-BE49-F238E27FC236}">
                    <a16:creationId xmlns:a16="http://schemas.microsoft.com/office/drawing/2014/main" id="{0B856B7B-A532-493D-9E34-092FDE92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02150"/>
                <a:ext cx="76200" cy="16033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2C1A2F20-22E3-48E4-85EF-16D67668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kern="0">
                  <a:solidFill>
                    <a:srgbClr val="FFFFFF"/>
                  </a:solidFill>
                  <a:latin typeface="Segoe UI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5718830-4759-43C1-9989-9D60B785CC69}"/>
                </a:ext>
              </a:extLst>
            </p:cNvPr>
            <p:cNvGrpSpPr/>
            <p:nvPr/>
          </p:nvGrpSpPr>
          <p:grpSpPr>
            <a:xfrm>
              <a:off x="10704931" y="3715311"/>
              <a:ext cx="441410" cy="653002"/>
              <a:chOff x="7961123" y="2412912"/>
              <a:chExt cx="826716" cy="122300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6439029-7E0A-42D7-8F07-BE8A939AF371}"/>
                  </a:ext>
                </a:extLst>
              </p:cNvPr>
              <p:cNvGrpSpPr/>
              <p:nvPr/>
            </p:nvGrpSpPr>
            <p:grpSpPr>
              <a:xfrm>
                <a:off x="7961123" y="2735181"/>
                <a:ext cx="826716" cy="900738"/>
                <a:chOff x="514349" y="3279731"/>
                <a:chExt cx="2565735" cy="2795467"/>
              </a:xfrm>
            </p:grpSpPr>
            <p:sp>
              <p:nvSpPr>
                <p:cNvPr id="254" name="Line 14">
                  <a:extLst>
                    <a:ext uri="{FF2B5EF4-FFF2-40B4-BE49-F238E27FC236}">
                      <a16:creationId xmlns:a16="http://schemas.microsoft.com/office/drawing/2014/main" id="{5EF87FE7-EE48-43F9-B474-5EE90642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3784356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5" name="Line 15">
                  <a:extLst>
                    <a:ext uri="{FF2B5EF4-FFF2-40B4-BE49-F238E27FC236}">
                      <a16:creationId xmlns:a16="http://schemas.microsoft.com/office/drawing/2014/main" id="{7CCEF1EA-872A-4D9E-9C1B-F3EAD7F4A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288341"/>
                  <a:ext cx="366533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6" name="Line 16">
                  <a:extLst>
                    <a:ext uri="{FF2B5EF4-FFF2-40B4-BE49-F238E27FC236}">
                      <a16:creationId xmlns:a16="http://schemas.microsoft.com/office/drawing/2014/main" id="{B05DB525-C127-44B2-BACB-2CC7CDB2A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666" y="4815238"/>
                  <a:ext cx="595617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7" name="Line 13">
                  <a:extLst>
                    <a:ext uri="{FF2B5EF4-FFF2-40B4-BE49-F238E27FC236}">
                      <a16:creationId xmlns:a16="http://schemas.microsoft.com/office/drawing/2014/main" id="{C3D315E1-1CDC-4C47-822E-1606B96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149" y="3279731"/>
                  <a:ext cx="1438419" cy="0"/>
                </a:xfrm>
                <a:prstGeom prst="line">
                  <a:avLst/>
                </a:pr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 dirty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  <p:sp>
              <p:nvSpPr>
                <p:cNvPr id="258" name="Freeform 12">
                  <a:extLst>
                    <a:ext uri="{FF2B5EF4-FFF2-40B4-BE49-F238E27FC236}">
                      <a16:creationId xmlns:a16="http://schemas.microsoft.com/office/drawing/2014/main" id="{B7CEF0D5-B0E9-417F-AB86-A757BAA1C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49" y="3280373"/>
                  <a:ext cx="2565735" cy="2794825"/>
                </a:xfrm>
                <a:custGeom>
                  <a:avLst/>
                  <a:gdLst>
                    <a:gd name="T0" fmla="*/ 24 w 80"/>
                    <a:gd name="T1" fmla="*/ 36 h 88"/>
                    <a:gd name="T2" fmla="*/ 4 w 80"/>
                    <a:gd name="T3" fmla="*/ 74 h 88"/>
                    <a:gd name="T4" fmla="*/ 12 w 80"/>
                    <a:gd name="T5" fmla="*/ 88 h 88"/>
                    <a:gd name="T6" fmla="*/ 68 w 80"/>
                    <a:gd name="T7" fmla="*/ 88 h 88"/>
                    <a:gd name="T8" fmla="*/ 76 w 80"/>
                    <a:gd name="T9" fmla="*/ 74 h 88"/>
                    <a:gd name="T10" fmla="*/ 56 w 80"/>
                    <a:gd name="T11" fmla="*/ 36 h 88"/>
                    <a:gd name="T12" fmla="*/ 56 w 80"/>
                    <a:gd name="T13" fmla="*/ 0 h 88"/>
                    <a:gd name="T14" fmla="*/ 24 w 80"/>
                    <a:gd name="T15" fmla="*/ 0 h 88"/>
                    <a:gd name="T16" fmla="*/ 24 w 80"/>
                    <a:gd name="T17" fmla="*/ 3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88">
                      <a:moveTo>
                        <a:pt x="24" y="36"/>
                      </a:move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5" y="88"/>
                        <a:pt x="12" y="88"/>
                      </a:cubicBezTo>
                      <a:cubicBezTo>
                        <a:pt x="68" y="88"/>
                        <a:pt x="68" y="88"/>
                        <a:pt x="68" y="88"/>
                      </a:cubicBezTo>
                      <a:cubicBezTo>
                        <a:pt x="75" y="88"/>
                        <a:pt x="80" y="80"/>
                        <a:pt x="76" y="74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lnTo>
                        <a:pt x="24" y="36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7880" tIns="43940" rIns="87880" bIns="439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354">
                    <a:defRPr/>
                  </a:pPr>
                  <a:endParaRPr lang="en-US" sz="1730" kern="0">
                    <a:solidFill>
                      <a:srgbClr val="353535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51" name="Freeform 199">
                <a:extLst>
                  <a:ext uri="{FF2B5EF4-FFF2-40B4-BE49-F238E27FC236}">
                    <a16:creationId xmlns:a16="http://schemas.microsoft.com/office/drawing/2014/main" id="{AA49ACA8-FDDD-49C9-9674-5A98BBD1D59F}"/>
                  </a:ext>
                </a:extLst>
              </p:cNvPr>
              <p:cNvSpPr/>
              <p:nvPr/>
            </p:nvSpPr>
            <p:spPr bwMode="auto">
              <a:xfrm>
                <a:off x="8293354" y="2634916"/>
                <a:ext cx="128338" cy="100401"/>
              </a:xfrm>
              <a:custGeom>
                <a:avLst/>
                <a:gdLst>
                  <a:gd name="connsiteX0" fmla="*/ 64169 w 128338"/>
                  <a:gd name="connsiteY0" fmla="*/ 0 h 100401"/>
                  <a:gd name="connsiteX1" fmla="*/ 128338 w 128338"/>
                  <a:gd name="connsiteY1" fmla="*/ 64169 h 100401"/>
                  <a:gd name="connsiteX2" fmla="*/ 123295 w 128338"/>
                  <a:gd name="connsiteY2" fmla="*/ 89147 h 100401"/>
                  <a:gd name="connsiteX3" fmla="*/ 115708 w 128338"/>
                  <a:gd name="connsiteY3" fmla="*/ 100401 h 100401"/>
                  <a:gd name="connsiteX4" fmla="*/ 12631 w 128338"/>
                  <a:gd name="connsiteY4" fmla="*/ 100401 h 100401"/>
                  <a:gd name="connsiteX5" fmla="*/ 5043 w 128338"/>
                  <a:gd name="connsiteY5" fmla="*/ 89147 h 100401"/>
                  <a:gd name="connsiteX6" fmla="*/ 0 w 128338"/>
                  <a:gd name="connsiteY6" fmla="*/ 64169 h 100401"/>
                  <a:gd name="connsiteX7" fmla="*/ 64169 w 128338"/>
                  <a:gd name="connsiteY7" fmla="*/ 0 h 10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38" h="100401">
                    <a:moveTo>
                      <a:pt x="64169" y="0"/>
                    </a:moveTo>
                    <a:cubicBezTo>
                      <a:pt x="99609" y="0"/>
                      <a:pt x="128338" y="28729"/>
                      <a:pt x="128338" y="64169"/>
                    </a:cubicBezTo>
                    <a:cubicBezTo>
                      <a:pt x="128338" y="73029"/>
                      <a:pt x="126542" y="81469"/>
                      <a:pt x="123295" y="89147"/>
                    </a:cubicBezTo>
                    <a:lnTo>
                      <a:pt x="115708" y="100401"/>
                    </a:lnTo>
                    <a:lnTo>
                      <a:pt x="12631" y="100401"/>
                    </a:lnTo>
                    <a:lnTo>
                      <a:pt x="5043" y="89147"/>
                    </a:lnTo>
                    <a:cubicBezTo>
                      <a:pt x="1796" y="81469"/>
                      <a:pt x="0" y="73029"/>
                      <a:pt x="0" y="64169"/>
                    </a:cubicBezTo>
                    <a:cubicBezTo>
                      <a:pt x="0" y="28729"/>
                      <a:pt x="28729" y="0"/>
                      <a:pt x="64169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 lIns="89642" tIns="44821" rIns="89642" bIns="44821" numCol="1" spcCol="0" rtlCol="0" fromWordArt="0" anchor="ctr" anchorCtr="0" forceAA="0" compatLnSpc="1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52CE89D-6827-492F-ACB9-7AFB5BF1EEAF}"/>
                  </a:ext>
                </a:extLst>
              </p:cNvPr>
              <p:cNvSpPr/>
              <p:nvPr/>
            </p:nvSpPr>
            <p:spPr bwMode="auto">
              <a:xfrm>
                <a:off x="8406962" y="2522482"/>
                <a:ext cx="55180" cy="5518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20A2DA6-1B33-4026-A6A6-A68B905796BB}"/>
                  </a:ext>
                </a:extLst>
              </p:cNvPr>
              <p:cNvSpPr/>
              <p:nvPr/>
            </p:nvSpPr>
            <p:spPr bwMode="auto">
              <a:xfrm>
                <a:off x="8321040" y="2412912"/>
                <a:ext cx="45720" cy="45720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96386"/>
                <a:endParaRPr lang="en-US" sz="1765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A032EA-068C-481F-9A30-87CC2F888CF5}"/>
              </a:ext>
            </a:extLst>
          </p:cNvPr>
          <p:cNvGrpSpPr/>
          <p:nvPr/>
        </p:nvGrpSpPr>
        <p:grpSpPr>
          <a:xfrm>
            <a:off x="7728547" y="1315150"/>
            <a:ext cx="1585325" cy="2749591"/>
            <a:chOff x="7934987" y="2470153"/>
            <a:chExt cx="1617114" cy="280472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EB548B6-4225-43C8-918C-A852FBF0785C}"/>
                </a:ext>
              </a:extLst>
            </p:cNvPr>
            <p:cNvGrpSpPr/>
            <p:nvPr/>
          </p:nvGrpSpPr>
          <p:grpSpPr>
            <a:xfrm>
              <a:off x="7934987" y="2470153"/>
              <a:ext cx="1617114" cy="2804726"/>
              <a:chOff x="8107209" y="3065834"/>
              <a:chExt cx="1617114" cy="280472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5E5FA80-5F6C-47EF-B945-A24C8E25BEE7}"/>
                  </a:ext>
                </a:extLst>
              </p:cNvPr>
              <p:cNvGrpSpPr/>
              <p:nvPr/>
            </p:nvGrpSpPr>
            <p:grpSpPr>
              <a:xfrm>
                <a:off x="8107209" y="3065834"/>
                <a:ext cx="1599571" cy="2804726"/>
                <a:chOff x="3208859" y="4070542"/>
                <a:chExt cx="1458309" cy="2411828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91B1BC-9EE6-46A7-943E-43C5649F6CFF}"/>
                    </a:ext>
                  </a:extLst>
                </p:cNvPr>
                <p:cNvSpPr/>
                <p:nvPr/>
              </p:nvSpPr>
              <p:spPr bwMode="auto">
                <a:xfrm>
                  <a:off x="3208859" y="4070542"/>
                  <a:ext cx="1456803" cy="2411828"/>
                </a:xfrm>
                <a:prstGeom prst="rect">
                  <a:avLst/>
                </a:prstGeom>
                <a:noFill/>
                <a:ln w="12700">
                  <a:solidFill>
                    <a:schemeClr val="tx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A53280-A008-4DF8-9868-32ED03DE5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859" y="4541668"/>
                  <a:ext cx="1458309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3B726D-D2F0-4EAB-819F-BB5A8371F394}"/>
                  </a:ext>
                </a:extLst>
              </p:cNvPr>
              <p:cNvSpPr txBox="1"/>
              <p:nvPr/>
            </p:nvSpPr>
            <p:spPr>
              <a:xfrm>
                <a:off x="8126404" y="3065834"/>
                <a:ext cx="1597919" cy="550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 Semibold"/>
                  </a:rPr>
                  <a:t>Deployment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973E2FA-B57B-4216-8514-8170E05A836D}"/>
                </a:ext>
              </a:extLst>
            </p:cNvPr>
            <p:cNvGrpSpPr/>
            <p:nvPr/>
          </p:nvGrpSpPr>
          <p:grpSpPr>
            <a:xfrm>
              <a:off x="8240993" y="4177631"/>
              <a:ext cx="965141" cy="797842"/>
              <a:chOff x="9524460" y="2632636"/>
              <a:chExt cx="2021177" cy="1670823"/>
            </a:xfrm>
          </p:grpSpPr>
          <p:sp>
            <p:nvSpPr>
              <p:cNvPr id="269" name="gear_3">
                <a:extLst>
                  <a:ext uri="{FF2B5EF4-FFF2-40B4-BE49-F238E27FC236}">
                    <a16:creationId xmlns:a16="http://schemas.microsoft.com/office/drawing/2014/main" id="{F1038FE7-0D38-4FC9-8A9A-F9D9C7D13F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24460" y="3183698"/>
                <a:ext cx="1110355" cy="111976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0" name="gear_3">
                <a:extLst>
                  <a:ext uri="{FF2B5EF4-FFF2-40B4-BE49-F238E27FC236}">
                    <a16:creationId xmlns:a16="http://schemas.microsoft.com/office/drawing/2014/main" id="{B5659DF4-C1CA-44A3-A382-863AF26594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421433" y="2632636"/>
                <a:ext cx="735342" cy="741571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sp>
            <p:nvSpPr>
              <p:cNvPr id="271" name="gear_3">
                <a:extLst>
                  <a:ext uri="{FF2B5EF4-FFF2-40B4-BE49-F238E27FC236}">
                    <a16:creationId xmlns:a16="http://schemas.microsoft.com/office/drawing/2014/main" id="{E831E26D-75A9-4384-BA61-D0A554EE551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22746" y="3309209"/>
                <a:ext cx="522891" cy="527320"/>
              </a:xfrm>
              <a:custGeom>
                <a:avLst/>
                <a:gdLst>
                  <a:gd name="T0" fmla="*/ 81 w 327"/>
                  <a:gd name="T1" fmla="*/ 162 h 327"/>
                  <a:gd name="T2" fmla="*/ 162 w 327"/>
                  <a:gd name="T3" fmla="*/ 80 h 327"/>
                  <a:gd name="T4" fmla="*/ 244 w 327"/>
                  <a:gd name="T5" fmla="*/ 162 h 327"/>
                  <a:gd name="T6" fmla="*/ 162 w 327"/>
                  <a:gd name="T7" fmla="*/ 243 h 327"/>
                  <a:gd name="T8" fmla="*/ 81 w 327"/>
                  <a:gd name="T9" fmla="*/ 162 h 327"/>
                  <a:gd name="T10" fmla="*/ 298 w 327"/>
                  <a:gd name="T11" fmla="*/ 162 h 327"/>
                  <a:gd name="T12" fmla="*/ 295 w 327"/>
                  <a:gd name="T13" fmla="*/ 135 h 327"/>
                  <a:gd name="T14" fmla="*/ 327 w 327"/>
                  <a:gd name="T15" fmla="*/ 117 h 327"/>
                  <a:gd name="T16" fmla="*/ 286 w 327"/>
                  <a:gd name="T17" fmla="*/ 46 h 327"/>
                  <a:gd name="T18" fmla="*/ 256 w 327"/>
                  <a:gd name="T19" fmla="*/ 64 h 327"/>
                  <a:gd name="T20" fmla="*/ 205 w 327"/>
                  <a:gd name="T21" fmla="*/ 33 h 327"/>
                  <a:gd name="T22" fmla="*/ 205 w 327"/>
                  <a:gd name="T23" fmla="*/ 0 h 327"/>
                  <a:gd name="T24" fmla="*/ 124 w 327"/>
                  <a:gd name="T25" fmla="*/ 0 h 327"/>
                  <a:gd name="T26" fmla="*/ 124 w 327"/>
                  <a:gd name="T27" fmla="*/ 31 h 327"/>
                  <a:gd name="T28" fmla="*/ 68 w 327"/>
                  <a:gd name="T29" fmla="*/ 64 h 327"/>
                  <a:gd name="T30" fmla="*/ 41 w 327"/>
                  <a:gd name="T31" fmla="*/ 48 h 327"/>
                  <a:gd name="T32" fmla="*/ 0 w 327"/>
                  <a:gd name="T33" fmla="*/ 119 h 327"/>
                  <a:gd name="T34" fmla="*/ 29 w 327"/>
                  <a:gd name="T35" fmla="*/ 135 h 327"/>
                  <a:gd name="T36" fmla="*/ 26 w 327"/>
                  <a:gd name="T37" fmla="*/ 162 h 327"/>
                  <a:gd name="T38" fmla="*/ 30 w 327"/>
                  <a:gd name="T39" fmla="*/ 194 h 327"/>
                  <a:gd name="T40" fmla="*/ 3 w 327"/>
                  <a:gd name="T41" fmla="*/ 210 h 327"/>
                  <a:gd name="T42" fmla="*/ 43 w 327"/>
                  <a:gd name="T43" fmla="*/ 280 h 327"/>
                  <a:gd name="T44" fmla="*/ 72 w 327"/>
                  <a:gd name="T45" fmla="*/ 264 h 327"/>
                  <a:gd name="T46" fmla="*/ 124 w 327"/>
                  <a:gd name="T47" fmla="*/ 292 h 327"/>
                  <a:gd name="T48" fmla="*/ 124 w 327"/>
                  <a:gd name="T49" fmla="*/ 327 h 327"/>
                  <a:gd name="T50" fmla="*/ 205 w 327"/>
                  <a:gd name="T51" fmla="*/ 327 h 327"/>
                  <a:gd name="T52" fmla="*/ 205 w 327"/>
                  <a:gd name="T53" fmla="*/ 291 h 327"/>
                  <a:gd name="T54" fmla="*/ 252 w 327"/>
                  <a:gd name="T55" fmla="*/ 264 h 327"/>
                  <a:gd name="T56" fmla="*/ 283 w 327"/>
                  <a:gd name="T57" fmla="*/ 282 h 327"/>
                  <a:gd name="T58" fmla="*/ 324 w 327"/>
                  <a:gd name="T59" fmla="*/ 212 h 327"/>
                  <a:gd name="T60" fmla="*/ 294 w 327"/>
                  <a:gd name="T61" fmla="*/ 194 h 327"/>
                  <a:gd name="T62" fmla="*/ 298 w 327"/>
                  <a:gd name="T6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27">
                    <a:moveTo>
                      <a:pt x="81" y="162"/>
                    </a:moveTo>
                    <a:cubicBezTo>
                      <a:pt x="81" y="117"/>
                      <a:pt x="117" y="80"/>
                      <a:pt x="162" y="80"/>
                    </a:cubicBezTo>
                    <a:cubicBezTo>
                      <a:pt x="207" y="80"/>
                      <a:pt x="244" y="117"/>
                      <a:pt x="244" y="162"/>
                    </a:cubicBezTo>
                    <a:cubicBezTo>
                      <a:pt x="244" y="207"/>
                      <a:pt x="207" y="243"/>
                      <a:pt x="162" y="243"/>
                    </a:cubicBezTo>
                    <a:cubicBezTo>
                      <a:pt x="117" y="243"/>
                      <a:pt x="81" y="207"/>
                      <a:pt x="81" y="162"/>
                    </a:cubicBezTo>
                    <a:close/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prstDash val="solid"/>
                <a:miter lim="800000"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82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E359A57-19B3-43D4-97C4-A8C59AA47825}"/>
                </a:ext>
              </a:extLst>
            </p:cNvPr>
            <p:cNvGrpSpPr/>
            <p:nvPr/>
          </p:nvGrpSpPr>
          <p:grpSpPr>
            <a:xfrm>
              <a:off x="8249297" y="3399195"/>
              <a:ext cx="849131" cy="627807"/>
              <a:chOff x="10902845" y="2693238"/>
              <a:chExt cx="644231" cy="476314"/>
            </a:xfrm>
          </p:grpSpPr>
          <p:sp>
            <p:nvSpPr>
              <p:cNvPr id="273" name="Freeform 146">
                <a:extLst>
                  <a:ext uri="{FF2B5EF4-FFF2-40B4-BE49-F238E27FC236}">
                    <a16:creationId xmlns:a16="http://schemas.microsoft.com/office/drawing/2014/main" id="{B4462F19-E371-4BB6-AB3C-09EFE5F88B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02845" y="2693238"/>
                <a:ext cx="644231" cy="407997"/>
              </a:xfrm>
              <a:custGeom>
                <a:avLst/>
                <a:gdLst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246680 w 878349"/>
                  <a:gd name="connsiteY17" fmla="*/ 161619 h 545581"/>
                  <a:gd name="connsiteX18" fmla="*/ 490507 w 878349"/>
                  <a:gd name="connsiteY18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0 h 545581"/>
                  <a:gd name="connsiteX1" fmla="*/ 755129 w 878349"/>
                  <a:gd name="connsiteY1" fmla="*/ 264622 h 545581"/>
                  <a:gd name="connsiteX2" fmla="*/ 753041 w 878349"/>
                  <a:gd name="connsiteY2" fmla="*/ 285331 h 545581"/>
                  <a:gd name="connsiteX3" fmla="*/ 798544 w 878349"/>
                  <a:gd name="connsiteY3" fmla="*/ 294518 h 545581"/>
                  <a:gd name="connsiteX4" fmla="*/ 878349 w 878349"/>
                  <a:gd name="connsiteY4" fmla="*/ 414915 h 545581"/>
                  <a:gd name="connsiteX5" fmla="*/ 798544 w 878349"/>
                  <a:gd name="connsiteY5" fmla="*/ 535313 h 545581"/>
                  <a:gd name="connsiteX6" fmla="*/ 759827 w 878349"/>
                  <a:gd name="connsiteY6" fmla="*/ 543129 h 545581"/>
                  <a:gd name="connsiteX7" fmla="*/ 753908 w 878349"/>
                  <a:gd name="connsiteY7" fmla="*/ 545581 h 545581"/>
                  <a:gd name="connsiteX8" fmla="*/ 747683 w 878349"/>
                  <a:gd name="connsiteY8" fmla="*/ 545581 h 545581"/>
                  <a:gd name="connsiteX9" fmla="*/ 190471 w 878349"/>
                  <a:gd name="connsiteY9" fmla="*/ 545581 h 545581"/>
                  <a:gd name="connsiteX10" fmla="*/ 166602 w 878349"/>
                  <a:gd name="connsiteY10" fmla="*/ 545581 h 545581"/>
                  <a:gd name="connsiteX11" fmla="*/ 158924 w 878349"/>
                  <a:gd name="connsiteY11" fmla="*/ 542401 h 545581"/>
                  <a:gd name="connsiteX12" fmla="*/ 152084 w 878349"/>
                  <a:gd name="connsiteY12" fmla="*/ 541712 h 545581"/>
                  <a:gd name="connsiteX13" fmla="*/ 0 w 878349"/>
                  <a:gd name="connsiteY13" fmla="*/ 355110 h 545581"/>
                  <a:gd name="connsiteX14" fmla="*/ 190471 w 878349"/>
                  <a:gd name="connsiteY14" fmla="*/ 164639 h 545581"/>
                  <a:gd name="connsiteX15" fmla="*/ 228858 w 878349"/>
                  <a:gd name="connsiteY15" fmla="*/ 168509 h 545581"/>
                  <a:gd name="connsiteX16" fmla="*/ 244320 w 878349"/>
                  <a:gd name="connsiteY16" fmla="*/ 173309 h 545581"/>
                  <a:gd name="connsiteX17" fmla="*/ 490507 w 878349"/>
                  <a:gd name="connsiteY17" fmla="*/ 0 h 545581"/>
                  <a:gd name="connsiteX0" fmla="*/ 490507 w 878349"/>
                  <a:gd name="connsiteY0" fmla="*/ 12 h 545593"/>
                  <a:gd name="connsiteX1" fmla="*/ 755129 w 878349"/>
                  <a:gd name="connsiteY1" fmla="*/ 264634 h 545593"/>
                  <a:gd name="connsiteX2" fmla="*/ 753041 w 878349"/>
                  <a:gd name="connsiteY2" fmla="*/ 285343 h 545593"/>
                  <a:gd name="connsiteX3" fmla="*/ 798544 w 878349"/>
                  <a:gd name="connsiteY3" fmla="*/ 294530 h 545593"/>
                  <a:gd name="connsiteX4" fmla="*/ 878349 w 878349"/>
                  <a:gd name="connsiteY4" fmla="*/ 414927 h 545593"/>
                  <a:gd name="connsiteX5" fmla="*/ 798544 w 878349"/>
                  <a:gd name="connsiteY5" fmla="*/ 535325 h 545593"/>
                  <a:gd name="connsiteX6" fmla="*/ 759827 w 878349"/>
                  <a:gd name="connsiteY6" fmla="*/ 543141 h 545593"/>
                  <a:gd name="connsiteX7" fmla="*/ 753908 w 878349"/>
                  <a:gd name="connsiteY7" fmla="*/ 545593 h 545593"/>
                  <a:gd name="connsiteX8" fmla="*/ 747683 w 878349"/>
                  <a:gd name="connsiteY8" fmla="*/ 545593 h 545593"/>
                  <a:gd name="connsiteX9" fmla="*/ 190471 w 878349"/>
                  <a:gd name="connsiteY9" fmla="*/ 545593 h 545593"/>
                  <a:gd name="connsiteX10" fmla="*/ 166602 w 878349"/>
                  <a:gd name="connsiteY10" fmla="*/ 545593 h 545593"/>
                  <a:gd name="connsiteX11" fmla="*/ 158924 w 878349"/>
                  <a:gd name="connsiteY11" fmla="*/ 542413 h 545593"/>
                  <a:gd name="connsiteX12" fmla="*/ 152084 w 878349"/>
                  <a:gd name="connsiteY12" fmla="*/ 541724 h 545593"/>
                  <a:gd name="connsiteX13" fmla="*/ 0 w 878349"/>
                  <a:gd name="connsiteY13" fmla="*/ 355122 h 545593"/>
                  <a:gd name="connsiteX14" fmla="*/ 190471 w 878349"/>
                  <a:gd name="connsiteY14" fmla="*/ 164651 h 545593"/>
                  <a:gd name="connsiteX15" fmla="*/ 228858 w 878349"/>
                  <a:gd name="connsiteY15" fmla="*/ 168521 h 545593"/>
                  <a:gd name="connsiteX16" fmla="*/ 244320 w 878349"/>
                  <a:gd name="connsiteY16" fmla="*/ 173321 h 545593"/>
                  <a:gd name="connsiteX17" fmla="*/ 490507 w 878349"/>
                  <a:gd name="connsiteY17" fmla="*/ 12 h 545593"/>
                  <a:gd name="connsiteX0" fmla="*/ 490507 w 878349"/>
                  <a:gd name="connsiteY0" fmla="*/ 13 h 545594"/>
                  <a:gd name="connsiteX1" fmla="*/ 755129 w 878349"/>
                  <a:gd name="connsiteY1" fmla="*/ 264635 h 545594"/>
                  <a:gd name="connsiteX2" fmla="*/ 753041 w 878349"/>
                  <a:gd name="connsiteY2" fmla="*/ 285344 h 545594"/>
                  <a:gd name="connsiteX3" fmla="*/ 798544 w 878349"/>
                  <a:gd name="connsiteY3" fmla="*/ 294531 h 545594"/>
                  <a:gd name="connsiteX4" fmla="*/ 878349 w 878349"/>
                  <a:gd name="connsiteY4" fmla="*/ 414928 h 545594"/>
                  <a:gd name="connsiteX5" fmla="*/ 798544 w 878349"/>
                  <a:gd name="connsiteY5" fmla="*/ 535326 h 545594"/>
                  <a:gd name="connsiteX6" fmla="*/ 759827 w 878349"/>
                  <a:gd name="connsiteY6" fmla="*/ 543142 h 545594"/>
                  <a:gd name="connsiteX7" fmla="*/ 753908 w 878349"/>
                  <a:gd name="connsiteY7" fmla="*/ 545594 h 545594"/>
                  <a:gd name="connsiteX8" fmla="*/ 747683 w 878349"/>
                  <a:gd name="connsiteY8" fmla="*/ 545594 h 545594"/>
                  <a:gd name="connsiteX9" fmla="*/ 190471 w 878349"/>
                  <a:gd name="connsiteY9" fmla="*/ 545594 h 545594"/>
                  <a:gd name="connsiteX10" fmla="*/ 166602 w 878349"/>
                  <a:gd name="connsiteY10" fmla="*/ 545594 h 545594"/>
                  <a:gd name="connsiteX11" fmla="*/ 158924 w 878349"/>
                  <a:gd name="connsiteY11" fmla="*/ 542414 h 545594"/>
                  <a:gd name="connsiteX12" fmla="*/ 152084 w 878349"/>
                  <a:gd name="connsiteY12" fmla="*/ 541725 h 545594"/>
                  <a:gd name="connsiteX13" fmla="*/ 0 w 878349"/>
                  <a:gd name="connsiteY13" fmla="*/ 355123 h 545594"/>
                  <a:gd name="connsiteX14" fmla="*/ 190471 w 878349"/>
                  <a:gd name="connsiteY14" fmla="*/ 164652 h 545594"/>
                  <a:gd name="connsiteX15" fmla="*/ 228858 w 878349"/>
                  <a:gd name="connsiteY15" fmla="*/ 168522 h 545594"/>
                  <a:gd name="connsiteX16" fmla="*/ 244320 w 878349"/>
                  <a:gd name="connsiteY16" fmla="*/ 173322 h 545594"/>
                  <a:gd name="connsiteX17" fmla="*/ 490507 w 878349"/>
                  <a:gd name="connsiteY17" fmla="*/ 13 h 545594"/>
                  <a:gd name="connsiteX0" fmla="*/ 490507 w 878349"/>
                  <a:gd name="connsiteY0" fmla="*/ 471 h 546052"/>
                  <a:gd name="connsiteX1" fmla="*/ 755129 w 878349"/>
                  <a:gd name="connsiteY1" fmla="*/ 265093 h 546052"/>
                  <a:gd name="connsiteX2" fmla="*/ 753041 w 878349"/>
                  <a:gd name="connsiteY2" fmla="*/ 285802 h 546052"/>
                  <a:gd name="connsiteX3" fmla="*/ 798544 w 878349"/>
                  <a:gd name="connsiteY3" fmla="*/ 294989 h 546052"/>
                  <a:gd name="connsiteX4" fmla="*/ 878349 w 878349"/>
                  <a:gd name="connsiteY4" fmla="*/ 415386 h 546052"/>
                  <a:gd name="connsiteX5" fmla="*/ 798544 w 878349"/>
                  <a:gd name="connsiteY5" fmla="*/ 535784 h 546052"/>
                  <a:gd name="connsiteX6" fmla="*/ 759827 w 878349"/>
                  <a:gd name="connsiteY6" fmla="*/ 543600 h 546052"/>
                  <a:gd name="connsiteX7" fmla="*/ 753908 w 878349"/>
                  <a:gd name="connsiteY7" fmla="*/ 546052 h 546052"/>
                  <a:gd name="connsiteX8" fmla="*/ 747683 w 878349"/>
                  <a:gd name="connsiteY8" fmla="*/ 546052 h 546052"/>
                  <a:gd name="connsiteX9" fmla="*/ 190471 w 878349"/>
                  <a:gd name="connsiteY9" fmla="*/ 546052 h 546052"/>
                  <a:gd name="connsiteX10" fmla="*/ 166602 w 878349"/>
                  <a:gd name="connsiteY10" fmla="*/ 546052 h 546052"/>
                  <a:gd name="connsiteX11" fmla="*/ 158924 w 878349"/>
                  <a:gd name="connsiteY11" fmla="*/ 542872 h 546052"/>
                  <a:gd name="connsiteX12" fmla="*/ 152084 w 878349"/>
                  <a:gd name="connsiteY12" fmla="*/ 542183 h 546052"/>
                  <a:gd name="connsiteX13" fmla="*/ 0 w 878349"/>
                  <a:gd name="connsiteY13" fmla="*/ 355581 h 546052"/>
                  <a:gd name="connsiteX14" fmla="*/ 190471 w 878349"/>
                  <a:gd name="connsiteY14" fmla="*/ 165110 h 546052"/>
                  <a:gd name="connsiteX15" fmla="*/ 228858 w 878349"/>
                  <a:gd name="connsiteY15" fmla="*/ 168980 h 546052"/>
                  <a:gd name="connsiteX16" fmla="*/ 244320 w 878349"/>
                  <a:gd name="connsiteY16" fmla="*/ 173780 h 546052"/>
                  <a:gd name="connsiteX17" fmla="*/ 490507 w 878349"/>
                  <a:gd name="connsiteY17" fmla="*/ 471 h 546052"/>
                  <a:gd name="connsiteX0" fmla="*/ 490507 w 878349"/>
                  <a:gd name="connsiteY0" fmla="*/ 2380 h 547961"/>
                  <a:gd name="connsiteX1" fmla="*/ 753041 w 878349"/>
                  <a:gd name="connsiteY1" fmla="*/ 287711 h 547961"/>
                  <a:gd name="connsiteX2" fmla="*/ 798544 w 878349"/>
                  <a:gd name="connsiteY2" fmla="*/ 296898 h 547961"/>
                  <a:gd name="connsiteX3" fmla="*/ 878349 w 878349"/>
                  <a:gd name="connsiteY3" fmla="*/ 417295 h 547961"/>
                  <a:gd name="connsiteX4" fmla="*/ 798544 w 878349"/>
                  <a:gd name="connsiteY4" fmla="*/ 537693 h 547961"/>
                  <a:gd name="connsiteX5" fmla="*/ 759827 w 878349"/>
                  <a:gd name="connsiteY5" fmla="*/ 545509 h 547961"/>
                  <a:gd name="connsiteX6" fmla="*/ 753908 w 878349"/>
                  <a:gd name="connsiteY6" fmla="*/ 547961 h 547961"/>
                  <a:gd name="connsiteX7" fmla="*/ 747683 w 878349"/>
                  <a:gd name="connsiteY7" fmla="*/ 547961 h 547961"/>
                  <a:gd name="connsiteX8" fmla="*/ 190471 w 878349"/>
                  <a:gd name="connsiteY8" fmla="*/ 547961 h 547961"/>
                  <a:gd name="connsiteX9" fmla="*/ 166602 w 878349"/>
                  <a:gd name="connsiteY9" fmla="*/ 547961 h 547961"/>
                  <a:gd name="connsiteX10" fmla="*/ 158924 w 878349"/>
                  <a:gd name="connsiteY10" fmla="*/ 544781 h 547961"/>
                  <a:gd name="connsiteX11" fmla="*/ 152084 w 878349"/>
                  <a:gd name="connsiteY11" fmla="*/ 544092 h 547961"/>
                  <a:gd name="connsiteX12" fmla="*/ 0 w 878349"/>
                  <a:gd name="connsiteY12" fmla="*/ 357490 h 547961"/>
                  <a:gd name="connsiteX13" fmla="*/ 190471 w 878349"/>
                  <a:gd name="connsiteY13" fmla="*/ 167019 h 547961"/>
                  <a:gd name="connsiteX14" fmla="*/ 228858 w 878349"/>
                  <a:gd name="connsiteY14" fmla="*/ 170889 h 547961"/>
                  <a:gd name="connsiteX15" fmla="*/ 244320 w 878349"/>
                  <a:gd name="connsiteY15" fmla="*/ 175689 h 547961"/>
                  <a:gd name="connsiteX16" fmla="*/ 490507 w 878349"/>
                  <a:gd name="connsiteY16" fmla="*/ 2380 h 54796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30 h 545611"/>
                  <a:gd name="connsiteX1" fmla="*/ 753041 w 878349"/>
                  <a:gd name="connsiteY1" fmla="*/ 285361 h 545611"/>
                  <a:gd name="connsiteX2" fmla="*/ 798544 w 878349"/>
                  <a:gd name="connsiteY2" fmla="*/ 294548 h 545611"/>
                  <a:gd name="connsiteX3" fmla="*/ 878349 w 878349"/>
                  <a:gd name="connsiteY3" fmla="*/ 414945 h 545611"/>
                  <a:gd name="connsiteX4" fmla="*/ 798544 w 878349"/>
                  <a:gd name="connsiteY4" fmla="*/ 535343 h 545611"/>
                  <a:gd name="connsiteX5" fmla="*/ 759827 w 878349"/>
                  <a:gd name="connsiteY5" fmla="*/ 543159 h 545611"/>
                  <a:gd name="connsiteX6" fmla="*/ 753908 w 878349"/>
                  <a:gd name="connsiteY6" fmla="*/ 545611 h 545611"/>
                  <a:gd name="connsiteX7" fmla="*/ 747683 w 878349"/>
                  <a:gd name="connsiteY7" fmla="*/ 545611 h 545611"/>
                  <a:gd name="connsiteX8" fmla="*/ 190471 w 878349"/>
                  <a:gd name="connsiteY8" fmla="*/ 545611 h 545611"/>
                  <a:gd name="connsiteX9" fmla="*/ 166602 w 878349"/>
                  <a:gd name="connsiteY9" fmla="*/ 545611 h 545611"/>
                  <a:gd name="connsiteX10" fmla="*/ 158924 w 878349"/>
                  <a:gd name="connsiteY10" fmla="*/ 542431 h 545611"/>
                  <a:gd name="connsiteX11" fmla="*/ 152084 w 878349"/>
                  <a:gd name="connsiteY11" fmla="*/ 541742 h 545611"/>
                  <a:gd name="connsiteX12" fmla="*/ 0 w 878349"/>
                  <a:gd name="connsiteY12" fmla="*/ 355140 h 545611"/>
                  <a:gd name="connsiteX13" fmla="*/ 190471 w 878349"/>
                  <a:gd name="connsiteY13" fmla="*/ 164669 h 545611"/>
                  <a:gd name="connsiteX14" fmla="*/ 228858 w 878349"/>
                  <a:gd name="connsiteY14" fmla="*/ 168539 h 545611"/>
                  <a:gd name="connsiteX15" fmla="*/ 244320 w 878349"/>
                  <a:gd name="connsiteY15" fmla="*/ 173339 h 545611"/>
                  <a:gd name="connsiteX16" fmla="*/ 490507 w 878349"/>
                  <a:gd name="connsiteY16" fmla="*/ 30 h 545611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490507 w 878349"/>
                  <a:gd name="connsiteY0" fmla="*/ 24 h 545605"/>
                  <a:gd name="connsiteX1" fmla="*/ 753041 w 878349"/>
                  <a:gd name="connsiteY1" fmla="*/ 285355 h 545605"/>
                  <a:gd name="connsiteX2" fmla="*/ 798544 w 878349"/>
                  <a:gd name="connsiteY2" fmla="*/ 294542 h 545605"/>
                  <a:gd name="connsiteX3" fmla="*/ 878349 w 878349"/>
                  <a:gd name="connsiteY3" fmla="*/ 414939 h 545605"/>
                  <a:gd name="connsiteX4" fmla="*/ 798544 w 878349"/>
                  <a:gd name="connsiteY4" fmla="*/ 535337 h 545605"/>
                  <a:gd name="connsiteX5" fmla="*/ 759827 w 878349"/>
                  <a:gd name="connsiteY5" fmla="*/ 543153 h 545605"/>
                  <a:gd name="connsiteX6" fmla="*/ 753908 w 878349"/>
                  <a:gd name="connsiteY6" fmla="*/ 545605 h 545605"/>
                  <a:gd name="connsiteX7" fmla="*/ 747683 w 878349"/>
                  <a:gd name="connsiteY7" fmla="*/ 545605 h 545605"/>
                  <a:gd name="connsiteX8" fmla="*/ 190471 w 878349"/>
                  <a:gd name="connsiteY8" fmla="*/ 545605 h 545605"/>
                  <a:gd name="connsiteX9" fmla="*/ 166602 w 878349"/>
                  <a:gd name="connsiteY9" fmla="*/ 545605 h 545605"/>
                  <a:gd name="connsiteX10" fmla="*/ 158924 w 878349"/>
                  <a:gd name="connsiteY10" fmla="*/ 542425 h 545605"/>
                  <a:gd name="connsiteX11" fmla="*/ 152084 w 878349"/>
                  <a:gd name="connsiteY11" fmla="*/ 541736 h 545605"/>
                  <a:gd name="connsiteX12" fmla="*/ 0 w 878349"/>
                  <a:gd name="connsiteY12" fmla="*/ 355134 h 545605"/>
                  <a:gd name="connsiteX13" fmla="*/ 190471 w 878349"/>
                  <a:gd name="connsiteY13" fmla="*/ 164663 h 545605"/>
                  <a:gd name="connsiteX14" fmla="*/ 228858 w 878349"/>
                  <a:gd name="connsiteY14" fmla="*/ 168533 h 545605"/>
                  <a:gd name="connsiteX15" fmla="*/ 244320 w 878349"/>
                  <a:gd name="connsiteY15" fmla="*/ 173333 h 545605"/>
                  <a:gd name="connsiteX16" fmla="*/ 490507 w 878349"/>
                  <a:gd name="connsiteY16" fmla="*/ 24 h 545605"/>
                  <a:gd name="connsiteX0" fmla="*/ 526204 w 878349"/>
                  <a:gd name="connsiteY0" fmla="*/ 25 h 542852"/>
                  <a:gd name="connsiteX1" fmla="*/ 753041 w 878349"/>
                  <a:gd name="connsiteY1" fmla="*/ 282602 h 542852"/>
                  <a:gd name="connsiteX2" fmla="*/ 798544 w 878349"/>
                  <a:gd name="connsiteY2" fmla="*/ 291789 h 542852"/>
                  <a:gd name="connsiteX3" fmla="*/ 878349 w 878349"/>
                  <a:gd name="connsiteY3" fmla="*/ 412186 h 542852"/>
                  <a:gd name="connsiteX4" fmla="*/ 798544 w 878349"/>
                  <a:gd name="connsiteY4" fmla="*/ 532584 h 542852"/>
                  <a:gd name="connsiteX5" fmla="*/ 759827 w 878349"/>
                  <a:gd name="connsiteY5" fmla="*/ 540400 h 542852"/>
                  <a:gd name="connsiteX6" fmla="*/ 753908 w 878349"/>
                  <a:gd name="connsiteY6" fmla="*/ 542852 h 542852"/>
                  <a:gd name="connsiteX7" fmla="*/ 747683 w 878349"/>
                  <a:gd name="connsiteY7" fmla="*/ 542852 h 542852"/>
                  <a:gd name="connsiteX8" fmla="*/ 190471 w 878349"/>
                  <a:gd name="connsiteY8" fmla="*/ 542852 h 542852"/>
                  <a:gd name="connsiteX9" fmla="*/ 166602 w 878349"/>
                  <a:gd name="connsiteY9" fmla="*/ 542852 h 542852"/>
                  <a:gd name="connsiteX10" fmla="*/ 158924 w 878349"/>
                  <a:gd name="connsiteY10" fmla="*/ 539672 h 542852"/>
                  <a:gd name="connsiteX11" fmla="*/ 152084 w 878349"/>
                  <a:gd name="connsiteY11" fmla="*/ 538983 h 542852"/>
                  <a:gd name="connsiteX12" fmla="*/ 0 w 878349"/>
                  <a:gd name="connsiteY12" fmla="*/ 352381 h 542852"/>
                  <a:gd name="connsiteX13" fmla="*/ 190471 w 878349"/>
                  <a:gd name="connsiteY13" fmla="*/ 161910 h 542852"/>
                  <a:gd name="connsiteX14" fmla="*/ 228858 w 878349"/>
                  <a:gd name="connsiteY14" fmla="*/ 165780 h 542852"/>
                  <a:gd name="connsiteX15" fmla="*/ 244320 w 878349"/>
                  <a:gd name="connsiteY15" fmla="*/ 170580 h 542852"/>
                  <a:gd name="connsiteX16" fmla="*/ 526204 w 878349"/>
                  <a:gd name="connsiteY16" fmla="*/ 25 h 542852"/>
                  <a:gd name="connsiteX0" fmla="*/ 526204 w 878349"/>
                  <a:gd name="connsiteY0" fmla="*/ 3284 h 546111"/>
                  <a:gd name="connsiteX1" fmla="*/ 753041 w 878349"/>
                  <a:gd name="connsiteY1" fmla="*/ 285861 h 546111"/>
                  <a:gd name="connsiteX2" fmla="*/ 798544 w 878349"/>
                  <a:gd name="connsiteY2" fmla="*/ 295048 h 546111"/>
                  <a:gd name="connsiteX3" fmla="*/ 878349 w 878349"/>
                  <a:gd name="connsiteY3" fmla="*/ 415445 h 546111"/>
                  <a:gd name="connsiteX4" fmla="*/ 798544 w 878349"/>
                  <a:gd name="connsiteY4" fmla="*/ 535843 h 546111"/>
                  <a:gd name="connsiteX5" fmla="*/ 759827 w 878349"/>
                  <a:gd name="connsiteY5" fmla="*/ 543659 h 546111"/>
                  <a:gd name="connsiteX6" fmla="*/ 753908 w 878349"/>
                  <a:gd name="connsiteY6" fmla="*/ 546111 h 546111"/>
                  <a:gd name="connsiteX7" fmla="*/ 747683 w 878349"/>
                  <a:gd name="connsiteY7" fmla="*/ 546111 h 546111"/>
                  <a:gd name="connsiteX8" fmla="*/ 190471 w 878349"/>
                  <a:gd name="connsiteY8" fmla="*/ 546111 h 546111"/>
                  <a:gd name="connsiteX9" fmla="*/ 166602 w 878349"/>
                  <a:gd name="connsiteY9" fmla="*/ 546111 h 546111"/>
                  <a:gd name="connsiteX10" fmla="*/ 158924 w 878349"/>
                  <a:gd name="connsiteY10" fmla="*/ 542931 h 546111"/>
                  <a:gd name="connsiteX11" fmla="*/ 152084 w 878349"/>
                  <a:gd name="connsiteY11" fmla="*/ 542242 h 546111"/>
                  <a:gd name="connsiteX12" fmla="*/ 0 w 878349"/>
                  <a:gd name="connsiteY12" fmla="*/ 355640 h 546111"/>
                  <a:gd name="connsiteX13" fmla="*/ 190471 w 878349"/>
                  <a:gd name="connsiteY13" fmla="*/ 165169 h 546111"/>
                  <a:gd name="connsiteX14" fmla="*/ 228858 w 878349"/>
                  <a:gd name="connsiteY14" fmla="*/ 169039 h 546111"/>
                  <a:gd name="connsiteX15" fmla="*/ 244320 w 878349"/>
                  <a:gd name="connsiteY15" fmla="*/ 173839 h 546111"/>
                  <a:gd name="connsiteX16" fmla="*/ 526204 w 878349"/>
                  <a:gd name="connsiteY16" fmla="*/ 3284 h 546111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4488 h 547315"/>
                  <a:gd name="connsiteX1" fmla="*/ 753041 w 878349"/>
                  <a:gd name="connsiteY1" fmla="*/ 287065 h 547315"/>
                  <a:gd name="connsiteX2" fmla="*/ 798544 w 878349"/>
                  <a:gd name="connsiteY2" fmla="*/ 296252 h 547315"/>
                  <a:gd name="connsiteX3" fmla="*/ 878349 w 878349"/>
                  <a:gd name="connsiteY3" fmla="*/ 416649 h 547315"/>
                  <a:gd name="connsiteX4" fmla="*/ 798544 w 878349"/>
                  <a:gd name="connsiteY4" fmla="*/ 537047 h 547315"/>
                  <a:gd name="connsiteX5" fmla="*/ 759827 w 878349"/>
                  <a:gd name="connsiteY5" fmla="*/ 544863 h 547315"/>
                  <a:gd name="connsiteX6" fmla="*/ 753908 w 878349"/>
                  <a:gd name="connsiteY6" fmla="*/ 547315 h 547315"/>
                  <a:gd name="connsiteX7" fmla="*/ 747683 w 878349"/>
                  <a:gd name="connsiteY7" fmla="*/ 547315 h 547315"/>
                  <a:gd name="connsiteX8" fmla="*/ 190471 w 878349"/>
                  <a:gd name="connsiteY8" fmla="*/ 547315 h 547315"/>
                  <a:gd name="connsiteX9" fmla="*/ 166602 w 878349"/>
                  <a:gd name="connsiteY9" fmla="*/ 547315 h 547315"/>
                  <a:gd name="connsiteX10" fmla="*/ 158924 w 878349"/>
                  <a:gd name="connsiteY10" fmla="*/ 544135 h 547315"/>
                  <a:gd name="connsiteX11" fmla="*/ 152084 w 878349"/>
                  <a:gd name="connsiteY11" fmla="*/ 543446 h 547315"/>
                  <a:gd name="connsiteX12" fmla="*/ 0 w 878349"/>
                  <a:gd name="connsiteY12" fmla="*/ 356844 h 547315"/>
                  <a:gd name="connsiteX13" fmla="*/ 190471 w 878349"/>
                  <a:gd name="connsiteY13" fmla="*/ 166373 h 547315"/>
                  <a:gd name="connsiteX14" fmla="*/ 228858 w 878349"/>
                  <a:gd name="connsiteY14" fmla="*/ 170243 h 547315"/>
                  <a:gd name="connsiteX15" fmla="*/ 244320 w 878349"/>
                  <a:gd name="connsiteY15" fmla="*/ 175043 h 547315"/>
                  <a:gd name="connsiteX16" fmla="*/ 526204 w 878349"/>
                  <a:gd name="connsiteY16" fmla="*/ 4488 h 547315"/>
                  <a:gd name="connsiteX0" fmla="*/ 526204 w 878349"/>
                  <a:gd name="connsiteY0" fmla="*/ 912 h 543739"/>
                  <a:gd name="connsiteX1" fmla="*/ 753041 w 878349"/>
                  <a:gd name="connsiteY1" fmla="*/ 283489 h 543739"/>
                  <a:gd name="connsiteX2" fmla="*/ 798544 w 878349"/>
                  <a:gd name="connsiteY2" fmla="*/ 292676 h 543739"/>
                  <a:gd name="connsiteX3" fmla="*/ 878349 w 878349"/>
                  <a:gd name="connsiteY3" fmla="*/ 413073 h 543739"/>
                  <a:gd name="connsiteX4" fmla="*/ 798544 w 878349"/>
                  <a:gd name="connsiteY4" fmla="*/ 533471 h 543739"/>
                  <a:gd name="connsiteX5" fmla="*/ 759827 w 878349"/>
                  <a:gd name="connsiteY5" fmla="*/ 541287 h 543739"/>
                  <a:gd name="connsiteX6" fmla="*/ 753908 w 878349"/>
                  <a:gd name="connsiteY6" fmla="*/ 543739 h 543739"/>
                  <a:gd name="connsiteX7" fmla="*/ 747683 w 878349"/>
                  <a:gd name="connsiteY7" fmla="*/ 543739 h 543739"/>
                  <a:gd name="connsiteX8" fmla="*/ 190471 w 878349"/>
                  <a:gd name="connsiteY8" fmla="*/ 543739 h 543739"/>
                  <a:gd name="connsiteX9" fmla="*/ 166602 w 878349"/>
                  <a:gd name="connsiteY9" fmla="*/ 543739 h 543739"/>
                  <a:gd name="connsiteX10" fmla="*/ 158924 w 878349"/>
                  <a:gd name="connsiteY10" fmla="*/ 540559 h 543739"/>
                  <a:gd name="connsiteX11" fmla="*/ 152084 w 878349"/>
                  <a:gd name="connsiteY11" fmla="*/ 539870 h 543739"/>
                  <a:gd name="connsiteX12" fmla="*/ 0 w 878349"/>
                  <a:gd name="connsiteY12" fmla="*/ 353268 h 543739"/>
                  <a:gd name="connsiteX13" fmla="*/ 190471 w 878349"/>
                  <a:gd name="connsiteY13" fmla="*/ 162797 h 543739"/>
                  <a:gd name="connsiteX14" fmla="*/ 228858 w 878349"/>
                  <a:gd name="connsiteY14" fmla="*/ 166667 h 543739"/>
                  <a:gd name="connsiteX15" fmla="*/ 244320 w 878349"/>
                  <a:gd name="connsiteY15" fmla="*/ 171467 h 543739"/>
                  <a:gd name="connsiteX16" fmla="*/ 526204 w 878349"/>
                  <a:gd name="connsiteY16" fmla="*/ 912 h 543739"/>
                  <a:gd name="connsiteX0" fmla="*/ 526204 w 878349"/>
                  <a:gd name="connsiteY0" fmla="*/ 2110 h 544937"/>
                  <a:gd name="connsiteX1" fmla="*/ 753041 w 878349"/>
                  <a:gd name="connsiteY1" fmla="*/ 284687 h 544937"/>
                  <a:gd name="connsiteX2" fmla="*/ 798544 w 878349"/>
                  <a:gd name="connsiteY2" fmla="*/ 293874 h 544937"/>
                  <a:gd name="connsiteX3" fmla="*/ 878349 w 878349"/>
                  <a:gd name="connsiteY3" fmla="*/ 414271 h 544937"/>
                  <a:gd name="connsiteX4" fmla="*/ 798544 w 878349"/>
                  <a:gd name="connsiteY4" fmla="*/ 534669 h 544937"/>
                  <a:gd name="connsiteX5" fmla="*/ 759827 w 878349"/>
                  <a:gd name="connsiteY5" fmla="*/ 542485 h 544937"/>
                  <a:gd name="connsiteX6" fmla="*/ 753908 w 878349"/>
                  <a:gd name="connsiteY6" fmla="*/ 544937 h 544937"/>
                  <a:gd name="connsiteX7" fmla="*/ 747683 w 878349"/>
                  <a:gd name="connsiteY7" fmla="*/ 544937 h 544937"/>
                  <a:gd name="connsiteX8" fmla="*/ 190471 w 878349"/>
                  <a:gd name="connsiteY8" fmla="*/ 544937 h 544937"/>
                  <a:gd name="connsiteX9" fmla="*/ 166602 w 878349"/>
                  <a:gd name="connsiteY9" fmla="*/ 544937 h 544937"/>
                  <a:gd name="connsiteX10" fmla="*/ 158924 w 878349"/>
                  <a:gd name="connsiteY10" fmla="*/ 541757 h 544937"/>
                  <a:gd name="connsiteX11" fmla="*/ 152084 w 878349"/>
                  <a:gd name="connsiteY11" fmla="*/ 541068 h 544937"/>
                  <a:gd name="connsiteX12" fmla="*/ 0 w 878349"/>
                  <a:gd name="connsiteY12" fmla="*/ 354466 h 544937"/>
                  <a:gd name="connsiteX13" fmla="*/ 190471 w 878349"/>
                  <a:gd name="connsiteY13" fmla="*/ 163995 h 544937"/>
                  <a:gd name="connsiteX14" fmla="*/ 228858 w 878349"/>
                  <a:gd name="connsiteY14" fmla="*/ 167865 h 544937"/>
                  <a:gd name="connsiteX15" fmla="*/ 244320 w 878349"/>
                  <a:gd name="connsiteY15" fmla="*/ 172665 h 544937"/>
                  <a:gd name="connsiteX16" fmla="*/ 526204 w 878349"/>
                  <a:gd name="connsiteY16" fmla="*/ 2110 h 544937"/>
                  <a:gd name="connsiteX0" fmla="*/ 526204 w 878349"/>
                  <a:gd name="connsiteY0" fmla="*/ 2045 h 544872"/>
                  <a:gd name="connsiteX1" fmla="*/ 753041 w 878349"/>
                  <a:gd name="connsiteY1" fmla="*/ 284622 h 544872"/>
                  <a:gd name="connsiteX2" fmla="*/ 798544 w 878349"/>
                  <a:gd name="connsiteY2" fmla="*/ 293809 h 544872"/>
                  <a:gd name="connsiteX3" fmla="*/ 878349 w 878349"/>
                  <a:gd name="connsiteY3" fmla="*/ 414206 h 544872"/>
                  <a:gd name="connsiteX4" fmla="*/ 798544 w 878349"/>
                  <a:gd name="connsiteY4" fmla="*/ 534604 h 544872"/>
                  <a:gd name="connsiteX5" fmla="*/ 759827 w 878349"/>
                  <a:gd name="connsiteY5" fmla="*/ 542420 h 544872"/>
                  <a:gd name="connsiteX6" fmla="*/ 753908 w 878349"/>
                  <a:gd name="connsiteY6" fmla="*/ 544872 h 544872"/>
                  <a:gd name="connsiteX7" fmla="*/ 747683 w 878349"/>
                  <a:gd name="connsiteY7" fmla="*/ 544872 h 544872"/>
                  <a:gd name="connsiteX8" fmla="*/ 190471 w 878349"/>
                  <a:gd name="connsiteY8" fmla="*/ 544872 h 544872"/>
                  <a:gd name="connsiteX9" fmla="*/ 166602 w 878349"/>
                  <a:gd name="connsiteY9" fmla="*/ 544872 h 544872"/>
                  <a:gd name="connsiteX10" fmla="*/ 158924 w 878349"/>
                  <a:gd name="connsiteY10" fmla="*/ 541692 h 544872"/>
                  <a:gd name="connsiteX11" fmla="*/ 152084 w 878349"/>
                  <a:gd name="connsiteY11" fmla="*/ 541003 h 544872"/>
                  <a:gd name="connsiteX12" fmla="*/ 0 w 878349"/>
                  <a:gd name="connsiteY12" fmla="*/ 354401 h 544872"/>
                  <a:gd name="connsiteX13" fmla="*/ 190471 w 878349"/>
                  <a:gd name="connsiteY13" fmla="*/ 163930 h 544872"/>
                  <a:gd name="connsiteX14" fmla="*/ 228858 w 878349"/>
                  <a:gd name="connsiteY14" fmla="*/ 167800 h 544872"/>
                  <a:gd name="connsiteX15" fmla="*/ 244320 w 878349"/>
                  <a:gd name="connsiteY15" fmla="*/ 172600 h 544872"/>
                  <a:gd name="connsiteX16" fmla="*/ 526204 w 878349"/>
                  <a:gd name="connsiteY16" fmla="*/ 2045 h 544872"/>
                  <a:gd name="connsiteX0" fmla="*/ 526204 w 878349"/>
                  <a:gd name="connsiteY0" fmla="*/ 3099 h 545926"/>
                  <a:gd name="connsiteX1" fmla="*/ 753041 w 878349"/>
                  <a:gd name="connsiteY1" fmla="*/ 285676 h 545926"/>
                  <a:gd name="connsiteX2" fmla="*/ 798544 w 878349"/>
                  <a:gd name="connsiteY2" fmla="*/ 294863 h 545926"/>
                  <a:gd name="connsiteX3" fmla="*/ 878349 w 878349"/>
                  <a:gd name="connsiteY3" fmla="*/ 415260 h 545926"/>
                  <a:gd name="connsiteX4" fmla="*/ 798544 w 878349"/>
                  <a:gd name="connsiteY4" fmla="*/ 535658 h 545926"/>
                  <a:gd name="connsiteX5" fmla="*/ 759827 w 878349"/>
                  <a:gd name="connsiteY5" fmla="*/ 543474 h 545926"/>
                  <a:gd name="connsiteX6" fmla="*/ 753908 w 878349"/>
                  <a:gd name="connsiteY6" fmla="*/ 545926 h 545926"/>
                  <a:gd name="connsiteX7" fmla="*/ 747683 w 878349"/>
                  <a:gd name="connsiteY7" fmla="*/ 545926 h 545926"/>
                  <a:gd name="connsiteX8" fmla="*/ 190471 w 878349"/>
                  <a:gd name="connsiteY8" fmla="*/ 545926 h 545926"/>
                  <a:gd name="connsiteX9" fmla="*/ 166602 w 878349"/>
                  <a:gd name="connsiteY9" fmla="*/ 545926 h 545926"/>
                  <a:gd name="connsiteX10" fmla="*/ 158924 w 878349"/>
                  <a:gd name="connsiteY10" fmla="*/ 542746 h 545926"/>
                  <a:gd name="connsiteX11" fmla="*/ 152084 w 878349"/>
                  <a:gd name="connsiteY11" fmla="*/ 542057 h 545926"/>
                  <a:gd name="connsiteX12" fmla="*/ 0 w 878349"/>
                  <a:gd name="connsiteY12" fmla="*/ 355455 h 545926"/>
                  <a:gd name="connsiteX13" fmla="*/ 190471 w 878349"/>
                  <a:gd name="connsiteY13" fmla="*/ 164984 h 545926"/>
                  <a:gd name="connsiteX14" fmla="*/ 228858 w 878349"/>
                  <a:gd name="connsiteY14" fmla="*/ 168854 h 545926"/>
                  <a:gd name="connsiteX15" fmla="*/ 244320 w 878349"/>
                  <a:gd name="connsiteY15" fmla="*/ 173654 h 545926"/>
                  <a:gd name="connsiteX16" fmla="*/ 526204 w 878349"/>
                  <a:gd name="connsiteY16" fmla="*/ 3099 h 545926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798544 w 878349"/>
                  <a:gd name="connsiteY2" fmla="*/ 294587 h 545650"/>
                  <a:gd name="connsiteX3" fmla="*/ 878349 w 878349"/>
                  <a:gd name="connsiteY3" fmla="*/ 414984 h 545650"/>
                  <a:gd name="connsiteX4" fmla="*/ 798544 w 878349"/>
                  <a:gd name="connsiteY4" fmla="*/ 535382 h 545650"/>
                  <a:gd name="connsiteX5" fmla="*/ 759827 w 878349"/>
                  <a:gd name="connsiteY5" fmla="*/ 543198 h 545650"/>
                  <a:gd name="connsiteX6" fmla="*/ 753908 w 878349"/>
                  <a:gd name="connsiteY6" fmla="*/ 545650 h 545650"/>
                  <a:gd name="connsiteX7" fmla="*/ 747683 w 878349"/>
                  <a:gd name="connsiteY7" fmla="*/ 545650 h 545650"/>
                  <a:gd name="connsiteX8" fmla="*/ 190471 w 878349"/>
                  <a:gd name="connsiteY8" fmla="*/ 545650 h 545650"/>
                  <a:gd name="connsiteX9" fmla="*/ 166602 w 878349"/>
                  <a:gd name="connsiteY9" fmla="*/ 545650 h 545650"/>
                  <a:gd name="connsiteX10" fmla="*/ 158924 w 878349"/>
                  <a:gd name="connsiteY10" fmla="*/ 542470 h 545650"/>
                  <a:gd name="connsiteX11" fmla="*/ 152084 w 878349"/>
                  <a:gd name="connsiteY11" fmla="*/ 541781 h 545650"/>
                  <a:gd name="connsiteX12" fmla="*/ 0 w 878349"/>
                  <a:gd name="connsiteY12" fmla="*/ 355179 h 545650"/>
                  <a:gd name="connsiteX13" fmla="*/ 190471 w 878349"/>
                  <a:gd name="connsiteY13" fmla="*/ 164708 h 545650"/>
                  <a:gd name="connsiteX14" fmla="*/ 228858 w 878349"/>
                  <a:gd name="connsiteY14" fmla="*/ 168578 h 545650"/>
                  <a:gd name="connsiteX15" fmla="*/ 244320 w 878349"/>
                  <a:gd name="connsiteY15" fmla="*/ 173378 h 545650"/>
                  <a:gd name="connsiteX16" fmla="*/ 526204 w 878349"/>
                  <a:gd name="connsiteY16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53908 w 878349"/>
                  <a:gd name="connsiteY5" fmla="*/ 545650 h 545650"/>
                  <a:gd name="connsiteX6" fmla="*/ 747683 w 878349"/>
                  <a:gd name="connsiteY6" fmla="*/ 545650 h 545650"/>
                  <a:gd name="connsiteX7" fmla="*/ 190471 w 878349"/>
                  <a:gd name="connsiteY7" fmla="*/ 545650 h 545650"/>
                  <a:gd name="connsiteX8" fmla="*/ 166602 w 878349"/>
                  <a:gd name="connsiteY8" fmla="*/ 545650 h 545650"/>
                  <a:gd name="connsiteX9" fmla="*/ 158924 w 878349"/>
                  <a:gd name="connsiteY9" fmla="*/ 542470 h 545650"/>
                  <a:gd name="connsiteX10" fmla="*/ 152084 w 878349"/>
                  <a:gd name="connsiteY10" fmla="*/ 541781 h 545650"/>
                  <a:gd name="connsiteX11" fmla="*/ 0 w 878349"/>
                  <a:gd name="connsiteY11" fmla="*/ 355179 h 545650"/>
                  <a:gd name="connsiteX12" fmla="*/ 190471 w 878349"/>
                  <a:gd name="connsiteY12" fmla="*/ 164708 h 545650"/>
                  <a:gd name="connsiteX13" fmla="*/ 228858 w 878349"/>
                  <a:gd name="connsiteY13" fmla="*/ 168578 h 545650"/>
                  <a:gd name="connsiteX14" fmla="*/ 244320 w 878349"/>
                  <a:gd name="connsiteY14" fmla="*/ 173378 h 545650"/>
                  <a:gd name="connsiteX15" fmla="*/ 526204 w 878349"/>
                  <a:gd name="connsiteY15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59827 w 878349"/>
                  <a:gd name="connsiteY4" fmla="*/ 543198 h 545650"/>
                  <a:gd name="connsiteX5" fmla="*/ 747683 w 878349"/>
                  <a:gd name="connsiteY5" fmla="*/ 545650 h 545650"/>
                  <a:gd name="connsiteX6" fmla="*/ 190471 w 878349"/>
                  <a:gd name="connsiteY6" fmla="*/ 545650 h 545650"/>
                  <a:gd name="connsiteX7" fmla="*/ 166602 w 878349"/>
                  <a:gd name="connsiteY7" fmla="*/ 545650 h 545650"/>
                  <a:gd name="connsiteX8" fmla="*/ 158924 w 878349"/>
                  <a:gd name="connsiteY8" fmla="*/ 542470 h 545650"/>
                  <a:gd name="connsiteX9" fmla="*/ 152084 w 878349"/>
                  <a:gd name="connsiteY9" fmla="*/ 541781 h 545650"/>
                  <a:gd name="connsiteX10" fmla="*/ 0 w 878349"/>
                  <a:gd name="connsiteY10" fmla="*/ 355179 h 545650"/>
                  <a:gd name="connsiteX11" fmla="*/ 190471 w 878349"/>
                  <a:gd name="connsiteY11" fmla="*/ 164708 h 545650"/>
                  <a:gd name="connsiteX12" fmla="*/ 228858 w 878349"/>
                  <a:gd name="connsiteY12" fmla="*/ 168578 h 545650"/>
                  <a:gd name="connsiteX13" fmla="*/ 244320 w 878349"/>
                  <a:gd name="connsiteY13" fmla="*/ 173378 h 545650"/>
                  <a:gd name="connsiteX14" fmla="*/ 526204 w 878349"/>
                  <a:gd name="connsiteY14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98544 w 878349"/>
                  <a:gd name="connsiteY3" fmla="*/ 535382 h 545650"/>
                  <a:gd name="connsiteX4" fmla="*/ 747683 w 878349"/>
                  <a:gd name="connsiteY4" fmla="*/ 545650 h 545650"/>
                  <a:gd name="connsiteX5" fmla="*/ 190471 w 878349"/>
                  <a:gd name="connsiteY5" fmla="*/ 545650 h 545650"/>
                  <a:gd name="connsiteX6" fmla="*/ 166602 w 878349"/>
                  <a:gd name="connsiteY6" fmla="*/ 545650 h 545650"/>
                  <a:gd name="connsiteX7" fmla="*/ 158924 w 878349"/>
                  <a:gd name="connsiteY7" fmla="*/ 542470 h 545650"/>
                  <a:gd name="connsiteX8" fmla="*/ 152084 w 878349"/>
                  <a:gd name="connsiteY8" fmla="*/ 541781 h 545650"/>
                  <a:gd name="connsiteX9" fmla="*/ 0 w 878349"/>
                  <a:gd name="connsiteY9" fmla="*/ 355179 h 545650"/>
                  <a:gd name="connsiteX10" fmla="*/ 190471 w 878349"/>
                  <a:gd name="connsiteY10" fmla="*/ 164708 h 545650"/>
                  <a:gd name="connsiteX11" fmla="*/ 228858 w 878349"/>
                  <a:gd name="connsiteY11" fmla="*/ 168578 h 545650"/>
                  <a:gd name="connsiteX12" fmla="*/ 244320 w 878349"/>
                  <a:gd name="connsiteY12" fmla="*/ 173378 h 545650"/>
                  <a:gd name="connsiteX13" fmla="*/ 526204 w 878349"/>
                  <a:gd name="connsiteY13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49"/>
                  <a:gd name="connsiteY0" fmla="*/ 2823 h 545650"/>
                  <a:gd name="connsiteX1" fmla="*/ 753041 w 878349"/>
                  <a:gd name="connsiteY1" fmla="*/ 285400 h 545650"/>
                  <a:gd name="connsiteX2" fmla="*/ 878349 w 878349"/>
                  <a:gd name="connsiteY2" fmla="*/ 414984 h 545650"/>
                  <a:gd name="connsiteX3" fmla="*/ 747683 w 878349"/>
                  <a:gd name="connsiteY3" fmla="*/ 545650 h 545650"/>
                  <a:gd name="connsiteX4" fmla="*/ 190471 w 878349"/>
                  <a:gd name="connsiteY4" fmla="*/ 545650 h 545650"/>
                  <a:gd name="connsiteX5" fmla="*/ 166602 w 878349"/>
                  <a:gd name="connsiteY5" fmla="*/ 545650 h 545650"/>
                  <a:gd name="connsiteX6" fmla="*/ 158924 w 878349"/>
                  <a:gd name="connsiteY6" fmla="*/ 542470 h 545650"/>
                  <a:gd name="connsiteX7" fmla="*/ 152084 w 878349"/>
                  <a:gd name="connsiteY7" fmla="*/ 541781 h 545650"/>
                  <a:gd name="connsiteX8" fmla="*/ 0 w 878349"/>
                  <a:gd name="connsiteY8" fmla="*/ 355179 h 545650"/>
                  <a:gd name="connsiteX9" fmla="*/ 190471 w 878349"/>
                  <a:gd name="connsiteY9" fmla="*/ 164708 h 545650"/>
                  <a:gd name="connsiteX10" fmla="*/ 228858 w 878349"/>
                  <a:gd name="connsiteY10" fmla="*/ 168578 h 545650"/>
                  <a:gd name="connsiteX11" fmla="*/ 244320 w 878349"/>
                  <a:gd name="connsiteY11" fmla="*/ 173378 h 545650"/>
                  <a:gd name="connsiteX12" fmla="*/ 526204 w 878349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60"/>
                  <a:gd name="connsiteY0" fmla="*/ 2823 h 545650"/>
                  <a:gd name="connsiteX1" fmla="*/ 753041 w 878360"/>
                  <a:gd name="connsiteY1" fmla="*/ 285400 h 545650"/>
                  <a:gd name="connsiteX2" fmla="*/ 878349 w 878360"/>
                  <a:gd name="connsiteY2" fmla="*/ 414984 h 545650"/>
                  <a:gd name="connsiteX3" fmla="*/ 747683 w 878360"/>
                  <a:gd name="connsiteY3" fmla="*/ 545650 h 545650"/>
                  <a:gd name="connsiteX4" fmla="*/ 190471 w 878360"/>
                  <a:gd name="connsiteY4" fmla="*/ 545650 h 545650"/>
                  <a:gd name="connsiteX5" fmla="*/ 166602 w 878360"/>
                  <a:gd name="connsiteY5" fmla="*/ 545650 h 545650"/>
                  <a:gd name="connsiteX6" fmla="*/ 158924 w 878360"/>
                  <a:gd name="connsiteY6" fmla="*/ 542470 h 545650"/>
                  <a:gd name="connsiteX7" fmla="*/ 152084 w 878360"/>
                  <a:gd name="connsiteY7" fmla="*/ 541781 h 545650"/>
                  <a:gd name="connsiteX8" fmla="*/ 0 w 878360"/>
                  <a:gd name="connsiteY8" fmla="*/ 355179 h 545650"/>
                  <a:gd name="connsiteX9" fmla="*/ 190471 w 878360"/>
                  <a:gd name="connsiteY9" fmla="*/ 164708 h 545650"/>
                  <a:gd name="connsiteX10" fmla="*/ 228858 w 878360"/>
                  <a:gd name="connsiteY10" fmla="*/ 168578 h 545650"/>
                  <a:gd name="connsiteX11" fmla="*/ 244320 w 878360"/>
                  <a:gd name="connsiteY11" fmla="*/ 173378 h 545650"/>
                  <a:gd name="connsiteX12" fmla="*/ 526204 w 878360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81"/>
                  <a:gd name="connsiteY0" fmla="*/ 2823 h 545650"/>
                  <a:gd name="connsiteX1" fmla="*/ 753041 w 878381"/>
                  <a:gd name="connsiteY1" fmla="*/ 285400 h 545650"/>
                  <a:gd name="connsiteX2" fmla="*/ 878349 w 878381"/>
                  <a:gd name="connsiteY2" fmla="*/ 414984 h 545650"/>
                  <a:gd name="connsiteX3" fmla="*/ 747683 w 878381"/>
                  <a:gd name="connsiteY3" fmla="*/ 545650 h 545650"/>
                  <a:gd name="connsiteX4" fmla="*/ 190471 w 878381"/>
                  <a:gd name="connsiteY4" fmla="*/ 545650 h 545650"/>
                  <a:gd name="connsiteX5" fmla="*/ 166602 w 878381"/>
                  <a:gd name="connsiteY5" fmla="*/ 545650 h 545650"/>
                  <a:gd name="connsiteX6" fmla="*/ 158924 w 878381"/>
                  <a:gd name="connsiteY6" fmla="*/ 542470 h 545650"/>
                  <a:gd name="connsiteX7" fmla="*/ 152084 w 878381"/>
                  <a:gd name="connsiteY7" fmla="*/ 541781 h 545650"/>
                  <a:gd name="connsiteX8" fmla="*/ 0 w 878381"/>
                  <a:gd name="connsiteY8" fmla="*/ 355179 h 545650"/>
                  <a:gd name="connsiteX9" fmla="*/ 190471 w 878381"/>
                  <a:gd name="connsiteY9" fmla="*/ 164708 h 545650"/>
                  <a:gd name="connsiteX10" fmla="*/ 228858 w 878381"/>
                  <a:gd name="connsiteY10" fmla="*/ 168578 h 545650"/>
                  <a:gd name="connsiteX11" fmla="*/ 244320 w 878381"/>
                  <a:gd name="connsiteY11" fmla="*/ 173378 h 545650"/>
                  <a:gd name="connsiteX12" fmla="*/ 526204 w 878381"/>
                  <a:gd name="connsiteY12" fmla="*/ 2823 h 545650"/>
                  <a:gd name="connsiteX0" fmla="*/ 526204 w 878351"/>
                  <a:gd name="connsiteY0" fmla="*/ 2823 h 545650"/>
                  <a:gd name="connsiteX1" fmla="*/ 753041 w 878351"/>
                  <a:gd name="connsiteY1" fmla="*/ 285400 h 545650"/>
                  <a:gd name="connsiteX2" fmla="*/ 878349 w 878351"/>
                  <a:gd name="connsiteY2" fmla="*/ 414984 h 545650"/>
                  <a:gd name="connsiteX3" fmla="*/ 747683 w 878351"/>
                  <a:gd name="connsiteY3" fmla="*/ 545650 h 545650"/>
                  <a:gd name="connsiteX4" fmla="*/ 190471 w 878351"/>
                  <a:gd name="connsiteY4" fmla="*/ 545650 h 545650"/>
                  <a:gd name="connsiteX5" fmla="*/ 166602 w 878351"/>
                  <a:gd name="connsiteY5" fmla="*/ 545650 h 545650"/>
                  <a:gd name="connsiteX6" fmla="*/ 158924 w 878351"/>
                  <a:gd name="connsiteY6" fmla="*/ 542470 h 545650"/>
                  <a:gd name="connsiteX7" fmla="*/ 152084 w 878351"/>
                  <a:gd name="connsiteY7" fmla="*/ 541781 h 545650"/>
                  <a:gd name="connsiteX8" fmla="*/ 0 w 878351"/>
                  <a:gd name="connsiteY8" fmla="*/ 355179 h 545650"/>
                  <a:gd name="connsiteX9" fmla="*/ 190471 w 878351"/>
                  <a:gd name="connsiteY9" fmla="*/ 164708 h 545650"/>
                  <a:gd name="connsiteX10" fmla="*/ 228858 w 878351"/>
                  <a:gd name="connsiteY10" fmla="*/ 168578 h 545650"/>
                  <a:gd name="connsiteX11" fmla="*/ 244320 w 878351"/>
                  <a:gd name="connsiteY11" fmla="*/ 173378 h 545650"/>
                  <a:gd name="connsiteX12" fmla="*/ 526204 w 878351"/>
                  <a:gd name="connsiteY12" fmla="*/ 2823 h 545650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6204 w 878349"/>
                  <a:gd name="connsiteY0" fmla="*/ 2823 h 545651"/>
                  <a:gd name="connsiteX1" fmla="*/ 753041 w 878349"/>
                  <a:gd name="connsiteY1" fmla="*/ 285400 h 545651"/>
                  <a:gd name="connsiteX2" fmla="*/ 878349 w 878349"/>
                  <a:gd name="connsiteY2" fmla="*/ 414984 h 545651"/>
                  <a:gd name="connsiteX3" fmla="*/ 747683 w 878349"/>
                  <a:gd name="connsiteY3" fmla="*/ 545650 h 545651"/>
                  <a:gd name="connsiteX4" fmla="*/ 190471 w 878349"/>
                  <a:gd name="connsiteY4" fmla="*/ 545650 h 545651"/>
                  <a:gd name="connsiteX5" fmla="*/ 166602 w 878349"/>
                  <a:gd name="connsiteY5" fmla="*/ 545650 h 545651"/>
                  <a:gd name="connsiteX6" fmla="*/ 158924 w 878349"/>
                  <a:gd name="connsiteY6" fmla="*/ 542470 h 545651"/>
                  <a:gd name="connsiteX7" fmla="*/ 152084 w 878349"/>
                  <a:gd name="connsiteY7" fmla="*/ 541781 h 545651"/>
                  <a:gd name="connsiteX8" fmla="*/ 0 w 878349"/>
                  <a:gd name="connsiteY8" fmla="*/ 355179 h 545651"/>
                  <a:gd name="connsiteX9" fmla="*/ 190471 w 878349"/>
                  <a:gd name="connsiteY9" fmla="*/ 164708 h 545651"/>
                  <a:gd name="connsiteX10" fmla="*/ 228858 w 878349"/>
                  <a:gd name="connsiteY10" fmla="*/ 168578 h 545651"/>
                  <a:gd name="connsiteX11" fmla="*/ 244320 w 878349"/>
                  <a:gd name="connsiteY11" fmla="*/ 173378 h 545651"/>
                  <a:gd name="connsiteX12" fmla="*/ 526204 w 878349"/>
                  <a:gd name="connsiteY12" fmla="*/ 2823 h 545651"/>
                  <a:gd name="connsiteX0" fmla="*/ 527585 w 879730"/>
                  <a:gd name="connsiteY0" fmla="*/ 2823 h 545651"/>
                  <a:gd name="connsiteX1" fmla="*/ 754422 w 879730"/>
                  <a:gd name="connsiteY1" fmla="*/ 285400 h 545651"/>
                  <a:gd name="connsiteX2" fmla="*/ 879730 w 879730"/>
                  <a:gd name="connsiteY2" fmla="*/ 414984 h 545651"/>
                  <a:gd name="connsiteX3" fmla="*/ 749064 w 879730"/>
                  <a:gd name="connsiteY3" fmla="*/ 545650 h 545651"/>
                  <a:gd name="connsiteX4" fmla="*/ 191852 w 879730"/>
                  <a:gd name="connsiteY4" fmla="*/ 545650 h 545651"/>
                  <a:gd name="connsiteX5" fmla="*/ 167983 w 879730"/>
                  <a:gd name="connsiteY5" fmla="*/ 545650 h 545651"/>
                  <a:gd name="connsiteX6" fmla="*/ 160305 w 879730"/>
                  <a:gd name="connsiteY6" fmla="*/ 542470 h 545651"/>
                  <a:gd name="connsiteX7" fmla="*/ 153465 w 879730"/>
                  <a:gd name="connsiteY7" fmla="*/ 541781 h 545651"/>
                  <a:gd name="connsiteX8" fmla="*/ 1381 w 879730"/>
                  <a:gd name="connsiteY8" fmla="*/ 355179 h 545651"/>
                  <a:gd name="connsiteX9" fmla="*/ 230239 w 879730"/>
                  <a:gd name="connsiteY9" fmla="*/ 168578 h 545651"/>
                  <a:gd name="connsiteX10" fmla="*/ 245701 w 879730"/>
                  <a:gd name="connsiteY10" fmla="*/ 173378 h 545651"/>
                  <a:gd name="connsiteX11" fmla="*/ 527585 w 879730"/>
                  <a:gd name="connsiteY11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8098 w 880243"/>
                  <a:gd name="connsiteY0" fmla="*/ 2823 h 545651"/>
                  <a:gd name="connsiteX1" fmla="*/ 754935 w 880243"/>
                  <a:gd name="connsiteY1" fmla="*/ 285400 h 545651"/>
                  <a:gd name="connsiteX2" fmla="*/ 880243 w 880243"/>
                  <a:gd name="connsiteY2" fmla="*/ 414984 h 545651"/>
                  <a:gd name="connsiteX3" fmla="*/ 749577 w 880243"/>
                  <a:gd name="connsiteY3" fmla="*/ 545650 h 545651"/>
                  <a:gd name="connsiteX4" fmla="*/ 192365 w 880243"/>
                  <a:gd name="connsiteY4" fmla="*/ 545650 h 545651"/>
                  <a:gd name="connsiteX5" fmla="*/ 168496 w 880243"/>
                  <a:gd name="connsiteY5" fmla="*/ 545650 h 545651"/>
                  <a:gd name="connsiteX6" fmla="*/ 160818 w 880243"/>
                  <a:gd name="connsiteY6" fmla="*/ 542470 h 545651"/>
                  <a:gd name="connsiteX7" fmla="*/ 153978 w 880243"/>
                  <a:gd name="connsiteY7" fmla="*/ 541781 h 545651"/>
                  <a:gd name="connsiteX8" fmla="*/ 1894 w 880243"/>
                  <a:gd name="connsiteY8" fmla="*/ 355179 h 545651"/>
                  <a:gd name="connsiteX9" fmla="*/ 246214 w 880243"/>
                  <a:gd name="connsiteY9" fmla="*/ 173378 h 545651"/>
                  <a:gd name="connsiteX10" fmla="*/ 528098 w 880243"/>
                  <a:gd name="connsiteY10" fmla="*/ 2823 h 545651"/>
                  <a:gd name="connsiteX0" fmla="*/ 526208 w 878353"/>
                  <a:gd name="connsiteY0" fmla="*/ 2823 h 545651"/>
                  <a:gd name="connsiteX1" fmla="*/ 753045 w 878353"/>
                  <a:gd name="connsiteY1" fmla="*/ 285400 h 545651"/>
                  <a:gd name="connsiteX2" fmla="*/ 878353 w 878353"/>
                  <a:gd name="connsiteY2" fmla="*/ 414984 h 545651"/>
                  <a:gd name="connsiteX3" fmla="*/ 747687 w 878353"/>
                  <a:gd name="connsiteY3" fmla="*/ 545650 h 545651"/>
                  <a:gd name="connsiteX4" fmla="*/ 190475 w 878353"/>
                  <a:gd name="connsiteY4" fmla="*/ 545650 h 545651"/>
                  <a:gd name="connsiteX5" fmla="*/ 166606 w 878353"/>
                  <a:gd name="connsiteY5" fmla="*/ 545650 h 545651"/>
                  <a:gd name="connsiteX6" fmla="*/ 158928 w 878353"/>
                  <a:gd name="connsiteY6" fmla="*/ 542470 h 545651"/>
                  <a:gd name="connsiteX7" fmla="*/ 152088 w 878353"/>
                  <a:gd name="connsiteY7" fmla="*/ 541781 h 545651"/>
                  <a:gd name="connsiteX8" fmla="*/ 4 w 878353"/>
                  <a:gd name="connsiteY8" fmla="*/ 355179 h 545651"/>
                  <a:gd name="connsiteX9" fmla="*/ 244324 w 878353"/>
                  <a:gd name="connsiteY9" fmla="*/ 173378 h 545651"/>
                  <a:gd name="connsiteX10" fmla="*/ 526208 w 878353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66614 w 878361"/>
                  <a:gd name="connsiteY5" fmla="*/ 545650 h 545651"/>
                  <a:gd name="connsiteX6" fmla="*/ 158936 w 878361"/>
                  <a:gd name="connsiteY6" fmla="*/ 542470 h 545651"/>
                  <a:gd name="connsiteX7" fmla="*/ 152096 w 878361"/>
                  <a:gd name="connsiteY7" fmla="*/ 541781 h 545651"/>
                  <a:gd name="connsiteX8" fmla="*/ 12 w 878361"/>
                  <a:gd name="connsiteY8" fmla="*/ 355179 h 545651"/>
                  <a:gd name="connsiteX9" fmla="*/ 244332 w 878361"/>
                  <a:gd name="connsiteY9" fmla="*/ 173378 h 545651"/>
                  <a:gd name="connsiteX10" fmla="*/ 526216 w 878361"/>
                  <a:gd name="connsiteY10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8936 w 878361"/>
                  <a:gd name="connsiteY5" fmla="*/ 542470 h 545651"/>
                  <a:gd name="connsiteX6" fmla="*/ 152096 w 878361"/>
                  <a:gd name="connsiteY6" fmla="*/ 541781 h 545651"/>
                  <a:gd name="connsiteX7" fmla="*/ 12 w 878361"/>
                  <a:gd name="connsiteY7" fmla="*/ 355179 h 545651"/>
                  <a:gd name="connsiteX8" fmla="*/ 244332 w 878361"/>
                  <a:gd name="connsiteY8" fmla="*/ 173378 h 545651"/>
                  <a:gd name="connsiteX9" fmla="*/ 526216 w 878361"/>
                  <a:gd name="connsiteY9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52096 w 878361"/>
                  <a:gd name="connsiteY5" fmla="*/ 541781 h 545651"/>
                  <a:gd name="connsiteX6" fmla="*/ 12 w 878361"/>
                  <a:gd name="connsiteY6" fmla="*/ 355179 h 545651"/>
                  <a:gd name="connsiteX7" fmla="*/ 244332 w 878361"/>
                  <a:gd name="connsiteY7" fmla="*/ 173378 h 545651"/>
                  <a:gd name="connsiteX8" fmla="*/ 526216 w 878361"/>
                  <a:gd name="connsiteY8" fmla="*/ 2823 h 545651"/>
                  <a:gd name="connsiteX0" fmla="*/ 526216 w 878361"/>
                  <a:gd name="connsiteY0" fmla="*/ 2823 h 545651"/>
                  <a:gd name="connsiteX1" fmla="*/ 753053 w 878361"/>
                  <a:gd name="connsiteY1" fmla="*/ 285400 h 545651"/>
                  <a:gd name="connsiteX2" fmla="*/ 878361 w 878361"/>
                  <a:gd name="connsiteY2" fmla="*/ 414984 h 545651"/>
                  <a:gd name="connsiteX3" fmla="*/ 747695 w 878361"/>
                  <a:gd name="connsiteY3" fmla="*/ 545650 h 545651"/>
                  <a:gd name="connsiteX4" fmla="*/ 190483 w 878361"/>
                  <a:gd name="connsiteY4" fmla="*/ 545650 h 545651"/>
                  <a:gd name="connsiteX5" fmla="*/ 12 w 878361"/>
                  <a:gd name="connsiteY5" fmla="*/ 355179 h 545651"/>
                  <a:gd name="connsiteX6" fmla="*/ 244332 w 878361"/>
                  <a:gd name="connsiteY6" fmla="*/ 173378 h 545651"/>
                  <a:gd name="connsiteX7" fmla="*/ 526216 w 878361"/>
                  <a:gd name="connsiteY7" fmla="*/ 2823 h 545651"/>
                  <a:gd name="connsiteX0" fmla="*/ 528231 w 880376"/>
                  <a:gd name="connsiteY0" fmla="*/ 2823 h 545651"/>
                  <a:gd name="connsiteX1" fmla="*/ 755068 w 880376"/>
                  <a:gd name="connsiteY1" fmla="*/ 285400 h 545651"/>
                  <a:gd name="connsiteX2" fmla="*/ 880376 w 880376"/>
                  <a:gd name="connsiteY2" fmla="*/ 414984 h 545651"/>
                  <a:gd name="connsiteX3" fmla="*/ 749710 w 880376"/>
                  <a:gd name="connsiteY3" fmla="*/ 545650 h 545651"/>
                  <a:gd name="connsiteX4" fmla="*/ 192498 w 880376"/>
                  <a:gd name="connsiteY4" fmla="*/ 545650 h 545651"/>
                  <a:gd name="connsiteX5" fmla="*/ 2027 w 880376"/>
                  <a:gd name="connsiteY5" fmla="*/ 355179 h 545651"/>
                  <a:gd name="connsiteX6" fmla="*/ 246347 w 880376"/>
                  <a:gd name="connsiteY6" fmla="*/ 173378 h 545651"/>
                  <a:gd name="connsiteX7" fmla="*/ 528231 w 880376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217 w 878362"/>
                  <a:gd name="connsiteY0" fmla="*/ 2823 h 545651"/>
                  <a:gd name="connsiteX1" fmla="*/ 753054 w 878362"/>
                  <a:gd name="connsiteY1" fmla="*/ 285400 h 545651"/>
                  <a:gd name="connsiteX2" fmla="*/ 878362 w 878362"/>
                  <a:gd name="connsiteY2" fmla="*/ 414984 h 545651"/>
                  <a:gd name="connsiteX3" fmla="*/ 747696 w 878362"/>
                  <a:gd name="connsiteY3" fmla="*/ 545650 h 545651"/>
                  <a:gd name="connsiteX4" fmla="*/ 190484 w 878362"/>
                  <a:gd name="connsiteY4" fmla="*/ 545650 h 545651"/>
                  <a:gd name="connsiteX5" fmla="*/ 13 w 878362"/>
                  <a:gd name="connsiteY5" fmla="*/ 355179 h 545651"/>
                  <a:gd name="connsiteX6" fmla="*/ 244333 w 878362"/>
                  <a:gd name="connsiteY6" fmla="*/ 173378 h 545651"/>
                  <a:gd name="connsiteX7" fmla="*/ 526217 w 878362"/>
                  <a:gd name="connsiteY7" fmla="*/ 2823 h 545651"/>
                  <a:gd name="connsiteX0" fmla="*/ 526245 w 878390"/>
                  <a:gd name="connsiteY0" fmla="*/ 2823 h 545651"/>
                  <a:gd name="connsiteX1" fmla="*/ 753082 w 878390"/>
                  <a:gd name="connsiteY1" fmla="*/ 285400 h 545651"/>
                  <a:gd name="connsiteX2" fmla="*/ 878390 w 878390"/>
                  <a:gd name="connsiteY2" fmla="*/ 414984 h 545651"/>
                  <a:gd name="connsiteX3" fmla="*/ 747724 w 878390"/>
                  <a:gd name="connsiteY3" fmla="*/ 545650 h 545651"/>
                  <a:gd name="connsiteX4" fmla="*/ 190512 w 878390"/>
                  <a:gd name="connsiteY4" fmla="*/ 545650 h 545651"/>
                  <a:gd name="connsiteX5" fmla="*/ 41 w 878390"/>
                  <a:gd name="connsiteY5" fmla="*/ 355179 h 545651"/>
                  <a:gd name="connsiteX6" fmla="*/ 244361 w 878390"/>
                  <a:gd name="connsiteY6" fmla="*/ 173378 h 545651"/>
                  <a:gd name="connsiteX7" fmla="*/ 526245 w 878390"/>
                  <a:gd name="connsiteY7" fmla="*/ 2823 h 545651"/>
                  <a:gd name="connsiteX0" fmla="*/ 526964 w 879109"/>
                  <a:gd name="connsiteY0" fmla="*/ 2823 h 545651"/>
                  <a:gd name="connsiteX1" fmla="*/ 753801 w 879109"/>
                  <a:gd name="connsiteY1" fmla="*/ 285400 h 545651"/>
                  <a:gd name="connsiteX2" fmla="*/ 879109 w 879109"/>
                  <a:gd name="connsiteY2" fmla="*/ 414984 h 545651"/>
                  <a:gd name="connsiteX3" fmla="*/ 748443 w 879109"/>
                  <a:gd name="connsiteY3" fmla="*/ 545650 h 545651"/>
                  <a:gd name="connsiteX4" fmla="*/ 191231 w 879109"/>
                  <a:gd name="connsiteY4" fmla="*/ 545650 h 545651"/>
                  <a:gd name="connsiteX5" fmla="*/ 760 w 879109"/>
                  <a:gd name="connsiteY5" fmla="*/ 355179 h 545651"/>
                  <a:gd name="connsiteX6" fmla="*/ 245080 w 879109"/>
                  <a:gd name="connsiteY6" fmla="*/ 173378 h 545651"/>
                  <a:gd name="connsiteX7" fmla="*/ 526964 w 879109"/>
                  <a:gd name="connsiteY7" fmla="*/ 2823 h 545651"/>
                  <a:gd name="connsiteX0" fmla="*/ 526721 w 878866"/>
                  <a:gd name="connsiteY0" fmla="*/ 2823 h 545651"/>
                  <a:gd name="connsiteX1" fmla="*/ 753558 w 878866"/>
                  <a:gd name="connsiteY1" fmla="*/ 285400 h 545651"/>
                  <a:gd name="connsiteX2" fmla="*/ 878866 w 878866"/>
                  <a:gd name="connsiteY2" fmla="*/ 414984 h 545651"/>
                  <a:gd name="connsiteX3" fmla="*/ 748200 w 878866"/>
                  <a:gd name="connsiteY3" fmla="*/ 545650 h 545651"/>
                  <a:gd name="connsiteX4" fmla="*/ 190988 w 878866"/>
                  <a:gd name="connsiteY4" fmla="*/ 545650 h 545651"/>
                  <a:gd name="connsiteX5" fmla="*/ 517 w 878866"/>
                  <a:gd name="connsiteY5" fmla="*/ 355179 h 545651"/>
                  <a:gd name="connsiteX6" fmla="*/ 244837 w 878866"/>
                  <a:gd name="connsiteY6" fmla="*/ 173378 h 545651"/>
                  <a:gd name="connsiteX7" fmla="*/ 526721 w 878866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  <a:gd name="connsiteX0" fmla="*/ 526246 w 878391"/>
                  <a:gd name="connsiteY0" fmla="*/ 2823 h 545651"/>
                  <a:gd name="connsiteX1" fmla="*/ 753083 w 878391"/>
                  <a:gd name="connsiteY1" fmla="*/ 285400 h 545651"/>
                  <a:gd name="connsiteX2" fmla="*/ 878391 w 878391"/>
                  <a:gd name="connsiteY2" fmla="*/ 414984 h 545651"/>
                  <a:gd name="connsiteX3" fmla="*/ 747725 w 878391"/>
                  <a:gd name="connsiteY3" fmla="*/ 545650 h 545651"/>
                  <a:gd name="connsiteX4" fmla="*/ 190513 w 878391"/>
                  <a:gd name="connsiteY4" fmla="*/ 545650 h 545651"/>
                  <a:gd name="connsiteX5" fmla="*/ 42 w 878391"/>
                  <a:gd name="connsiteY5" fmla="*/ 355179 h 545651"/>
                  <a:gd name="connsiteX6" fmla="*/ 244362 w 878391"/>
                  <a:gd name="connsiteY6" fmla="*/ 173378 h 545651"/>
                  <a:gd name="connsiteX7" fmla="*/ 526246 w 878391"/>
                  <a:gd name="connsiteY7" fmla="*/ 2823 h 545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8391" h="545651">
                    <a:moveTo>
                      <a:pt x="526246" y="2823"/>
                    </a:moveTo>
                    <a:cubicBezTo>
                      <a:pt x="663881" y="24023"/>
                      <a:pt x="772336" y="152517"/>
                      <a:pt x="753083" y="285400"/>
                    </a:cubicBezTo>
                    <a:cubicBezTo>
                      <a:pt x="852208" y="299089"/>
                      <a:pt x="878212" y="375742"/>
                      <a:pt x="878391" y="414984"/>
                    </a:cubicBezTo>
                    <a:cubicBezTo>
                      <a:pt x="878627" y="466609"/>
                      <a:pt x="833938" y="546043"/>
                      <a:pt x="747725" y="545650"/>
                    </a:cubicBezTo>
                    <a:lnTo>
                      <a:pt x="190513" y="545650"/>
                    </a:lnTo>
                    <a:cubicBezTo>
                      <a:pt x="77130" y="544985"/>
                      <a:pt x="2268" y="445667"/>
                      <a:pt x="42" y="355179"/>
                    </a:cubicBezTo>
                    <a:cubicBezTo>
                      <a:pt x="-2184" y="264691"/>
                      <a:pt x="84465" y="123521"/>
                      <a:pt x="244362" y="173378"/>
                    </a:cubicBezTo>
                    <a:cubicBezTo>
                      <a:pt x="271526" y="75658"/>
                      <a:pt x="394045" y="-17540"/>
                      <a:pt x="526246" y="2823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5710" tIns="140568" rIns="175710" bIns="1405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75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IN" sz="1921" b="1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A385601-8155-4550-9224-F0930CB64496}"/>
                  </a:ext>
                </a:extLst>
              </p:cNvPr>
              <p:cNvSpPr/>
              <p:nvPr/>
            </p:nvSpPr>
            <p:spPr bwMode="auto">
              <a:xfrm>
                <a:off x="11138157" y="3021086"/>
                <a:ext cx="205040" cy="148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6" name="Arrow: Up 275">
              <a:extLst>
                <a:ext uri="{FF2B5EF4-FFF2-40B4-BE49-F238E27FC236}">
                  <a16:creationId xmlns:a16="http://schemas.microsoft.com/office/drawing/2014/main" id="{7A9FB5B8-D87A-4426-AD99-85783A7A3DAA}"/>
                </a:ext>
              </a:extLst>
            </p:cNvPr>
            <p:cNvSpPr/>
            <p:nvPr/>
          </p:nvSpPr>
          <p:spPr bwMode="auto">
            <a:xfrm>
              <a:off x="8586063" y="3675127"/>
              <a:ext cx="217029" cy="438275"/>
            </a:xfrm>
            <a:prstGeom prst="upArrow">
              <a:avLst>
                <a:gd name="adj1" fmla="val 50000"/>
                <a:gd name="adj2" fmla="val 69446"/>
              </a:avLst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1A46DC0-E5F5-4D19-AC09-1B7259D3DEF7}"/>
              </a:ext>
            </a:extLst>
          </p:cNvPr>
          <p:cNvSpPr/>
          <p:nvPr/>
        </p:nvSpPr>
        <p:spPr bwMode="auto">
          <a:xfrm>
            <a:off x="1051865" y="440496"/>
            <a:ext cx="2229041" cy="51211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122EC9-4BE6-4275-B6F5-FAB3CC075C57}"/>
              </a:ext>
            </a:extLst>
          </p:cNvPr>
          <p:cNvGrpSpPr/>
          <p:nvPr/>
        </p:nvGrpSpPr>
        <p:grpSpPr>
          <a:xfrm>
            <a:off x="1387453" y="4718983"/>
            <a:ext cx="5790729" cy="845373"/>
            <a:chOff x="3208859" y="4070542"/>
            <a:chExt cx="1458309" cy="2411828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D812A5A-BE58-42E1-AE4A-94457317EAB0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9A4FE1A-EF3B-495E-94EC-48F4DD38E3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8E416E-1C6F-4416-A87E-0AB0742E9B12}"/>
              </a:ext>
            </a:extLst>
          </p:cNvPr>
          <p:cNvSpPr txBox="1"/>
          <p:nvPr/>
        </p:nvSpPr>
        <p:spPr>
          <a:xfrm>
            <a:off x="1315194" y="4683258"/>
            <a:ext cx="590503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Data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endParaRPr lang="en-US" sz="12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93D8E-8745-4118-ABB5-8A1BF65AAB3A}"/>
              </a:ext>
            </a:extLst>
          </p:cNvPr>
          <p:cNvSpPr txBox="1"/>
          <p:nvPr/>
        </p:nvSpPr>
        <p:spPr>
          <a:xfrm>
            <a:off x="2685960" y="5187609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stores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23FA23-FA38-485F-87B5-0144BA930CE4}"/>
              </a:ext>
            </a:extLst>
          </p:cNvPr>
          <p:cNvSpPr txBox="1"/>
          <p:nvPr/>
        </p:nvSpPr>
        <p:spPr>
          <a:xfrm>
            <a:off x="4877455" y="5203934"/>
            <a:ext cx="1125548" cy="323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Data sets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Graphic 25" descr="Table">
            <a:extLst>
              <a:ext uri="{FF2B5EF4-FFF2-40B4-BE49-F238E27FC236}">
                <a16:creationId xmlns:a16="http://schemas.microsoft.com/office/drawing/2014/main" id="{BE649CBD-899E-4599-83C4-7E9130D04EAE}"/>
              </a:ext>
            </a:extLst>
          </p:cNvPr>
          <p:cNvSpPr/>
          <p:nvPr/>
        </p:nvSpPr>
        <p:spPr>
          <a:xfrm>
            <a:off x="4536642" y="5102991"/>
            <a:ext cx="429196" cy="300437"/>
          </a:xfrm>
          <a:custGeom>
            <a:avLst/>
            <a:gdLst>
              <a:gd name="connsiteX0" fmla="*/ 397007 w 429196"/>
              <a:gd name="connsiteY0" fmla="*/ 96569 h 300437"/>
              <a:gd name="connsiteX1" fmla="*/ 289708 w 429196"/>
              <a:gd name="connsiteY1" fmla="*/ 96569 h 300437"/>
              <a:gd name="connsiteX2" fmla="*/ 289708 w 429196"/>
              <a:gd name="connsiteY2" fmla="*/ 32190 h 300437"/>
              <a:gd name="connsiteX3" fmla="*/ 397007 w 429196"/>
              <a:gd name="connsiteY3" fmla="*/ 32190 h 300437"/>
              <a:gd name="connsiteX4" fmla="*/ 397007 w 429196"/>
              <a:gd name="connsiteY4" fmla="*/ 96569 h 300437"/>
              <a:gd name="connsiteX5" fmla="*/ 397007 w 429196"/>
              <a:gd name="connsiteY5" fmla="*/ 182409 h 300437"/>
              <a:gd name="connsiteX6" fmla="*/ 289708 w 429196"/>
              <a:gd name="connsiteY6" fmla="*/ 182409 h 300437"/>
              <a:gd name="connsiteX7" fmla="*/ 289708 w 429196"/>
              <a:gd name="connsiteY7" fmla="*/ 118029 h 300437"/>
              <a:gd name="connsiteX8" fmla="*/ 397007 w 429196"/>
              <a:gd name="connsiteY8" fmla="*/ 118029 h 300437"/>
              <a:gd name="connsiteX9" fmla="*/ 397007 w 429196"/>
              <a:gd name="connsiteY9" fmla="*/ 182409 h 300437"/>
              <a:gd name="connsiteX10" fmla="*/ 397007 w 429196"/>
              <a:gd name="connsiteY10" fmla="*/ 268248 h 300437"/>
              <a:gd name="connsiteX11" fmla="*/ 289708 w 429196"/>
              <a:gd name="connsiteY11" fmla="*/ 268248 h 300437"/>
              <a:gd name="connsiteX12" fmla="*/ 289708 w 429196"/>
              <a:gd name="connsiteY12" fmla="*/ 203868 h 300437"/>
              <a:gd name="connsiteX13" fmla="*/ 397007 w 429196"/>
              <a:gd name="connsiteY13" fmla="*/ 203868 h 300437"/>
              <a:gd name="connsiteX14" fmla="*/ 397007 w 429196"/>
              <a:gd name="connsiteY14" fmla="*/ 268248 h 300437"/>
              <a:gd name="connsiteX15" fmla="*/ 160949 w 429196"/>
              <a:gd name="connsiteY15" fmla="*/ 268248 h 300437"/>
              <a:gd name="connsiteX16" fmla="*/ 160949 w 429196"/>
              <a:gd name="connsiteY16" fmla="*/ 203868 h 300437"/>
              <a:gd name="connsiteX17" fmla="*/ 268248 w 429196"/>
              <a:gd name="connsiteY17" fmla="*/ 203868 h 300437"/>
              <a:gd name="connsiteX18" fmla="*/ 268248 w 429196"/>
              <a:gd name="connsiteY18" fmla="*/ 268248 h 300437"/>
              <a:gd name="connsiteX19" fmla="*/ 160949 w 429196"/>
              <a:gd name="connsiteY19" fmla="*/ 268248 h 300437"/>
              <a:gd name="connsiteX20" fmla="*/ 32190 w 429196"/>
              <a:gd name="connsiteY20" fmla="*/ 268248 h 300437"/>
              <a:gd name="connsiteX21" fmla="*/ 32190 w 429196"/>
              <a:gd name="connsiteY21" fmla="*/ 203868 h 300437"/>
              <a:gd name="connsiteX22" fmla="*/ 139489 w 429196"/>
              <a:gd name="connsiteY22" fmla="*/ 203868 h 300437"/>
              <a:gd name="connsiteX23" fmla="*/ 139489 w 429196"/>
              <a:gd name="connsiteY23" fmla="*/ 268248 h 300437"/>
              <a:gd name="connsiteX24" fmla="*/ 32190 w 429196"/>
              <a:gd name="connsiteY24" fmla="*/ 268248 h 300437"/>
              <a:gd name="connsiteX25" fmla="*/ 32190 w 429196"/>
              <a:gd name="connsiteY25" fmla="*/ 118029 h 300437"/>
              <a:gd name="connsiteX26" fmla="*/ 139489 w 429196"/>
              <a:gd name="connsiteY26" fmla="*/ 118029 h 300437"/>
              <a:gd name="connsiteX27" fmla="*/ 139489 w 429196"/>
              <a:gd name="connsiteY27" fmla="*/ 182409 h 300437"/>
              <a:gd name="connsiteX28" fmla="*/ 32190 w 429196"/>
              <a:gd name="connsiteY28" fmla="*/ 182409 h 300437"/>
              <a:gd name="connsiteX29" fmla="*/ 32190 w 429196"/>
              <a:gd name="connsiteY29" fmla="*/ 118029 h 300437"/>
              <a:gd name="connsiteX30" fmla="*/ 32190 w 429196"/>
              <a:gd name="connsiteY30" fmla="*/ 32190 h 300437"/>
              <a:gd name="connsiteX31" fmla="*/ 139489 w 429196"/>
              <a:gd name="connsiteY31" fmla="*/ 32190 h 300437"/>
              <a:gd name="connsiteX32" fmla="*/ 139489 w 429196"/>
              <a:gd name="connsiteY32" fmla="*/ 96569 h 300437"/>
              <a:gd name="connsiteX33" fmla="*/ 32190 w 429196"/>
              <a:gd name="connsiteY33" fmla="*/ 96569 h 300437"/>
              <a:gd name="connsiteX34" fmla="*/ 32190 w 429196"/>
              <a:gd name="connsiteY34" fmla="*/ 32190 h 300437"/>
              <a:gd name="connsiteX35" fmla="*/ 268248 w 429196"/>
              <a:gd name="connsiteY35" fmla="*/ 118029 h 300437"/>
              <a:gd name="connsiteX36" fmla="*/ 268248 w 429196"/>
              <a:gd name="connsiteY36" fmla="*/ 182409 h 300437"/>
              <a:gd name="connsiteX37" fmla="*/ 160949 w 429196"/>
              <a:gd name="connsiteY37" fmla="*/ 182409 h 300437"/>
              <a:gd name="connsiteX38" fmla="*/ 160949 w 429196"/>
              <a:gd name="connsiteY38" fmla="*/ 118029 h 300437"/>
              <a:gd name="connsiteX39" fmla="*/ 268248 w 429196"/>
              <a:gd name="connsiteY39" fmla="*/ 118029 h 300437"/>
              <a:gd name="connsiteX40" fmla="*/ 268248 w 429196"/>
              <a:gd name="connsiteY40" fmla="*/ 32190 h 300437"/>
              <a:gd name="connsiteX41" fmla="*/ 268248 w 429196"/>
              <a:gd name="connsiteY41" fmla="*/ 96569 h 300437"/>
              <a:gd name="connsiteX42" fmla="*/ 160949 w 429196"/>
              <a:gd name="connsiteY42" fmla="*/ 96569 h 300437"/>
              <a:gd name="connsiteX43" fmla="*/ 160949 w 429196"/>
              <a:gd name="connsiteY43" fmla="*/ 32190 h 300437"/>
              <a:gd name="connsiteX44" fmla="*/ 268248 w 429196"/>
              <a:gd name="connsiteY44" fmla="*/ 32190 h 300437"/>
              <a:gd name="connsiteX45" fmla="*/ 0 w 429196"/>
              <a:gd name="connsiteY45" fmla="*/ 0 h 300437"/>
              <a:gd name="connsiteX46" fmla="*/ 0 w 429196"/>
              <a:gd name="connsiteY46" fmla="*/ 300438 h 300437"/>
              <a:gd name="connsiteX47" fmla="*/ 429197 w 429196"/>
              <a:gd name="connsiteY47" fmla="*/ 300438 h 300437"/>
              <a:gd name="connsiteX48" fmla="*/ 429197 w 429196"/>
              <a:gd name="connsiteY48" fmla="*/ 0 h 300437"/>
              <a:gd name="connsiteX49" fmla="*/ 0 w 429196"/>
              <a:gd name="connsiteY49" fmla="*/ 0 h 30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9196" h="300437">
                <a:moveTo>
                  <a:pt x="397007" y="96569"/>
                </a:moveTo>
                <a:lnTo>
                  <a:pt x="289708" y="96569"/>
                </a:lnTo>
                <a:lnTo>
                  <a:pt x="289708" y="32190"/>
                </a:lnTo>
                <a:lnTo>
                  <a:pt x="397007" y="32190"/>
                </a:lnTo>
                <a:lnTo>
                  <a:pt x="397007" y="96569"/>
                </a:lnTo>
                <a:close/>
                <a:moveTo>
                  <a:pt x="397007" y="182409"/>
                </a:moveTo>
                <a:lnTo>
                  <a:pt x="289708" y="182409"/>
                </a:lnTo>
                <a:lnTo>
                  <a:pt x="289708" y="118029"/>
                </a:lnTo>
                <a:lnTo>
                  <a:pt x="397007" y="118029"/>
                </a:lnTo>
                <a:lnTo>
                  <a:pt x="397007" y="182409"/>
                </a:lnTo>
                <a:close/>
                <a:moveTo>
                  <a:pt x="397007" y="268248"/>
                </a:moveTo>
                <a:lnTo>
                  <a:pt x="289708" y="268248"/>
                </a:lnTo>
                <a:lnTo>
                  <a:pt x="289708" y="203868"/>
                </a:lnTo>
                <a:lnTo>
                  <a:pt x="397007" y="203868"/>
                </a:lnTo>
                <a:lnTo>
                  <a:pt x="397007" y="268248"/>
                </a:lnTo>
                <a:close/>
                <a:moveTo>
                  <a:pt x="160949" y="268248"/>
                </a:moveTo>
                <a:lnTo>
                  <a:pt x="160949" y="203868"/>
                </a:lnTo>
                <a:lnTo>
                  <a:pt x="268248" y="203868"/>
                </a:lnTo>
                <a:lnTo>
                  <a:pt x="268248" y="268248"/>
                </a:lnTo>
                <a:lnTo>
                  <a:pt x="160949" y="268248"/>
                </a:lnTo>
                <a:close/>
                <a:moveTo>
                  <a:pt x="32190" y="268248"/>
                </a:moveTo>
                <a:lnTo>
                  <a:pt x="32190" y="203868"/>
                </a:lnTo>
                <a:lnTo>
                  <a:pt x="139489" y="203868"/>
                </a:lnTo>
                <a:lnTo>
                  <a:pt x="139489" y="268248"/>
                </a:lnTo>
                <a:lnTo>
                  <a:pt x="32190" y="268248"/>
                </a:lnTo>
                <a:close/>
                <a:moveTo>
                  <a:pt x="32190" y="118029"/>
                </a:moveTo>
                <a:lnTo>
                  <a:pt x="139489" y="118029"/>
                </a:lnTo>
                <a:lnTo>
                  <a:pt x="139489" y="182409"/>
                </a:lnTo>
                <a:lnTo>
                  <a:pt x="32190" y="182409"/>
                </a:lnTo>
                <a:lnTo>
                  <a:pt x="32190" y="118029"/>
                </a:lnTo>
                <a:close/>
                <a:moveTo>
                  <a:pt x="32190" y="32190"/>
                </a:moveTo>
                <a:lnTo>
                  <a:pt x="139489" y="32190"/>
                </a:lnTo>
                <a:lnTo>
                  <a:pt x="139489" y="96569"/>
                </a:lnTo>
                <a:lnTo>
                  <a:pt x="32190" y="96569"/>
                </a:lnTo>
                <a:lnTo>
                  <a:pt x="32190" y="32190"/>
                </a:lnTo>
                <a:close/>
                <a:moveTo>
                  <a:pt x="268248" y="118029"/>
                </a:moveTo>
                <a:lnTo>
                  <a:pt x="268248" y="182409"/>
                </a:lnTo>
                <a:lnTo>
                  <a:pt x="160949" y="182409"/>
                </a:lnTo>
                <a:lnTo>
                  <a:pt x="160949" y="118029"/>
                </a:lnTo>
                <a:lnTo>
                  <a:pt x="268248" y="118029"/>
                </a:lnTo>
                <a:close/>
                <a:moveTo>
                  <a:pt x="268248" y="32190"/>
                </a:moveTo>
                <a:lnTo>
                  <a:pt x="268248" y="96569"/>
                </a:lnTo>
                <a:lnTo>
                  <a:pt x="160949" y="96569"/>
                </a:lnTo>
                <a:lnTo>
                  <a:pt x="160949" y="32190"/>
                </a:lnTo>
                <a:lnTo>
                  <a:pt x="268248" y="32190"/>
                </a:lnTo>
                <a:close/>
                <a:moveTo>
                  <a:pt x="0" y="0"/>
                </a:moveTo>
                <a:lnTo>
                  <a:pt x="0" y="300438"/>
                </a:lnTo>
                <a:lnTo>
                  <a:pt x="429197" y="300438"/>
                </a:lnTo>
                <a:lnTo>
                  <a:pt x="429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535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2" descr="Database">
            <a:extLst>
              <a:ext uri="{FF2B5EF4-FFF2-40B4-BE49-F238E27FC236}">
                <a16:creationId xmlns:a16="http://schemas.microsoft.com/office/drawing/2014/main" id="{1F5ECAF2-7E7B-4315-84E9-273C47C9DF6B}"/>
              </a:ext>
            </a:extLst>
          </p:cNvPr>
          <p:cNvGrpSpPr/>
          <p:nvPr/>
        </p:nvGrpSpPr>
        <p:grpSpPr>
          <a:xfrm>
            <a:off x="2573233" y="5061052"/>
            <a:ext cx="245782" cy="333562"/>
            <a:chOff x="2559201" y="6077127"/>
            <a:chExt cx="245782" cy="333562"/>
          </a:xfrm>
          <a:solidFill>
            <a:srgbClr val="0078D7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4660EC-1927-43E1-8C56-521356504D1F}"/>
                </a:ext>
              </a:extLst>
            </p:cNvPr>
            <p:cNvSpPr/>
            <p:nvPr/>
          </p:nvSpPr>
          <p:spPr>
            <a:xfrm>
              <a:off x="2559201" y="6077127"/>
              <a:ext cx="245782" cy="70223"/>
            </a:xfrm>
            <a:custGeom>
              <a:avLst/>
              <a:gdLst>
                <a:gd name="connsiteX0" fmla="*/ 245783 w 245782"/>
                <a:gd name="connsiteY0" fmla="*/ 35112 h 70223"/>
                <a:gd name="connsiteX1" fmla="*/ 122891 w 245782"/>
                <a:gd name="connsiteY1" fmla="*/ 70224 h 70223"/>
                <a:gd name="connsiteX2" fmla="*/ 0 w 245782"/>
                <a:gd name="connsiteY2" fmla="*/ 35112 h 70223"/>
                <a:gd name="connsiteX3" fmla="*/ 122891 w 245782"/>
                <a:gd name="connsiteY3" fmla="*/ 0 h 70223"/>
                <a:gd name="connsiteX4" fmla="*/ 245783 w 245782"/>
                <a:gd name="connsiteY4" fmla="*/ 35112 h 7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82" h="70223">
                  <a:moveTo>
                    <a:pt x="245783" y="35112"/>
                  </a:moveTo>
                  <a:cubicBezTo>
                    <a:pt x="245783" y="54504"/>
                    <a:pt x="190762" y="70224"/>
                    <a:pt x="122891" y="70224"/>
                  </a:cubicBezTo>
                  <a:cubicBezTo>
                    <a:pt x="55020" y="70224"/>
                    <a:pt x="0" y="54504"/>
                    <a:pt x="0" y="35112"/>
                  </a:cubicBezTo>
                  <a:cubicBezTo>
                    <a:pt x="0" y="15720"/>
                    <a:pt x="55020" y="0"/>
                    <a:pt x="122891" y="0"/>
                  </a:cubicBezTo>
                  <a:cubicBezTo>
                    <a:pt x="190762" y="0"/>
                    <a:pt x="245783" y="15720"/>
                    <a:pt x="245783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66369F8-9F60-4836-B122-FC58F9BA3524}"/>
                </a:ext>
              </a:extLst>
            </p:cNvPr>
            <p:cNvSpPr/>
            <p:nvPr/>
          </p:nvSpPr>
          <p:spPr>
            <a:xfrm>
              <a:off x="2559201" y="612979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454AB8-B21A-4299-B4C6-28F80B469BE8}"/>
                </a:ext>
              </a:extLst>
            </p:cNvPr>
            <p:cNvSpPr/>
            <p:nvPr/>
          </p:nvSpPr>
          <p:spPr>
            <a:xfrm>
              <a:off x="2559201" y="6217575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CBA6F7-6BD2-4433-A80E-391949031A84}"/>
                </a:ext>
              </a:extLst>
            </p:cNvPr>
            <p:cNvSpPr/>
            <p:nvPr/>
          </p:nvSpPr>
          <p:spPr>
            <a:xfrm>
              <a:off x="2559201" y="6305354"/>
              <a:ext cx="245782" cy="105335"/>
            </a:xfrm>
            <a:custGeom>
              <a:avLst/>
              <a:gdLst>
                <a:gd name="connsiteX0" fmla="*/ 210671 w 245782"/>
                <a:gd name="connsiteY0" fmla="*/ 70224 h 105335"/>
                <a:gd name="connsiteX1" fmla="*/ 201893 w 245782"/>
                <a:gd name="connsiteY1" fmla="*/ 61446 h 105335"/>
                <a:gd name="connsiteX2" fmla="*/ 210671 w 245782"/>
                <a:gd name="connsiteY2" fmla="*/ 52668 h 105335"/>
                <a:gd name="connsiteX3" fmla="*/ 219449 w 245782"/>
                <a:gd name="connsiteY3" fmla="*/ 61446 h 105335"/>
                <a:gd name="connsiteX4" fmla="*/ 210671 w 245782"/>
                <a:gd name="connsiteY4" fmla="*/ 70224 h 105335"/>
                <a:gd name="connsiteX5" fmla="*/ 122891 w 245782"/>
                <a:gd name="connsiteY5" fmla="*/ 35112 h 105335"/>
                <a:gd name="connsiteX6" fmla="*/ 0 w 245782"/>
                <a:gd name="connsiteY6" fmla="*/ 0 h 105335"/>
                <a:gd name="connsiteX7" fmla="*/ 0 w 245782"/>
                <a:gd name="connsiteY7" fmla="*/ 70224 h 105335"/>
                <a:gd name="connsiteX8" fmla="*/ 122891 w 245782"/>
                <a:gd name="connsiteY8" fmla="*/ 105336 h 105335"/>
                <a:gd name="connsiteX9" fmla="*/ 245783 w 245782"/>
                <a:gd name="connsiteY9" fmla="*/ 70224 h 105335"/>
                <a:gd name="connsiteX10" fmla="*/ 245783 w 245782"/>
                <a:gd name="connsiteY10" fmla="*/ 0 h 105335"/>
                <a:gd name="connsiteX11" fmla="*/ 122891 w 245782"/>
                <a:gd name="connsiteY11" fmla="*/ 35112 h 10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82" h="105335">
                  <a:moveTo>
                    <a:pt x="210671" y="70224"/>
                  </a:moveTo>
                  <a:cubicBezTo>
                    <a:pt x="205404" y="70224"/>
                    <a:pt x="201893" y="66712"/>
                    <a:pt x="201893" y="61446"/>
                  </a:cubicBezTo>
                  <a:cubicBezTo>
                    <a:pt x="201893" y="56179"/>
                    <a:pt x="205404" y="52668"/>
                    <a:pt x="210671" y="52668"/>
                  </a:cubicBezTo>
                  <a:cubicBezTo>
                    <a:pt x="215938" y="52668"/>
                    <a:pt x="219449" y="56179"/>
                    <a:pt x="219449" y="61446"/>
                  </a:cubicBezTo>
                  <a:cubicBezTo>
                    <a:pt x="219449" y="66712"/>
                    <a:pt x="215938" y="70224"/>
                    <a:pt x="210671" y="70224"/>
                  </a:cubicBezTo>
                  <a:close/>
                  <a:moveTo>
                    <a:pt x="122891" y="35112"/>
                  </a:moveTo>
                  <a:cubicBezTo>
                    <a:pt x="55301" y="35112"/>
                    <a:pt x="0" y="19312"/>
                    <a:pt x="0" y="0"/>
                  </a:cubicBezTo>
                  <a:lnTo>
                    <a:pt x="0" y="70224"/>
                  </a:lnTo>
                  <a:cubicBezTo>
                    <a:pt x="0" y="89535"/>
                    <a:pt x="55301" y="105336"/>
                    <a:pt x="122891" y="105336"/>
                  </a:cubicBezTo>
                  <a:cubicBezTo>
                    <a:pt x="190482" y="105336"/>
                    <a:pt x="245783" y="89535"/>
                    <a:pt x="245783" y="70224"/>
                  </a:cubicBezTo>
                  <a:lnTo>
                    <a:pt x="245783" y="0"/>
                  </a:lnTo>
                  <a:cubicBezTo>
                    <a:pt x="245783" y="19312"/>
                    <a:pt x="190482" y="35112"/>
                    <a:pt x="122891" y="35112"/>
                  </a:cubicBezTo>
                  <a:close/>
                </a:path>
              </a:pathLst>
            </a:custGeom>
            <a:solidFill>
              <a:schemeClr val="tx2"/>
            </a:solidFill>
            <a:ln w="436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21ED1FA-C179-4AEC-8F37-D356761F6117}"/>
              </a:ext>
            </a:extLst>
          </p:cNvPr>
          <p:cNvCxnSpPr>
            <a:stCxn id="78" idx="2"/>
            <a:endCxn id="268" idx="3"/>
          </p:cNvCxnSpPr>
          <p:nvPr/>
        </p:nvCxnSpPr>
        <p:spPr>
          <a:xfrm rot="5400000">
            <a:off x="8352628" y="2871949"/>
            <a:ext cx="1089295" cy="3450146"/>
          </a:xfrm>
          <a:prstGeom prst="bentConnector2">
            <a:avLst/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FBB931-B3FD-4081-B83A-3B7267151169}"/>
              </a:ext>
            </a:extLst>
          </p:cNvPr>
          <p:cNvCxnSpPr>
            <a:stCxn id="268" idx="1"/>
            <a:endCxn id="9" idx="1"/>
          </p:cNvCxnSpPr>
          <p:nvPr/>
        </p:nvCxnSpPr>
        <p:spPr>
          <a:xfrm rot="10800000">
            <a:off x="1376905" y="2677580"/>
            <a:ext cx="10548" cy="2464091"/>
          </a:xfrm>
          <a:prstGeom prst="bentConnector3">
            <a:avLst>
              <a:gd name="adj1" fmla="val 2267235"/>
            </a:avLst>
          </a:prstGeom>
          <a:ln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F77A3-C02B-44C6-9080-9E0161FFC764}"/>
              </a:ext>
            </a:extLst>
          </p:cNvPr>
          <p:cNvGrpSpPr/>
          <p:nvPr/>
        </p:nvGrpSpPr>
        <p:grpSpPr>
          <a:xfrm>
            <a:off x="1373422" y="5815340"/>
            <a:ext cx="7940450" cy="845373"/>
            <a:chOff x="3208859" y="4070542"/>
            <a:chExt cx="1458309" cy="2411828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DAC98A4E-DAC3-41B5-B91D-4081D690DD17}"/>
                </a:ext>
              </a:extLst>
            </p:cNvPr>
            <p:cNvSpPr/>
            <p:nvPr/>
          </p:nvSpPr>
          <p:spPr bwMode="auto">
            <a:xfrm>
              <a:off x="3208859" y="4070542"/>
              <a:ext cx="1456803" cy="24118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15E5AD41-8F64-47CF-8088-DFDF23DB6F8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59" y="4541668"/>
              <a:ext cx="1458309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hip">
            <a:extLst>
              <a:ext uri="{FF2B5EF4-FFF2-40B4-BE49-F238E27FC236}">
                <a16:creationId xmlns:a16="http://schemas.microsoft.com/office/drawing/2014/main" id="{210C8B4D-A77C-4C8B-ACB6-9B812E6108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7164" y="6176806"/>
            <a:ext cx="304982" cy="298083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5519D-19ED-4C38-AB58-722A6BF6A0F3}"/>
              </a:ext>
            </a:extLst>
          </p:cNvPr>
          <p:cNvSpPr txBox="1"/>
          <p:nvPr/>
        </p:nvSpPr>
        <p:spPr>
          <a:xfrm>
            <a:off x="1023299" y="5776265"/>
            <a:ext cx="215488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 Semibold"/>
              </a:rPr>
              <a:t>Managed Compute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6F51-A4FE-4AFA-AC09-9CAB7A999B9B}"/>
              </a:ext>
            </a:extLst>
          </p:cNvPr>
          <p:cNvSpPr txBox="1"/>
          <p:nvPr/>
        </p:nvSpPr>
        <p:spPr>
          <a:xfrm>
            <a:off x="1761875" y="6255292"/>
            <a:ext cx="3182280" cy="3231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82854" rtlCol="0" anchor="b" anchorCtr="0">
            <a:spAutoFit/>
          </a:bodyPr>
          <a:lstStyle>
            <a:defPPr>
              <a:defRPr lang="en-US"/>
            </a:defPPr>
            <a:lvl1pPr marR="0" lvl="0" indent="0" algn="ctr" defTabSz="895870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gradFill>
                  <a:gsLst>
                    <a:gs pos="8108">
                      <a:schemeClr val="bg1"/>
                    </a:gs>
                    <a:gs pos="23423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89569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Azure Machine Learning compute cluster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56366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700" dirty="0">
                <a:cs typeface="Segoe UI"/>
              </a:rPr>
              <a:t>Demo: hyperparameter tuning with Azure 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75913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F0CC9-BFF0-4595-81E6-88B4A3F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700" dirty="0">
                <a:cs typeface="Segoe UI"/>
              </a:rPr>
              <a:t>Lab</a:t>
            </a:r>
            <a:r>
              <a:rPr lang="nl-NL" sz="4700">
                <a:cs typeface="Segoe UI"/>
              </a:rPr>
              <a:t>_04: Hyperparameter tuning with Azure </a:t>
            </a:r>
            <a:r>
              <a:rPr lang="nl-NL" sz="4700" dirty="0">
                <a:cs typeface="Segoe UI"/>
              </a:rPr>
              <a:t>ML 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03372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A38F29-D24F-43F9-A57A-ACA87ACFAD46}"/>
              </a:ext>
            </a:extLst>
          </p:cNvPr>
          <p:cNvSpPr/>
          <p:nvPr/>
        </p:nvSpPr>
        <p:spPr>
          <a:xfrm>
            <a:off x="230293" y="291254"/>
            <a:ext cx="11731413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NL" sz="240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20 Newsgroups data set</a:t>
            </a:r>
            <a:endParaRPr lang="nl-NL" sz="2400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20 Newsgroups data set is a collection of approximately 20,000 newsgroup documents, partitioned (nearly) evenly across 20 different newsgroups. To the best of my knowledge, it was originally collected by Ken Lang, probably for his Newsweeder: Learning to filter netnews paper, though he does not explicitly mention this collection. The 20 newsgroups collection has become a popular data set for experiments in text applications of machine learning techniques, such as text classification and text clustering.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Organization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data is organized into 20 different newsgroups, each corresponding to a different topic. Some of the newsgroups are very closely related to each other (e.g. comp.sys.ibm.pc.hardware / comp.sys.mac.hardware), while others are highly unrelated (e.g misc.forsale / soc.religion.christian). Here is a list of the 20 newsgroups, partitioned (more or less) according to subject matter: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comp.graphics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comp.os.ms-windows.misc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comp.sys.ibm.pc.hardware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comp.sys.mac.hardware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comp.windows.x rec.autos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rec.motorcycles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rec.sport.baseball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rec.sport.hockey sci.crypt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sci.electronics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sci.med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nl-NL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sci.space</a:t>
            </a:r>
            <a:endParaRPr lang="nl-NL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8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8B75C-6A7F-4563-83F8-E251B6AFA96C}"/>
              </a:ext>
            </a:extLst>
          </p:cNvPr>
          <p:cNvSpPr/>
          <p:nvPr/>
        </p:nvSpPr>
        <p:spPr>
          <a:xfrm>
            <a:off x="63500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75828B-F5E3-42A1-B51A-F1C25AE32DB6}"/>
              </a:ext>
            </a:extLst>
          </p:cNvPr>
          <p:cNvSpPr/>
          <p:nvPr/>
        </p:nvSpPr>
        <p:spPr>
          <a:xfrm>
            <a:off x="296164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3A44C-0BE6-4055-AEAB-362E8E78720C}"/>
              </a:ext>
            </a:extLst>
          </p:cNvPr>
          <p:cNvSpPr/>
          <p:nvPr/>
        </p:nvSpPr>
        <p:spPr>
          <a:xfrm>
            <a:off x="5288280" y="767080"/>
            <a:ext cx="1833880" cy="1894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1E374-9E2F-49B6-8F4B-4B0483A2716A}"/>
              </a:ext>
            </a:extLst>
          </p:cNvPr>
          <p:cNvSpPr/>
          <p:nvPr/>
        </p:nvSpPr>
        <p:spPr>
          <a:xfrm>
            <a:off x="797559" y="2927380"/>
            <a:ext cx="616204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azure ml">
            <a:extLst>
              <a:ext uri="{FF2B5EF4-FFF2-40B4-BE49-F238E27FC236}">
                <a16:creationId xmlns:a16="http://schemas.microsoft.com/office/drawing/2014/main" id="{5C0C9852-2B52-4271-8F43-31103C1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53" y="2791460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92099-2E88-4C6D-B6DA-AB2DB877A083}"/>
              </a:ext>
            </a:extLst>
          </p:cNvPr>
          <p:cNvSpPr/>
          <p:nvPr/>
        </p:nvSpPr>
        <p:spPr>
          <a:xfrm>
            <a:off x="7975600" y="2927380"/>
            <a:ext cx="3718560" cy="309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69BCA-FD0B-438B-955B-BB3A0BFCA9F6}"/>
              </a:ext>
            </a:extLst>
          </p:cNvPr>
          <p:cNvSpPr/>
          <p:nvPr/>
        </p:nvSpPr>
        <p:spPr>
          <a:xfrm>
            <a:off x="8458200" y="4495800"/>
            <a:ext cx="2753360" cy="1356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0CC1B0-33B3-4AA6-9941-EC1F528B9C32}"/>
              </a:ext>
            </a:extLst>
          </p:cNvPr>
          <p:cNvSpPr txBox="1"/>
          <p:nvPr/>
        </p:nvSpPr>
        <p:spPr>
          <a:xfrm>
            <a:off x="552450" y="485319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train.py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7AF0A-BC07-4AB0-A82B-41199DEC9BC3}"/>
              </a:ext>
            </a:extLst>
          </p:cNvPr>
          <p:cNvSpPr txBox="1"/>
          <p:nvPr/>
        </p:nvSpPr>
        <p:spPr>
          <a:xfrm>
            <a:off x="2865120" y="490081"/>
            <a:ext cx="312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Conda_dependencies.yml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278B69-057E-471E-8BDB-D1D82DF2589B}"/>
              </a:ext>
            </a:extLst>
          </p:cNvPr>
          <p:cNvSpPr txBox="1"/>
          <p:nvPr/>
        </p:nvSpPr>
        <p:spPr>
          <a:xfrm>
            <a:off x="5208270" y="501620"/>
            <a:ext cx="9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6892F5-BE84-4D1D-A089-D5DD9F0AF6C4}"/>
              </a:ext>
            </a:extLst>
          </p:cNvPr>
          <p:cNvSpPr txBox="1"/>
          <p:nvPr/>
        </p:nvSpPr>
        <p:spPr>
          <a:xfrm>
            <a:off x="735330" y="2689721"/>
            <a:ext cx="146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train_sumit.py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C90E18-BB91-4850-BBDD-F0320F5B4C70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959599" y="4476780"/>
            <a:ext cx="1016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60DC09-18A7-425A-A765-DEF9AAFA1063}"/>
              </a:ext>
            </a:extLst>
          </p:cNvPr>
          <p:cNvCxnSpPr>
            <a:stCxn id="43" idx="0"/>
            <a:endCxn id="21" idx="0"/>
          </p:cNvCxnSpPr>
          <p:nvPr/>
        </p:nvCxnSpPr>
        <p:spPr>
          <a:xfrm rot="16200000" flipH="1">
            <a:off x="2554202" y="1603003"/>
            <a:ext cx="237659" cy="2411094"/>
          </a:xfrm>
          <a:prstGeom prst="bentConnector3">
            <a:avLst>
              <a:gd name="adj1" fmla="val 2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BDF300-0998-4013-ACA4-CE10C821CBC9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3878579" y="2661920"/>
            <a:ext cx="1" cy="26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16F5B1E-5F9B-4C02-A7DB-7E7A3EC4E8D0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5400000">
            <a:off x="4909170" y="1631330"/>
            <a:ext cx="265460" cy="2326641"/>
          </a:xfrm>
          <a:prstGeom prst="bentConnector3">
            <a:avLst>
              <a:gd name="adj1" fmla="val 36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8F745E-14EF-4A74-A6CA-27751E15194B}"/>
              </a:ext>
            </a:extLst>
          </p:cNvPr>
          <p:cNvSpPr/>
          <p:nvPr/>
        </p:nvSpPr>
        <p:spPr>
          <a:xfrm>
            <a:off x="1384299" y="3513425"/>
            <a:ext cx="498856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A9464-A7C7-4608-877A-DF3B1F254EB6}"/>
              </a:ext>
            </a:extLst>
          </p:cNvPr>
          <p:cNvSpPr txBox="1"/>
          <p:nvPr/>
        </p:nvSpPr>
        <p:spPr>
          <a:xfrm>
            <a:off x="2767964" y="3635950"/>
            <a:ext cx="222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Run configuration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DC3AC-9231-4626-AA8F-1A5DD7EF81B7}"/>
              </a:ext>
            </a:extLst>
          </p:cNvPr>
          <p:cNvSpPr/>
          <p:nvPr/>
        </p:nvSpPr>
        <p:spPr>
          <a:xfrm>
            <a:off x="2122169" y="4852283"/>
            <a:ext cx="3512820" cy="645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fbeeldingsresultaat voor azure machine learning logo">
            <a:extLst>
              <a:ext uri="{FF2B5EF4-FFF2-40B4-BE49-F238E27FC236}">
                <a16:creationId xmlns:a16="http://schemas.microsoft.com/office/drawing/2014/main" id="{D3528711-9848-4580-9E3F-EA3CE09E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319" y="3252470"/>
            <a:ext cx="2066683" cy="9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C9BEF7-C331-4CBF-9F86-582EFA10E40B}"/>
              </a:ext>
            </a:extLst>
          </p:cNvPr>
          <p:cNvSpPr txBox="1"/>
          <p:nvPr/>
        </p:nvSpPr>
        <p:spPr>
          <a:xfrm>
            <a:off x="3188970" y="497392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Submit run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92827F-54E5-4877-AF7A-4F078B18DE05}"/>
              </a:ext>
            </a:extLst>
          </p:cNvPr>
          <p:cNvSpPr txBox="1"/>
          <p:nvPr/>
        </p:nvSpPr>
        <p:spPr>
          <a:xfrm>
            <a:off x="9145270" y="497900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Experiment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1FC307-57CF-4BD4-B4C8-C3C05B594F28}"/>
              </a:ext>
            </a:extLst>
          </p:cNvPr>
          <p:cNvSpPr/>
          <p:nvPr/>
        </p:nvSpPr>
        <p:spPr>
          <a:xfrm>
            <a:off x="3129080" y="1209247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E7F2F-6321-4CFA-BA14-1B47B4782521}"/>
              </a:ext>
            </a:extLst>
          </p:cNvPr>
          <p:cNvSpPr txBox="1"/>
          <p:nvPr/>
        </p:nvSpPr>
        <p:spPr>
          <a:xfrm>
            <a:off x="3054985" y="1514445"/>
            <a:ext cx="164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Environment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7D6BDB-775A-45D3-AD2D-6A8F65C13884}"/>
              </a:ext>
            </a:extLst>
          </p:cNvPr>
          <p:cNvSpPr/>
          <p:nvPr/>
        </p:nvSpPr>
        <p:spPr>
          <a:xfrm>
            <a:off x="727712" y="1217518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D17E7-9361-4A9C-A42B-D4BAC1D82A68}"/>
              </a:ext>
            </a:extLst>
          </p:cNvPr>
          <p:cNvSpPr/>
          <p:nvPr/>
        </p:nvSpPr>
        <p:spPr>
          <a:xfrm>
            <a:off x="5455721" y="1213063"/>
            <a:ext cx="1498998" cy="982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60632-52DE-4607-BB91-A382A9BEFA65}"/>
              </a:ext>
            </a:extLst>
          </p:cNvPr>
          <p:cNvSpPr txBox="1"/>
          <p:nvPr/>
        </p:nvSpPr>
        <p:spPr>
          <a:xfrm>
            <a:off x="787400" y="1360557"/>
            <a:ext cx="13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93F9E-27E0-4D25-86C5-36A248CA0FD7}"/>
              </a:ext>
            </a:extLst>
          </p:cNvPr>
          <p:cNvSpPr txBox="1"/>
          <p:nvPr/>
        </p:nvSpPr>
        <p:spPr>
          <a:xfrm>
            <a:off x="5515610" y="1514445"/>
            <a:ext cx="1379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3F999B-E4F6-432D-9180-62CA43DD23F3}"/>
              </a:ext>
            </a:extLst>
          </p:cNvPr>
          <p:cNvSpPr txBox="1"/>
          <p:nvPr/>
        </p:nvSpPr>
        <p:spPr>
          <a:xfrm>
            <a:off x="7193623" y="4168507"/>
            <a:ext cx="752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145567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GXFY15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Segoe UI L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S243BK-R1_Edson" id="{7FA50A56-66DF-4957-B093-DDBFDD24F612}" vid="{2F29F2AE-BCF6-4017-BA1B-18B93B5365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397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MGXFY15</vt:lpstr>
      <vt:lpstr> Module 3: Azure Machine Learning Hyperparameter tuning </vt:lpstr>
      <vt:lpstr>Hyperparameter tuning</vt:lpstr>
      <vt:lpstr>Data Science Building Blocks Project</vt:lpstr>
      <vt:lpstr>Data Science Building Blocks Project</vt:lpstr>
      <vt:lpstr>Demo: hyperparameter tuning with Azure ML  </vt:lpstr>
      <vt:lpstr>Lab_04: Hyperparameter tuning with Azure ML 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 1: Introduction to Azure Machine Learning </dc:title>
  <dc:creator>Miquella de Boer</dc:creator>
  <cp:lastModifiedBy>Miquella de Boer</cp:lastModifiedBy>
  <cp:revision>27</cp:revision>
  <dcterms:created xsi:type="dcterms:W3CDTF">2020-02-07T14:07:25Z</dcterms:created>
  <dcterms:modified xsi:type="dcterms:W3CDTF">2020-03-22T21:47:15Z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mideboer@microsoft.com</vt:lpwstr>
  </property>
  <property fmtid="{D5CDD505-2E9C-101B-9397-08002B2CF9AE}" pid="5" name="MSIP_Label_f42aa342-8706-4288-bd11-ebb85995028c_SetDate">
    <vt:lpwstr>2020-02-07T14:14:31.1102115Z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3ec9a926-033b-44bc-8673-5e37946b495b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