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284D63"/>
    <a:srgbClr val="17375E"/>
    <a:srgbClr val="C4C6AD"/>
    <a:srgbClr val="3A6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2FA6A-9B8B-4EB1-9C32-DCDF52C41332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52562-E595-4ECD-A9DA-C123BA91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7227-B750-40C3-AC58-3B0523F6DBED}" type="datetime1">
              <a:rPr lang="en-US" smtClean="0"/>
              <a:t>12-Jan-22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8DF-FACD-4AE1-B006-AAAAB826304C}" type="datetime1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E6D-F8D4-4329-ABE3-84D7AE00839B}" type="datetime1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4EF-AD74-448B-AAA5-D45BB115E297}" type="datetime1">
              <a:rPr lang="en-US" smtClean="0"/>
              <a:t>12-Jan-22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39E5-AD7E-45AA-AECD-0FFFB2A8310E}" type="datetime1">
              <a:rPr lang="en-US" smtClean="0"/>
              <a:t>12-Jan-22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CF76-450C-4162-894D-2EF2A618FA5A}" type="datetime1">
              <a:rPr lang="en-US" smtClean="0"/>
              <a:t>12-Jan-22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0104-246F-4336-875B-1D2AB67FBBD6}" type="datetime1">
              <a:rPr lang="en-US" smtClean="0"/>
              <a:t>12-Jan-22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EDEA-DF5D-4C02-B796-25356164B5CC}" type="datetime1">
              <a:rPr lang="en-US" smtClean="0"/>
              <a:t>12-Jan-22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903-7B27-4B98-B994-CB3C9A97B47B}" type="datetime1">
              <a:rPr lang="en-US" smtClean="0"/>
              <a:t>12-Jan-22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9A31-F16B-4062-A087-8A7D91A0F4B9}" type="datetime1">
              <a:rPr lang="en-US" smtClean="0"/>
              <a:t>12-Jan-22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89931E-15EC-4D13-AC6A-862EC7F3A52A}" type="datetime1">
              <a:rPr lang="en-US" smtClean="0"/>
              <a:t>12-Jan-22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DF10D0-53E6-4947-ADE7-A8FE5A9E0CC2}" type="datetime1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798A-26FE-495B-8739-406785CE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95425"/>
          </a:xfrm>
          <a:gradFill flip="none" rotWithShape="1">
            <a:gsLst>
              <a:gs pos="12000">
                <a:srgbClr val="284D63"/>
              </a:gs>
              <a:gs pos="100000">
                <a:srgbClr val="3A6E8E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E48B1-69B6-4738-B164-6BF62A51B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5C957-DD99-46CA-A7A3-6087D3786DB9}"/>
              </a:ext>
            </a:extLst>
          </p:cNvPr>
          <p:cNvSpPr/>
          <p:nvPr/>
        </p:nvSpPr>
        <p:spPr>
          <a:xfrm>
            <a:off x="438150" y="1666875"/>
            <a:ext cx="11306175" cy="4895850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63A9F-BF02-47BC-AB79-E427F1C59B97}"/>
              </a:ext>
            </a:extLst>
          </p:cNvPr>
          <p:cNvSpPr/>
          <p:nvPr/>
        </p:nvSpPr>
        <p:spPr>
          <a:xfrm>
            <a:off x="295275" y="1743075"/>
            <a:ext cx="11306175" cy="4895850"/>
          </a:xfrm>
          <a:prstGeom prst="rect">
            <a:avLst/>
          </a:prstGeom>
          <a:solidFill>
            <a:schemeClr val="tx1"/>
          </a:solidFill>
          <a:ln w="12700">
            <a:solidFill>
              <a:srgbClr val="284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 Pro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FCE9F-93AB-4D00-B2DB-A757C9773085}"/>
              </a:ext>
            </a:extLst>
          </p:cNvPr>
          <p:cNvSpPr/>
          <p:nvPr/>
        </p:nvSpPr>
        <p:spPr>
          <a:xfrm flipV="1">
            <a:off x="295275" y="1666875"/>
            <a:ext cx="11449050" cy="7619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DCE33B3-7D38-4D0D-8624-054B59DE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3" y="37097"/>
            <a:ext cx="4307202" cy="13189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4">
            <a:extLst>
              <a:ext uri="{FF2B5EF4-FFF2-40B4-BE49-F238E27FC236}">
                <a16:creationId xmlns:a16="http://schemas.microsoft.com/office/drawing/2014/main" id="{2ABB741E-00EB-4DE2-AD9C-C28FDE5601F6}"/>
              </a:ext>
            </a:extLst>
          </p:cNvPr>
          <p:cNvSpPr/>
          <p:nvPr/>
        </p:nvSpPr>
        <p:spPr>
          <a:xfrm rot="10800000">
            <a:off x="817109" y="-1"/>
            <a:ext cx="885190" cy="889000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E9C0DB9-4AA7-472E-8A29-24E39378B5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5" b="34499"/>
          <a:stretch/>
        </p:blipFill>
        <p:spPr bwMode="auto">
          <a:xfrm>
            <a:off x="840604" y="252895"/>
            <a:ext cx="838200" cy="561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90181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Verdana Pro</vt:lpstr>
      <vt:lpstr>Parcel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Martijn Koen</dc:creator>
  <cp:lastModifiedBy>Martijn Koen</cp:lastModifiedBy>
  <cp:revision>1</cp:revision>
  <dcterms:created xsi:type="dcterms:W3CDTF">2022-01-12T13:20:19Z</dcterms:created>
  <dcterms:modified xsi:type="dcterms:W3CDTF">2022-01-12T13:40:05Z</dcterms:modified>
</cp:coreProperties>
</file>