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6"/>
  </p:notesMasterIdLst>
  <p:handoutMasterIdLst>
    <p:handoutMasterId r:id="rId7"/>
  </p:handoutMasterIdLst>
  <p:sldIdLst>
    <p:sldId id="313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68">
          <p15:clr>
            <a:srgbClr val="A4A3A4"/>
          </p15:clr>
        </p15:guide>
        <p15:guide id="3" orient="horz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9DD"/>
    <a:srgbClr val="495F70"/>
    <a:srgbClr val="3A5266"/>
    <a:srgbClr val="344E62"/>
    <a:srgbClr val="6D7C88"/>
    <a:srgbClr val="697983"/>
    <a:srgbClr val="415869"/>
    <a:srgbClr val="395164"/>
    <a:srgbClr val="42596A"/>
    <a:srgbClr val="617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3" autoAdjust="0"/>
  </p:normalViewPr>
  <p:slideViewPr>
    <p:cSldViewPr snapToGrid="0" showGuides="1">
      <p:cViewPr>
        <p:scale>
          <a:sx n="66" d="100"/>
          <a:sy n="66" d="100"/>
        </p:scale>
        <p:origin x="38" y="226"/>
      </p:cViewPr>
      <p:guideLst>
        <p:guide pos="3168"/>
        <p:guide orient="horz" pos="2448"/>
      </p:guideLst>
    </p:cSldViewPr>
  </p:slideViewPr>
  <p:outlineViewPr>
    <p:cViewPr>
      <p:scale>
        <a:sx n="33" d="100"/>
        <a:sy n="33" d="100"/>
      </p:scale>
      <p:origin x="0" y="-3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11-Jan-22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11-Jan-22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86C14CC-787C-4786-9614-AAC76605A5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52800" y="0"/>
            <a:ext cx="6705600" cy="77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34200" y="5907543"/>
            <a:ext cx="2869300" cy="701345"/>
          </a:xfrm>
        </p:spPr>
        <p:txBody>
          <a:bodyPr vert="horz" anchor="t">
            <a:noAutofit/>
          </a:bodyPr>
          <a:lstStyle>
            <a:lvl1pPr algn="l">
              <a:lnSpc>
                <a:spcPts val="4000"/>
              </a:lnSpc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</a:t>
            </a:r>
            <a:br>
              <a:rPr lang="en-US" noProof="0" dirty="0"/>
            </a:br>
            <a:r>
              <a:rPr lang="en-US" noProof="0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EFC47E-3E71-499D-A09B-118EC606C078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6934200" y="5128131"/>
            <a:ext cx="685800" cy="685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34200" y="6961348"/>
            <a:ext cx="2869300" cy="453005"/>
          </a:xfr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spc="0">
                <a:solidFill>
                  <a:srgbClr val="D4D9DD"/>
                </a:solidFill>
                <a:latin typeface="+mn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5062D0-E551-4B70-86FC-990B87238C3E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228601" y="3119909"/>
            <a:ext cx="2884460" cy="268081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344E62"/>
                </a:solidFill>
                <a:latin typeface="+mj-lt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C680E64-EAA8-41B6-AD32-23403E7666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9839" y="5841451"/>
            <a:ext cx="2893612" cy="1700668"/>
          </a:xfrm>
        </p:spPr>
        <p:txBody>
          <a:bodyPr lIns="45720" rIns="45720">
            <a:normAutofit/>
          </a:bodyPr>
          <a:lstStyle>
            <a:lvl1pPr marL="0" indent="0">
              <a:lnSpc>
                <a:spcPts val="1800"/>
              </a:lnSpc>
              <a:buNone/>
              <a:defRPr sz="1100" b="0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30237AA-8F30-4BF5-AD94-F15672425D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79839" y="5330824"/>
            <a:ext cx="2884461" cy="349311"/>
          </a:xfrm>
        </p:spPr>
        <p:txBody>
          <a:bodyPr lIns="45720" rIns="45720">
            <a:noAutofit/>
          </a:bodyPr>
          <a:lstStyle>
            <a:lvl1pPr marL="0" indent="0">
              <a:buNone/>
              <a:defRPr sz="24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>
                <a:latin typeface="Avenir Next LT Pro" panose="020B0504020202020204" pitchFamily="34" charset="0"/>
              </a:defRPr>
            </a:lvl2pPr>
            <a:lvl3pPr marL="914400" indent="0">
              <a:buNone/>
              <a:defRPr sz="2000" b="1">
                <a:latin typeface="Avenir Next LT Pro" panose="020B0504020202020204" pitchFamily="34" charset="0"/>
              </a:defRPr>
            </a:lvl3pPr>
            <a:lvl4pPr marL="1371600" indent="0">
              <a:buNone/>
              <a:defRPr sz="2000" b="1">
                <a:latin typeface="Avenir Next LT Pro" panose="020B0504020202020204" pitchFamily="34" charset="0"/>
              </a:defRPr>
            </a:lvl4pPr>
            <a:lvl5pPr marL="1828800" indent="0">
              <a:buNone/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Right Triangle 9">
            <a:extLst>
              <a:ext uri="{FF2B5EF4-FFF2-40B4-BE49-F238E27FC236}">
                <a16:creationId xmlns:a16="http://schemas.microsoft.com/office/drawing/2014/main" id="{BA26D5F1-56B4-4BD8-AFB3-6FF0FB9C0CCA}"/>
              </a:ext>
            </a:extLst>
          </p:cNvPr>
          <p:cNvSpPr/>
          <p:nvPr userDrawn="1"/>
        </p:nvSpPr>
        <p:spPr>
          <a:xfrm rot="16200000" flipH="1">
            <a:off x="106255" y="-114882"/>
            <a:ext cx="3137482" cy="3355610"/>
          </a:xfrm>
          <a:custGeom>
            <a:avLst/>
            <a:gdLst>
              <a:gd name="connsiteX0" fmla="*/ 0 w 5616109"/>
              <a:gd name="connsiteY0" fmla="*/ 10058400 h 10058400"/>
              <a:gd name="connsiteX1" fmla="*/ 0 w 5616109"/>
              <a:gd name="connsiteY1" fmla="*/ 0 h 10058400"/>
              <a:gd name="connsiteX2" fmla="*/ 5616109 w 5616109"/>
              <a:gd name="connsiteY2" fmla="*/ 10058400 h 10058400"/>
              <a:gd name="connsiteX3" fmla="*/ 0 w 5616109"/>
              <a:gd name="connsiteY3" fmla="*/ 10058400 h 10058400"/>
              <a:gd name="connsiteX0" fmla="*/ 0 w 7754628"/>
              <a:gd name="connsiteY0" fmla="*/ 10058400 h 10058400"/>
              <a:gd name="connsiteX1" fmla="*/ 0 w 7754628"/>
              <a:gd name="connsiteY1" fmla="*/ 0 h 10058400"/>
              <a:gd name="connsiteX2" fmla="*/ 7754628 w 7754628"/>
              <a:gd name="connsiteY2" fmla="*/ 10014158 h 10058400"/>
              <a:gd name="connsiteX3" fmla="*/ 0 w 7754628"/>
              <a:gd name="connsiteY3" fmla="*/ 10058400 h 10058400"/>
              <a:gd name="connsiteX0" fmla="*/ 0 w 7831393"/>
              <a:gd name="connsiteY0" fmla="*/ 10058400 h 10058400"/>
              <a:gd name="connsiteX1" fmla="*/ 0 w 7831393"/>
              <a:gd name="connsiteY1" fmla="*/ 0 h 10058400"/>
              <a:gd name="connsiteX2" fmla="*/ 7831393 w 7831393"/>
              <a:gd name="connsiteY2" fmla="*/ 10043651 h 10058400"/>
              <a:gd name="connsiteX3" fmla="*/ 0 w 7831393"/>
              <a:gd name="connsiteY3" fmla="*/ 10058400 h 100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1393" h="10058400">
                <a:moveTo>
                  <a:pt x="0" y="10058400"/>
                </a:moveTo>
                <a:lnTo>
                  <a:pt x="0" y="0"/>
                </a:lnTo>
                <a:lnTo>
                  <a:pt x="7831393" y="10043651"/>
                </a:lnTo>
                <a:lnTo>
                  <a:pt x="0" y="1005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59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0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86C14CC-787C-4786-9614-AAC76605A5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52800" y="0"/>
            <a:ext cx="6705600" cy="77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34200" y="5167303"/>
            <a:ext cx="2869300" cy="701345"/>
          </a:xfrm>
        </p:spPr>
        <p:txBody>
          <a:bodyPr vert="horz" anchor="t">
            <a:noAutofit/>
          </a:bodyPr>
          <a:lstStyle>
            <a:lvl1pPr algn="l">
              <a:lnSpc>
                <a:spcPts val="4000"/>
              </a:lnSpc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</a:t>
            </a:r>
            <a:br>
              <a:rPr lang="en-US" noProof="0" dirty="0"/>
            </a:br>
            <a:r>
              <a:rPr lang="en-US" noProof="0" dirty="0"/>
              <a:t>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34200" y="6168519"/>
            <a:ext cx="2869300" cy="453005"/>
          </a:xfr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spc="0">
                <a:solidFill>
                  <a:srgbClr val="D4D9DD"/>
                </a:solidFill>
                <a:latin typeface="+mn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CB320B-EC23-4B6B-B0CA-050791F88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7852" y="4130144"/>
            <a:ext cx="2876348" cy="2823526"/>
          </a:xfrm>
        </p:spPr>
        <p:txBody>
          <a:bodyPr lIns="45720" rIns="45720">
            <a:normAutofit/>
          </a:bodyPr>
          <a:lstStyle>
            <a:lvl1pPr marL="0" indent="0">
              <a:lnSpc>
                <a:spcPts val="1800"/>
              </a:lnSpc>
              <a:buNone/>
              <a:defRPr sz="1000" b="0" i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D8BD1F9-7D12-46BE-9F06-7E6902ECE8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7852" y="3619516"/>
            <a:ext cx="2867252" cy="349311"/>
          </a:xfrm>
        </p:spPr>
        <p:txBody>
          <a:bodyPr lIns="45720" rIns="45720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>
                <a:latin typeface="Avenir Next LT Pro" panose="020B0504020202020204" pitchFamily="34" charset="0"/>
              </a:defRPr>
            </a:lvl2pPr>
            <a:lvl3pPr marL="914400" indent="0">
              <a:buNone/>
              <a:defRPr sz="2000" b="1">
                <a:latin typeface="Avenir Next LT Pro" panose="020B0504020202020204" pitchFamily="34" charset="0"/>
              </a:defRPr>
            </a:lvl3pPr>
            <a:lvl4pPr marL="1371600" indent="0">
              <a:buNone/>
              <a:defRPr sz="2000" b="1">
                <a:latin typeface="Avenir Next LT Pro" panose="020B0504020202020204" pitchFamily="34" charset="0"/>
              </a:defRPr>
            </a:lvl4pPr>
            <a:lvl5pPr marL="1828800" indent="0">
              <a:buNone/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FADB6EC-7A6E-4BD5-9897-49419E297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9839" y="5694796"/>
            <a:ext cx="2893612" cy="1849006"/>
          </a:xfrm>
        </p:spPr>
        <p:txBody>
          <a:bodyPr lIns="0" rIns="0">
            <a:normAutofit/>
          </a:bodyPr>
          <a:lstStyle>
            <a:lvl1pPr marL="0" indent="0">
              <a:buNone/>
              <a:defRPr sz="1000"/>
            </a:lvl1pPr>
          </a:lstStyle>
          <a:p>
            <a:pPr lvl="0"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Click to edit Master text styles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Fifth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6A98018-D54B-4BC7-B622-323B1B01C85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79839" y="5184167"/>
            <a:ext cx="2884461" cy="349311"/>
          </a:xfrm>
        </p:spPr>
        <p:txBody>
          <a:bodyPr lIns="0" rIns="0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3" name="Right Triangle 9">
            <a:extLst>
              <a:ext uri="{FF2B5EF4-FFF2-40B4-BE49-F238E27FC236}">
                <a16:creationId xmlns:a16="http://schemas.microsoft.com/office/drawing/2014/main" id="{193DFD4C-65D5-4455-89AC-3D3A3D1916E4}"/>
              </a:ext>
            </a:extLst>
          </p:cNvPr>
          <p:cNvSpPr/>
          <p:nvPr userDrawn="1"/>
        </p:nvSpPr>
        <p:spPr>
          <a:xfrm rot="16200000" flipH="1">
            <a:off x="106255" y="-114882"/>
            <a:ext cx="3137482" cy="3355610"/>
          </a:xfrm>
          <a:custGeom>
            <a:avLst/>
            <a:gdLst>
              <a:gd name="connsiteX0" fmla="*/ 0 w 5616109"/>
              <a:gd name="connsiteY0" fmla="*/ 10058400 h 10058400"/>
              <a:gd name="connsiteX1" fmla="*/ 0 w 5616109"/>
              <a:gd name="connsiteY1" fmla="*/ 0 h 10058400"/>
              <a:gd name="connsiteX2" fmla="*/ 5616109 w 5616109"/>
              <a:gd name="connsiteY2" fmla="*/ 10058400 h 10058400"/>
              <a:gd name="connsiteX3" fmla="*/ 0 w 5616109"/>
              <a:gd name="connsiteY3" fmla="*/ 10058400 h 10058400"/>
              <a:gd name="connsiteX0" fmla="*/ 0 w 7754628"/>
              <a:gd name="connsiteY0" fmla="*/ 10058400 h 10058400"/>
              <a:gd name="connsiteX1" fmla="*/ 0 w 7754628"/>
              <a:gd name="connsiteY1" fmla="*/ 0 h 10058400"/>
              <a:gd name="connsiteX2" fmla="*/ 7754628 w 7754628"/>
              <a:gd name="connsiteY2" fmla="*/ 10014158 h 10058400"/>
              <a:gd name="connsiteX3" fmla="*/ 0 w 7754628"/>
              <a:gd name="connsiteY3" fmla="*/ 10058400 h 10058400"/>
              <a:gd name="connsiteX0" fmla="*/ 0 w 7831393"/>
              <a:gd name="connsiteY0" fmla="*/ 10058400 h 10058400"/>
              <a:gd name="connsiteX1" fmla="*/ 0 w 7831393"/>
              <a:gd name="connsiteY1" fmla="*/ 0 h 10058400"/>
              <a:gd name="connsiteX2" fmla="*/ 7831393 w 7831393"/>
              <a:gd name="connsiteY2" fmla="*/ 10043651 h 10058400"/>
              <a:gd name="connsiteX3" fmla="*/ 0 w 7831393"/>
              <a:gd name="connsiteY3" fmla="*/ 10058400 h 100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1393" h="10058400">
                <a:moveTo>
                  <a:pt x="0" y="10058400"/>
                </a:moveTo>
                <a:lnTo>
                  <a:pt x="0" y="0"/>
                </a:lnTo>
                <a:lnTo>
                  <a:pt x="7831393" y="10043651"/>
                </a:lnTo>
                <a:lnTo>
                  <a:pt x="0" y="1005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59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94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CE3008-4938-473C-ABBE-CB1128CE8868}"/>
              </a:ext>
            </a:extLst>
          </p:cNvPr>
          <p:cNvSpPr/>
          <p:nvPr userDrawn="1"/>
        </p:nvSpPr>
        <p:spPr>
          <a:xfrm>
            <a:off x="6705600" y="3886200"/>
            <a:ext cx="3352800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FD9D2A7-6536-447C-B7A6-7AB8AA8025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5094987"/>
            <a:ext cx="2893612" cy="2448813"/>
          </a:xfrm>
        </p:spPr>
        <p:txBody>
          <a:bodyPr lIns="45720" rIns="45720"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6AE19FFF-9A53-44FA-9587-6A53CD56CF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21262" y="5094987"/>
            <a:ext cx="2893612" cy="2448813"/>
          </a:xfrm>
        </p:spPr>
        <p:txBody>
          <a:bodyPr lIns="45720" rIns="45720">
            <a:norm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C9472BAF-2E41-4B81-B680-FB2A7AABF3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21262" y="4545170"/>
            <a:ext cx="2884461" cy="349311"/>
          </a:xfrm>
        </p:spPr>
        <p:txBody>
          <a:bodyPr lIns="45720" rIns="457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>
                <a:latin typeface="Avenir Next LT Pro" panose="020B0504020202020204" pitchFamily="34" charset="0"/>
              </a:defRPr>
            </a:lvl2pPr>
            <a:lvl3pPr marL="914400" indent="0">
              <a:buNone/>
              <a:defRPr sz="2000" b="1">
                <a:latin typeface="Avenir Next LT Pro" panose="020B0504020202020204" pitchFamily="34" charset="0"/>
              </a:defRPr>
            </a:lvl3pPr>
            <a:lvl4pPr marL="1371600" indent="0">
              <a:buNone/>
              <a:defRPr sz="2000" b="1">
                <a:latin typeface="Avenir Next LT Pro" panose="020B0504020202020204" pitchFamily="34" charset="0"/>
              </a:defRPr>
            </a:lvl4pPr>
            <a:lvl5pPr marL="1828800" indent="0">
              <a:buNone/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A41950BF-AF1B-4414-974B-FF3D155A09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27834" y="992144"/>
            <a:ext cx="2876348" cy="2752369"/>
          </a:xfrm>
        </p:spPr>
        <p:txBody>
          <a:bodyPr lIns="45720" rIns="45720"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3880414-B2C5-45FC-A5A0-792D36719A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9721" y="518465"/>
            <a:ext cx="2867252" cy="349311"/>
          </a:xfrm>
        </p:spPr>
        <p:txBody>
          <a:bodyPr lIns="45720" rIns="45720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>
                <a:latin typeface="Avenir Next LT Pro" panose="020B0504020202020204" pitchFamily="34" charset="0"/>
              </a:defRPr>
            </a:lvl2pPr>
            <a:lvl3pPr marL="914400" indent="0">
              <a:buNone/>
              <a:defRPr sz="2000" b="1">
                <a:latin typeface="Avenir Next LT Pro" panose="020B0504020202020204" pitchFamily="34" charset="0"/>
              </a:defRPr>
            </a:lvl3pPr>
            <a:lvl4pPr marL="1371600" indent="0">
              <a:buNone/>
              <a:defRPr sz="2000" b="1">
                <a:latin typeface="Avenir Next LT Pro" panose="020B0504020202020204" pitchFamily="34" charset="0"/>
              </a:defRPr>
            </a:lvl4pPr>
            <a:lvl5pPr marL="1828800" indent="0">
              <a:buNone/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50594-58FC-4CC6-96FC-190BB9A067F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705599" y="-1"/>
            <a:ext cx="3341105" cy="38861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D7476E-EDF5-4CE8-8C32-1E82D1530A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1"/>
            <a:ext cx="3355975" cy="3886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ED93851-8D31-45AB-A726-D5C3546F393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59785" y="3898901"/>
            <a:ext cx="3345816" cy="38861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327553-3280-4A36-BE81-D7D188CF7C45}"/>
              </a:ext>
            </a:extLst>
          </p:cNvPr>
          <p:cNvCxnSpPr>
            <a:cxnSpLocks/>
          </p:cNvCxnSpPr>
          <p:nvPr userDrawn="1"/>
        </p:nvCxnSpPr>
        <p:spPr>
          <a:xfrm>
            <a:off x="3619721" y="364077"/>
            <a:ext cx="103106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E30A8-DA5C-4AD7-879F-19D0C015D19F}"/>
              </a:ext>
            </a:extLst>
          </p:cNvPr>
          <p:cNvCxnSpPr>
            <a:cxnSpLocks/>
          </p:cNvCxnSpPr>
          <p:nvPr userDrawn="1"/>
        </p:nvCxnSpPr>
        <p:spPr>
          <a:xfrm>
            <a:off x="274149" y="4248786"/>
            <a:ext cx="10903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7D497F-F255-4310-A2D3-8EE9619CE469}"/>
              </a:ext>
            </a:extLst>
          </p:cNvPr>
          <p:cNvCxnSpPr>
            <a:cxnSpLocks/>
          </p:cNvCxnSpPr>
          <p:nvPr userDrawn="1"/>
        </p:nvCxnSpPr>
        <p:spPr>
          <a:xfrm>
            <a:off x="6921262" y="4287975"/>
            <a:ext cx="10310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0">
            <a:extLst>
              <a:ext uri="{FF2B5EF4-FFF2-40B4-BE49-F238E27FC236}">
                <a16:creationId xmlns:a16="http://schemas.microsoft.com/office/drawing/2014/main" id="{A23AF9C2-1B51-41F0-ACC1-0D15C1CA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47723"/>
            <a:ext cx="2883217" cy="360033"/>
          </a:xfrm>
        </p:spPr>
        <p:txBody>
          <a:bodyPr vert="horz" lIns="45720" tIns="45720" rIns="45720" bIns="45720" rtlCol="0">
            <a:noAutofit/>
          </a:bodyPr>
          <a:lstStyle>
            <a:lvl1pPr>
              <a:defRPr lang="en-US" sz="2400" b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2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F3B28-DA6D-41A6-B09A-64CD3E1AEE3C}"/>
              </a:ext>
            </a:extLst>
          </p:cNvPr>
          <p:cNvSpPr/>
          <p:nvPr userDrawn="1"/>
        </p:nvSpPr>
        <p:spPr>
          <a:xfrm>
            <a:off x="0" y="3708408"/>
            <a:ext cx="3368580" cy="406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EC93BF-C6A4-4E99-99BF-433F20567CEB}"/>
              </a:ext>
            </a:extLst>
          </p:cNvPr>
          <p:cNvCxnSpPr>
            <a:cxnSpLocks/>
          </p:cNvCxnSpPr>
          <p:nvPr userDrawn="1"/>
        </p:nvCxnSpPr>
        <p:spPr>
          <a:xfrm>
            <a:off x="3598200" y="359086"/>
            <a:ext cx="103106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BE154-1A57-41C8-98F7-B306B0633269}"/>
              </a:ext>
            </a:extLst>
          </p:cNvPr>
          <p:cNvCxnSpPr>
            <a:cxnSpLocks/>
          </p:cNvCxnSpPr>
          <p:nvPr userDrawn="1"/>
        </p:nvCxnSpPr>
        <p:spPr>
          <a:xfrm>
            <a:off x="236713" y="4063993"/>
            <a:ext cx="10310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FD9D2A7-6536-447C-B7A6-7AB8AA8025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0588" y="5241434"/>
            <a:ext cx="2893612" cy="2302365"/>
          </a:xfrm>
        </p:spPr>
        <p:txBody>
          <a:bodyPr lIns="45720" rIns="45720">
            <a:normAutofit/>
          </a:bodyPr>
          <a:lstStyle>
            <a:lvl1pPr marL="0" indent="0">
              <a:lnSpc>
                <a:spcPts val="1800"/>
              </a:lnSpc>
              <a:buNone/>
              <a:defRPr sz="10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A41950BF-AF1B-4414-974B-FF3D155A09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98200" y="915549"/>
            <a:ext cx="2893612" cy="2526151"/>
          </a:xfrm>
        </p:spPr>
        <p:txBody>
          <a:bodyPr lIns="45720" rIns="45720">
            <a:normAutofit/>
          </a:bodyPr>
          <a:lstStyle>
            <a:lvl1pPr marL="0" indent="0">
              <a:lnSpc>
                <a:spcPts val="1800"/>
              </a:lnSpc>
              <a:buNone/>
              <a:defRPr sz="1000" b="0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3880414-B2C5-45FC-A5A0-792D36719A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98200" y="404922"/>
            <a:ext cx="2884461" cy="349311"/>
          </a:xfrm>
        </p:spPr>
        <p:txBody>
          <a:bodyPr lIns="45720" rIns="45720">
            <a:noAutofit/>
          </a:bodyPr>
          <a:lstStyle>
            <a:lvl1pPr marL="0" indent="0">
              <a:buNone/>
              <a:defRPr sz="2400" b="0" spc="-150">
                <a:solidFill>
                  <a:srgbClr val="192B39"/>
                </a:solidFill>
                <a:latin typeface="+mj-lt"/>
              </a:defRPr>
            </a:lvl1pPr>
            <a:lvl2pPr marL="457200" indent="0">
              <a:buNone/>
              <a:defRPr sz="2000" b="1">
                <a:latin typeface="Avenir Next LT Pro" panose="020B0504020202020204" pitchFamily="34" charset="0"/>
              </a:defRPr>
            </a:lvl2pPr>
            <a:lvl3pPr marL="914400" indent="0">
              <a:buNone/>
              <a:defRPr sz="2000" b="1">
                <a:latin typeface="Avenir Next LT Pro" panose="020B0504020202020204" pitchFamily="34" charset="0"/>
              </a:defRPr>
            </a:lvl3pPr>
            <a:lvl4pPr marL="1371600" indent="0">
              <a:buNone/>
              <a:defRPr sz="2000" b="1">
                <a:latin typeface="Avenir Next LT Pro" panose="020B0504020202020204" pitchFamily="34" charset="0"/>
              </a:defRPr>
            </a:lvl4pPr>
            <a:lvl5pPr marL="1828800" indent="0">
              <a:buNone/>
              <a:defRPr sz="2000" b="1"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A9B7EA-307F-4603-8797-88D7DDB5ACF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352800" y="3708415"/>
            <a:ext cx="6705600" cy="40639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20BD9585-8304-4806-9CA5-ED4FC5E42E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35167" y="915549"/>
            <a:ext cx="2893612" cy="2526151"/>
          </a:xfrm>
        </p:spPr>
        <p:txBody>
          <a:bodyPr lIns="45720" rIns="45720">
            <a:normAutofit/>
          </a:bodyPr>
          <a:lstStyle>
            <a:lvl1pPr marL="0" indent="0">
              <a:lnSpc>
                <a:spcPts val="1800"/>
              </a:lnSpc>
              <a:buNone/>
              <a:defRPr sz="1000" b="0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C268B-62A3-4F20-932E-CA482ACE40C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3352800" cy="370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itle 30">
            <a:extLst>
              <a:ext uri="{FF2B5EF4-FFF2-40B4-BE49-F238E27FC236}">
                <a16:creationId xmlns:a16="http://schemas.microsoft.com/office/drawing/2014/main" id="{819C5DD9-21EA-47BA-9470-5EBDD6EC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47723"/>
            <a:ext cx="2883217" cy="360033"/>
          </a:xfrm>
        </p:spPr>
        <p:txBody>
          <a:bodyPr vert="horz" lIns="45720" tIns="45720" rIns="45720" bIns="45720" rtlCol="0">
            <a:noAutofit/>
          </a:bodyPr>
          <a:lstStyle>
            <a:lvl1pPr>
              <a:defRPr lang="en-US" sz="2400" b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57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7" r:id="rId2"/>
    <p:sldLayoutId id="2147483705" r:id="rId3"/>
    <p:sldLayoutId id="214748370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 Pro Cond Light" panose="02040306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>
          <p15:clr>
            <a:srgbClr val="F26B43"/>
          </p15:clr>
        </p15:guide>
        <p15:guide id="3" pos="4224">
          <p15:clr>
            <a:srgbClr val="F26B43"/>
          </p15:clr>
        </p15:guide>
        <p15:guide id="4" pos="144">
          <p15:clr>
            <a:srgbClr val="5ACBF0"/>
          </p15:clr>
        </p15:guide>
        <p15:guide id="6" pos="6192">
          <p15:clr>
            <a:srgbClr val="5ACBF0"/>
          </p15:clr>
        </p15:guide>
        <p15:guide id="8" orient="horz" pos="144">
          <p15:clr>
            <a:srgbClr val="5ACBF0"/>
          </p15:clr>
        </p15:guide>
        <p15:guide id="9" orient="horz" pos="4752">
          <p15:clr>
            <a:srgbClr val="5ACBF0"/>
          </p15:clr>
        </p15:guide>
        <p15:guide id="10" pos="1968">
          <p15:clr>
            <a:srgbClr val="5ACBF0"/>
          </p15:clr>
        </p15:guide>
        <p15:guide id="11" pos="2256">
          <p15:clr>
            <a:srgbClr val="5ACBF0"/>
          </p15:clr>
        </p15:guide>
        <p15:guide id="12" pos="4080">
          <p15:clr>
            <a:srgbClr val="5ACBF0"/>
          </p15:clr>
        </p15:guide>
        <p15:guide id="13" pos="436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8BE5986-EF42-446D-8022-CA76A872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372790" y="1087316"/>
            <a:ext cx="6685610" cy="6685610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3642C65B-7AA4-4A98-A1D4-B9F952E2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17024" y="-217030"/>
            <a:ext cx="7772401" cy="8206451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13A1700-9144-4DF3-BD16-61A4457A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771498" y="2486025"/>
            <a:ext cx="5286902" cy="5286902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7D9F04F-24C7-4C62-932D-7F75AE7BC5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188861" y="231493"/>
            <a:ext cx="6705600" cy="7772400"/>
          </a:xfrm>
        </p:spPr>
      </p:sp>
    </p:spTree>
    <p:extLst>
      <p:ext uri="{BB962C8B-B14F-4D97-AF65-F5344CB8AC3E}">
        <p14:creationId xmlns:p14="http://schemas.microsoft.com/office/powerpoint/2010/main" val="308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Custom 8">
      <a:dk1>
        <a:srgbClr val="344E62"/>
      </a:dk1>
      <a:lt1>
        <a:srgbClr val="FFFFFF"/>
      </a:lt1>
      <a:dk2>
        <a:srgbClr val="000000"/>
      </a:dk2>
      <a:lt2>
        <a:srgbClr val="FFFFFF"/>
      </a:lt2>
      <a:accent1>
        <a:srgbClr val="344E62"/>
      </a:accent1>
      <a:accent2>
        <a:srgbClr val="D4D9DD"/>
      </a:accent2>
      <a:accent3>
        <a:srgbClr val="617483"/>
      </a:accent3>
      <a:accent4>
        <a:srgbClr val="FFFFFF"/>
      </a:accent4>
      <a:accent5>
        <a:srgbClr val="FFFFFF"/>
      </a:accent5>
      <a:accent6>
        <a:srgbClr val="FFFFFF"/>
      </a:accent6>
      <a:hlink>
        <a:srgbClr val="344E62"/>
      </a:hlink>
      <a:folHlink>
        <a:srgbClr val="617483"/>
      </a:folHlink>
    </a:clrScheme>
    <a:fontScheme name="Custom 18">
      <a:majorFont>
        <a:latin typeface="Bodoni M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4704734_Angled tri-fold brochure_Win32_LH_v2" id="{7402E7CE-FAFE-42DF-80AD-696B59DEA6E1}" vid="{4D586D28-C6EF-4909-8E88-711FC434BA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2950B9-9EFA-4C2A-AC97-79BD41E0AB4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63B488F-2905-484F-A087-FB48AECD34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0C8626-008B-4205-BA42-CC474FA1B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Angled tri-fold brochure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Bodoni MT</vt:lpstr>
      <vt:lpstr>Calibri</vt:lpstr>
      <vt:lpstr>Georgia Pro Cond Light</vt:lpstr>
      <vt:lpstr>Univers</vt:lpstr>
      <vt:lpstr>3_Custom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Koen</dc:creator>
  <cp:lastModifiedBy>Martijn Koen</cp:lastModifiedBy>
  <cp:revision>1</cp:revision>
  <dcterms:created xsi:type="dcterms:W3CDTF">2022-01-11T12:37:42Z</dcterms:created>
  <dcterms:modified xsi:type="dcterms:W3CDTF">2022-01-11T12:42:48Z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