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7AC"/>
    <a:srgbClr val="F8B400"/>
    <a:srgbClr val="2B1400"/>
    <a:srgbClr val="1F497D"/>
    <a:srgbClr val="284D63"/>
    <a:srgbClr val="17375E"/>
    <a:srgbClr val="C4C6AD"/>
    <a:srgbClr val="3A6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7419" autoAdjust="0"/>
  </p:normalViewPr>
  <p:slideViewPr>
    <p:cSldViewPr snapToGrid="0">
      <p:cViewPr varScale="1">
        <p:scale>
          <a:sx n="109" d="100"/>
          <a:sy n="109" d="100"/>
        </p:scale>
        <p:origin x="106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2FA6A-9B8B-4EB1-9C32-DCDF52C4133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52562-E595-4ECD-A9DA-C123BA91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3447519"/>
            <a:ext cx="5204640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6287008"/>
            <a:ext cx="3825907" cy="179095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7227-B750-40C3-AC58-3B0523F6DBED}" type="datetime1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8DF-FACD-4AE1-B006-AAAAB826304C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353820"/>
            <a:ext cx="790475" cy="7198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353820"/>
            <a:ext cx="3537131" cy="7198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E6D-F8D4-4329-ABE3-84D7AE00839B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4EF-AD74-448B-AAA5-D45BB115E297}" type="datetime1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9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3447519"/>
            <a:ext cx="5205222" cy="2377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6286894"/>
            <a:ext cx="3825907" cy="182734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39E5-AD7E-45AA-AECD-0FFFB2A8310E}" type="datetime1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810508"/>
            <a:ext cx="2466017" cy="44806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810508"/>
            <a:ext cx="2467887" cy="44806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CF76-450C-4162-894D-2EF2A618FA5A}" type="datetime1">
              <a:rPr lang="en-US" smtClean="0"/>
              <a:t>1/17/2022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341627"/>
            <a:ext cx="2466018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540250"/>
            <a:ext cx="2466018" cy="3750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540250"/>
            <a:ext cx="2467887" cy="37508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341627"/>
            <a:ext cx="2467887" cy="101701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0104-246F-4336-875B-1D2AB67FBBD6}" type="datetime1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EDEA-DF5D-4C02-B796-25356164B5CC}" type="datetime1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903-7B27-4B98-B994-CB3C9A97B47B}" type="datetime1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3241087"/>
            <a:ext cx="2467946" cy="164882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162304"/>
            <a:ext cx="2708910" cy="75813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59"/>
            <a:ext cx="2134553" cy="316916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9A31-F16B-4062-A087-8A7D91A0F4B9}" type="datetime1">
              <a:rPr lang="en-US" smtClean="0"/>
              <a:t>1/17/2022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9007856"/>
            <a:ext cx="2854799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3241085"/>
            <a:ext cx="2468880" cy="1651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-60915"/>
            <a:ext cx="3432430" cy="9906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5127661"/>
            <a:ext cx="2134553" cy="316916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89931E-15EC-4D13-AC6A-862EC7F3A52A}" type="datetime1">
              <a:rPr lang="en-US" smtClean="0"/>
              <a:t>1/17/2022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9007856"/>
            <a:ext cx="2852928" cy="46228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1393444"/>
            <a:ext cx="4453316" cy="17170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810510"/>
            <a:ext cx="4453316" cy="448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9011623"/>
            <a:ext cx="1548983" cy="467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DF10D0-53E6-4947-ADE7-A8FE5A9E0CC2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9007856"/>
            <a:ext cx="3417498" cy="46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981440"/>
            <a:ext cx="274320" cy="528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C3E21545-B27C-44F8-AA06-0705877E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61FB8F-65BB-4066-A45E-35017F9B3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42BDCCE-18FC-42E4-96A4-AF571507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907">
            <a:off x="-3267437" y="1496961"/>
            <a:ext cx="7306317" cy="740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C78854D-92BB-4937-B254-EC340408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3" y="77638"/>
            <a:ext cx="5315113" cy="13802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61CB90-6A41-4553-B4FA-9A51A4DD6BFF}"/>
              </a:ext>
            </a:extLst>
          </p:cNvPr>
          <p:cNvSpPr txBox="1"/>
          <p:nvPr/>
        </p:nvSpPr>
        <p:spPr>
          <a:xfrm>
            <a:off x="2143271" y="1682871"/>
            <a:ext cx="44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F8B400"/>
                </a:solidFill>
                <a:latin typeface="Verdana Pro" panose="020B0604030504040204" pitchFamily="34" charset="0"/>
              </a:rPr>
              <a:t>SPECIAL ANNIVERSARY EDITION</a:t>
            </a:r>
            <a:endParaRPr lang="en-GB" b="1" dirty="0">
              <a:solidFill>
                <a:srgbClr val="F8B400"/>
              </a:solidFill>
              <a:latin typeface="Verdana Pro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125E5-9FC8-47A0-850F-02256AF96C2E}"/>
              </a:ext>
            </a:extLst>
          </p:cNvPr>
          <p:cNvSpPr txBox="1"/>
          <p:nvPr/>
        </p:nvSpPr>
        <p:spPr>
          <a:xfrm>
            <a:off x="5498945" y="2160871"/>
            <a:ext cx="113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8B400"/>
                </a:solidFill>
                <a:latin typeface="Verdana Pro" panose="020B0604030504040204" pitchFamily="34" charset="0"/>
              </a:rPr>
              <a:t>January</a:t>
            </a:r>
            <a:endParaRPr lang="nl-NL" dirty="0">
              <a:solidFill>
                <a:srgbClr val="F8B400"/>
              </a:solidFill>
              <a:latin typeface="Verdana Pro" panose="020B0604030504040204" pitchFamily="34" charset="0"/>
            </a:endParaRPr>
          </a:p>
          <a:p>
            <a:r>
              <a:rPr lang="nl-NL" dirty="0">
                <a:solidFill>
                  <a:srgbClr val="F8B400"/>
                </a:solidFill>
                <a:latin typeface="Verdana Pro" panose="020B0604030504040204" pitchFamily="34" charset="0"/>
              </a:rPr>
              <a:t>2022</a:t>
            </a:r>
            <a:endParaRPr lang="en-GB" dirty="0">
              <a:solidFill>
                <a:srgbClr val="F8B400"/>
              </a:solidFill>
              <a:latin typeface="Verdana Pro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013E7-BC83-4553-A4BD-9F9FBCAC8F97}"/>
              </a:ext>
            </a:extLst>
          </p:cNvPr>
          <p:cNvSpPr txBox="1"/>
          <p:nvPr/>
        </p:nvSpPr>
        <p:spPr>
          <a:xfrm>
            <a:off x="2544791" y="3535299"/>
            <a:ext cx="40928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F8B400"/>
                </a:solidFill>
                <a:latin typeface="Verdana Pro" panose="020B0604030504040204" pitchFamily="34" charset="0"/>
              </a:rPr>
              <a:t>WHAT MAKES APERTURE COMPUTING SPECIAL?</a:t>
            </a:r>
            <a:br>
              <a:rPr lang="nl-NL" dirty="0">
                <a:solidFill>
                  <a:srgbClr val="F8B400"/>
                </a:solidFill>
                <a:latin typeface="Verdana Pro" panose="020B0604030504040204" pitchFamily="34" charset="0"/>
              </a:rPr>
            </a:b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CEO Mr. Johnson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answers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your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questions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about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the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company!</a:t>
            </a:r>
            <a:endParaRPr lang="en-GB" dirty="0">
              <a:solidFill>
                <a:srgbClr val="F8B400"/>
              </a:solidFill>
              <a:latin typeface="Verdana Pro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7E95D-9BAD-442B-BF5E-4C7CAED23F9B}"/>
              </a:ext>
            </a:extLst>
          </p:cNvPr>
          <p:cNvSpPr txBox="1"/>
          <p:nvPr/>
        </p:nvSpPr>
        <p:spPr>
          <a:xfrm>
            <a:off x="2544792" y="5047797"/>
            <a:ext cx="40928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2B1400"/>
                </a:solidFill>
                <a:latin typeface="Verdana Pro" panose="020B0604030504040204" pitchFamily="34" charset="0"/>
              </a:rPr>
              <a:t>HOW IT ALL STARTED</a:t>
            </a:r>
          </a:p>
          <a:p>
            <a:pPr algn="r"/>
            <a:r>
              <a:rPr lang="en-GB" sz="1600" dirty="0">
                <a:solidFill>
                  <a:srgbClr val="2B1400"/>
                </a:solidFill>
                <a:latin typeface="Verdana Pro" panose="020B0604030504040204" pitchFamily="34" charset="0"/>
              </a:rPr>
              <a:t>The story of aperture computing with our special guest CEO Mr. Johnson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EF793-5D62-441E-8BA6-F32274EC19B4}"/>
              </a:ext>
            </a:extLst>
          </p:cNvPr>
          <p:cNvSpPr txBox="1"/>
          <p:nvPr/>
        </p:nvSpPr>
        <p:spPr>
          <a:xfrm>
            <a:off x="2544792" y="6560295"/>
            <a:ext cx="4092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F8B400"/>
                </a:solidFill>
                <a:latin typeface="Verdana Pro" panose="020B0604030504040204" pitchFamily="34" charset="0"/>
              </a:rPr>
              <a:t>WIN AN UNPAID INTERNSHIP AT APERTURE COMPUTING!</a:t>
            </a:r>
          </a:p>
          <a:p>
            <a:pPr algn="r"/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CEO Mr. Johnson is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giving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away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a free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intership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at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Aperture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Computing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to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one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</a:t>
            </a:r>
            <a:r>
              <a:rPr lang="nl-NL" sz="1600" dirty="0" err="1">
                <a:solidFill>
                  <a:srgbClr val="F8B400"/>
                </a:solidFill>
                <a:latin typeface="Verdana Pro" panose="020B0604030504040204" pitchFamily="34" charset="0"/>
              </a:rPr>
              <a:t>lucky</a:t>
            </a:r>
            <a:r>
              <a:rPr lang="nl-NL" sz="1600" dirty="0">
                <a:solidFill>
                  <a:srgbClr val="F8B400"/>
                </a:solidFill>
                <a:latin typeface="Verdana Pro" panose="020B0604030504040204" pitchFamily="34" charset="0"/>
              </a:rPr>
              <a:t> winner!</a:t>
            </a:r>
            <a:endParaRPr lang="en-GB" sz="1600" dirty="0">
              <a:solidFill>
                <a:srgbClr val="F8B400"/>
              </a:solidFill>
              <a:latin typeface="Verdana Pro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34B0A-F5EF-4746-BAD6-C5A3DF57549E}"/>
              </a:ext>
            </a:extLst>
          </p:cNvPr>
          <p:cNvSpPr txBox="1"/>
          <p:nvPr/>
        </p:nvSpPr>
        <p:spPr>
          <a:xfrm>
            <a:off x="614630" y="8709075"/>
            <a:ext cx="56287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i="1" dirty="0">
                <a:solidFill>
                  <a:srgbClr val="B6B7AC"/>
                </a:solidFill>
                <a:latin typeface="Verdana Pro" panose="020B0604030504040204" pitchFamily="34" charset="0"/>
              </a:rPr>
              <a:t>THE STORY OF </a:t>
            </a:r>
            <a:br>
              <a:rPr lang="nl-NL" sz="3200" b="1" dirty="0">
                <a:solidFill>
                  <a:srgbClr val="B6B7AC"/>
                </a:solidFill>
                <a:latin typeface="Verdana Pro" panose="020B0604030504040204" pitchFamily="34" charset="0"/>
              </a:rPr>
            </a:br>
            <a:r>
              <a:rPr lang="nl-NL" sz="3200" b="1" dirty="0">
                <a:solidFill>
                  <a:srgbClr val="B6B7AC"/>
                </a:solidFill>
                <a:latin typeface="Verdana Pro" panose="020B0604030504040204" pitchFamily="34" charset="0"/>
              </a:rPr>
              <a:t>APERTURE COMPUTING</a:t>
            </a:r>
            <a:endParaRPr lang="en-GB" sz="3200" b="1" dirty="0">
              <a:solidFill>
                <a:srgbClr val="B6B7AC"/>
              </a:solidFill>
              <a:latin typeface="Verdana Pro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C0184-8E0C-43F1-9A81-B448856A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2"/>
            <a:ext cx="6858000" cy="990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BF163-4542-4676-A8A7-9D76C84B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04" y="193430"/>
            <a:ext cx="3380642" cy="66622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nl-NL" sz="4000" dirty="0">
                <a:solidFill>
                  <a:srgbClr val="B6B7AC"/>
                </a:solidFill>
                <a:latin typeface="Verdana Pro" panose="020B0604030504040204" pitchFamily="34" charset="0"/>
              </a:rPr>
              <a:t>Contents</a:t>
            </a:r>
            <a:endParaRPr lang="en-GB" sz="4000" dirty="0">
              <a:solidFill>
                <a:srgbClr val="B6B7AC"/>
              </a:solidFill>
              <a:latin typeface="Verdana Pro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EF12-76C0-4218-8875-25BEC620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1525876"/>
            <a:ext cx="3635619" cy="7376746"/>
          </a:xfrm>
        </p:spPr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D079C-C23C-4A0A-BAE8-55CDF00404DD}"/>
              </a:ext>
            </a:extLst>
          </p:cNvPr>
          <p:cNvCxnSpPr>
            <a:cxnSpLocks/>
          </p:cNvCxnSpPr>
          <p:nvPr/>
        </p:nvCxnSpPr>
        <p:spPr>
          <a:xfrm>
            <a:off x="0" y="859653"/>
            <a:ext cx="6858000" cy="0"/>
          </a:xfrm>
          <a:prstGeom prst="line">
            <a:avLst/>
          </a:prstGeom>
          <a:ln>
            <a:solidFill>
              <a:srgbClr val="B6B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2EEBA2-3B4A-48EE-A842-5E31E23856F8}"/>
              </a:ext>
            </a:extLst>
          </p:cNvPr>
          <p:cNvCxnSpPr>
            <a:cxnSpLocks/>
          </p:cNvCxnSpPr>
          <p:nvPr/>
        </p:nvCxnSpPr>
        <p:spPr>
          <a:xfrm>
            <a:off x="4211516" y="859653"/>
            <a:ext cx="0" cy="9046347"/>
          </a:xfrm>
          <a:prstGeom prst="line">
            <a:avLst/>
          </a:prstGeom>
          <a:ln>
            <a:solidFill>
              <a:srgbClr val="B6B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41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143</TotalTime>
  <Words>73</Words>
  <Application>Microsoft Office PowerPoint</Application>
  <PresentationFormat>A4 Paper (210x297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Verdana Pro</vt:lpstr>
      <vt:lpstr>Parcel</vt:lpstr>
      <vt:lpstr>PowerPoint Presentation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Martijn Koen</dc:creator>
  <cp:lastModifiedBy>Daniël Koops</cp:lastModifiedBy>
  <cp:revision>3</cp:revision>
  <dcterms:created xsi:type="dcterms:W3CDTF">2022-01-12T13:20:19Z</dcterms:created>
  <dcterms:modified xsi:type="dcterms:W3CDTF">2022-01-17T11:16:57Z</dcterms:modified>
</cp:coreProperties>
</file>