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AC1C-CE0E-4EFE-92C4-D95617EF483B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97A60-5EEB-45CD-A904-0C0849F1EA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10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3E321-FA52-44F0-833B-85DA0366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754CF7-A190-4CDF-8D7B-5D404BFA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7639CA-F918-4CCE-A8F8-CF671116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16DD36-A32A-40AA-8D66-02CB9C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55615F-A864-4D62-90F4-19B64618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0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6328D-70F6-4558-90E0-505F5DEF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ACE152-471C-4A44-B2F7-111F970B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D66B7B-4478-4B28-9A4B-84A288F8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0C5657-5BBB-433B-A988-C55DE1F2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EF730C-2812-4194-9DFD-AF954627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42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10A31B1-4582-43A0-8E22-D85808A06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1113BE5-4A68-4CEC-8DA0-FB53B5DB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794C5E-1766-48BC-B491-4C75920E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45D01C-B438-4C46-A10B-90A4CF5B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9249B1-66A6-4FC9-8363-B2278B6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9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E66A9-A22A-4D93-97D6-C3BB8D0D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767ED5-1D5B-4EDD-9D20-2CA1141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31BF54-1A53-45E9-B8E1-EF466794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1AF786-BC33-496D-8643-AB547AC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64915D-F291-4F11-91D0-3AE49BA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7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D8B6F-9E53-4662-AFEA-A457A0C4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8F180A-272A-4E2C-86AF-99855C09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A264AA-5B6E-4354-AB7E-8018114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A7BDE4-6143-413A-931B-46EC0039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9ABD03-505D-4E6E-BFB2-FDABE0DA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88736-4D3D-4467-9508-832AE130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80F7D2-7D2C-48CE-BC0B-4447E518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0811235-1A47-45E1-BBBC-EDF3B9F6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EDDD59-EC42-452C-B0CF-6C1D58BA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ECC572-9A13-4C61-B0F7-1356B9CD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B75208-E856-4950-AF51-36635F0A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15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BB498-92DE-40D0-92AA-EE4022FA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7E68AF-018F-465F-AC4E-760C700F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D067DB-6B8A-47B6-9B8E-85AD35B8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ABC0C7-F725-41EB-99FB-9A9E32DC4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F75086F-764A-41F7-994F-934C0BB42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8E8268-507A-4BCF-8856-A8B58A34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31DA63-CB29-4545-A9E9-337BDD7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7989EB2-BE51-4D01-9DB6-B95D1987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69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4614F-8B02-445E-8AB3-2A6A5744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831D6E-9546-4F12-A188-83962014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2EA569-E202-4D47-A2C6-D324FECD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6F50C6-83DE-4B9E-8C8A-EB9FB942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34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324F475-4F5A-4E1D-BD47-5EB74F79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54A587C-08B9-4DFB-9C78-9D9EB6BD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6FDE3A-7953-43B8-AAF9-63B0E695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30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F3C7D-4E20-477D-8BFA-0949F8F9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AFA7C9-6705-4C4F-B07C-485C56B0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06F077-F811-485D-82E4-4B03511B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5CC86D-00B0-48EB-BA13-42353EAC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9DAC0D7-63F8-4F82-9106-C8B35591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7F3FAA-9B75-4CD6-950D-195EF56B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29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D2767-EBC3-4175-AA64-2A6FB4D0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0747612-AD04-44E5-B942-1E67540EB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6C117A-9467-455C-8BF4-9CC6E606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0F3352-98BA-4D56-887C-F54722B6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D9BA72-BD39-42C1-85C6-B9DEB35D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A0527D-CA74-40C0-A52F-2394535D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61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940B6EB-931C-4776-95FF-8D9DB7B6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FD9EFA-0B60-4A89-9A20-261B093D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963B3F-2897-4A8A-85BB-4FC1159ED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E0FC-A54F-4764-96D7-15B01A6BADD6}" type="datetimeFigureOut">
              <a:rPr lang="nl-NL" smtClean="0"/>
              <a:t>24-10-2021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562F8F-B050-40D3-9BAB-E4AE0609D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906D1-8F46-45AA-9B54-48A32D4D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932-05F2-4E1A-BD78-D662C53DCE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5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artje2go.nl/bedankt-kaarten/kaart/bedankkaart-internationaal-a-big-thank-you" TargetMode="External"/><Relationship Id="rId2" Type="http://schemas.openxmlformats.org/officeDocument/2006/relationships/hyperlink" Target="https://www.insidethegames.biz/articles/1112596/netherlands-wheelchair-basketball-toky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Netherlands win maiden women&amp;#39;s wheelchair basketball gold at Tokyo 2020">
            <a:extLst>
              <a:ext uri="{FF2B5EF4-FFF2-40B4-BE49-F238E27FC236}">
                <a16:creationId xmlns:a16="http://schemas.microsoft.com/office/drawing/2014/main" id="{32C4DBA2-09D1-4A07-A84C-EC37D2CAC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010" b="-2"/>
          <a:stretch/>
        </p:blipFill>
        <p:spPr bwMode="auto">
          <a:xfrm>
            <a:off x="3523485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151466-4056-436C-BFE1-4D050BE6E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/>
              <a:t>Project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8F8246-D07F-402B-B60E-10FAD9AA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nl-NL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1330A00-8563-4041-A0B7-FC9F3D0559D2}"/>
              </a:ext>
            </a:extLst>
          </p:cNvPr>
          <p:cNvSpPr txBox="1"/>
          <p:nvPr/>
        </p:nvSpPr>
        <p:spPr>
          <a:xfrm>
            <a:off x="11417416" y="6581001"/>
            <a:ext cx="109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Source: 1</a:t>
            </a:r>
          </a:p>
        </p:txBody>
      </p:sp>
    </p:spTree>
    <p:extLst>
      <p:ext uri="{BB962C8B-B14F-4D97-AF65-F5344CB8AC3E}">
        <p14:creationId xmlns:p14="http://schemas.microsoft.com/office/powerpoint/2010/main" val="276726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dankkaart internationaal a big thank you | Kaartje2go">
            <a:extLst>
              <a:ext uri="{FF2B5EF4-FFF2-40B4-BE49-F238E27FC236}">
                <a16:creationId xmlns:a16="http://schemas.microsoft.com/office/drawing/2014/main" id="{F57C3D0B-FDD5-4241-A34C-85B5A9A3A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4" r="9090" b="23531"/>
          <a:stretch/>
        </p:blipFill>
        <p:spPr bwMode="auto">
          <a:xfrm>
            <a:off x="3519055" y="-3497"/>
            <a:ext cx="8672945" cy="6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228797-733C-45ED-8D58-ECD93497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F245D91-BE02-4AA0-AC28-4DF00B2A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Getting Git to work with JupyterHub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6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0F71E490-B548-427D-8284-8250E22B7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9" t="4086" b="500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6C280A-EA1E-4615-BFE6-6D62D1C6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Change the work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BA77F3-E2FA-49B5-B9D3-A02F70E938E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Hard deadlines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Individual user story’s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6687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C88127-111E-4089-A642-1111B721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Machine learning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 descr="wit-vlak-logo - Het Energie Initiatief">
            <a:extLst>
              <a:ext uri="{FF2B5EF4-FFF2-40B4-BE49-F238E27FC236}">
                <a16:creationId xmlns:a16="http://schemas.microsoft.com/office/drawing/2014/main" id="{5DB0BC3F-3632-4541-85D4-EA90FC2D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89" y="947736"/>
            <a:ext cx="55530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8F9C865E-403F-4ABB-9A75-BBA032785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3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 b="2077"/>
          <a:stretch/>
        </p:blipFill>
        <p:spPr bwMode="auto">
          <a:xfrm>
            <a:off x="5686189" y="1242013"/>
            <a:ext cx="5528709" cy="43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5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84C48E-B23D-4345-BD63-E20DCFD69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EECD2-70A1-44E2-8056-7BFF3167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 for the class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47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F0EE59-4409-45C2-BD3B-139E385C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nl-NL" dirty="0">
                <a:solidFill>
                  <a:schemeClr val="bg1"/>
                </a:solidFill>
              </a:rPr>
              <a:t>Sources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A4E012-D2C3-4ED1-854F-490C6A73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000" dirty="0">
                <a:solidFill>
                  <a:schemeClr val="bg1"/>
                </a:solidFill>
                <a:hlinkClick r:id="rId2"/>
              </a:rPr>
              <a:t>https://www.insidethegames.biz/articles/1112596/netherlands-wheelchair-basketball-tokyo</a:t>
            </a:r>
            <a:r>
              <a:rPr lang="nl-NL" sz="2000" dirty="0">
                <a:solidFill>
                  <a:schemeClr val="bg1"/>
                </a:solidFill>
              </a:rPr>
              <a:t> (24-10-21)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 dirty="0">
                <a:solidFill>
                  <a:schemeClr val="bg1"/>
                </a:solidFill>
                <a:hlinkClick r:id="rId3"/>
              </a:rPr>
              <a:t>https://www.kaartje2go.nl/bedankt-kaarten/kaart/bedankkaart-internationaal-a-big-thank-you</a:t>
            </a:r>
            <a:r>
              <a:rPr lang="nl-NL" sz="2000" dirty="0">
                <a:solidFill>
                  <a:schemeClr val="bg1"/>
                </a:solidFill>
              </a:rPr>
              <a:t> (24-10-21)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42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Breedbeeld</PresentationFormat>
  <Paragraphs>12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Project Wheels</vt:lpstr>
      <vt:lpstr>Thank you</vt:lpstr>
      <vt:lpstr>Change the work structure</vt:lpstr>
      <vt:lpstr>Machine learning</vt:lpstr>
      <vt:lpstr>Question for the class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Wheels</dc:title>
  <dc:creator>Martijn Kok</dc:creator>
  <cp:lastModifiedBy>Martijn Kok</cp:lastModifiedBy>
  <cp:revision>1</cp:revision>
  <dcterms:created xsi:type="dcterms:W3CDTF">2021-10-24T09:09:59Z</dcterms:created>
  <dcterms:modified xsi:type="dcterms:W3CDTF">2021-10-24T09:34:24Z</dcterms:modified>
</cp:coreProperties>
</file>