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481C8-D906-456A-A160-DDE8B06F5D2A}" v="1" dt="2021-11-08T08:34:3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jn Kok (18094627)" userId="5073804c-e805-4cd4-afca-12d51f415ef6" providerId="ADAL" clId="{C5B481C8-D906-456A-A160-DDE8B06F5D2A}"/>
    <pc:docChg chg="custSel addSld delSld modSld">
      <pc:chgData name="Martijn Kok (18094627)" userId="5073804c-e805-4cd4-afca-12d51f415ef6" providerId="ADAL" clId="{C5B481C8-D906-456A-A160-DDE8B06F5D2A}" dt="2021-11-08T09:07:44.809" v="211" actId="478"/>
      <pc:docMkLst>
        <pc:docMk/>
      </pc:docMkLst>
      <pc:sldChg chg="addSp delSp modSp mod">
        <pc:chgData name="Martijn Kok (18094627)" userId="5073804c-e805-4cd4-afca-12d51f415ef6" providerId="ADAL" clId="{C5B481C8-D906-456A-A160-DDE8B06F5D2A}" dt="2021-11-08T09:07:44.809" v="211" actId="478"/>
        <pc:sldMkLst>
          <pc:docMk/>
          <pc:sldMk cId="109857222" sldId="256"/>
        </pc:sldMkLst>
        <pc:spChg chg="del">
          <ac:chgData name="Martijn Kok (18094627)" userId="5073804c-e805-4cd4-afca-12d51f415ef6" providerId="ADAL" clId="{C5B481C8-D906-456A-A160-DDE8B06F5D2A}" dt="2021-11-08T09:07:44.809" v="21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rtijn Kok (18094627)" userId="5073804c-e805-4cd4-afca-12d51f415ef6" providerId="ADAL" clId="{C5B481C8-D906-456A-A160-DDE8B06F5D2A}" dt="2021-11-08T09:07:44.809" v="211" actId="478"/>
          <ac:spMkLst>
            <pc:docMk/>
            <pc:sldMk cId="109857222" sldId="256"/>
            <ac:spMk id="6" creationId="{74EA3416-29A4-41FB-A2A4-1B44EDB68745}"/>
          </ac:spMkLst>
        </pc:spChg>
      </pc:sldChg>
      <pc:sldChg chg="modSp mod">
        <pc:chgData name="Martijn Kok (18094627)" userId="5073804c-e805-4cd4-afca-12d51f415ef6" providerId="ADAL" clId="{C5B481C8-D906-456A-A160-DDE8B06F5D2A}" dt="2021-11-08T09:05:48.768" v="210" actId="6549"/>
        <pc:sldMkLst>
          <pc:docMk/>
          <pc:sldMk cId="2942465311" sldId="257"/>
        </pc:sldMkLst>
        <pc:spChg chg="mod">
          <ac:chgData name="Martijn Kok (18094627)" userId="5073804c-e805-4cd4-afca-12d51f415ef6" providerId="ADAL" clId="{C5B481C8-D906-456A-A160-DDE8B06F5D2A}" dt="2021-11-08T09:05:48.768" v="210" actId="6549"/>
          <ac:spMkLst>
            <pc:docMk/>
            <pc:sldMk cId="2942465311" sldId="257"/>
            <ac:spMk id="3" creationId="{EF10685B-A601-4ACC-BDFE-FDDCF1E90048}"/>
          </ac:spMkLst>
        </pc:spChg>
      </pc:sldChg>
      <pc:sldChg chg="addSp modSp mod setBg">
        <pc:chgData name="Martijn Kok (18094627)" userId="5073804c-e805-4cd4-afca-12d51f415ef6" providerId="ADAL" clId="{C5B481C8-D906-456A-A160-DDE8B06F5D2A}" dt="2021-11-08T08:35:38.564" v="43" actId="20577"/>
        <pc:sldMkLst>
          <pc:docMk/>
          <pc:sldMk cId="606298830" sldId="259"/>
        </pc:sldMkLst>
        <pc:spChg chg="mod">
          <ac:chgData name="Martijn Kok (18094627)" userId="5073804c-e805-4cd4-afca-12d51f415ef6" providerId="ADAL" clId="{C5B481C8-D906-456A-A160-DDE8B06F5D2A}" dt="2021-11-08T08:35:30.996" v="42" actId="26606"/>
          <ac:spMkLst>
            <pc:docMk/>
            <pc:sldMk cId="606298830" sldId="259"/>
            <ac:spMk id="2" creationId="{9AFE1E19-4356-462E-95A9-56038CA1E41A}"/>
          </ac:spMkLst>
        </pc:spChg>
        <pc:spChg chg="mod">
          <ac:chgData name="Martijn Kok (18094627)" userId="5073804c-e805-4cd4-afca-12d51f415ef6" providerId="ADAL" clId="{C5B481C8-D906-456A-A160-DDE8B06F5D2A}" dt="2021-11-08T08:35:38.564" v="43" actId="20577"/>
          <ac:spMkLst>
            <pc:docMk/>
            <pc:sldMk cId="606298830" sldId="259"/>
            <ac:spMk id="3" creationId="{2882137F-A555-4F66-96CA-88723BC4EC95}"/>
          </ac:spMkLst>
        </pc:spChg>
        <pc:spChg chg="add">
          <ac:chgData name="Martijn Kok (18094627)" userId="5073804c-e805-4cd4-afca-12d51f415ef6" providerId="ADAL" clId="{C5B481C8-D906-456A-A160-DDE8B06F5D2A}" dt="2021-11-08T08:35:30.996" v="42" actId="26606"/>
          <ac:spMkLst>
            <pc:docMk/>
            <pc:sldMk cId="606298830" sldId="259"/>
            <ac:spMk id="8" creationId="{777A147A-9ED8-46B4-8660-1B3C2AA880B5}"/>
          </ac:spMkLst>
        </pc:spChg>
        <pc:spChg chg="add">
          <ac:chgData name="Martijn Kok (18094627)" userId="5073804c-e805-4cd4-afca-12d51f415ef6" providerId="ADAL" clId="{C5B481C8-D906-456A-A160-DDE8B06F5D2A}" dt="2021-11-08T08:35:30.996" v="42" actId="26606"/>
          <ac:spMkLst>
            <pc:docMk/>
            <pc:sldMk cId="606298830" sldId="259"/>
            <ac:spMk id="10" creationId="{5D6C15A0-C087-4593-8414-2B4EC1CDC3DE}"/>
          </ac:spMkLst>
        </pc:spChg>
      </pc:sldChg>
      <pc:sldChg chg="addSp delSp modSp new mod setBg">
        <pc:chgData name="Martijn Kok (18094627)" userId="5073804c-e805-4cd4-afca-12d51f415ef6" providerId="ADAL" clId="{C5B481C8-D906-456A-A160-DDE8B06F5D2A}" dt="2021-11-08T08:35:13.687" v="41" actId="26606"/>
        <pc:sldMkLst>
          <pc:docMk/>
          <pc:sldMk cId="620434854" sldId="260"/>
        </pc:sldMkLst>
        <pc:spChg chg="mod">
          <ac:chgData name="Martijn Kok (18094627)" userId="5073804c-e805-4cd4-afca-12d51f415ef6" providerId="ADAL" clId="{C5B481C8-D906-456A-A160-DDE8B06F5D2A}" dt="2021-11-08T08:35:13.687" v="41" actId="26606"/>
          <ac:spMkLst>
            <pc:docMk/>
            <pc:sldMk cId="620434854" sldId="260"/>
            <ac:spMk id="2" creationId="{E0D45AA5-DC3F-40E7-B3E0-E3CD98B3D357}"/>
          </ac:spMkLst>
        </pc:spChg>
        <pc:spChg chg="del">
          <ac:chgData name="Martijn Kok (18094627)" userId="5073804c-e805-4cd4-afca-12d51f415ef6" providerId="ADAL" clId="{C5B481C8-D906-456A-A160-DDE8B06F5D2A}" dt="2021-11-08T08:35:13.687" v="41" actId="26606"/>
          <ac:spMkLst>
            <pc:docMk/>
            <pc:sldMk cId="620434854" sldId="260"/>
            <ac:spMk id="3" creationId="{CB7C7442-E5B3-44C8-A625-5D4C4E633887}"/>
          </ac:spMkLst>
        </pc:spChg>
        <pc:spChg chg="add">
          <ac:chgData name="Martijn Kok (18094627)" userId="5073804c-e805-4cd4-afca-12d51f415ef6" providerId="ADAL" clId="{C5B481C8-D906-456A-A160-DDE8B06F5D2A}" dt="2021-11-08T08:35:13.687" v="41" actId="26606"/>
          <ac:spMkLst>
            <pc:docMk/>
            <pc:sldMk cId="620434854" sldId="260"/>
            <ac:spMk id="9" creationId="{C1DD1A8A-57D5-4A81-AD04-532B043C5611}"/>
          </ac:spMkLst>
        </pc:spChg>
        <pc:spChg chg="add">
          <ac:chgData name="Martijn Kok (18094627)" userId="5073804c-e805-4cd4-afca-12d51f415ef6" providerId="ADAL" clId="{C5B481C8-D906-456A-A160-DDE8B06F5D2A}" dt="2021-11-08T08:35:13.687" v="41" actId="26606"/>
          <ac:spMkLst>
            <pc:docMk/>
            <pc:sldMk cId="620434854" sldId="260"/>
            <ac:spMk id="11" creationId="{007891EC-4501-44ED-A8C8-B11B6DB767AB}"/>
          </ac:spMkLst>
        </pc:spChg>
        <pc:picChg chg="add">
          <ac:chgData name="Martijn Kok (18094627)" userId="5073804c-e805-4cd4-afca-12d51f415ef6" providerId="ADAL" clId="{C5B481C8-D906-456A-A160-DDE8B06F5D2A}" dt="2021-11-08T08:35:13.687" v="41" actId="26606"/>
          <ac:picMkLst>
            <pc:docMk/>
            <pc:sldMk cId="620434854" sldId="260"/>
            <ac:picMk id="5" creationId="{92B82844-2D15-451C-B341-B10B9C73B615}"/>
          </ac:picMkLst>
        </pc:picChg>
      </pc:sldChg>
      <pc:sldChg chg="del">
        <pc:chgData name="Martijn Kok (18094627)" userId="5073804c-e805-4cd4-afca-12d51f415ef6" providerId="ADAL" clId="{C5B481C8-D906-456A-A160-DDE8B06F5D2A}" dt="2021-11-08T08:34:48.866" v="3" actId="47"/>
        <pc:sldMkLst>
          <pc:docMk/>
          <pc:sldMk cId="1517205150" sldId="260"/>
        </pc:sldMkLst>
      </pc:sldChg>
      <pc:sldChg chg="new del">
        <pc:chgData name="Martijn Kok (18094627)" userId="5073804c-e805-4cd4-afca-12d51f415ef6" providerId="ADAL" clId="{C5B481C8-D906-456A-A160-DDE8B06F5D2A}" dt="2021-11-08T08:38:37.948" v="54" actId="47"/>
        <pc:sldMkLst>
          <pc:docMk/>
          <pc:sldMk cId="1555500308" sldId="261"/>
        </pc:sldMkLst>
      </pc:sldChg>
      <pc:sldChg chg="delSp add del setBg delDesignElem">
        <pc:chgData name="Martijn Kok (18094627)" userId="5073804c-e805-4cd4-afca-12d51f415ef6" providerId="ADAL" clId="{C5B481C8-D906-456A-A160-DDE8B06F5D2A}" dt="2021-11-08T08:34:42.546" v="2" actId="47"/>
        <pc:sldMkLst>
          <pc:docMk/>
          <pc:sldMk cId="2307101477" sldId="261"/>
        </pc:sldMkLst>
        <pc:spChg chg="del">
          <ac:chgData name="Martijn Kok (18094627)" userId="5073804c-e805-4cd4-afca-12d51f415ef6" providerId="ADAL" clId="{C5B481C8-D906-456A-A160-DDE8B06F5D2A}" dt="2021-11-08T08:34:32.170" v="1"/>
          <ac:spMkLst>
            <pc:docMk/>
            <pc:sldMk cId="2307101477" sldId="261"/>
            <ac:spMk id="9" creationId="{F13C74B1-5B17-4795-BED0-7140497B445A}"/>
          </ac:spMkLst>
        </pc:spChg>
        <pc:spChg chg="del">
          <ac:chgData name="Martijn Kok (18094627)" userId="5073804c-e805-4cd4-afca-12d51f415ef6" providerId="ADAL" clId="{C5B481C8-D906-456A-A160-DDE8B06F5D2A}" dt="2021-11-08T08:34:32.170" v="1"/>
          <ac:spMkLst>
            <pc:docMk/>
            <pc:sldMk cId="2307101477" sldId="261"/>
            <ac:spMk id="11" creationId="{D4974D33-8DC5-464E-8C6D-BE58F0669C17}"/>
          </ac:spMkLst>
        </pc:spChg>
      </pc:sldChg>
      <pc:sldChg chg="new del">
        <pc:chgData name="Martijn Kok (18094627)" userId="5073804c-e805-4cd4-afca-12d51f415ef6" providerId="ADAL" clId="{C5B481C8-D906-456A-A160-DDE8B06F5D2A}" dt="2021-11-08T08:38:38.364" v="55" actId="47"/>
        <pc:sldMkLst>
          <pc:docMk/>
          <pc:sldMk cId="4139203734" sldId="262"/>
        </pc:sldMkLst>
      </pc:sldChg>
      <pc:sldChg chg="new del">
        <pc:chgData name="Martijn Kok (18094627)" userId="5073804c-e805-4cd4-afca-12d51f415ef6" providerId="ADAL" clId="{C5B481C8-D906-456A-A160-DDE8B06F5D2A}" dt="2021-11-08T08:38:39.012" v="56" actId="47"/>
        <pc:sldMkLst>
          <pc:docMk/>
          <pc:sldMk cId="2324635092" sldId="263"/>
        </pc:sldMkLst>
      </pc:sldChg>
      <pc:sldChg chg="new del">
        <pc:chgData name="Martijn Kok (18094627)" userId="5073804c-e805-4cd4-afca-12d51f415ef6" providerId="ADAL" clId="{C5B481C8-D906-456A-A160-DDE8B06F5D2A}" dt="2021-11-08T08:38:39.348" v="57" actId="47"/>
        <pc:sldMkLst>
          <pc:docMk/>
          <pc:sldMk cId="2238960892" sldId="264"/>
        </pc:sldMkLst>
      </pc:sldChg>
      <pc:sldChg chg="new del">
        <pc:chgData name="Martijn Kok (18094627)" userId="5073804c-e805-4cd4-afca-12d51f415ef6" providerId="ADAL" clId="{C5B481C8-D906-456A-A160-DDE8B06F5D2A}" dt="2021-11-08T08:38:39.684" v="58" actId="47"/>
        <pc:sldMkLst>
          <pc:docMk/>
          <pc:sldMk cId="883957838" sldId="265"/>
        </pc:sldMkLst>
      </pc:sldChg>
      <pc:sldChg chg="new del">
        <pc:chgData name="Martijn Kok (18094627)" userId="5073804c-e805-4cd4-afca-12d51f415ef6" providerId="ADAL" clId="{C5B481C8-D906-456A-A160-DDE8B06F5D2A}" dt="2021-11-08T08:38:40.043" v="59" actId="47"/>
        <pc:sldMkLst>
          <pc:docMk/>
          <pc:sldMk cId="3936274345" sldId="266"/>
        </pc:sldMkLst>
      </pc:sldChg>
      <pc:sldChg chg="new del">
        <pc:chgData name="Martijn Kok (18094627)" userId="5073804c-e805-4cd4-afca-12d51f415ef6" providerId="ADAL" clId="{C5B481C8-D906-456A-A160-DDE8B06F5D2A}" dt="2021-11-08T08:38:40.360" v="60" actId="47"/>
        <pc:sldMkLst>
          <pc:docMk/>
          <pc:sldMk cId="3030630443" sldId="267"/>
        </pc:sldMkLst>
      </pc:sldChg>
      <pc:sldChg chg="new del">
        <pc:chgData name="Martijn Kok (18094627)" userId="5073804c-e805-4cd4-afca-12d51f415ef6" providerId="ADAL" clId="{C5B481C8-D906-456A-A160-DDE8B06F5D2A}" dt="2021-11-08T08:38:40.748" v="61" actId="47"/>
        <pc:sldMkLst>
          <pc:docMk/>
          <pc:sldMk cId="3727579557" sldId="268"/>
        </pc:sldMkLst>
      </pc:sldChg>
      <pc:sldChg chg="new del">
        <pc:chgData name="Martijn Kok (18094627)" userId="5073804c-e805-4cd4-afca-12d51f415ef6" providerId="ADAL" clId="{C5B481C8-D906-456A-A160-DDE8B06F5D2A}" dt="2021-11-08T08:38:41.276" v="62" actId="47"/>
        <pc:sldMkLst>
          <pc:docMk/>
          <pc:sldMk cId="3766065724" sldId="269"/>
        </pc:sldMkLst>
      </pc:sldChg>
      <pc:sldChg chg="new del">
        <pc:chgData name="Martijn Kok (18094627)" userId="5073804c-e805-4cd4-afca-12d51f415ef6" providerId="ADAL" clId="{C5B481C8-D906-456A-A160-DDE8B06F5D2A}" dt="2021-11-08T08:38:41.608" v="63" actId="47"/>
        <pc:sldMkLst>
          <pc:docMk/>
          <pc:sldMk cId="2809024312" sldId="270"/>
        </pc:sldMkLst>
      </pc:sldChg>
    </pc:docChg>
  </pc:docChgLst>
  <pc:docChgLst>
    <pc:chgData name="Jake van der Valk (18064396)" userId="S::18064396@student.hhs.nl::4f8d7178-07e6-4dcc-9384-72b6b5351e47" providerId="AD" clId="Web-{874CAADF-729C-40C8-827E-493B56E181E9}"/>
    <pc:docChg chg="addSld delSld modSld">
      <pc:chgData name="Jake van der Valk (18064396)" userId="S::18064396@student.hhs.nl::4f8d7178-07e6-4dcc-9384-72b6b5351e47" providerId="AD" clId="Web-{874CAADF-729C-40C8-827E-493B56E181E9}" dt="2021-11-06T12:28:27.222" v="128"/>
      <pc:docMkLst>
        <pc:docMk/>
      </pc:docMkLst>
      <pc:sldChg chg="addSp modSp mod setBg">
        <pc:chgData name="Jake van der Valk (18064396)" userId="S::18064396@student.hhs.nl::4f8d7178-07e6-4dcc-9384-72b6b5351e47" providerId="AD" clId="Web-{874CAADF-729C-40C8-827E-493B56E181E9}" dt="2021-11-06T12:18:54.785" v="17"/>
        <pc:sldMkLst>
          <pc:docMk/>
          <pc:sldMk cId="109857222" sldId="256"/>
        </pc:sldMkLst>
        <pc:spChg chg="mo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9" creationId="{E91DC736-0EF8-4F87-9146-EBF1D2EE4D3D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11" creationId="{097CD68E-23E3-4007-8847-CD0944C4F7BE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8:54.785" v="17"/>
          <ac:spMkLst>
            <pc:docMk/>
            <pc:sldMk cId="109857222" sldId="256"/>
            <ac:spMk id="15" creationId="{08C9B587-E65E-4B52-B37C-ABEBB6E87928}"/>
          </ac:spMkLst>
        </pc:spChg>
        <pc:picChg chg="add mod ord">
          <ac:chgData name="Jake van der Valk (18064396)" userId="S::18064396@student.hhs.nl::4f8d7178-07e6-4dcc-9384-72b6b5351e47" providerId="AD" clId="Web-{874CAADF-729C-40C8-827E-493B56E181E9}" dt="2021-11-06T12:18:54.785" v="17"/>
          <ac:picMkLst>
            <pc:docMk/>
            <pc:sldMk cId="109857222" sldId="256"/>
            <ac:picMk id="4" creationId="{DF43D82B-2AB5-4746-99D2-0903712940CA}"/>
          </ac:picMkLst>
        </pc:picChg>
      </pc:sldChg>
      <pc:sldChg chg="addSp modSp new mod setBg">
        <pc:chgData name="Jake van der Valk (18064396)" userId="S::18064396@student.hhs.nl::4f8d7178-07e6-4dcc-9384-72b6b5351e47" providerId="AD" clId="Web-{874CAADF-729C-40C8-827E-493B56E181E9}" dt="2021-11-06T12:21:41.211" v="60" actId="20577"/>
        <pc:sldMkLst>
          <pc:docMk/>
          <pc:sldMk cId="2942465311" sldId="257"/>
        </pc:sldMkLst>
        <pc:spChg chg="mod">
          <ac:chgData name="Jake van der Valk (18064396)" userId="S::18064396@student.hhs.nl::4f8d7178-07e6-4dcc-9384-72b6b5351e47" providerId="AD" clId="Web-{874CAADF-729C-40C8-827E-493B56E181E9}" dt="2021-11-06T12:19:30.661" v="27" actId="20577"/>
          <ac:spMkLst>
            <pc:docMk/>
            <pc:sldMk cId="2942465311" sldId="257"/>
            <ac:spMk id="2" creationId="{1375FFF2-4DAC-4A9F-85A9-E21BE55E4212}"/>
          </ac:spMkLst>
        </pc:spChg>
        <pc:spChg chg="mod">
          <ac:chgData name="Jake van der Valk (18064396)" userId="S::18064396@student.hhs.nl::4f8d7178-07e6-4dcc-9384-72b6b5351e47" providerId="AD" clId="Web-{874CAADF-729C-40C8-827E-493B56E181E9}" dt="2021-11-06T12:21:41.211" v="60" actId="20577"/>
          <ac:spMkLst>
            <pc:docMk/>
            <pc:sldMk cId="2942465311" sldId="257"/>
            <ac:spMk id="3" creationId="{EF10685B-A601-4ACC-BDFE-FDDCF1E90048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9:04.425" v="19"/>
          <ac:spMkLst>
            <pc:docMk/>
            <pc:sldMk cId="2942465311" sldId="257"/>
            <ac:spMk id="8" creationId="{100EDD19-6802-4EC3-95CE-CFFAB042CFD6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19:04.425" v="19"/>
          <ac:spMkLst>
            <pc:docMk/>
            <pc:sldMk cId="2942465311" sldId="257"/>
            <ac:spMk id="10" creationId="{DB17E863-922E-4C26-BD64-E8FD41D28661}"/>
          </ac:spMkLst>
        </pc:spChg>
      </pc:sldChg>
      <pc:sldChg chg="addSp delSp modSp new mod setBg">
        <pc:chgData name="Jake van der Valk (18064396)" userId="S::18064396@student.hhs.nl::4f8d7178-07e6-4dcc-9384-72b6b5351e47" providerId="AD" clId="Web-{874CAADF-729C-40C8-827E-493B56E181E9}" dt="2021-11-06T12:24:46.341" v="90"/>
        <pc:sldMkLst>
          <pc:docMk/>
          <pc:sldMk cId="882737851" sldId="258"/>
        </pc:sldMkLst>
        <pc:spChg chg="mod">
          <ac:chgData name="Jake van der Valk (18064396)" userId="S::18064396@student.hhs.nl::4f8d7178-07e6-4dcc-9384-72b6b5351e47" providerId="AD" clId="Web-{874CAADF-729C-40C8-827E-493B56E181E9}" dt="2021-11-06T12:24:42.341" v="89"/>
          <ac:spMkLst>
            <pc:docMk/>
            <pc:sldMk cId="882737851" sldId="258"/>
            <ac:spMk id="2" creationId="{B7B32EF6-22C0-4312-8BA1-6F463CBF7459}"/>
          </ac:spMkLst>
        </pc:spChg>
        <pc:spChg chg="mod">
          <ac:chgData name="Jake van der Valk (18064396)" userId="S::18064396@student.hhs.nl::4f8d7178-07e6-4dcc-9384-72b6b5351e47" providerId="AD" clId="Web-{874CAADF-729C-40C8-827E-493B56E181E9}" dt="2021-11-06T12:24:42.341" v="89"/>
          <ac:spMkLst>
            <pc:docMk/>
            <pc:sldMk cId="882737851" sldId="258"/>
            <ac:spMk id="3" creationId="{D213660E-884A-4301-B25F-CE8B552762A3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24:42.341" v="89"/>
          <ac:spMkLst>
            <pc:docMk/>
            <pc:sldMk cId="882737851" sldId="258"/>
            <ac:spMk id="9" creationId="{F13C74B1-5B17-4795-BED0-7140497B445A}"/>
          </ac:spMkLst>
        </pc:spChg>
        <pc:spChg chg="add">
          <ac:chgData name="Jake van der Valk (18064396)" userId="S::18064396@student.hhs.nl::4f8d7178-07e6-4dcc-9384-72b6b5351e47" providerId="AD" clId="Web-{874CAADF-729C-40C8-827E-493B56E181E9}" dt="2021-11-06T12:24:42.341" v="89"/>
          <ac:spMkLst>
            <pc:docMk/>
            <pc:sldMk cId="882737851" sldId="258"/>
            <ac:spMk id="11" creationId="{D4974D33-8DC5-464E-8C6D-BE58F0669C17}"/>
          </ac:spMkLst>
        </pc:spChg>
        <pc:picChg chg="add del">
          <ac:chgData name="Jake van der Valk (18064396)" userId="S::18064396@student.hhs.nl::4f8d7178-07e6-4dcc-9384-72b6b5351e47" providerId="AD" clId="Web-{874CAADF-729C-40C8-827E-493B56E181E9}" dt="2021-11-06T12:24:46.341" v="90"/>
          <ac:picMkLst>
            <pc:docMk/>
            <pc:sldMk cId="882737851" sldId="258"/>
            <ac:picMk id="5" creationId="{A33D3C76-BF3F-483E-8272-2F9D4F411B8D}"/>
          </ac:picMkLst>
        </pc:picChg>
      </pc:sldChg>
      <pc:sldChg chg="modSp new">
        <pc:chgData name="Jake van der Valk (18064396)" userId="S::18064396@student.hhs.nl::4f8d7178-07e6-4dcc-9384-72b6b5351e47" providerId="AD" clId="Web-{874CAADF-729C-40C8-827E-493B56E181E9}" dt="2021-11-06T12:28:25.409" v="127" actId="20577"/>
        <pc:sldMkLst>
          <pc:docMk/>
          <pc:sldMk cId="606298830" sldId="259"/>
        </pc:sldMkLst>
        <pc:spChg chg="mod">
          <ac:chgData name="Jake van der Valk (18064396)" userId="S::18064396@student.hhs.nl::4f8d7178-07e6-4dcc-9384-72b6b5351e47" providerId="AD" clId="Web-{874CAADF-729C-40C8-827E-493B56E181E9}" dt="2021-11-06T12:26:02.936" v="95" actId="20577"/>
          <ac:spMkLst>
            <pc:docMk/>
            <pc:sldMk cId="606298830" sldId="259"/>
            <ac:spMk id="2" creationId="{9AFE1E19-4356-462E-95A9-56038CA1E41A}"/>
          </ac:spMkLst>
        </pc:spChg>
        <pc:spChg chg="mod">
          <ac:chgData name="Jake van der Valk (18064396)" userId="S::18064396@student.hhs.nl::4f8d7178-07e6-4dcc-9384-72b6b5351e47" providerId="AD" clId="Web-{874CAADF-729C-40C8-827E-493B56E181E9}" dt="2021-11-06T12:28:25.409" v="127" actId="20577"/>
          <ac:spMkLst>
            <pc:docMk/>
            <pc:sldMk cId="606298830" sldId="259"/>
            <ac:spMk id="3" creationId="{2882137F-A555-4F66-96CA-88723BC4EC95}"/>
          </ac:spMkLst>
        </pc:spChg>
      </pc:sldChg>
      <pc:sldChg chg="new del">
        <pc:chgData name="Jake van der Valk (18064396)" userId="S::18064396@student.hhs.nl::4f8d7178-07e6-4dcc-9384-72b6b5351e47" providerId="AD" clId="Web-{874CAADF-729C-40C8-827E-493B56E181E9}" dt="2021-11-06T12:24:04.683" v="84"/>
        <pc:sldMkLst>
          <pc:docMk/>
          <pc:sldMk cId="2715824563" sldId="259"/>
        </pc:sldMkLst>
      </pc:sldChg>
      <pc:sldChg chg="new">
        <pc:chgData name="Jake van der Valk (18064396)" userId="S::18064396@student.hhs.nl::4f8d7178-07e6-4dcc-9384-72b6b5351e47" providerId="AD" clId="Web-{874CAADF-729C-40C8-827E-493B56E181E9}" dt="2021-11-06T12:28:27.222" v="128"/>
        <pc:sldMkLst>
          <pc:docMk/>
          <pc:sldMk cId="151720515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rumpoker-online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43D82B-2AB5-4746-99D2-0903712940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3" r="13188" b="7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/>
              </a:rPr>
              <a:t>Wheels presentation</a:t>
            </a:r>
            <a:endParaRPr lang="en-US"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4EA3416-29A4-41FB-A2A4-1B44EDB68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FFF2-4DAC-4A9F-85A9-E21BE55E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Short overview of happenings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685B-A601-4ACC-BDFE-FDDCF1E9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Linear models</a:t>
            </a:r>
          </a:p>
          <a:p>
            <a:pPr lvl="1"/>
            <a:r>
              <a:rPr lang="en-US" sz="1800" dirty="0">
                <a:cs typeface="Calibri"/>
              </a:rPr>
              <a:t>Stochastic gradient descent</a:t>
            </a:r>
          </a:p>
          <a:p>
            <a:r>
              <a:rPr lang="en-US" sz="2200" dirty="0">
                <a:cs typeface="Calibri"/>
              </a:rPr>
              <a:t>Neural networks</a:t>
            </a:r>
          </a:p>
          <a:p>
            <a:pPr lvl="1"/>
            <a:r>
              <a:rPr lang="en-US" sz="1800" dirty="0">
                <a:cs typeface="Calibri"/>
              </a:rPr>
              <a:t>Research</a:t>
            </a:r>
          </a:p>
          <a:p>
            <a:r>
              <a:rPr lang="en-US" sz="2200" dirty="0">
                <a:cs typeface="Calibri"/>
              </a:rPr>
              <a:t>Learning lab</a:t>
            </a:r>
          </a:p>
          <a:p>
            <a:pPr lvl="1"/>
            <a:r>
              <a:rPr lang="en-US" sz="1800" dirty="0">
                <a:cs typeface="Calibri"/>
              </a:rPr>
              <a:t>Tutorial/Challenge</a:t>
            </a:r>
          </a:p>
          <a:p>
            <a:pPr lvl="1"/>
            <a:r>
              <a:rPr lang="en-US" sz="1800" dirty="0">
                <a:cs typeface="Calibri"/>
              </a:rPr>
              <a:t>Presentation</a:t>
            </a:r>
          </a:p>
          <a:p>
            <a:r>
              <a:rPr lang="en-US" sz="2200" dirty="0">
                <a:cs typeface="Calibri"/>
              </a:rPr>
              <a:t>Start of paper</a:t>
            </a:r>
          </a:p>
          <a:p>
            <a:pPr lvl="1"/>
            <a:r>
              <a:rPr lang="en-US" sz="1800" dirty="0">
                <a:cs typeface="Calibri"/>
              </a:rPr>
              <a:t>Introduction</a:t>
            </a:r>
          </a:p>
          <a:p>
            <a:pPr lvl="1"/>
            <a:r>
              <a:rPr lang="en-US" sz="1800" dirty="0">
                <a:cs typeface="Calibri"/>
              </a:rPr>
              <a:t>End Goal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4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32EF6-22C0-4312-8BA1-6F463CBF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>
                <a:cs typeface="Calibri Light"/>
              </a:rPr>
              <a:t>Problems/Solutions</a:t>
            </a:r>
            <a:endParaRPr lang="en-US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660E-884A-4301-B25F-CE8B5527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cs typeface="Calibri"/>
              </a:rPr>
              <a:t>Some issues with the tagged data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7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E1E19-4356-462E-95A9-56038CA1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Helpful things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137F-A555-4F66-96CA-88723BC4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  <a:hlinkClick r:id="rId2"/>
              </a:rPr>
              <a:t>Scrum poker</a:t>
            </a:r>
            <a:r>
              <a:rPr lang="en-US" sz="2200" dirty="0">
                <a:cs typeface="Calibri"/>
              </a:rPr>
              <a:t> </a:t>
            </a:r>
            <a:r>
              <a:rPr lang="en-US" sz="2200" dirty="0">
                <a:ea typeface="+mn-lt"/>
                <a:cs typeface="+mn-lt"/>
              </a:rPr>
              <a:t>for user story points</a:t>
            </a:r>
          </a:p>
          <a:p>
            <a:r>
              <a:rPr lang="en-US" sz="2200" dirty="0">
                <a:cs typeface="Calibri"/>
              </a:rPr>
              <a:t>Standard workday in the week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2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2B82844-2D15-451C-B341-B10B9C73B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5AA5-DC3F-40E7-B3E0-E3CD98B3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043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Een nieuw document maken." ma:contentTypeScope="" ma:versionID="a950a52122970c5d583098ad04ff1b6c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12a85929bb47c45190d0d4d8730fa211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0460CC-F5FE-47B4-B434-170450FEDB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BDB56-E73D-4E43-9343-752DF0F83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b1c9c-36f2-4954-935c-bb51e87f1a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E95643-4A73-4835-8B9B-C3ABE827F72A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b58b1c9c-36f2-4954-935c-bb51e87f1a04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Wheels presentation</vt:lpstr>
      <vt:lpstr>Short overview of happenings</vt:lpstr>
      <vt:lpstr>Problems/Solutions</vt:lpstr>
      <vt:lpstr>Helpful things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Martijn Kok (18094627)</cp:lastModifiedBy>
  <cp:revision>48</cp:revision>
  <dcterms:created xsi:type="dcterms:W3CDTF">2021-11-06T12:08:54Z</dcterms:created>
  <dcterms:modified xsi:type="dcterms:W3CDTF">2021-11-08T09:07:53Z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