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63DA7-0BB4-4229-B62B-206A84D917CD}" v="233" dt="2020-10-29T20:56:54.874"/>
    <p1510:client id="{EF19A191-4E14-AA73-2C55-B17B5E9454C4}" v="2" dt="2020-10-29T23:02:03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9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0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6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8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4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8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3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287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9497666" cy="3608480"/>
          </a:xfrm>
        </p:spPr>
        <p:txBody>
          <a:bodyPr>
            <a:normAutofit/>
          </a:bodyPr>
          <a:lstStyle/>
          <a:p>
            <a:pPr algn="l"/>
            <a:r>
              <a:rPr lang="de-DE" sz="8000">
                <a:cs typeface="Calibri Light"/>
              </a:rPr>
              <a:t>Elevator pitch</a:t>
            </a:r>
            <a:br>
              <a:rPr lang="de-DE" sz="8000">
                <a:cs typeface="Calibri Light"/>
              </a:rPr>
            </a:br>
            <a:r>
              <a:rPr lang="de-DE" sz="8000">
                <a:cs typeface="Calibri Light"/>
              </a:rPr>
              <a:t>verhaal nieuwkomer</a:t>
            </a:r>
            <a:endParaRPr lang="nl-NL" sz="800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800">
                <a:cs typeface="Calibri"/>
              </a:rPr>
              <a:t>Martijn van der Meer</a:t>
            </a:r>
          </a:p>
          <a:p>
            <a:pPr algn="l"/>
            <a:r>
              <a:rPr lang="de-DE" sz="2800">
                <a:cs typeface="Calibri"/>
              </a:rPr>
              <a:t>SD1Aa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2B60E21-0A2C-4B79-B4C3-09BCE625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nl-NL" sz="4400" dirty="0">
                <a:solidFill>
                  <a:srgbClr val="1F2D29"/>
                </a:solidFill>
                <a:cs typeface="Arial"/>
              </a:rPr>
              <a:t>Verhaal van Mohammad Abdulazez</a:t>
            </a:r>
            <a:endParaRPr lang="nl-NL" sz="4400" dirty="0">
              <a:solidFill>
                <a:srgbClr val="1F2D29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900048-AF50-46A0-82E2-F913E84C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nl-NL" sz="1600" dirty="0">
                <a:solidFill>
                  <a:srgbClr val="1F2D29"/>
                </a:solidFill>
                <a:cs typeface="Arial"/>
              </a:rPr>
              <a:t>Twee keer gevlucht</a:t>
            </a:r>
          </a:p>
          <a:p>
            <a:pPr marL="344170" indent="-344170"/>
            <a:r>
              <a:rPr lang="nl-NL" sz="1600" dirty="0">
                <a:solidFill>
                  <a:srgbClr val="1F2D29"/>
                </a:solidFill>
                <a:cs typeface="Arial"/>
              </a:rPr>
              <a:t>Gevlucht uit </a:t>
            </a:r>
            <a:r>
              <a:rPr lang="nl-NL" sz="1600" dirty="0" err="1">
                <a:solidFill>
                  <a:srgbClr val="1F2D29"/>
                </a:solidFill>
                <a:cs typeface="Arial"/>
              </a:rPr>
              <a:t>Homs</a:t>
            </a:r>
            <a:r>
              <a:rPr lang="nl-NL" sz="1600" dirty="0">
                <a:solidFill>
                  <a:srgbClr val="1F2D29"/>
                </a:solidFill>
                <a:cs typeface="Arial"/>
              </a:rPr>
              <a:t>, Syrië</a:t>
            </a:r>
          </a:p>
          <a:p>
            <a:pPr marL="344170" indent="-344170"/>
            <a:r>
              <a:rPr lang="nl-NL" sz="1600" dirty="0">
                <a:solidFill>
                  <a:srgbClr val="1F2D29"/>
                </a:solidFill>
                <a:cs typeface="Arial"/>
              </a:rPr>
              <a:t>Burgeroorlog</a:t>
            </a:r>
          </a:p>
          <a:p>
            <a:pPr marL="344170" indent="-344170"/>
            <a:r>
              <a:rPr lang="nl-NL" sz="1600" dirty="0">
                <a:solidFill>
                  <a:srgbClr val="1F2D29"/>
                </a:solidFill>
                <a:cs typeface="Arial"/>
              </a:rPr>
              <a:t>Gevlucht uit Gaziantep</a:t>
            </a:r>
          </a:p>
          <a:p>
            <a:pPr marL="344170" indent="-344170"/>
            <a:r>
              <a:rPr lang="nl-NL" sz="1600" dirty="0">
                <a:solidFill>
                  <a:srgbClr val="1F2D29"/>
                </a:solidFill>
                <a:cs typeface="Arial"/>
              </a:rPr>
              <a:t>Bijna fataal</a:t>
            </a:r>
          </a:p>
        </p:txBody>
      </p:sp>
    </p:spTree>
    <p:extLst>
      <p:ext uri="{BB962C8B-B14F-4D97-AF65-F5344CB8AC3E}">
        <p14:creationId xmlns:p14="http://schemas.microsoft.com/office/powerpoint/2010/main" val="3621220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00181D-D0A2-494F-805F-DDA8BEB1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nl-NL" sz="4400" dirty="0">
                <a:solidFill>
                  <a:srgbClr val="1F2D29"/>
                </a:solidFill>
                <a:cs typeface="Arial"/>
              </a:rPr>
              <a:t>Waarom?</a:t>
            </a:r>
            <a:endParaRPr lang="nl-NL" sz="4400" dirty="0">
              <a:solidFill>
                <a:srgbClr val="1F2D29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738CC5-B5FB-4B5F-A067-65BF304F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nl-NL" sz="1600" dirty="0">
                <a:solidFill>
                  <a:srgbClr val="1F2D29"/>
                </a:solidFill>
                <a:cs typeface="Arial"/>
              </a:rPr>
              <a:t>Meerdere keren gevlucht</a:t>
            </a:r>
            <a:endParaRPr lang="nl-NL" dirty="0"/>
          </a:p>
          <a:p>
            <a:pPr marL="344170" indent="-344170"/>
            <a:r>
              <a:rPr lang="nl-NL" sz="1600" dirty="0">
                <a:solidFill>
                  <a:srgbClr val="1F2D29"/>
                </a:solidFill>
                <a:cs typeface="Arial"/>
              </a:rPr>
              <a:t>Zoektocht naar geluk</a:t>
            </a:r>
          </a:p>
        </p:txBody>
      </p:sp>
    </p:spTree>
    <p:extLst>
      <p:ext uri="{BB962C8B-B14F-4D97-AF65-F5344CB8AC3E}">
        <p14:creationId xmlns:p14="http://schemas.microsoft.com/office/powerpoint/2010/main" val="26860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Madison</vt:lpstr>
      <vt:lpstr>Elevator pitch verhaal nieuwkomer</vt:lpstr>
      <vt:lpstr>Verhaal van Mohammad Abdulazez</vt:lpstr>
      <vt:lpstr>Waarom?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65</cp:revision>
  <dcterms:created xsi:type="dcterms:W3CDTF">2020-10-29T20:47:43Z</dcterms:created>
  <dcterms:modified xsi:type="dcterms:W3CDTF">2020-10-29T23:02:25Z</dcterms:modified>
</cp:coreProperties>
</file>