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Presenteren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Door:	Ricardo Molenaar</a:t>
            </a:r>
          </a:p>
          <a:p>
            <a:r>
              <a:rPr lang="nl-NL" dirty="0"/>
              <a:t>Martijn van Essen</a:t>
            </a:r>
          </a:p>
        </p:txBody>
      </p:sp>
    </p:spTree>
    <p:extLst>
      <p:ext uri="{BB962C8B-B14F-4D97-AF65-F5344CB8AC3E}">
        <p14:creationId xmlns:p14="http://schemas.microsoft.com/office/powerpoint/2010/main" val="205740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Inleiding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Doel</a:t>
            </a:r>
          </a:p>
          <a:p>
            <a:r>
              <a:rPr lang="nl-NL" dirty="0"/>
              <a:t>Mogelijkheden </a:t>
            </a:r>
          </a:p>
          <a:p>
            <a:pPr lvl="1"/>
            <a:r>
              <a:rPr lang="nl-NL" dirty="0"/>
              <a:t>Opening </a:t>
            </a:r>
          </a:p>
          <a:p>
            <a:pPr lvl="1"/>
            <a:r>
              <a:rPr lang="nl-NL" dirty="0"/>
              <a:t>Afsluiting</a:t>
            </a:r>
          </a:p>
        </p:txBody>
      </p:sp>
    </p:spTree>
    <p:extLst>
      <p:ext uri="{BB962C8B-B14F-4D97-AF65-F5344CB8AC3E}">
        <p14:creationId xmlns:p14="http://schemas.microsoft.com/office/powerpoint/2010/main" val="109933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Opening</a:t>
            </a:r>
          </a:p>
          <a:p>
            <a:r>
              <a:rPr lang="nl-NL" dirty="0"/>
              <a:t>Afsluiting</a:t>
            </a:r>
          </a:p>
          <a:p>
            <a:r>
              <a:rPr lang="nl-NL" dirty="0"/>
              <a:t>Conclusie</a:t>
            </a:r>
          </a:p>
        </p:txBody>
      </p:sp>
    </p:spTree>
    <p:extLst>
      <p:ext uri="{BB962C8B-B14F-4D97-AF65-F5344CB8AC3E}">
        <p14:creationId xmlns:p14="http://schemas.microsoft.com/office/powerpoint/2010/main" val="332327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Opening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7095"/>
          </a:xfrm>
        </p:spPr>
        <p:txBody>
          <a:bodyPr>
            <a:normAutofit/>
          </a:bodyPr>
          <a:lstStyle/>
          <a:p>
            <a:r>
              <a:rPr lang="nl-NL" dirty="0"/>
              <a:t>Goede presentatie</a:t>
            </a:r>
          </a:p>
          <a:p>
            <a:pPr lvl="1"/>
            <a:r>
              <a:rPr lang="nl-NL" dirty="0"/>
              <a:t>Niet het belangrijkste</a:t>
            </a:r>
          </a:p>
          <a:p>
            <a:r>
              <a:rPr lang="nl-NL" dirty="0"/>
              <a:t>Naast informeren =&gt; Publiek motiveren</a:t>
            </a:r>
          </a:p>
          <a:p>
            <a:r>
              <a:rPr lang="nl-NL" dirty="0"/>
              <a:t>Betere aandacht =&gt; zelf publiek motiveren</a:t>
            </a:r>
          </a:p>
          <a:p>
            <a:r>
              <a:rPr lang="nl-NL" dirty="0" err="1"/>
              <a:t>Authenciteit</a:t>
            </a:r>
            <a:endParaRPr lang="nl-NL" dirty="0"/>
          </a:p>
          <a:p>
            <a:r>
              <a:rPr lang="nl-NL" dirty="0"/>
              <a:t>2 soorten openingen:</a:t>
            </a:r>
          </a:p>
          <a:p>
            <a:pPr lvl="1"/>
            <a:r>
              <a:rPr lang="nl-NL" dirty="0"/>
              <a:t>Indirect</a:t>
            </a:r>
          </a:p>
          <a:p>
            <a:pPr lvl="1"/>
            <a:r>
              <a:rPr lang="nl-NL" dirty="0"/>
              <a:t>Direct</a:t>
            </a:r>
          </a:p>
          <a:p>
            <a:r>
              <a:rPr lang="nl-NL" dirty="0"/>
              <a:t>Eisen:</a:t>
            </a:r>
          </a:p>
          <a:p>
            <a:pPr lvl="1"/>
            <a:r>
              <a:rPr lang="nl-NL" dirty="0"/>
              <a:t>Functioneel</a:t>
            </a:r>
          </a:p>
          <a:p>
            <a:pPr lvl="1"/>
            <a:r>
              <a:rPr lang="nl-NL" dirty="0"/>
              <a:t>Belevingswereld</a:t>
            </a:r>
          </a:p>
        </p:txBody>
      </p:sp>
    </p:spTree>
    <p:extLst>
      <p:ext uri="{BB962C8B-B14F-4D97-AF65-F5344CB8AC3E}">
        <p14:creationId xmlns:p14="http://schemas.microsoft.com/office/powerpoint/2010/main" val="46180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Afsluiting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Voorbeeld</a:t>
            </a:r>
          </a:p>
          <a:p>
            <a:r>
              <a:rPr lang="nl-NL" dirty="0"/>
              <a:t>Afbraak presentatie</a:t>
            </a:r>
          </a:p>
          <a:p>
            <a:r>
              <a:rPr lang="nl-NL" dirty="0"/>
              <a:t>Goede afsluiting</a:t>
            </a:r>
          </a:p>
          <a:p>
            <a:pPr lvl="1"/>
            <a:r>
              <a:rPr lang="nl-NL" dirty="0"/>
              <a:t>Informatieve/indicatieve samenvatting</a:t>
            </a:r>
          </a:p>
          <a:p>
            <a:pPr lvl="1"/>
            <a:r>
              <a:rPr lang="nl-NL" dirty="0"/>
              <a:t>Niet mogelijk? =&gt; Check inhoud</a:t>
            </a:r>
          </a:p>
          <a:p>
            <a:r>
              <a:rPr lang="nl-NL" dirty="0"/>
              <a:t>Geen nieuwe informatie</a:t>
            </a:r>
          </a:p>
          <a:p>
            <a:pPr lvl="1"/>
            <a:r>
              <a:rPr lang="nl-NL" dirty="0"/>
              <a:t>Behalve bij overtuigen</a:t>
            </a:r>
          </a:p>
          <a:p>
            <a:r>
              <a:rPr lang="nl-NL" dirty="0"/>
              <a:t>Herhaling argumenten </a:t>
            </a:r>
          </a:p>
          <a:p>
            <a:pPr lvl="1"/>
            <a:r>
              <a:rPr lang="nl-NL" dirty="0"/>
              <a:t>Uitsmijter</a:t>
            </a:r>
          </a:p>
        </p:txBody>
      </p:sp>
    </p:spTree>
    <p:extLst>
      <p:ext uri="{BB962C8B-B14F-4D97-AF65-F5344CB8AC3E}">
        <p14:creationId xmlns:p14="http://schemas.microsoft.com/office/powerpoint/2010/main" val="3094296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Kracht</a:t>
            </a:r>
          </a:p>
          <a:p>
            <a:pPr lvl="1"/>
            <a:r>
              <a:rPr lang="nl-NL" dirty="0"/>
              <a:t>Opening</a:t>
            </a:r>
          </a:p>
          <a:p>
            <a:pPr lvl="1"/>
            <a:r>
              <a:rPr lang="nl-NL" dirty="0"/>
              <a:t>Afsluiting</a:t>
            </a:r>
          </a:p>
          <a:p>
            <a:r>
              <a:rPr lang="nl-NL" dirty="0"/>
              <a:t>Vragen/opmerkingen?</a:t>
            </a:r>
          </a:p>
        </p:txBody>
      </p:sp>
    </p:spTree>
    <p:extLst>
      <p:ext uri="{BB962C8B-B14F-4D97-AF65-F5344CB8AC3E}">
        <p14:creationId xmlns:p14="http://schemas.microsoft.com/office/powerpoint/2010/main" val="42154737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69</Words>
  <Application>Microsoft Office PowerPoint</Application>
  <PresentationFormat>Breedbeeld</PresentationFormat>
  <Paragraphs>39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Presenteren</vt:lpstr>
      <vt:lpstr>Inleiding</vt:lpstr>
      <vt:lpstr>Inhoud </vt:lpstr>
      <vt:lpstr>Opening</vt:lpstr>
      <vt:lpstr>Afsluiting</vt:lpstr>
      <vt:lpstr>Conclusie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Presenteren</dc:title>
  <dc:creator>Ricardo Molenaar</dc:creator>
  <cp:lastModifiedBy>Ricardo Molenaar</cp:lastModifiedBy>
  <cp:revision>3</cp:revision>
  <dcterms:created xsi:type="dcterms:W3CDTF">2016-11-27T21:40:31Z</dcterms:created>
  <dcterms:modified xsi:type="dcterms:W3CDTF">2016-11-28T09:32:58Z</dcterms:modified>
</cp:coreProperties>
</file>