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8" r:id="rId1"/>
  </p:sldMasterIdLst>
  <p:notesMasterIdLst>
    <p:notesMasterId r:id="rId9"/>
  </p:notesMasterIdLst>
  <p:sldIdLst>
    <p:sldId id="256" r:id="rId2"/>
    <p:sldId id="257" r:id="rId3"/>
    <p:sldId id="261" r:id="rId4"/>
    <p:sldId id="258" r:id="rId5"/>
    <p:sldId id="259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CABF4A-DA50-48C4-9055-094641612FFA}" type="datetimeFigureOut">
              <a:rPr lang="nl-NL" smtClean="0"/>
              <a:t>18-12-2016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420F41-6AE9-41AA-982E-87ABF264A1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109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C7A5-F725-4D17-9BC0-4228B28A8B38}" type="datetime1">
              <a:rPr lang="en-US" smtClean="0"/>
              <a:t>12/18/2016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Presenteren: audiovisuele hulpmiddelen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005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4CD5-8542-4748-BF09-845BFCF696F0}" type="datetime1">
              <a:rPr lang="en-US" smtClean="0"/>
              <a:t>12/18/2016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Presenteren: audiovisuele hulpmiddelen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06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6D85-F1AE-4BE1-B846-43B4E3230D88}" type="datetime1">
              <a:rPr lang="en-US" smtClean="0"/>
              <a:t>12/18/2016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Presenteren: audiovisuele hulpmiddelen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7697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A39B-453B-4549-90E5-EC1AF9471337}" type="datetime1">
              <a:rPr lang="en-US" smtClean="0"/>
              <a:t>12/18/2016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Presenteren: audiovisuele hulpmiddelen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405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3EB1A-DF1D-46B2-8FF3-471039DB19AF}" type="datetime1">
              <a:rPr lang="en-US" smtClean="0"/>
              <a:t>12/18/2016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Presenteren: audiovisuele hulpmiddelen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5463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1BB16-1221-42A2-9BDB-ED24320F4587}" type="datetime1">
              <a:rPr lang="en-US" smtClean="0"/>
              <a:t>12/18/2016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Presenteren: audiovisuele hulpmiddelen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2890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E86F3-013B-44E4-A30F-D1C0535D8F56}" type="datetime1">
              <a:rPr lang="en-US" smtClean="0"/>
              <a:t>12/18/2016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Presenteren: audiovisuele hulpmiddelen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511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8A0B6-14BB-4B9A-A029-653F1E8BC9C2}" type="datetime1">
              <a:rPr lang="en-US" smtClean="0"/>
              <a:t>12/18/2016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Presenteren: audiovisuele hulpmiddelen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23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E72A9-2FA8-4541-918F-E1D3E4246A49}" type="datetime1">
              <a:rPr lang="en-US" smtClean="0"/>
              <a:t>12/18/2016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Presenteren: audiovisuele hulpmiddelen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4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1582-7869-4180-B8DD-19F8E7991A0F}" type="datetime1">
              <a:rPr lang="en-US" smtClean="0"/>
              <a:t>12/18/2016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Presenteren: audiovisuele hulpmiddelen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645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24A2F-B337-4691-999E-5C2965821E76}" type="datetime1">
              <a:rPr lang="en-US" smtClean="0"/>
              <a:t>12/18/2016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Presenteren: audiovisuele hulpmiddelen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546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9097-9D3D-4E32-B597-65008FDC2436}" type="datetime1">
              <a:rPr lang="en-US" smtClean="0"/>
              <a:t>12/18/2016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Presenteren: audiovisuele hulpmiddelen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932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DAF3-1386-46BF-A30C-F18E95F570DB}" type="datetime1">
              <a:rPr lang="en-US" smtClean="0"/>
              <a:t>12/18/2016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Presenteren: audiovisuele hulpmiddelen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024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E4726-09B3-4D28-B649-6A558D19E299}" type="datetime1">
              <a:rPr lang="en-US" smtClean="0"/>
              <a:t>12/18/2016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Presenteren: audiovisuele hulpmiddelen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482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1B10-8879-4F22-80E6-8CF9B99E861A}" type="datetime1">
              <a:rPr lang="en-US" smtClean="0"/>
              <a:t>12/18/2016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Presenteren: audiovisuele hulpmiddelen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159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BF52-BE4F-4823-81BF-950FE38C96EE}" type="datetime1">
              <a:rPr lang="en-US" smtClean="0"/>
              <a:t>12/18/2016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Presenteren: audiovisuele hulpmiddelen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54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34FAF-E7A3-4F05-9F7D-C164B63BAF7B}" type="datetime1">
              <a:rPr lang="en-US" smtClean="0"/>
              <a:t>12/18/2016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Presenteren: audiovisuele hulpmiddelen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29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14280" y="2378314"/>
            <a:ext cx="8559723" cy="1646302"/>
          </a:xfrm>
        </p:spPr>
        <p:txBody>
          <a:bodyPr/>
          <a:lstStyle/>
          <a:p>
            <a:r>
              <a:rPr lang="nl-NL" dirty="0"/>
              <a:t>Presenteren: </a:t>
            </a:r>
            <a:br>
              <a:rPr lang="nl-NL" dirty="0"/>
            </a:br>
            <a:r>
              <a:rPr lang="nl-NL" dirty="0"/>
              <a:t>audiovisuele hulpmiddelen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07067" y="4065553"/>
            <a:ext cx="7766936" cy="1096899"/>
          </a:xfrm>
        </p:spPr>
        <p:txBody>
          <a:bodyPr/>
          <a:lstStyle/>
          <a:p>
            <a:r>
              <a:rPr lang="nl-NL" dirty="0"/>
              <a:t>Door:	Ricardo Molenaar</a:t>
            </a:r>
          </a:p>
          <a:p>
            <a:r>
              <a:rPr lang="nl-NL" dirty="0"/>
              <a:t>Martijn van Essen</a:t>
            </a:r>
          </a:p>
        </p:txBody>
      </p:sp>
      <p:pic>
        <p:nvPicPr>
          <p:cNvPr id="1026" name="Picture 2" descr="2014_sales_boardroom_DeltaLloy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080" y="4211156"/>
            <a:ext cx="3546931" cy="1925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vak 3"/>
          <p:cNvSpPr txBox="1"/>
          <p:nvPr/>
        </p:nvSpPr>
        <p:spPr>
          <a:xfrm>
            <a:off x="1931080" y="6189577"/>
            <a:ext cx="36516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dirty="0">
                <a:solidFill>
                  <a:schemeClr val="bg1">
                    <a:lumMod val="50000"/>
                  </a:schemeClr>
                </a:solidFill>
              </a:rPr>
              <a:t>Bron: https://www.hulskamp.nl/branches/corporate-en-mkb/boardroom</a:t>
            </a:r>
          </a:p>
        </p:txBody>
      </p:sp>
    </p:spTree>
    <p:extLst>
      <p:ext uri="{BB962C8B-B14F-4D97-AF65-F5344CB8AC3E}">
        <p14:creationId xmlns:p14="http://schemas.microsoft.com/office/powerpoint/2010/main" val="2057404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Inleiding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7334" y="2240799"/>
            <a:ext cx="8596668" cy="3880773"/>
          </a:xfrm>
        </p:spPr>
        <p:txBody>
          <a:bodyPr/>
          <a:lstStyle/>
          <a:p>
            <a:r>
              <a:rPr lang="nl-NL" dirty="0"/>
              <a:t>Aandacht</a:t>
            </a:r>
          </a:p>
          <a:p>
            <a:r>
              <a:rPr lang="nl-NL" dirty="0"/>
              <a:t>Audiovisuele hulpmiddelen</a:t>
            </a:r>
          </a:p>
          <a:p>
            <a:r>
              <a:rPr lang="nl-NL" dirty="0"/>
              <a:t>Inhoud presentatie</a:t>
            </a:r>
          </a:p>
          <a:p>
            <a:r>
              <a:rPr lang="nl-NL" dirty="0"/>
              <a:t>Hoofdvraag: Hoe worden audiovisuele hulpmiddelen ter ondersteuning van een presentatie gebruikt?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30BC-606D-4B30-AA0A-6B1027021153}" type="datetime1">
              <a:rPr lang="en-US" smtClean="0"/>
              <a:t>12/18/2016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Presenteren: audiovisuele hulpmiddelen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333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Presentatiemiddelen</a:t>
            </a:r>
          </a:p>
          <a:p>
            <a:pPr lvl="1"/>
            <a:r>
              <a:rPr lang="nl-NL" dirty="0"/>
              <a:t>Doel</a:t>
            </a:r>
          </a:p>
          <a:p>
            <a:pPr lvl="1"/>
            <a:r>
              <a:rPr lang="nl-NL" dirty="0"/>
              <a:t>Voorbeelden</a:t>
            </a:r>
          </a:p>
          <a:p>
            <a:r>
              <a:rPr lang="nl-NL" dirty="0"/>
              <a:t>Optimaal gebruik</a:t>
            </a:r>
          </a:p>
          <a:p>
            <a:r>
              <a:rPr lang="nl-NL" dirty="0"/>
              <a:t>Opstellen </a:t>
            </a:r>
            <a:r>
              <a:rPr lang="nl-NL" dirty="0" err="1"/>
              <a:t>powerpoint</a:t>
            </a:r>
            <a:r>
              <a:rPr lang="nl-NL" dirty="0"/>
              <a:t> / </a:t>
            </a:r>
            <a:r>
              <a:rPr lang="nl-NL" dirty="0" err="1"/>
              <a:t>prezi</a:t>
            </a:r>
            <a:endParaRPr lang="nl-NL" dirty="0"/>
          </a:p>
          <a:p>
            <a:r>
              <a:rPr lang="nl-NL" dirty="0"/>
              <a:t>Conclusie</a:t>
            </a:r>
          </a:p>
          <a:p>
            <a:r>
              <a:rPr lang="nl-NL" dirty="0"/>
              <a:t>Mogelijkheid tot vragen/opmerkingen/feedback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17BC3-9165-413F-BCB0-0E1ABA984826}" type="datetime1">
              <a:rPr lang="en-US" smtClean="0"/>
              <a:t>12/18/2016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Presenteren: audiovisuele hulpmiddelen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279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16913" y="625642"/>
            <a:ext cx="8596668" cy="1320800"/>
          </a:xfrm>
        </p:spPr>
        <p:txBody>
          <a:bodyPr/>
          <a:lstStyle/>
          <a:p>
            <a:r>
              <a:rPr lang="nl-NL" dirty="0"/>
              <a:t>Presentatiemiddelen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77095"/>
          </a:xfrm>
        </p:spPr>
        <p:txBody>
          <a:bodyPr>
            <a:normAutofit/>
          </a:bodyPr>
          <a:lstStyle/>
          <a:p>
            <a:r>
              <a:rPr lang="nl-NL" dirty="0"/>
              <a:t>Doel:</a:t>
            </a:r>
          </a:p>
          <a:p>
            <a:pPr lvl="1"/>
            <a:r>
              <a:rPr lang="nl-NL" dirty="0"/>
              <a:t>levendiger &amp; betere informatieoverdracht</a:t>
            </a:r>
          </a:p>
          <a:p>
            <a:r>
              <a:rPr lang="nl-NL" dirty="0"/>
              <a:t>Voorbeelden</a:t>
            </a:r>
          </a:p>
          <a:p>
            <a:pPr lvl="1"/>
            <a:r>
              <a:rPr lang="nl-NL" dirty="0" err="1"/>
              <a:t>Powerpoint</a:t>
            </a:r>
            <a:r>
              <a:rPr lang="nl-NL" dirty="0"/>
              <a:t>(/</a:t>
            </a:r>
            <a:r>
              <a:rPr lang="nl-NL" dirty="0" err="1"/>
              <a:t>Prezi</a:t>
            </a:r>
            <a:r>
              <a:rPr lang="nl-NL" dirty="0"/>
              <a:t>)</a:t>
            </a:r>
          </a:p>
          <a:p>
            <a:pPr lvl="1"/>
            <a:r>
              <a:rPr lang="nl-NL" dirty="0"/>
              <a:t>Videofragmenten</a:t>
            </a:r>
          </a:p>
          <a:p>
            <a:pPr lvl="1"/>
            <a:r>
              <a:rPr lang="nl-NL" dirty="0"/>
              <a:t>Audiofragmenten</a:t>
            </a:r>
          </a:p>
          <a:p>
            <a:pPr lvl="1"/>
            <a:r>
              <a:rPr lang="nl-NL" dirty="0"/>
              <a:t>Whiteboard</a:t>
            </a:r>
          </a:p>
          <a:p>
            <a:pPr lvl="1"/>
            <a:r>
              <a:rPr lang="nl-NL" dirty="0"/>
              <a:t>Voorwerpen</a:t>
            </a:r>
          </a:p>
          <a:p>
            <a:pPr lvl="1"/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3D1B-614D-4243-8117-D60DF8C6F931}" type="datetime1">
              <a:rPr lang="en-US" smtClean="0"/>
              <a:t>12/18/2016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Presenteren: audiovisuele hulpmiddelen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804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Optimaal gebruik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Informatie afbeelden</a:t>
            </a:r>
          </a:p>
          <a:p>
            <a:r>
              <a:rPr lang="nl-NL" dirty="0"/>
              <a:t>Goede voorstelling inhoud</a:t>
            </a:r>
          </a:p>
          <a:p>
            <a:r>
              <a:rPr lang="nl-NL" dirty="0"/>
              <a:t>Spiekbrief</a:t>
            </a:r>
          </a:p>
          <a:p>
            <a:r>
              <a:rPr lang="nl-NL" dirty="0"/>
              <a:t>Minder afdwalend publiek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B687-AF28-45F5-81E1-4D83DD1EDAF9}" type="datetime1">
              <a:rPr lang="en-US" smtClean="0"/>
              <a:t>12/18/2016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Presenteren: audiovisuele hulpmiddelen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296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Maken </a:t>
            </a:r>
            <a:r>
              <a:rPr lang="nl-NL" dirty="0" err="1"/>
              <a:t>powerpoint</a:t>
            </a:r>
            <a:r>
              <a:rPr lang="nl-NL" dirty="0"/>
              <a:t>/</a:t>
            </a:r>
            <a:r>
              <a:rPr lang="nl-NL" dirty="0" err="1"/>
              <a:t>prezi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Drie belangrijke aspecten:</a:t>
            </a:r>
          </a:p>
          <a:p>
            <a:pPr lvl="1"/>
            <a:r>
              <a:rPr lang="nl-NL" dirty="0"/>
              <a:t>Niet te lang</a:t>
            </a:r>
          </a:p>
          <a:p>
            <a:pPr lvl="1"/>
            <a:r>
              <a:rPr lang="nl-NL" dirty="0"/>
              <a:t>Niet te veel informatie op één slide</a:t>
            </a:r>
          </a:p>
          <a:p>
            <a:pPr lvl="1"/>
            <a:r>
              <a:rPr lang="nl-NL" dirty="0"/>
              <a:t>Gebruik steekwoorden</a:t>
            </a:r>
          </a:p>
          <a:p>
            <a:pPr lvl="1"/>
            <a:r>
              <a:rPr lang="nl-NL" dirty="0"/>
              <a:t>Vereenvoudig schema’s / technische tekeningen</a:t>
            </a:r>
          </a:p>
          <a:p>
            <a:r>
              <a:rPr lang="nl-NL" dirty="0"/>
              <a:t>Informatie op slides</a:t>
            </a:r>
          </a:p>
          <a:p>
            <a:pPr lvl="1"/>
            <a:r>
              <a:rPr lang="nl-NL" dirty="0"/>
              <a:t>Groeislides</a:t>
            </a:r>
          </a:p>
          <a:p>
            <a:r>
              <a:rPr lang="nl-NL" dirty="0"/>
              <a:t>Leesbaarheid</a:t>
            </a:r>
          </a:p>
          <a:p>
            <a:r>
              <a:rPr lang="nl-NL" dirty="0"/>
              <a:t>Huisstijl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5BEFD-7A17-4E58-ACB4-29B476BE67B9}" type="datetime1">
              <a:rPr lang="en-US" smtClean="0"/>
              <a:t>12/18/2016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Presenteren: audiovisuele hulpmiddelen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359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Conclusie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Verschillende audiovisuele hulpmiddelen</a:t>
            </a:r>
          </a:p>
          <a:p>
            <a:r>
              <a:rPr lang="nl-NL" dirty="0"/>
              <a:t>Betere beeldvorming</a:t>
            </a:r>
          </a:p>
          <a:p>
            <a:r>
              <a:rPr lang="nl-NL" dirty="0"/>
              <a:t>Let op juist gebruik</a:t>
            </a:r>
          </a:p>
          <a:p>
            <a:r>
              <a:rPr lang="nl-NL" dirty="0"/>
              <a:t>Laat audiovisuele hulpmiddelen in een presentatie het publiek en de spreker verbinden! </a:t>
            </a:r>
          </a:p>
          <a:p>
            <a:r>
              <a:rPr lang="nl-NL" dirty="0"/>
              <a:t>Vragen/opmerkingen/feedback?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ACAC-571C-4B5D-ADB6-3069565A8FF5}" type="datetime1">
              <a:rPr lang="en-US" smtClean="0"/>
              <a:t>12/18/2016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Presenteren: audiovisuele hulpmiddelen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4737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93</TotalTime>
  <Words>159</Words>
  <Application>Microsoft Office PowerPoint</Application>
  <PresentationFormat>Breedbeeld</PresentationFormat>
  <Paragraphs>65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Facet</vt:lpstr>
      <vt:lpstr>Presenteren:  audiovisuele hulpmiddelen</vt:lpstr>
      <vt:lpstr>Inleiding</vt:lpstr>
      <vt:lpstr>Inhoud </vt:lpstr>
      <vt:lpstr>Presentatiemiddelen</vt:lpstr>
      <vt:lpstr>Optimaal gebruik</vt:lpstr>
      <vt:lpstr>Maken powerpoint/prezi</vt:lpstr>
      <vt:lpstr>Conclusie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Presenteren</dc:title>
  <dc:creator>Ricardo Molenaar</dc:creator>
  <cp:lastModifiedBy>Ricardo Molenaar</cp:lastModifiedBy>
  <cp:revision>9</cp:revision>
  <dcterms:created xsi:type="dcterms:W3CDTF">2016-11-27T21:40:31Z</dcterms:created>
  <dcterms:modified xsi:type="dcterms:W3CDTF">2016-12-18T20:45:16Z</dcterms:modified>
</cp:coreProperties>
</file>