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4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30AA-C753-484C-9077-BE2186AF748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09000"/>
              </p:ext>
            </p:extLst>
          </p:nvPr>
        </p:nvGraphicFramePr>
        <p:xfrm>
          <a:off x="1613358" y="2340833"/>
          <a:ext cx="9095034" cy="3557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839"/>
                <a:gridCol w="1515839"/>
                <a:gridCol w="1515839"/>
                <a:gridCol w="1515839"/>
                <a:gridCol w="1515839"/>
                <a:gridCol w="1515839"/>
              </a:tblGrid>
              <a:tr h="59761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120</a:t>
                      </a:r>
                      <a:endParaRPr lang="en-US" sz="3000" dirty="0"/>
                    </a:p>
                  </a:txBody>
                  <a:tcPr/>
                </a:tc>
              </a:tr>
              <a:tr h="2959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http://vector.me/files/images/6/7/677274/curved_arrow_blu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31" y="1476265"/>
            <a:ext cx="1498810" cy="7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vector.me/files/images/6/7/677274/curved_arrow_blu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77928" y="1476265"/>
            <a:ext cx="1540084" cy="7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97125" y="4549703"/>
            <a:ext cx="12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Gosho</a:t>
            </a:r>
            <a:endParaRPr lang="en-US" b="1" noProof="1"/>
          </a:p>
        </p:txBody>
      </p:sp>
      <p:sp>
        <p:nvSpPr>
          <p:cNvPr id="19" name="TextBox 18"/>
          <p:cNvSpPr txBox="1"/>
          <p:nvPr/>
        </p:nvSpPr>
        <p:spPr>
          <a:xfrm>
            <a:off x="2011399" y="2977922"/>
            <a:ext cx="12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-30</a:t>
            </a:r>
            <a:endParaRPr lang="en-US" b="1" noProof="1"/>
          </a:p>
        </p:txBody>
      </p:sp>
      <p:sp>
        <p:nvSpPr>
          <p:cNvPr id="21" name="TextBox 20"/>
          <p:cNvSpPr txBox="1"/>
          <p:nvPr/>
        </p:nvSpPr>
        <p:spPr>
          <a:xfrm>
            <a:off x="2372216" y="5528567"/>
            <a:ext cx="12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-30</a:t>
            </a:r>
            <a:endParaRPr lang="en-US" b="1" noProof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96" y="4619567"/>
            <a:ext cx="907278" cy="9862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96" y="2998993"/>
            <a:ext cx="907278" cy="9862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85" y="3740635"/>
            <a:ext cx="907278" cy="9862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25" y="3563404"/>
            <a:ext cx="907278" cy="9862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83" y="4726934"/>
            <a:ext cx="907278" cy="9862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52" y="3247485"/>
            <a:ext cx="907278" cy="9862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58" y="4751328"/>
            <a:ext cx="907278" cy="986299"/>
          </a:xfrm>
          <a:prstGeom prst="rect">
            <a:avLst/>
          </a:prstGeom>
        </p:spPr>
      </p:pic>
      <p:pic>
        <p:nvPicPr>
          <p:cNvPr id="1032" name="Picture 8" descr="http://cablesystems.co.uk/news/wp-content/uploads/2015/03/explosion-gran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12" y="3839281"/>
            <a:ext cx="1365415" cy="136541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1" y="3932736"/>
            <a:ext cx="907278" cy="986299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5023413" y="733599"/>
            <a:ext cx="1226678" cy="471777"/>
          </a:xfrm>
          <a:prstGeom prst="wedgeRectCallout">
            <a:avLst>
              <a:gd name="adj1" fmla="val -6679"/>
              <a:gd name="adj2" fmla="val 101755"/>
            </a:avLst>
          </a:prstGeom>
          <a:solidFill>
            <a:schemeClr val="tx1">
              <a:alpha val="6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393612" y="733598"/>
            <a:ext cx="1226678" cy="471777"/>
          </a:xfrm>
          <a:prstGeom prst="wedgeRectCallout">
            <a:avLst>
              <a:gd name="adj1" fmla="val -36874"/>
              <a:gd name="adj2" fmla="val 96848"/>
            </a:avLst>
          </a:prstGeom>
          <a:solidFill>
            <a:schemeClr val="tx1">
              <a:alpha val="6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255934" y="3879124"/>
            <a:ext cx="1226678" cy="471777"/>
          </a:xfrm>
          <a:prstGeom prst="wedgeRectCallout">
            <a:avLst>
              <a:gd name="adj1" fmla="val 49935"/>
              <a:gd name="adj2" fmla="val 109115"/>
            </a:avLst>
          </a:prstGeom>
          <a:solidFill>
            <a:schemeClr val="tx1">
              <a:alpha val="6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detonate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262389" y="1827346"/>
            <a:ext cx="7663810" cy="2985132"/>
            <a:chOff x="3463227" y="1331587"/>
            <a:chExt cx="7663810" cy="2985132"/>
          </a:xfrm>
        </p:grpSpPr>
        <p:sp>
          <p:nvSpPr>
            <p:cNvPr id="4" name="Rounded Rectangle 3"/>
            <p:cNvSpPr/>
            <p:nvPr/>
          </p:nvSpPr>
          <p:spPr>
            <a:xfrm>
              <a:off x="6439394" y="1331587"/>
              <a:ext cx="1558567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 smtClean="0"/>
                <a:t>Leonidas</a:t>
              </a:r>
              <a:endParaRPr lang="en-US" sz="2400" noProof="1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72659" y="2732682"/>
              <a:ext cx="3546019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 smtClean="0"/>
                <a:t>Xena The Princess Warrior</a:t>
              </a:r>
              <a:endParaRPr lang="en-US" sz="2400" noProof="1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974332" y="2732682"/>
              <a:ext cx="2438480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 smtClean="0"/>
                <a:t>General Protos</a:t>
              </a:r>
              <a:endParaRPr lang="en-US" sz="2400" noProof="1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63227" y="3781643"/>
              <a:ext cx="1160310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 smtClean="0"/>
                <a:t>Gorok</a:t>
              </a:r>
              <a:endParaRPr lang="en-US" sz="2400" noProof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22168" y="3785432"/>
              <a:ext cx="1072783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 smtClean="0"/>
                <a:t>Bozat</a:t>
              </a:r>
              <a:endParaRPr lang="en-US" sz="2400" noProof="1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511624" y="3805941"/>
              <a:ext cx="1284408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 smtClean="0"/>
                <a:t>Subotli</a:t>
              </a:r>
              <a:endParaRPr lang="en-US" sz="2400" noProof="1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81895" y="3805941"/>
              <a:ext cx="831006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 smtClean="0"/>
                <a:t>Kira</a:t>
              </a:r>
              <a:endParaRPr lang="en-US" sz="2400" noProof="1"/>
            </a:p>
          </p:txBody>
        </p:sp>
        <p:cxnSp>
          <p:nvCxnSpPr>
            <p:cNvPr id="14" name="Straight Arrow Connector 13"/>
            <p:cNvCxnSpPr>
              <a:endCxn id="5" idx="0"/>
            </p:cNvCxnSpPr>
            <p:nvPr/>
          </p:nvCxnSpPr>
          <p:spPr>
            <a:xfrm flipH="1">
              <a:off x="5445669" y="1842365"/>
              <a:ext cx="1484310" cy="89031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0"/>
            </p:cNvCxnSpPr>
            <p:nvPr/>
          </p:nvCxnSpPr>
          <p:spPr>
            <a:xfrm>
              <a:off x="7511624" y="1842365"/>
              <a:ext cx="1681948" cy="89031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 flipH="1">
              <a:off x="4043382" y="3229758"/>
              <a:ext cx="1131370" cy="55188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0"/>
            </p:cNvCxnSpPr>
            <p:nvPr/>
          </p:nvCxnSpPr>
          <p:spPr>
            <a:xfrm>
              <a:off x="5666881" y="3241566"/>
              <a:ext cx="491679" cy="54386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0"/>
            </p:cNvCxnSpPr>
            <p:nvPr/>
          </p:nvCxnSpPr>
          <p:spPr>
            <a:xfrm flipH="1">
              <a:off x="8153828" y="3253714"/>
              <a:ext cx="619004" cy="55222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875263" y="3253714"/>
              <a:ext cx="712891" cy="54197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10143685" y="3805941"/>
              <a:ext cx="983352" cy="510778"/>
            </a:xfrm>
            <a:prstGeom prst="roundRect">
              <a:avLst/>
            </a:prstGeom>
            <a:solidFill>
              <a:schemeClr val="bg2"/>
            </a:solidFill>
            <a:ln w="317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/>
                <a:t>Zaler</a:t>
              </a:r>
              <a:endParaRPr lang="en-US" sz="2400" noProof="1"/>
            </a:p>
          </p:txBody>
        </p:sp>
        <p:cxnSp>
          <p:nvCxnSpPr>
            <p:cNvPr id="35" name="Straight Arrow Connector 34"/>
            <p:cNvCxnSpPr>
              <a:endCxn id="12" idx="0"/>
            </p:cNvCxnSpPr>
            <p:nvPr/>
          </p:nvCxnSpPr>
          <p:spPr>
            <a:xfrm>
              <a:off x="9324047" y="3230130"/>
              <a:ext cx="173351" cy="57581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3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Hussein</dc:creator>
  <cp:lastModifiedBy>Jamal Hussein</cp:lastModifiedBy>
  <cp:revision>7</cp:revision>
  <dcterms:created xsi:type="dcterms:W3CDTF">2016-03-21T14:18:47Z</dcterms:created>
  <dcterms:modified xsi:type="dcterms:W3CDTF">2016-03-22T12:35:07Z</dcterms:modified>
</cp:coreProperties>
</file>