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3FA6-6BD8-4A75-86C6-1513716F594C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696D-12F2-4B44-A318-BFDECFA3AA6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28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696D-12F2-4B44-A318-BFDECFA3AA63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07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3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296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62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178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52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6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40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50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94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233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32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02D7-BADA-406C-8738-AD8EA12ED786}" type="datetimeFigureOut">
              <a:rPr lang="sv-SE" smtClean="0"/>
              <a:t>2015-03-01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B573-8AFA-4CC5-8853-B23A7A251A2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01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412776"/>
            <a:ext cx="7772400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Idébeskrivning VT15</a:t>
            </a:r>
            <a:br>
              <a:rPr lang="sv-SE" dirty="0" smtClean="0"/>
            </a:br>
            <a:r>
              <a:rPr lang="sv-SE" dirty="0" smtClean="0"/>
              <a:t>1DV406</a:t>
            </a:r>
            <a:br>
              <a:rPr lang="sv-SE" dirty="0" smtClean="0"/>
            </a:br>
            <a:r>
              <a:rPr lang="sv-SE" dirty="0" smtClean="0"/>
              <a:t>Martin Carlsson (WP14)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36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704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Problembeskrivning:</a:t>
            </a:r>
          </a:p>
          <a:p>
            <a:r>
              <a:rPr lang="sv-SE" sz="1400" dirty="0" smtClean="0"/>
              <a:t>Jag ska skapa en webbapplikation i form av ett medlemsregister/filmregister för den fiktiva föreningen Filmrecensenterna.</a:t>
            </a:r>
          </a:p>
          <a:p>
            <a:r>
              <a:rPr lang="sv-SE" sz="1400" dirty="0"/>
              <a:t>Där ska man kunna registrera sig som medlem och recensera en film som man har sett</a:t>
            </a:r>
            <a:r>
              <a:rPr lang="sv-S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 applikationen skall man kunna registrera/ta bort/uppdatera medlemmar och recensioner.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 varje recension ska man ange film/årtal/genre/regissör/betyg.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Tas en medlem bort försvinner alla medlemmens recensioner.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8528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55" y="2043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Fysisk Datamodell m. Tabellprecisering</a:t>
            </a:r>
            <a:endParaRPr lang="sv-SE" b="1" dirty="0"/>
          </a:p>
        </p:txBody>
      </p:sp>
      <p:grpSp>
        <p:nvGrpSpPr>
          <p:cNvPr id="66" name="Grupp 7"/>
          <p:cNvGrpSpPr>
            <a:grpSpLocks/>
          </p:cNvGrpSpPr>
          <p:nvPr/>
        </p:nvGrpSpPr>
        <p:grpSpPr bwMode="auto">
          <a:xfrm>
            <a:off x="3334415" y="2189436"/>
            <a:ext cx="419021" cy="203067"/>
            <a:chOff x="2555776" y="692696"/>
            <a:chExt cx="936104" cy="288032"/>
          </a:xfrm>
        </p:grpSpPr>
        <p:cxnSp>
          <p:nvCxnSpPr>
            <p:cNvPr id="67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p 7"/>
          <p:cNvGrpSpPr>
            <a:grpSpLocks/>
          </p:cNvGrpSpPr>
          <p:nvPr/>
        </p:nvGrpSpPr>
        <p:grpSpPr bwMode="auto">
          <a:xfrm rot="10800000">
            <a:off x="5037569" y="2189435"/>
            <a:ext cx="470533" cy="203065"/>
            <a:chOff x="2555776" y="692696"/>
            <a:chExt cx="936104" cy="288032"/>
          </a:xfrm>
        </p:grpSpPr>
        <p:cxnSp>
          <p:nvCxnSpPr>
            <p:cNvPr id="71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5249475" y="199305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Film</a:t>
            </a:r>
            <a:endParaRPr lang="sv-SE" sz="1600" dirty="0"/>
          </a:p>
        </p:txBody>
      </p:sp>
      <p:sp>
        <p:nvSpPr>
          <p:cNvPr id="99" name="Rectangle 98"/>
          <p:cNvSpPr/>
          <p:nvPr/>
        </p:nvSpPr>
        <p:spPr>
          <a:xfrm>
            <a:off x="2272047" y="200347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813342" y="2730600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Recension</a:t>
            </a:r>
          </a:p>
          <a:p>
            <a:r>
              <a:rPr lang="sv-SE" sz="1400" dirty="0" smtClean="0"/>
              <a:t>RecID</a:t>
            </a:r>
            <a:r>
              <a:rPr lang="sv-SE" sz="1400" dirty="0" smtClean="0"/>
              <a:t>, </a:t>
            </a:r>
            <a:r>
              <a:rPr lang="sv-SE" sz="1400" dirty="0"/>
              <a:t>P</a:t>
            </a:r>
            <a:r>
              <a:rPr lang="sv-SE" sz="1400" dirty="0" smtClean="0"/>
              <a:t>k, </a:t>
            </a:r>
            <a:r>
              <a:rPr lang="sv-SE" sz="1400" dirty="0" smtClean="0"/>
              <a:t>Int</a:t>
            </a:r>
            <a:endParaRPr lang="sv-SE" sz="1400" dirty="0" smtClean="0"/>
          </a:p>
          <a:p>
            <a:r>
              <a:rPr lang="sv-SE" sz="1400" dirty="0" smtClean="0"/>
              <a:t>FilmID</a:t>
            </a:r>
            <a:r>
              <a:rPr lang="sv-SE" sz="1400" dirty="0" smtClean="0"/>
              <a:t>, </a:t>
            </a:r>
            <a:r>
              <a:rPr lang="sv-SE" sz="1400" dirty="0" smtClean="0"/>
              <a:t>Fk</a:t>
            </a:r>
            <a:endParaRPr lang="sv-SE" sz="1400" dirty="0" smtClean="0"/>
          </a:p>
          <a:p>
            <a:r>
              <a:rPr lang="sv-SE" sz="1400" dirty="0" smtClean="0"/>
              <a:t>MedlemID</a:t>
            </a:r>
            <a:r>
              <a:rPr lang="sv-SE" sz="1400" dirty="0" smtClean="0"/>
              <a:t> </a:t>
            </a:r>
            <a:r>
              <a:rPr lang="sv-SE" sz="1400" dirty="0"/>
              <a:t>F</a:t>
            </a:r>
            <a:r>
              <a:rPr lang="sv-SE" sz="1400" dirty="0" smtClean="0"/>
              <a:t>k</a:t>
            </a:r>
            <a:r>
              <a:rPr lang="sv-SE" sz="1400" dirty="0" smtClean="0"/>
              <a:t>, </a:t>
            </a:r>
            <a:r>
              <a:rPr lang="sv-SE" sz="1400" dirty="0" smtClean="0"/>
              <a:t>Int</a:t>
            </a:r>
            <a:endParaRPr lang="sv-SE" sz="1400" dirty="0" smtClean="0"/>
          </a:p>
          <a:p>
            <a:r>
              <a:rPr lang="sv-SE" sz="1400" dirty="0" smtClean="0"/>
              <a:t>Recension VC(100)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79511" y="1444101"/>
            <a:ext cx="44809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/>
              <a:t>Medlem</a:t>
            </a:r>
            <a:endParaRPr lang="sv-SE" b="1" dirty="0"/>
          </a:p>
          <a:p>
            <a:r>
              <a:rPr lang="sv-SE" dirty="0" smtClean="0"/>
              <a:t>MedlemID</a:t>
            </a:r>
            <a:r>
              <a:rPr lang="sv-SE" dirty="0" smtClean="0"/>
              <a:t>, </a:t>
            </a:r>
            <a:r>
              <a:rPr lang="sv-SE" dirty="0"/>
              <a:t>Pk</a:t>
            </a:r>
            <a:r>
              <a:rPr lang="sv-SE" dirty="0"/>
              <a:t>, </a:t>
            </a:r>
            <a:r>
              <a:rPr lang="sv-SE" dirty="0" smtClean="0"/>
              <a:t>Int</a:t>
            </a:r>
            <a:endParaRPr lang="sv-SE" dirty="0" smtClean="0"/>
          </a:p>
          <a:p>
            <a:r>
              <a:rPr lang="sv-SE" dirty="0" smtClean="0"/>
              <a:t>RecID</a:t>
            </a:r>
            <a:r>
              <a:rPr lang="sv-SE" dirty="0" smtClean="0"/>
              <a:t>, </a:t>
            </a:r>
            <a:r>
              <a:rPr lang="sv-SE" dirty="0" smtClean="0"/>
              <a:t>Fk</a:t>
            </a:r>
            <a:r>
              <a:rPr lang="sv-SE" dirty="0" smtClean="0"/>
              <a:t>, </a:t>
            </a:r>
            <a:r>
              <a:rPr lang="sv-SE" dirty="0" smtClean="0"/>
              <a:t>Int</a:t>
            </a:r>
            <a:endParaRPr lang="sv-SE" dirty="0" smtClean="0"/>
          </a:p>
          <a:p>
            <a:r>
              <a:rPr lang="sv-SE" dirty="0"/>
              <a:t>Fnamn</a:t>
            </a:r>
            <a:r>
              <a:rPr lang="sv-SE" dirty="0"/>
              <a:t>, VC(20)</a:t>
            </a:r>
          </a:p>
          <a:p>
            <a:r>
              <a:rPr lang="sv-SE" dirty="0"/>
              <a:t>Enamn</a:t>
            </a:r>
            <a:r>
              <a:rPr lang="sv-SE" dirty="0"/>
              <a:t>, VC(30)</a:t>
            </a:r>
          </a:p>
          <a:p>
            <a:r>
              <a:rPr lang="sv-SE" dirty="0"/>
              <a:t>Adress, VC(30)</a:t>
            </a:r>
          </a:p>
          <a:p>
            <a:r>
              <a:rPr lang="sv-SE" dirty="0"/>
              <a:t>Postnr, </a:t>
            </a:r>
            <a:r>
              <a:rPr lang="sv-SE" dirty="0"/>
              <a:t>Int</a:t>
            </a:r>
            <a:endParaRPr lang="sv-SE" dirty="0"/>
          </a:p>
          <a:p>
            <a:r>
              <a:rPr lang="sv-SE" dirty="0"/>
              <a:t>Ort, VC(20)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107" name="Rectangle 106"/>
          <p:cNvSpPr/>
          <p:nvPr/>
        </p:nvSpPr>
        <p:spPr>
          <a:xfrm>
            <a:off x="3753436" y="1986369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Recension</a:t>
            </a:r>
            <a:endParaRPr lang="sv-SE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20726" y="203044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Film</a:t>
            </a:r>
          </a:p>
          <a:p>
            <a:r>
              <a:rPr lang="sv-SE" sz="1400" dirty="0" smtClean="0"/>
              <a:t>FilmID</a:t>
            </a:r>
            <a:r>
              <a:rPr lang="sv-SE" sz="1400" dirty="0" smtClean="0"/>
              <a:t>, Pk, </a:t>
            </a:r>
            <a:r>
              <a:rPr lang="sv-SE" sz="1400" dirty="0" smtClean="0"/>
              <a:t>Int</a:t>
            </a:r>
            <a:endParaRPr lang="sv-SE" sz="1400" dirty="0" smtClean="0"/>
          </a:p>
          <a:p>
            <a:r>
              <a:rPr lang="sv-SE" sz="1400" dirty="0" smtClean="0"/>
              <a:t>Film, VC(30)</a:t>
            </a:r>
          </a:p>
          <a:p>
            <a:r>
              <a:rPr lang="sv-SE" sz="1400" dirty="0" smtClean="0"/>
              <a:t>Årtal, </a:t>
            </a:r>
            <a:r>
              <a:rPr lang="sv-SE" sz="1400" dirty="0" smtClean="0"/>
              <a:t>Int</a:t>
            </a:r>
            <a:endParaRPr lang="sv-SE" sz="1400" dirty="0" smtClean="0"/>
          </a:p>
          <a:p>
            <a:r>
              <a:rPr lang="sv-SE" sz="1400" dirty="0" smtClean="0"/>
              <a:t>Regissör, VC(30)</a:t>
            </a:r>
          </a:p>
        </p:txBody>
      </p:sp>
    </p:spTree>
    <p:extLst>
      <p:ext uri="{BB962C8B-B14F-4D97-AF65-F5344CB8AC3E}">
        <p14:creationId xmlns:p14="http://schemas.microsoft.com/office/powerpoint/2010/main" val="29724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61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Exempeldata</a:t>
            </a:r>
            <a:endParaRPr lang="sv-SE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8521"/>
              </p:ext>
            </p:extLst>
          </p:nvPr>
        </p:nvGraphicFramePr>
        <p:xfrm>
          <a:off x="179512" y="620688"/>
          <a:ext cx="62646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03"/>
                <a:gridCol w="753298"/>
                <a:gridCol w="1025290"/>
                <a:gridCol w="957668"/>
                <a:gridCol w="1220106"/>
                <a:gridCol w="726870"/>
                <a:gridCol w="83146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Karlsson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Pärongatan</a:t>
                      </a:r>
                      <a:r>
                        <a:rPr lang="sv-SE" sz="1400" baseline="0" dirty="0" smtClean="0"/>
                        <a:t> 6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39230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Kalmar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Johan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Svensson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Lejonvägen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39350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Smedby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4559" y="332656"/>
            <a:ext cx="138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  <a:endParaRPr lang="sv-SE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37159"/>
              </p:ext>
            </p:extLst>
          </p:nvPr>
        </p:nvGraphicFramePr>
        <p:xfrm>
          <a:off x="179512" y="2060848"/>
          <a:ext cx="432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20080"/>
                <a:gridCol w="144016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FilmID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Årtal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Film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Regissör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1975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Hajen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Spielberg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2006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Beck</a:t>
                      </a:r>
                      <a:r>
                        <a:rPr lang="sv-SE" sz="1400" baseline="0" dirty="0" smtClean="0"/>
                        <a:t> - Advokaten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Sundvall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0529" y="179122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Film</a:t>
            </a:r>
            <a:endParaRPr lang="sv-SE" sz="1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13488"/>
              </p:ext>
            </p:extLst>
          </p:nvPr>
        </p:nvGraphicFramePr>
        <p:xfrm>
          <a:off x="251520" y="3581416"/>
          <a:ext cx="40668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91"/>
                <a:gridCol w="883947"/>
                <a:gridCol w="1010589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RecensionID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FilmID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Recension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VC(100)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VC(100)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4559" y="324696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Recension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31201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9" y="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Mockup</a:t>
            </a:r>
            <a:r>
              <a:rPr lang="sv-SE" b="1" dirty="0" smtClean="0"/>
              <a:t> Formulär</a:t>
            </a:r>
            <a:endParaRPr lang="sv-SE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471" y="40466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Formulär Filmrecensenterna</a:t>
            </a:r>
            <a:endParaRPr lang="sv-SE" sz="1400" b="1" dirty="0"/>
          </a:p>
        </p:txBody>
      </p:sp>
      <p:sp>
        <p:nvSpPr>
          <p:cNvPr id="43" name="Rectangle 42"/>
          <p:cNvSpPr/>
          <p:nvPr/>
        </p:nvSpPr>
        <p:spPr>
          <a:xfrm>
            <a:off x="1112566" y="1481168"/>
            <a:ext cx="659675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4" name="Rectangle 43"/>
          <p:cNvSpPr/>
          <p:nvPr/>
        </p:nvSpPr>
        <p:spPr>
          <a:xfrm>
            <a:off x="204703" y="807941"/>
            <a:ext cx="2790018" cy="2229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6" name="Rectangle 45"/>
          <p:cNvSpPr/>
          <p:nvPr/>
        </p:nvSpPr>
        <p:spPr>
          <a:xfrm>
            <a:off x="1052429" y="2363884"/>
            <a:ext cx="779948" cy="26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7" name="Rectangle 46"/>
          <p:cNvSpPr/>
          <p:nvPr/>
        </p:nvSpPr>
        <p:spPr>
          <a:xfrm>
            <a:off x="1112566" y="1371937"/>
            <a:ext cx="711882" cy="217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9" name="Rectangle 48"/>
          <p:cNvSpPr/>
          <p:nvPr/>
        </p:nvSpPr>
        <p:spPr>
          <a:xfrm>
            <a:off x="323138" y="2337934"/>
            <a:ext cx="633261" cy="283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0" name="Rectangle 49"/>
          <p:cNvSpPr/>
          <p:nvPr/>
        </p:nvSpPr>
        <p:spPr>
          <a:xfrm>
            <a:off x="308682" y="1822772"/>
            <a:ext cx="1559897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1" name="Rectangle 50"/>
          <p:cNvSpPr/>
          <p:nvPr/>
        </p:nvSpPr>
        <p:spPr>
          <a:xfrm>
            <a:off x="301103" y="1371937"/>
            <a:ext cx="659675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7" name="Rectangle 56"/>
          <p:cNvSpPr/>
          <p:nvPr/>
        </p:nvSpPr>
        <p:spPr>
          <a:xfrm>
            <a:off x="234007" y="1089900"/>
            <a:ext cx="758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prstClr val="black"/>
                </a:solidFill>
              </a:rPr>
              <a:t>Förnamn</a:t>
            </a:r>
            <a:endParaRPr lang="sv-SE" dirty="0"/>
          </a:p>
        </p:txBody>
      </p:sp>
      <p:sp>
        <p:nvSpPr>
          <p:cNvPr id="58" name="Rectangle 57"/>
          <p:cNvSpPr/>
          <p:nvPr/>
        </p:nvSpPr>
        <p:spPr>
          <a:xfrm>
            <a:off x="1054487" y="1088606"/>
            <a:ext cx="853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prstClr val="black"/>
                </a:solidFill>
              </a:rPr>
              <a:t>Efternamn</a:t>
            </a:r>
            <a:endParaRPr lang="sv-SE" dirty="0"/>
          </a:p>
        </p:txBody>
      </p:sp>
      <p:sp>
        <p:nvSpPr>
          <p:cNvPr id="59" name="Rectangle 58"/>
          <p:cNvSpPr/>
          <p:nvPr/>
        </p:nvSpPr>
        <p:spPr>
          <a:xfrm>
            <a:off x="265927" y="1575695"/>
            <a:ext cx="612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prstClr val="black"/>
                </a:solidFill>
              </a:rPr>
              <a:t>Adress</a:t>
            </a:r>
            <a:endParaRPr lang="sv-SE" dirty="0"/>
          </a:p>
        </p:txBody>
      </p:sp>
      <p:sp>
        <p:nvSpPr>
          <p:cNvPr id="60" name="Rectangle 59"/>
          <p:cNvSpPr/>
          <p:nvPr/>
        </p:nvSpPr>
        <p:spPr>
          <a:xfrm>
            <a:off x="277300" y="2105997"/>
            <a:ext cx="396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prstClr val="black"/>
                </a:solidFill>
              </a:rPr>
              <a:t>Ort</a:t>
            </a:r>
            <a:endParaRPr lang="sv-SE" dirty="0"/>
          </a:p>
        </p:txBody>
      </p:sp>
      <p:sp>
        <p:nvSpPr>
          <p:cNvPr id="62" name="Rectangle 61"/>
          <p:cNvSpPr/>
          <p:nvPr/>
        </p:nvSpPr>
        <p:spPr>
          <a:xfrm>
            <a:off x="992292" y="2105997"/>
            <a:ext cx="10593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prstClr val="black"/>
                </a:solidFill>
              </a:rPr>
              <a:t>Postnummer</a:t>
            </a:r>
            <a:endParaRPr lang="sv-SE" dirty="0"/>
          </a:p>
        </p:txBody>
      </p:sp>
      <p:sp>
        <p:nvSpPr>
          <p:cNvPr id="67" name="Rectangle 66"/>
          <p:cNvSpPr/>
          <p:nvPr/>
        </p:nvSpPr>
        <p:spPr>
          <a:xfrm>
            <a:off x="234007" y="811607"/>
            <a:ext cx="2167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000" b="1" dirty="0" smtClean="0"/>
              <a:t>Filmrecensenterna</a:t>
            </a:r>
            <a:endParaRPr lang="sv-SE" sz="2000" b="1" dirty="0"/>
          </a:p>
        </p:txBody>
      </p:sp>
      <p:sp>
        <p:nvSpPr>
          <p:cNvPr id="68" name="Rectangle 67"/>
          <p:cNvSpPr/>
          <p:nvPr/>
        </p:nvSpPr>
        <p:spPr>
          <a:xfrm>
            <a:off x="4716016" y="811607"/>
            <a:ext cx="2952328" cy="3975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9" name="Rectangle 68"/>
          <p:cNvSpPr/>
          <p:nvPr/>
        </p:nvSpPr>
        <p:spPr>
          <a:xfrm>
            <a:off x="4791892" y="3918914"/>
            <a:ext cx="984466" cy="219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5299824" y="1812862"/>
            <a:ext cx="1872208" cy="1860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1" name="Rectangle 70"/>
          <p:cNvSpPr/>
          <p:nvPr/>
        </p:nvSpPr>
        <p:spPr>
          <a:xfrm>
            <a:off x="6372200" y="4392026"/>
            <a:ext cx="984466" cy="219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2" name="Rectangle 71"/>
          <p:cNvSpPr/>
          <p:nvPr/>
        </p:nvSpPr>
        <p:spPr>
          <a:xfrm>
            <a:off x="4799697" y="4390875"/>
            <a:ext cx="984466" cy="219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4" name="Rectangle 73"/>
          <p:cNvSpPr/>
          <p:nvPr/>
        </p:nvSpPr>
        <p:spPr>
          <a:xfrm>
            <a:off x="4716016" y="3675292"/>
            <a:ext cx="717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prstClr val="black"/>
                </a:solidFill>
              </a:rPr>
              <a:t>Regissör</a:t>
            </a:r>
            <a:endParaRPr lang="sv-SE" dirty="0"/>
          </a:p>
        </p:txBody>
      </p:sp>
      <p:sp>
        <p:nvSpPr>
          <p:cNvPr id="76" name="Rectangle 75"/>
          <p:cNvSpPr/>
          <p:nvPr/>
        </p:nvSpPr>
        <p:spPr>
          <a:xfrm>
            <a:off x="4763312" y="4141048"/>
            <a:ext cx="457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prstClr val="black"/>
                </a:solidFill>
              </a:rPr>
              <a:t>Film</a:t>
            </a:r>
            <a:endParaRPr lang="sv-SE" dirty="0"/>
          </a:p>
        </p:txBody>
      </p:sp>
      <p:sp>
        <p:nvSpPr>
          <p:cNvPr id="77" name="Rectangle 76"/>
          <p:cNvSpPr/>
          <p:nvPr/>
        </p:nvSpPr>
        <p:spPr>
          <a:xfrm>
            <a:off x="6322299" y="4107950"/>
            <a:ext cx="497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prstClr val="black"/>
                </a:solidFill>
              </a:rPr>
              <a:t>Årtal</a:t>
            </a:r>
            <a:endParaRPr lang="sv-SE" dirty="0"/>
          </a:p>
        </p:txBody>
      </p:sp>
      <p:sp>
        <p:nvSpPr>
          <p:cNvPr id="78" name="Rectangle 77"/>
          <p:cNvSpPr/>
          <p:nvPr/>
        </p:nvSpPr>
        <p:spPr>
          <a:xfrm>
            <a:off x="5817704" y="1534555"/>
            <a:ext cx="836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prstClr val="black"/>
                </a:solidFill>
              </a:rPr>
              <a:t>Recension</a:t>
            </a:r>
            <a:endParaRPr lang="sv-SE" dirty="0"/>
          </a:p>
        </p:txBody>
      </p:sp>
      <p:sp>
        <p:nvSpPr>
          <p:cNvPr id="79" name="Rectangle 78"/>
          <p:cNvSpPr/>
          <p:nvPr/>
        </p:nvSpPr>
        <p:spPr>
          <a:xfrm>
            <a:off x="221247" y="2663334"/>
            <a:ext cx="826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Registrera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29594" y="2327485"/>
            <a:ext cx="743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Redigera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74916" y="2604484"/>
            <a:ext cx="634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 bort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89160" y="2663334"/>
            <a:ext cx="8346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Recensera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99735" y="129903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Hem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00455" y="1310962"/>
            <a:ext cx="580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Skicka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3652" y="989124"/>
            <a:ext cx="1959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/>
              <a:t>Filmrecensenterna</a:t>
            </a:r>
            <a:endParaRPr lang="sv-SE" dirty="0"/>
          </a:p>
        </p:txBody>
      </p:sp>
      <p:sp>
        <p:nvSpPr>
          <p:cNvPr id="86" name="Rectangle 85"/>
          <p:cNvSpPr/>
          <p:nvPr/>
        </p:nvSpPr>
        <p:spPr>
          <a:xfrm>
            <a:off x="5785411" y="1312503"/>
            <a:ext cx="565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Rensa</a:t>
            </a:r>
            <a:endParaRPr lang="sv-S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215</Words>
  <Application>Microsoft Office PowerPoint</Application>
  <PresentationFormat>On-screen Show (4:3)</PresentationFormat>
  <Paragraphs>99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</dc:creator>
  <cp:lastModifiedBy>Martin Karlsson</cp:lastModifiedBy>
  <cp:revision>94</cp:revision>
  <dcterms:created xsi:type="dcterms:W3CDTF">2014-02-22T11:37:03Z</dcterms:created>
  <dcterms:modified xsi:type="dcterms:W3CDTF">2015-03-01T17:13:13Z</dcterms:modified>
</cp:coreProperties>
</file>