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87" y="72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1A8153-43BF-7526-DF6D-135706CDD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40" y="172757"/>
            <a:ext cx="3820172" cy="42587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11511856" y="2437212"/>
            <a:ext cx="191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Tree cover gains in countries with restoration pledges</a:t>
            </a:r>
          </a:p>
        </p:txBody>
      </p:sp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14</cp:revision>
  <dcterms:created xsi:type="dcterms:W3CDTF">2021-03-28T16:03:32Z</dcterms:created>
  <dcterms:modified xsi:type="dcterms:W3CDTF">2022-11-27T22:41:55Z</dcterms:modified>
</cp:coreProperties>
</file>