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72026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069" y="58"/>
      </p:cViewPr>
      <p:guideLst>
        <p:guide orient="horz" pos="3062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590794"/>
            <a:ext cx="8262224" cy="3384092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5105389"/>
            <a:ext cx="7290197" cy="2346813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7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76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517514"/>
            <a:ext cx="2095932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517514"/>
            <a:ext cx="6166292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2423318"/>
            <a:ext cx="8383727" cy="4043359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6504929"/>
            <a:ext cx="8383727" cy="2126307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587570"/>
            <a:ext cx="413111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587570"/>
            <a:ext cx="413111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17516"/>
            <a:ext cx="8383727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2382815"/>
            <a:ext cx="4112126" cy="116778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3550596"/>
            <a:ext cx="4112126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2382815"/>
            <a:ext cx="4132378" cy="116778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3550596"/>
            <a:ext cx="4132378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3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7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48018"/>
            <a:ext cx="3135038" cy="2268061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399540"/>
            <a:ext cx="4920883" cy="6907687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916079"/>
            <a:ext cx="3135038" cy="5402397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4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48018"/>
            <a:ext cx="3135038" cy="2268061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399540"/>
            <a:ext cx="4920883" cy="6907687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916079"/>
            <a:ext cx="3135038" cy="5402397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517516"/>
            <a:ext cx="838372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587570"/>
            <a:ext cx="838372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9009246"/>
            <a:ext cx="218705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9009246"/>
            <a:ext cx="328058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9009246"/>
            <a:ext cx="218705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" y="4860131"/>
            <a:ext cx="9720263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3" y="0"/>
            <a:ext cx="9721055" cy="487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10837" y="14283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10837" y="4567743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6884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5</cp:revision>
  <dcterms:created xsi:type="dcterms:W3CDTF">2021-03-28T16:03:32Z</dcterms:created>
  <dcterms:modified xsi:type="dcterms:W3CDTF">2021-04-02T14:22:53Z</dcterms:modified>
</cp:coreProperties>
</file>