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367948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43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87" y="72"/>
      </p:cViewPr>
      <p:guideLst>
        <p:guide orient="horz" pos="3062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590794"/>
            <a:ext cx="11627565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105389"/>
            <a:ext cx="10259616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17514"/>
            <a:ext cx="2949640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17514"/>
            <a:ext cx="8677925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423318"/>
            <a:ext cx="11798558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504929"/>
            <a:ext cx="11798558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4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17516"/>
            <a:ext cx="11798558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382815"/>
            <a:ext cx="57870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550596"/>
            <a:ext cx="57870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382815"/>
            <a:ext cx="58155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550596"/>
            <a:ext cx="58155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399540"/>
            <a:ext cx="6925241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399540"/>
            <a:ext cx="6925241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17516"/>
            <a:ext cx="1179855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587570"/>
            <a:ext cx="1179855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009246"/>
            <a:ext cx="46168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3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56774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BF2C-19F9-404B-9EB1-34019CE8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1714" y="-55425"/>
            <a:ext cx="3888105" cy="9720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412207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9520518" y="15941"/>
            <a:ext cx="35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Tree cover gains in countries with Bonn restoration pledges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4C39-9FF8-BC19-C350-48A975592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86" y="874058"/>
            <a:ext cx="2132024" cy="83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412207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980172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9269896" y="45893"/>
            <a:ext cx="3590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Forest cover gains in countries with Bonn restoration pledges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4C39-9FF8-BC19-C350-48A975592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90" y="1107444"/>
            <a:ext cx="2132024" cy="83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22</cp:revision>
  <dcterms:created xsi:type="dcterms:W3CDTF">2021-03-28T16:03:32Z</dcterms:created>
  <dcterms:modified xsi:type="dcterms:W3CDTF">2023-03-31T20:19:08Z</dcterms:modified>
</cp:coreProperties>
</file>