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367948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 userDrawn="1">
          <p15:clr>
            <a:srgbClr val="A4A3A4"/>
          </p15:clr>
        </p15:guide>
        <p15:guide id="2" pos="43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1382" y="62"/>
      </p:cViewPr>
      <p:guideLst>
        <p:guide orient="horz" pos="3062"/>
        <p:guide pos="4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1590794"/>
            <a:ext cx="11627565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5105389"/>
            <a:ext cx="10259616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46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517514"/>
            <a:ext cx="2949640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517514"/>
            <a:ext cx="8677925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9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8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2423318"/>
            <a:ext cx="11798558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6504929"/>
            <a:ext cx="11798558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/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4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587570"/>
            <a:ext cx="5813782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587570"/>
            <a:ext cx="5813782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2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17516"/>
            <a:ext cx="11798558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2382815"/>
            <a:ext cx="578706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3550596"/>
            <a:ext cx="578706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2382815"/>
            <a:ext cx="581556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3550596"/>
            <a:ext cx="581556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57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48018"/>
            <a:ext cx="4411991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399540"/>
            <a:ext cx="6925241" cy="6907687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916079"/>
            <a:ext cx="4411991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2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48018"/>
            <a:ext cx="4411991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399540"/>
            <a:ext cx="6925241" cy="6907687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916079"/>
            <a:ext cx="4411991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8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517516"/>
            <a:ext cx="11798558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587570"/>
            <a:ext cx="11798558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9009246"/>
            <a:ext cx="307788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4766-88F6-411A-AB82-D167DC2E77C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9009246"/>
            <a:ext cx="46168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9009246"/>
            <a:ext cx="307788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7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B316E-2E72-4294-9245-46A3AA93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4860136"/>
            <a:ext cx="9720263" cy="486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5F1F-350A-4D3E-9568-152B7A2C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5"/>
            <a:ext cx="9721055" cy="4874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2A8C6-16BF-4200-9D26-976DA3425A03}"/>
              </a:ext>
            </a:extLst>
          </p:cNvPr>
          <p:cNvSpPr txBox="1"/>
          <p:nvPr/>
        </p:nvSpPr>
        <p:spPr>
          <a:xfrm>
            <a:off x="123076" y="14288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BBB52-BBFD-4F60-A9BF-41D604D2ED80}"/>
              </a:ext>
            </a:extLst>
          </p:cNvPr>
          <p:cNvSpPr txBox="1"/>
          <p:nvPr/>
        </p:nvSpPr>
        <p:spPr>
          <a:xfrm>
            <a:off x="123076" y="4567748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8BF2C-19F9-404B-9EB1-34019CE82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1714" y="-55425"/>
            <a:ext cx="3888105" cy="9720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BAA2EE-01E4-4313-848A-6AF4A78EB58B}"/>
              </a:ext>
            </a:extLst>
          </p:cNvPr>
          <p:cNvSpPr txBox="1"/>
          <p:nvPr/>
        </p:nvSpPr>
        <p:spPr>
          <a:xfrm>
            <a:off x="9280931" y="0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6884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JUNG Martin</cp:lastModifiedBy>
  <cp:revision>9</cp:revision>
  <dcterms:created xsi:type="dcterms:W3CDTF">2021-03-28T16:03:32Z</dcterms:created>
  <dcterms:modified xsi:type="dcterms:W3CDTF">2021-04-16T21:56:28Z</dcterms:modified>
</cp:coreProperties>
</file>