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87" y="72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613440" y="15941"/>
            <a:ext cx="349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Tree cover gains in countries with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86" y="874058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17</cp:revision>
  <dcterms:created xsi:type="dcterms:W3CDTF">2021-03-28T16:03:32Z</dcterms:created>
  <dcterms:modified xsi:type="dcterms:W3CDTF">2022-11-29T10:16:51Z</dcterms:modified>
</cp:coreProperties>
</file>