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"/>
  </p:notesMasterIdLst>
  <p:sldIdLst>
    <p:sldId id="257" r:id="rId2"/>
  </p:sldIdLst>
  <p:sldSz cx="1332071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4" userDrawn="1">
          <p15:clr>
            <a:srgbClr val="A4A3A4"/>
          </p15:clr>
        </p15:guide>
        <p15:guide id="2" pos="41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20" y="206"/>
      </p:cViewPr>
      <p:guideLst>
        <p:guide orient="horz" pos="1814"/>
        <p:guide pos="41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350EF-1225-4F86-9D67-AD9328D3231D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39700" y="1143000"/>
            <a:ext cx="713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9F901-26BD-40EF-A546-076F4048A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5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9F901-26BD-40EF-A546-076F4048AD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22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942577"/>
            <a:ext cx="9990535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3025045"/>
            <a:ext cx="9990535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73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21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306637"/>
            <a:ext cx="2872279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306637"/>
            <a:ext cx="8450327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10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81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1435864"/>
            <a:ext cx="11489115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3854300"/>
            <a:ext cx="11489115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59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1533187"/>
            <a:ext cx="5661303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1533187"/>
            <a:ext cx="5661303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71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306638"/>
            <a:ext cx="11489115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1411865"/>
            <a:ext cx="5635285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2103799"/>
            <a:ext cx="5635285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1411865"/>
            <a:ext cx="5663038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2103799"/>
            <a:ext cx="5663038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62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8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20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383963"/>
            <a:ext cx="4296276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829255"/>
            <a:ext cx="6743611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1727835"/>
            <a:ext cx="4296276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383963"/>
            <a:ext cx="4296276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829255"/>
            <a:ext cx="6743611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1727835"/>
            <a:ext cx="4296276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94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306638"/>
            <a:ext cx="11489115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1533187"/>
            <a:ext cx="11489115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5338158"/>
            <a:ext cx="299716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4766-88F6-411A-AB82-D167DC2E77CF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5338158"/>
            <a:ext cx="449574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5338158"/>
            <a:ext cx="299716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58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42CE8BA-C0A3-C9A6-2C69-510BCF55E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19587" cy="5759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D7F3C7-D3E7-1613-D836-851D21B9F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6433" y="0"/>
            <a:ext cx="8639174" cy="57594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5B409A1-6435-C5AE-3E12-64E71145E70C}"/>
              </a:ext>
            </a:extLst>
          </p:cNvPr>
          <p:cNvSpPr txBox="1"/>
          <p:nvPr/>
        </p:nvSpPr>
        <p:spPr>
          <a:xfrm>
            <a:off x="105105" y="60385"/>
            <a:ext cx="36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B7BE92-0104-D3ED-76EE-E70A49A19455}"/>
              </a:ext>
            </a:extLst>
          </p:cNvPr>
          <p:cNvSpPr txBox="1"/>
          <p:nvPr/>
        </p:nvSpPr>
        <p:spPr>
          <a:xfrm>
            <a:off x="4803626" y="60385"/>
            <a:ext cx="36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628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Martin</dc:creator>
  <cp:lastModifiedBy>JUNG Martin</cp:lastModifiedBy>
  <cp:revision>21</cp:revision>
  <dcterms:created xsi:type="dcterms:W3CDTF">2021-03-28T16:03:32Z</dcterms:created>
  <dcterms:modified xsi:type="dcterms:W3CDTF">2022-11-29T20:06:32Z</dcterms:modified>
</cp:coreProperties>
</file>