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030" y="28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520518" y="15941"/>
            <a:ext cx="35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Tree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86" y="874058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980172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269896" y="45893"/>
            <a:ext cx="3590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Forest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90" y="1107444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Martin Jung</cp:lastModifiedBy>
  <cp:revision>23</cp:revision>
  <dcterms:created xsi:type="dcterms:W3CDTF">2021-03-28T16:03:32Z</dcterms:created>
  <dcterms:modified xsi:type="dcterms:W3CDTF">2023-06-28T19:40:36Z</dcterms:modified>
</cp:coreProperties>
</file>