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367948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2" userDrawn="1">
          <p15:clr>
            <a:srgbClr val="A4A3A4"/>
          </p15:clr>
        </p15:guide>
        <p15:guide id="2" pos="43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87" y="72"/>
      </p:cViewPr>
      <p:guideLst>
        <p:guide orient="horz" pos="3062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590794"/>
            <a:ext cx="11627565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105389"/>
            <a:ext cx="10259616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17514"/>
            <a:ext cx="2949640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17514"/>
            <a:ext cx="8677925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8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423318"/>
            <a:ext cx="11798558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504929"/>
            <a:ext cx="11798558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587570"/>
            <a:ext cx="5813782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17516"/>
            <a:ext cx="11798558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382815"/>
            <a:ext cx="57870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550596"/>
            <a:ext cx="57870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382815"/>
            <a:ext cx="581556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550596"/>
            <a:ext cx="5815564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5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4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2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399540"/>
            <a:ext cx="6925241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2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48018"/>
            <a:ext cx="44119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399540"/>
            <a:ext cx="6925241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916079"/>
            <a:ext cx="44119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38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17516"/>
            <a:ext cx="11798558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587570"/>
            <a:ext cx="11798558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4766-88F6-411A-AB82-D167DC2E77CF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009246"/>
            <a:ext cx="46168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009246"/>
            <a:ext cx="307788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0E20-057D-41D9-8664-432D702E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3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567748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BF2C-19F9-404B-9EB1-34019CE82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1714" y="-55425"/>
            <a:ext cx="3888105" cy="9720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884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520518" y="15941"/>
            <a:ext cx="35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Tree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86" y="874058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7B316E-2E72-4294-9245-46A3AA932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4860136"/>
            <a:ext cx="9720262" cy="4860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5F1F-350A-4D3E-9568-152B7A2C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51" y="5"/>
            <a:ext cx="9721055" cy="4874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2A8C6-16BF-4200-9D26-976DA3425A03}"/>
              </a:ext>
            </a:extLst>
          </p:cNvPr>
          <p:cNvSpPr txBox="1"/>
          <p:nvPr/>
        </p:nvSpPr>
        <p:spPr>
          <a:xfrm>
            <a:off x="123076" y="14288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BBB52-BBFD-4F60-A9BF-41D604D2ED80}"/>
              </a:ext>
            </a:extLst>
          </p:cNvPr>
          <p:cNvSpPr txBox="1"/>
          <p:nvPr/>
        </p:nvSpPr>
        <p:spPr>
          <a:xfrm>
            <a:off x="123076" y="4412207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AA2EE-01E4-4313-848A-6AF4A78EB58B}"/>
              </a:ext>
            </a:extLst>
          </p:cNvPr>
          <p:cNvSpPr txBox="1"/>
          <p:nvPr/>
        </p:nvSpPr>
        <p:spPr>
          <a:xfrm>
            <a:off x="9280931" y="0"/>
            <a:ext cx="66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B3DDB-5265-C354-8A8B-19782BA45032}"/>
              </a:ext>
            </a:extLst>
          </p:cNvPr>
          <p:cNvSpPr txBox="1"/>
          <p:nvPr/>
        </p:nvSpPr>
        <p:spPr>
          <a:xfrm>
            <a:off x="9520518" y="15941"/>
            <a:ext cx="3590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Forest cover gains in countries with Bonn restoration pledges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34C39-9FF8-BC19-C350-48A975592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02" y="1047540"/>
            <a:ext cx="2132024" cy="83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Martin</dc:creator>
  <cp:lastModifiedBy>JUNG Martin</cp:lastModifiedBy>
  <cp:revision>19</cp:revision>
  <dcterms:created xsi:type="dcterms:W3CDTF">2021-03-28T16:03:32Z</dcterms:created>
  <dcterms:modified xsi:type="dcterms:W3CDTF">2023-03-30T12:27:52Z</dcterms:modified>
</cp:coreProperties>
</file>