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2396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355149"/>
            <a:ext cx="10403681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349128"/>
            <a:ext cx="9179719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40855"/>
            <a:ext cx="2639169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40855"/>
            <a:ext cx="7764512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064352"/>
            <a:ext cx="10556677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541353"/>
            <a:ext cx="10556677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2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40856"/>
            <a:ext cx="10556677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029849"/>
            <a:ext cx="517793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024646"/>
            <a:ext cx="517793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029849"/>
            <a:ext cx="520343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024646"/>
            <a:ext cx="520343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1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92226"/>
            <a:ext cx="61963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92226"/>
            <a:ext cx="61963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9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40856"/>
            <a:ext cx="1055667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204273"/>
            <a:ext cx="1055667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674706"/>
            <a:ext cx="413087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291268-980F-DADE-9D5E-F321BC734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1" r="11448"/>
          <a:stretch/>
        </p:blipFill>
        <p:spPr>
          <a:xfrm>
            <a:off x="-115688" y="141914"/>
            <a:ext cx="7735795" cy="7996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7281D-8C3A-31F2-017F-F97278C0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07" y="261735"/>
            <a:ext cx="4415990" cy="3974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A1E23-E151-DAA0-B27B-FB507D7C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08" y="4114674"/>
            <a:ext cx="4550938" cy="4095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3886F-3F4A-4F37-2CAA-9A1EC9E452FE}"/>
              </a:ext>
            </a:extLst>
          </p:cNvPr>
          <p:cNvSpPr txBox="1"/>
          <p:nvPr/>
        </p:nvSpPr>
        <p:spPr>
          <a:xfrm>
            <a:off x="-1388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E140-D9D5-7327-D3F5-E5211A2B90D1}"/>
              </a:ext>
            </a:extLst>
          </p:cNvPr>
          <p:cNvSpPr txBox="1"/>
          <p:nvPr/>
        </p:nvSpPr>
        <p:spPr>
          <a:xfrm>
            <a:off x="7503594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2915-F35B-AF08-0040-3A14744CE68D}"/>
              </a:ext>
            </a:extLst>
          </p:cNvPr>
          <p:cNvSpPr txBox="1"/>
          <p:nvPr/>
        </p:nvSpPr>
        <p:spPr>
          <a:xfrm>
            <a:off x="7503594" y="397758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24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291268-980F-DADE-9D5E-F321BC73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1336"/>
          <a:stretch/>
        </p:blipFill>
        <p:spPr>
          <a:xfrm>
            <a:off x="-115688" y="141914"/>
            <a:ext cx="7735795" cy="7996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7281D-8C3A-31F2-017F-F97278C0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07" y="261735"/>
            <a:ext cx="4415990" cy="3974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A1E23-E151-DAA0-B27B-FB507D7C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09" y="4114674"/>
            <a:ext cx="4550936" cy="4095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3886F-3F4A-4F37-2CAA-9A1EC9E452FE}"/>
              </a:ext>
            </a:extLst>
          </p:cNvPr>
          <p:cNvSpPr txBox="1"/>
          <p:nvPr/>
        </p:nvSpPr>
        <p:spPr>
          <a:xfrm>
            <a:off x="-1388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E140-D9D5-7327-D3F5-E5211A2B90D1}"/>
              </a:ext>
            </a:extLst>
          </p:cNvPr>
          <p:cNvSpPr txBox="1"/>
          <p:nvPr/>
        </p:nvSpPr>
        <p:spPr>
          <a:xfrm>
            <a:off x="7503594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2915-F35B-AF08-0040-3A14744CE68D}"/>
              </a:ext>
            </a:extLst>
          </p:cNvPr>
          <p:cNvSpPr txBox="1"/>
          <p:nvPr/>
        </p:nvSpPr>
        <p:spPr>
          <a:xfrm>
            <a:off x="7503594" y="397758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368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Martin Jung</cp:lastModifiedBy>
  <cp:revision>9</cp:revision>
  <dcterms:created xsi:type="dcterms:W3CDTF">2023-02-28T21:22:59Z</dcterms:created>
  <dcterms:modified xsi:type="dcterms:W3CDTF">2023-06-27T20:41:40Z</dcterms:modified>
</cp:coreProperties>
</file>