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</p:sldIdLst>
  <p:sldSz cx="14400213" cy="71993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96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78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36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78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2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68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63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80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57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C7A8-F79D-4175-B575-7277BDCA6D3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8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CC35684-91ED-10B9-1FA8-3D8737AEB4BD}"/>
              </a:ext>
            </a:extLst>
          </p:cNvPr>
          <p:cNvSpPr/>
          <p:nvPr/>
        </p:nvSpPr>
        <p:spPr>
          <a:xfrm>
            <a:off x="2025466" y="-2013853"/>
            <a:ext cx="3525289" cy="22206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54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028D27-8B7F-509A-5AC8-5B32C3D72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6428" y="-2340416"/>
            <a:ext cx="6583554" cy="31350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0435DC-9C6E-90A7-AEB7-B3588668390A}"/>
              </a:ext>
            </a:extLst>
          </p:cNvPr>
          <p:cNvSpPr txBox="1"/>
          <p:nvPr/>
        </p:nvSpPr>
        <p:spPr>
          <a:xfrm>
            <a:off x="2107103" y="-1812376"/>
            <a:ext cx="3362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Are the number of citations of conservation planning literature affected by study extent?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1DB8DF-0576-2AA2-A45E-409184D3B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36" y="597386"/>
            <a:ext cx="6583556" cy="31350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B3A75E8-4B5A-C968-C040-BFDE0709E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36" y="3557119"/>
            <a:ext cx="6583556" cy="313502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5E81798-3647-49C7-CFDB-F238CBCC3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0757" y="6459935"/>
            <a:ext cx="7064780" cy="3364181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526EAD9-3E53-1F48-CD1F-FFFB8ED3F44D}"/>
              </a:ext>
            </a:extLst>
          </p:cNvPr>
          <p:cNvSpPr/>
          <p:nvPr/>
        </p:nvSpPr>
        <p:spPr>
          <a:xfrm>
            <a:off x="2025465" y="888970"/>
            <a:ext cx="3525288" cy="22206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54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A10D2A-7D55-CC6C-2FCB-70B4C9F67EF3}"/>
              </a:ext>
            </a:extLst>
          </p:cNvPr>
          <p:cNvSpPr txBox="1"/>
          <p:nvPr/>
        </p:nvSpPr>
        <p:spPr>
          <a:xfrm>
            <a:off x="2107104" y="1221068"/>
            <a:ext cx="3362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Are studies with greater complexity or considered factors more often cited?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6AC64D1-B109-BE7C-6AAB-9660AE22AB36}"/>
              </a:ext>
            </a:extLst>
          </p:cNvPr>
          <p:cNvSpPr/>
          <p:nvPr/>
        </p:nvSpPr>
        <p:spPr>
          <a:xfrm>
            <a:off x="2025465" y="3907197"/>
            <a:ext cx="3525288" cy="22206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54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EFBC37-55FC-478D-1A21-86D8037FFC69}"/>
              </a:ext>
            </a:extLst>
          </p:cNvPr>
          <p:cNvSpPr txBox="1"/>
          <p:nvPr/>
        </p:nvSpPr>
        <p:spPr>
          <a:xfrm>
            <a:off x="2107104" y="4239295"/>
            <a:ext cx="3362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Are studies that explicitly refer or make reference to policy goals more often cited?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4F56679-1F6B-9F22-5447-7C04C5BCBD32}"/>
              </a:ext>
            </a:extLst>
          </p:cNvPr>
          <p:cNvSpPr/>
          <p:nvPr/>
        </p:nvSpPr>
        <p:spPr>
          <a:xfrm>
            <a:off x="2025465" y="6837678"/>
            <a:ext cx="3525288" cy="22206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54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8DB1D3-E1D8-D3E4-A3CB-398F70DCE52E}"/>
              </a:ext>
            </a:extLst>
          </p:cNvPr>
          <p:cNvSpPr txBox="1"/>
          <p:nvPr/>
        </p:nvSpPr>
        <p:spPr>
          <a:xfrm>
            <a:off x="2107104" y="7006498"/>
            <a:ext cx="3362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Is the likelihood that a study included stakeholders dependent on policy goals or scale?</a:t>
            </a:r>
          </a:p>
        </p:txBody>
      </p:sp>
    </p:spTree>
    <p:extLst>
      <p:ext uri="{BB962C8B-B14F-4D97-AF65-F5344CB8AC3E}">
        <p14:creationId xmlns:p14="http://schemas.microsoft.com/office/powerpoint/2010/main" val="249243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F028D27-8B7F-509A-5AC8-5B32C3D72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3337" y="405082"/>
            <a:ext cx="6583554" cy="31350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1DB8DF-0576-2AA2-A45E-409184D3B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871" y="405082"/>
            <a:ext cx="6583556" cy="31350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B3A75E8-4B5A-C968-C040-BFDE0709E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39" y="4062298"/>
            <a:ext cx="6583556" cy="313502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5E81798-3647-49C7-CFDB-F238CBCC3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1643" y="4062297"/>
            <a:ext cx="7064780" cy="33641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8B8603-46FC-889A-4019-EC26DA43E9F3}"/>
              </a:ext>
            </a:extLst>
          </p:cNvPr>
          <p:cNvSpPr txBox="1"/>
          <p:nvPr/>
        </p:nvSpPr>
        <p:spPr>
          <a:xfrm>
            <a:off x="1373089" y="-43385"/>
            <a:ext cx="4313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extent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AC515-5566-CC96-89F3-651287474E15}"/>
              </a:ext>
            </a:extLst>
          </p:cNvPr>
          <p:cNvSpPr txBox="1"/>
          <p:nvPr/>
        </p:nvSpPr>
        <p:spPr>
          <a:xfrm>
            <a:off x="9136610" y="-43385"/>
            <a:ext cx="4313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26DDC-C0D9-CAEC-71F4-F70768551216}"/>
              </a:ext>
            </a:extLst>
          </p:cNvPr>
          <p:cNvSpPr txBox="1"/>
          <p:nvPr/>
        </p:nvSpPr>
        <p:spPr>
          <a:xfrm>
            <a:off x="1373085" y="3659204"/>
            <a:ext cx="4313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reference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C7B64-5DC4-F037-DD8E-2072F02FA360}"/>
              </a:ext>
            </a:extLst>
          </p:cNvPr>
          <p:cNvSpPr txBox="1"/>
          <p:nvPr/>
        </p:nvSpPr>
        <p:spPr>
          <a:xfrm>
            <a:off x="8683474" y="3613834"/>
            <a:ext cx="52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stakeholder involvement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12722D-74DF-1239-B626-D78B04DA9517}"/>
              </a:ext>
            </a:extLst>
          </p:cNvPr>
          <p:cNvSpPr txBox="1"/>
          <p:nvPr/>
        </p:nvSpPr>
        <p:spPr>
          <a:xfrm>
            <a:off x="62540" y="-43385"/>
            <a:ext cx="6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7D6A3-3C34-6072-BBDE-306DF3D2CEE7}"/>
              </a:ext>
            </a:extLst>
          </p:cNvPr>
          <p:cNvSpPr txBox="1"/>
          <p:nvPr/>
        </p:nvSpPr>
        <p:spPr>
          <a:xfrm>
            <a:off x="8014210" y="-76308"/>
            <a:ext cx="6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5E03B-2A5B-3147-B147-D5F9731EAAEE}"/>
              </a:ext>
            </a:extLst>
          </p:cNvPr>
          <p:cNvSpPr txBox="1"/>
          <p:nvPr/>
        </p:nvSpPr>
        <p:spPr>
          <a:xfrm>
            <a:off x="55809" y="3629920"/>
            <a:ext cx="6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C7A29-8010-7F2A-13C9-C2C346FE49EB}"/>
              </a:ext>
            </a:extLst>
          </p:cNvPr>
          <p:cNvSpPr txBox="1"/>
          <p:nvPr/>
        </p:nvSpPr>
        <p:spPr>
          <a:xfrm>
            <a:off x="7942048" y="3629920"/>
            <a:ext cx="6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4733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70</Words>
  <Application>Microsoft Office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Martin</dc:creator>
  <cp:lastModifiedBy>Martin Jung</cp:lastModifiedBy>
  <cp:revision>27</cp:revision>
  <dcterms:created xsi:type="dcterms:W3CDTF">2023-02-28T21:22:59Z</dcterms:created>
  <dcterms:modified xsi:type="dcterms:W3CDTF">2023-06-27T20:23:09Z</dcterms:modified>
</cp:coreProperties>
</file>