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23962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1355149"/>
            <a:ext cx="10403681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4349128"/>
            <a:ext cx="9179719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8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440855"/>
            <a:ext cx="2639169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440855"/>
            <a:ext cx="7764512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3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2064352"/>
            <a:ext cx="10556677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5541353"/>
            <a:ext cx="10556677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2204273"/>
            <a:ext cx="5201841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2204273"/>
            <a:ext cx="5201841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2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440856"/>
            <a:ext cx="10556677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2029849"/>
            <a:ext cx="517793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3024646"/>
            <a:ext cx="517793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2029849"/>
            <a:ext cx="520343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3024646"/>
            <a:ext cx="5203435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6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51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52027"/>
            <a:ext cx="394759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192226"/>
            <a:ext cx="619631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484120"/>
            <a:ext cx="394759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5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52027"/>
            <a:ext cx="394759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192226"/>
            <a:ext cx="619631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484120"/>
            <a:ext cx="394759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9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440856"/>
            <a:ext cx="10556677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2204273"/>
            <a:ext cx="10556677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7674706"/>
            <a:ext cx="275391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C7A8-F79D-4175-B575-7277BDCA6D30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7674706"/>
            <a:ext cx="413087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7674706"/>
            <a:ext cx="275391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291268-980F-DADE-9D5E-F321BC73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1336"/>
          <a:stretch/>
        </p:blipFill>
        <p:spPr>
          <a:xfrm>
            <a:off x="-115688" y="141914"/>
            <a:ext cx="7735795" cy="79965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D7281D-8C3A-31F2-017F-F97278C0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4407" y="261735"/>
            <a:ext cx="4415990" cy="3974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7A1E23-E151-DAA0-B27B-FB507D7C9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108" y="4114674"/>
            <a:ext cx="4550938" cy="4095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53886F-3F4A-4F37-2CAA-9A1EC9E452FE}"/>
              </a:ext>
            </a:extLst>
          </p:cNvPr>
          <p:cNvSpPr txBox="1"/>
          <p:nvPr/>
        </p:nvSpPr>
        <p:spPr>
          <a:xfrm>
            <a:off x="-1388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EE140-D9D5-7327-D3F5-E5211A2B90D1}"/>
              </a:ext>
            </a:extLst>
          </p:cNvPr>
          <p:cNvSpPr txBox="1"/>
          <p:nvPr/>
        </p:nvSpPr>
        <p:spPr>
          <a:xfrm>
            <a:off x="7503594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72915-F35B-AF08-0040-3A14744CE68D}"/>
              </a:ext>
            </a:extLst>
          </p:cNvPr>
          <p:cNvSpPr txBox="1"/>
          <p:nvPr/>
        </p:nvSpPr>
        <p:spPr>
          <a:xfrm>
            <a:off x="7503594" y="3977588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9243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291268-980F-DADE-9D5E-F321BC73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1336"/>
          <a:stretch/>
        </p:blipFill>
        <p:spPr>
          <a:xfrm>
            <a:off x="-115688" y="141914"/>
            <a:ext cx="7735795" cy="79965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D7281D-8C3A-31F2-017F-F97278C0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4407" y="261735"/>
            <a:ext cx="4415990" cy="3974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7A1E23-E151-DAA0-B27B-FB507D7C9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109" y="4114674"/>
            <a:ext cx="4550936" cy="4095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53886F-3F4A-4F37-2CAA-9A1EC9E452FE}"/>
              </a:ext>
            </a:extLst>
          </p:cNvPr>
          <p:cNvSpPr txBox="1"/>
          <p:nvPr/>
        </p:nvSpPr>
        <p:spPr>
          <a:xfrm>
            <a:off x="-1388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EE140-D9D5-7327-D3F5-E5211A2B90D1}"/>
              </a:ext>
            </a:extLst>
          </p:cNvPr>
          <p:cNvSpPr txBox="1"/>
          <p:nvPr/>
        </p:nvSpPr>
        <p:spPr>
          <a:xfrm>
            <a:off x="7503594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72915-F35B-AF08-0040-3A14744CE68D}"/>
              </a:ext>
            </a:extLst>
          </p:cNvPr>
          <p:cNvSpPr txBox="1"/>
          <p:nvPr/>
        </p:nvSpPr>
        <p:spPr>
          <a:xfrm>
            <a:off x="7503594" y="3977588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3368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Martin Jung</cp:lastModifiedBy>
  <cp:revision>11</cp:revision>
  <dcterms:created xsi:type="dcterms:W3CDTF">2023-02-28T21:22:59Z</dcterms:created>
  <dcterms:modified xsi:type="dcterms:W3CDTF">2023-10-17T12:51:55Z</dcterms:modified>
</cp:coreProperties>
</file>