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ABC7-A568-D619-FD59-CFB7216D9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6F07F-9291-B061-387D-192BE6FB0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FA8E-BED7-41B4-B033-FB6527C2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F607-9210-4EB2-6AEA-438A03D4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FFF2-12C3-8654-BDE3-40AC5280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D241-C6CD-A9CE-8000-FDCCF162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AEE0B-3B0F-AE04-F9E0-CE65E272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689C-46A1-3E6E-0984-F40E6A58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0C88-0A47-752C-9718-251E4F10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5710-9002-2673-864C-8265F949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3774E-B748-1A38-5C04-AA4851485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F4E5A-16E7-A7C5-0C62-CA5B5AD6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A032-9D03-107D-BD4D-C6AD5722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3DAC-3689-F308-AD2C-7868BBDA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1CA8-B68B-C01D-FB7A-A8E27111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DC5C-F563-D7D3-B4E1-9B94B61B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8CA4-A4A3-9456-681C-35814D34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0287-8F63-EF05-7133-6A66FD2E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630C5-3EF1-7DAD-0623-219BACBC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70E4-A594-6AFA-5C7E-D7DDA91D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0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5FF3-CD0C-B420-682D-A9CCD73B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1806-1181-BFE1-AFBA-73F010DB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8ABA-E904-1FAC-EF12-A9FC3E83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3C1C-6E2D-1443-6B21-C760299C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D6D99-6CE6-5F81-CED8-E219326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2080-55C6-934F-E471-34A9209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A806-CBE4-A48C-66BE-A5E7F43C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1439-DC70-0CE1-0D60-13B234D7E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F852D-0AE6-3A25-8E63-3D615EE4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D623-5EE0-FBD7-4727-1AEFD034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BBD5E-F8D7-D82F-AE90-D8A753F7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6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127F-EB92-170B-544C-4169A473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6A7D4-7EF5-752B-7C46-C8889018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A885A-43A6-94C0-0881-9357388E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0175A-C24F-9386-AAB9-BEF457384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712E-254D-E8FF-F26E-75055157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9E89-D66B-A656-2C48-741E9DE9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E6CFB-C105-C6EB-F226-5C323CCD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B1317-22FD-A146-3BC4-37B2483D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5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C799-D782-F959-55C1-CAFFD31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BFCDB-BAF0-F5E4-C5D9-53DEC050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984E6-CF79-04C3-1CAE-6039086F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CE02-1DD3-F719-8CC8-BC2C2C58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3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FD6A6-2585-E03B-5A43-1C51D225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910C6-DFCD-7B18-A2A4-97714D69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ABFD8-75F4-6ADC-93D6-86C0DC9E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EF7C-761A-A680-8479-B5C36383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22E-0046-07A8-9733-B94CDF6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3FDF-2B58-3818-A5B0-7F8CB9DE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EEA91-785E-AE3A-60FB-175EABF9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C537-4DA5-B530-2D1E-730AD49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453A4-61D4-0757-4D3D-4BEE3AF3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139E-1539-3348-77D2-F7694EB9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46BF7-63A4-8FC9-F22D-85D648ED7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DCC37-19FF-E722-49BC-B8A3EF5FF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0D48-586C-3AAF-A0A2-D9BC0CFD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4CCD-437E-134C-C4CE-5FF8CB3C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90ED-6D79-A081-D5CB-E3EC5F26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2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D1387-76C6-5880-DF60-302DA90C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80A-BD1C-697A-E18D-876F9E7F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2112-22AA-7FE9-5432-FEB797BA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B369-C963-4DBD-B3F0-8EF54A8D3C6E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0F0C-887D-F800-12DF-DEC819EB4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3E4B-8775-7FD1-2769-71CB5214E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0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FB42DE6-62A2-9685-6696-2D98E5C312C3}"/>
              </a:ext>
            </a:extLst>
          </p:cNvPr>
          <p:cNvSpPr/>
          <p:nvPr/>
        </p:nvSpPr>
        <p:spPr>
          <a:xfrm>
            <a:off x="4875229" y="761214"/>
            <a:ext cx="2931736" cy="3205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40344-8BA7-EDC6-7C7F-E6167DDED65B}"/>
              </a:ext>
            </a:extLst>
          </p:cNvPr>
          <p:cNvSpPr txBox="1"/>
          <p:nvPr/>
        </p:nvSpPr>
        <p:spPr>
          <a:xfrm>
            <a:off x="1944279" y="4210407"/>
            <a:ext cx="9443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 the multi-dimensionality (space-time-objectives) of it as well as challenges and opportunities.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circles &gt; planning places and actions / conservation, restoration, management, land-use / Outer layers: features / parameters / stakeholders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Outer layer circles connected among another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97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1</cp:revision>
  <dcterms:created xsi:type="dcterms:W3CDTF">2023-02-26T22:21:57Z</dcterms:created>
  <dcterms:modified xsi:type="dcterms:W3CDTF">2023-02-26T22:22:55Z</dcterms:modified>
</cp:coreProperties>
</file>