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12239625" cy="828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2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7972" y="1355149"/>
            <a:ext cx="10403681" cy="2882806"/>
          </a:xfrm>
        </p:spPr>
        <p:txBody>
          <a:bodyPr anchor="b"/>
          <a:lstStyle>
            <a:lvl1pPr algn="ctr">
              <a:defRPr sz="72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953" y="4349128"/>
            <a:ext cx="9179719" cy="1999179"/>
          </a:xfrm>
        </p:spPr>
        <p:txBody>
          <a:bodyPr/>
          <a:lstStyle>
            <a:lvl1pPr marL="0" indent="0" algn="ctr">
              <a:buNone/>
              <a:defRPr sz="2898"/>
            </a:lvl1pPr>
            <a:lvl2pPr marL="552023" indent="0" algn="ctr">
              <a:buNone/>
              <a:defRPr sz="2415"/>
            </a:lvl2pPr>
            <a:lvl3pPr marL="1104047" indent="0" algn="ctr">
              <a:buNone/>
              <a:defRPr sz="2173"/>
            </a:lvl3pPr>
            <a:lvl4pPr marL="1656070" indent="0" algn="ctr">
              <a:buNone/>
              <a:defRPr sz="1932"/>
            </a:lvl4pPr>
            <a:lvl5pPr marL="2208093" indent="0" algn="ctr">
              <a:buNone/>
              <a:defRPr sz="1932"/>
            </a:lvl5pPr>
            <a:lvl6pPr marL="2760116" indent="0" algn="ctr">
              <a:buNone/>
              <a:defRPr sz="1932"/>
            </a:lvl6pPr>
            <a:lvl7pPr marL="3312140" indent="0" algn="ctr">
              <a:buNone/>
              <a:defRPr sz="1932"/>
            </a:lvl7pPr>
            <a:lvl8pPr marL="3864163" indent="0" algn="ctr">
              <a:buNone/>
              <a:defRPr sz="1932"/>
            </a:lvl8pPr>
            <a:lvl9pPr marL="4416186" indent="0" algn="ctr">
              <a:buNone/>
              <a:defRPr sz="193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C7A8-F79D-4175-B575-7277BDCA6D30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234F-1DB8-4092-8A2D-7959C02B53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9883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C7A8-F79D-4175-B575-7277BDCA6D30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234F-1DB8-4092-8A2D-7959C02B53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44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8982" y="440855"/>
            <a:ext cx="2639169" cy="70172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1475" y="440855"/>
            <a:ext cx="7764512" cy="7017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C7A8-F79D-4175-B575-7277BDCA6D30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234F-1DB8-4092-8A2D-7959C02B53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360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C7A8-F79D-4175-B575-7277BDCA6D30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234F-1DB8-4092-8A2D-7959C02B53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332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100" y="2064352"/>
            <a:ext cx="10556677" cy="3444416"/>
          </a:xfrm>
        </p:spPr>
        <p:txBody>
          <a:bodyPr anchor="b"/>
          <a:lstStyle>
            <a:lvl1pPr>
              <a:defRPr sz="72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100" y="5541353"/>
            <a:ext cx="10556677" cy="1811337"/>
          </a:xfrm>
        </p:spPr>
        <p:txBody>
          <a:bodyPr/>
          <a:lstStyle>
            <a:lvl1pPr marL="0" indent="0">
              <a:buNone/>
              <a:defRPr sz="2898">
                <a:solidFill>
                  <a:schemeClr val="tx1"/>
                </a:solidFill>
              </a:defRPr>
            </a:lvl1pPr>
            <a:lvl2pPr marL="552023" indent="0">
              <a:buNone/>
              <a:defRPr sz="2415">
                <a:solidFill>
                  <a:schemeClr val="tx1">
                    <a:tint val="75000"/>
                  </a:schemeClr>
                </a:solidFill>
              </a:defRPr>
            </a:lvl2pPr>
            <a:lvl3pPr marL="1104047" indent="0">
              <a:buNone/>
              <a:defRPr sz="2173">
                <a:solidFill>
                  <a:schemeClr val="tx1">
                    <a:tint val="75000"/>
                  </a:schemeClr>
                </a:solidFill>
              </a:defRPr>
            </a:lvl3pPr>
            <a:lvl4pPr marL="1656070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4pPr>
            <a:lvl5pPr marL="2208093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5pPr>
            <a:lvl6pPr marL="2760116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6pPr>
            <a:lvl7pPr marL="3312140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7pPr>
            <a:lvl8pPr marL="3864163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8pPr>
            <a:lvl9pPr marL="4416186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C7A8-F79D-4175-B575-7277BDCA6D30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234F-1DB8-4092-8A2D-7959C02B53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611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1474" y="2204273"/>
            <a:ext cx="5201841" cy="525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310" y="2204273"/>
            <a:ext cx="5201841" cy="525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C7A8-F79D-4175-B575-7277BDCA6D30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234F-1DB8-4092-8A2D-7959C02B53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52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440856"/>
            <a:ext cx="10556677" cy="1600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070" y="2029849"/>
            <a:ext cx="5177934" cy="994797"/>
          </a:xfrm>
        </p:spPr>
        <p:txBody>
          <a:bodyPr anchor="b"/>
          <a:lstStyle>
            <a:lvl1pPr marL="0" indent="0">
              <a:buNone/>
              <a:defRPr sz="2898" b="1"/>
            </a:lvl1pPr>
            <a:lvl2pPr marL="552023" indent="0">
              <a:buNone/>
              <a:defRPr sz="2415" b="1"/>
            </a:lvl2pPr>
            <a:lvl3pPr marL="1104047" indent="0">
              <a:buNone/>
              <a:defRPr sz="2173" b="1"/>
            </a:lvl3pPr>
            <a:lvl4pPr marL="1656070" indent="0">
              <a:buNone/>
              <a:defRPr sz="1932" b="1"/>
            </a:lvl4pPr>
            <a:lvl5pPr marL="2208093" indent="0">
              <a:buNone/>
              <a:defRPr sz="1932" b="1"/>
            </a:lvl5pPr>
            <a:lvl6pPr marL="2760116" indent="0">
              <a:buNone/>
              <a:defRPr sz="1932" b="1"/>
            </a:lvl6pPr>
            <a:lvl7pPr marL="3312140" indent="0">
              <a:buNone/>
              <a:defRPr sz="1932" b="1"/>
            </a:lvl7pPr>
            <a:lvl8pPr marL="3864163" indent="0">
              <a:buNone/>
              <a:defRPr sz="1932" b="1"/>
            </a:lvl8pPr>
            <a:lvl9pPr marL="4416186" indent="0">
              <a:buNone/>
              <a:defRPr sz="193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070" y="3024646"/>
            <a:ext cx="5177934" cy="4448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311" y="2029849"/>
            <a:ext cx="5203435" cy="994797"/>
          </a:xfrm>
        </p:spPr>
        <p:txBody>
          <a:bodyPr anchor="b"/>
          <a:lstStyle>
            <a:lvl1pPr marL="0" indent="0">
              <a:buNone/>
              <a:defRPr sz="2898" b="1"/>
            </a:lvl1pPr>
            <a:lvl2pPr marL="552023" indent="0">
              <a:buNone/>
              <a:defRPr sz="2415" b="1"/>
            </a:lvl2pPr>
            <a:lvl3pPr marL="1104047" indent="0">
              <a:buNone/>
              <a:defRPr sz="2173" b="1"/>
            </a:lvl3pPr>
            <a:lvl4pPr marL="1656070" indent="0">
              <a:buNone/>
              <a:defRPr sz="1932" b="1"/>
            </a:lvl4pPr>
            <a:lvl5pPr marL="2208093" indent="0">
              <a:buNone/>
              <a:defRPr sz="1932" b="1"/>
            </a:lvl5pPr>
            <a:lvl6pPr marL="2760116" indent="0">
              <a:buNone/>
              <a:defRPr sz="1932" b="1"/>
            </a:lvl6pPr>
            <a:lvl7pPr marL="3312140" indent="0">
              <a:buNone/>
              <a:defRPr sz="1932" b="1"/>
            </a:lvl7pPr>
            <a:lvl8pPr marL="3864163" indent="0">
              <a:buNone/>
              <a:defRPr sz="1932" b="1"/>
            </a:lvl8pPr>
            <a:lvl9pPr marL="4416186" indent="0">
              <a:buNone/>
              <a:defRPr sz="193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311" y="3024646"/>
            <a:ext cx="5203435" cy="4448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C7A8-F79D-4175-B575-7277BDCA6D30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234F-1DB8-4092-8A2D-7959C02B53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365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C7A8-F79D-4175-B575-7277BDCA6D30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234F-1DB8-4092-8A2D-7959C02B53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C7A8-F79D-4175-B575-7277BDCA6D30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234F-1DB8-4092-8A2D-7959C02B53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519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552027"/>
            <a:ext cx="3947598" cy="1932093"/>
          </a:xfrm>
        </p:spPr>
        <p:txBody>
          <a:bodyPr anchor="b"/>
          <a:lstStyle>
            <a:lvl1pPr>
              <a:defRPr sz="3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3435" y="1192226"/>
            <a:ext cx="6196310" cy="5884451"/>
          </a:xfrm>
        </p:spPr>
        <p:txBody>
          <a:bodyPr/>
          <a:lstStyle>
            <a:lvl1pPr>
              <a:defRPr sz="3864"/>
            </a:lvl1pPr>
            <a:lvl2pPr>
              <a:defRPr sz="3381"/>
            </a:lvl2pPr>
            <a:lvl3pPr>
              <a:defRPr sz="2898"/>
            </a:lvl3pPr>
            <a:lvl4pPr>
              <a:defRPr sz="2415"/>
            </a:lvl4pPr>
            <a:lvl5pPr>
              <a:defRPr sz="2415"/>
            </a:lvl5pPr>
            <a:lvl6pPr>
              <a:defRPr sz="2415"/>
            </a:lvl6pPr>
            <a:lvl7pPr>
              <a:defRPr sz="2415"/>
            </a:lvl7pPr>
            <a:lvl8pPr>
              <a:defRPr sz="2415"/>
            </a:lvl8pPr>
            <a:lvl9pPr>
              <a:defRPr sz="241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8" y="2484120"/>
            <a:ext cx="3947598" cy="4602140"/>
          </a:xfrm>
        </p:spPr>
        <p:txBody>
          <a:bodyPr/>
          <a:lstStyle>
            <a:lvl1pPr marL="0" indent="0">
              <a:buNone/>
              <a:defRPr sz="1932"/>
            </a:lvl1pPr>
            <a:lvl2pPr marL="552023" indent="0">
              <a:buNone/>
              <a:defRPr sz="1690"/>
            </a:lvl2pPr>
            <a:lvl3pPr marL="1104047" indent="0">
              <a:buNone/>
              <a:defRPr sz="1449"/>
            </a:lvl3pPr>
            <a:lvl4pPr marL="1656070" indent="0">
              <a:buNone/>
              <a:defRPr sz="1207"/>
            </a:lvl4pPr>
            <a:lvl5pPr marL="2208093" indent="0">
              <a:buNone/>
              <a:defRPr sz="1207"/>
            </a:lvl5pPr>
            <a:lvl6pPr marL="2760116" indent="0">
              <a:buNone/>
              <a:defRPr sz="1207"/>
            </a:lvl6pPr>
            <a:lvl7pPr marL="3312140" indent="0">
              <a:buNone/>
              <a:defRPr sz="1207"/>
            </a:lvl7pPr>
            <a:lvl8pPr marL="3864163" indent="0">
              <a:buNone/>
              <a:defRPr sz="1207"/>
            </a:lvl8pPr>
            <a:lvl9pPr marL="4416186" indent="0">
              <a:buNone/>
              <a:defRPr sz="12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C7A8-F79D-4175-B575-7277BDCA6D30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234F-1DB8-4092-8A2D-7959C02B53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453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552027"/>
            <a:ext cx="3947598" cy="1932093"/>
          </a:xfrm>
        </p:spPr>
        <p:txBody>
          <a:bodyPr anchor="b"/>
          <a:lstStyle>
            <a:lvl1pPr>
              <a:defRPr sz="3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3435" y="1192226"/>
            <a:ext cx="6196310" cy="5884451"/>
          </a:xfrm>
        </p:spPr>
        <p:txBody>
          <a:bodyPr anchor="t"/>
          <a:lstStyle>
            <a:lvl1pPr marL="0" indent="0">
              <a:buNone/>
              <a:defRPr sz="3864"/>
            </a:lvl1pPr>
            <a:lvl2pPr marL="552023" indent="0">
              <a:buNone/>
              <a:defRPr sz="3381"/>
            </a:lvl2pPr>
            <a:lvl3pPr marL="1104047" indent="0">
              <a:buNone/>
              <a:defRPr sz="2898"/>
            </a:lvl3pPr>
            <a:lvl4pPr marL="1656070" indent="0">
              <a:buNone/>
              <a:defRPr sz="2415"/>
            </a:lvl4pPr>
            <a:lvl5pPr marL="2208093" indent="0">
              <a:buNone/>
              <a:defRPr sz="2415"/>
            </a:lvl5pPr>
            <a:lvl6pPr marL="2760116" indent="0">
              <a:buNone/>
              <a:defRPr sz="2415"/>
            </a:lvl6pPr>
            <a:lvl7pPr marL="3312140" indent="0">
              <a:buNone/>
              <a:defRPr sz="2415"/>
            </a:lvl7pPr>
            <a:lvl8pPr marL="3864163" indent="0">
              <a:buNone/>
              <a:defRPr sz="2415"/>
            </a:lvl8pPr>
            <a:lvl9pPr marL="4416186" indent="0">
              <a:buNone/>
              <a:defRPr sz="241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8" y="2484120"/>
            <a:ext cx="3947598" cy="4602140"/>
          </a:xfrm>
        </p:spPr>
        <p:txBody>
          <a:bodyPr/>
          <a:lstStyle>
            <a:lvl1pPr marL="0" indent="0">
              <a:buNone/>
              <a:defRPr sz="1932"/>
            </a:lvl1pPr>
            <a:lvl2pPr marL="552023" indent="0">
              <a:buNone/>
              <a:defRPr sz="1690"/>
            </a:lvl2pPr>
            <a:lvl3pPr marL="1104047" indent="0">
              <a:buNone/>
              <a:defRPr sz="1449"/>
            </a:lvl3pPr>
            <a:lvl4pPr marL="1656070" indent="0">
              <a:buNone/>
              <a:defRPr sz="1207"/>
            </a:lvl4pPr>
            <a:lvl5pPr marL="2208093" indent="0">
              <a:buNone/>
              <a:defRPr sz="1207"/>
            </a:lvl5pPr>
            <a:lvl6pPr marL="2760116" indent="0">
              <a:buNone/>
              <a:defRPr sz="1207"/>
            </a:lvl6pPr>
            <a:lvl7pPr marL="3312140" indent="0">
              <a:buNone/>
              <a:defRPr sz="1207"/>
            </a:lvl7pPr>
            <a:lvl8pPr marL="3864163" indent="0">
              <a:buNone/>
              <a:defRPr sz="1207"/>
            </a:lvl8pPr>
            <a:lvl9pPr marL="4416186" indent="0">
              <a:buNone/>
              <a:defRPr sz="12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C7A8-F79D-4175-B575-7277BDCA6D30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234F-1DB8-4092-8A2D-7959C02B53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399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474" y="440856"/>
            <a:ext cx="10556677" cy="1600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474" y="2204273"/>
            <a:ext cx="10556677" cy="5253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1474" y="7674706"/>
            <a:ext cx="2753916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8C7A8-F79D-4175-B575-7277BDCA6D30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4376" y="7674706"/>
            <a:ext cx="4130873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4235" y="7674706"/>
            <a:ext cx="2753916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E234F-1DB8-4092-8A2D-7959C02B53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713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1104047" rtl="0" eaLnBrk="1" latinLnBrk="0" hangingPunct="1">
        <a:lnSpc>
          <a:spcPct val="90000"/>
        </a:lnSpc>
        <a:spcBef>
          <a:spcPct val="0"/>
        </a:spcBef>
        <a:buNone/>
        <a:defRPr sz="53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6012" indent="-276012" algn="l" defTabSz="1104047" rtl="0" eaLnBrk="1" latinLnBrk="0" hangingPunct="1">
        <a:lnSpc>
          <a:spcPct val="90000"/>
        </a:lnSpc>
        <a:spcBef>
          <a:spcPts val="1207"/>
        </a:spcBef>
        <a:buFont typeface="Arial" panose="020B0604020202020204" pitchFamily="34" charset="0"/>
        <a:buChar char="•"/>
        <a:defRPr sz="3381" kern="1200">
          <a:solidFill>
            <a:schemeClr val="tx1"/>
          </a:solidFill>
          <a:latin typeface="+mn-lt"/>
          <a:ea typeface="+mn-ea"/>
          <a:cs typeface="+mn-cs"/>
        </a:defRPr>
      </a:lvl1pPr>
      <a:lvl2pPr marL="828035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898" kern="1200">
          <a:solidFill>
            <a:schemeClr val="tx1"/>
          </a:solidFill>
          <a:latin typeface="+mn-lt"/>
          <a:ea typeface="+mn-ea"/>
          <a:cs typeface="+mn-cs"/>
        </a:defRPr>
      </a:lvl2pPr>
      <a:lvl3pPr marL="1380058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415" kern="1200">
          <a:solidFill>
            <a:schemeClr val="tx1"/>
          </a:solidFill>
          <a:latin typeface="+mn-lt"/>
          <a:ea typeface="+mn-ea"/>
          <a:cs typeface="+mn-cs"/>
        </a:defRPr>
      </a:lvl3pPr>
      <a:lvl4pPr marL="1932081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4pPr>
      <a:lvl5pPr marL="2484105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5pPr>
      <a:lvl6pPr marL="3036128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6pPr>
      <a:lvl7pPr marL="3588151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7pPr>
      <a:lvl8pPr marL="4140175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8pPr>
      <a:lvl9pPr marL="4692198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1pPr>
      <a:lvl2pPr marL="552023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2pPr>
      <a:lvl3pPr marL="1104047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3pPr>
      <a:lvl4pPr marL="1656070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4pPr>
      <a:lvl5pPr marL="2208093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5pPr>
      <a:lvl6pPr marL="2760116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6pPr>
      <a:lvl7pPr marL="3312140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7pPr>
      <a:lvl8pPr marL="3864163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8pPr>
      <a:lvl9pPr marL="4416186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2291268-980F-DADE-9D5E-F321BC734D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1" r="11448"/>
          <a:stretch/>
        </p:blipFill>
        <p:spPr>
          <a:xfrm>
            <a:off x="-115688" y="141914"/>
            <a:ext cx="7735795" cy="799656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1D7281D-8C3A-31F2-017F-F97278C0F5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34407" y="261735"/>
            <a:ext cx="4415990" cy="397439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C7A1E23-E151-DAA0-B27B-FB507D7C98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20108" y="4114674"/>
            <a:ext cx="4550938" cy="409584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C53886F-3F4A-4F37-2CAA-9A1EC9E452FE}"/>
              </a:ext>
            </a:extLst>
          </p:cNvPr>
          <p:cNvSpPr txBox="1"/>
          <p:nvPr/>
        </p:nvSpPr>
        <p:spPr>
          <a:xfrm>
            <a:off x="-1388" y="60610"/>
            <a:ext cx="331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3EE140-D9D5-7327-D3F5-E5211A2B90D1}"/>
              </a:ext>
            </a:extLst>
          </p:cNvPr>
          <p:cNvSpPr txBox="1"/>
          <p:nvPr/>
        </p:nvSpPr>
        <p:spPr>
          <a:xfrm>
            <a:off x="7503594" y="60610"/>
            <a:ext cx="331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B72915-F35B-AF08-0040-3A14744CE68D}"/>
              </a:ext>
            </a:extLst>
          </p:cNvPr>
          <p:cNvSpPr txBox="1"/>
          <p:nvPr/>
        </p:nvSpPr>
        <p:spPr>
          <a:xfrm>
            <a:off x="7503594" y="3977588"/>
            <a:ext cx="331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492436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 Martin</dc:creator>
  <cp:lastModifiedBy>JUNG Martin</cp:lastModifiedBy>
  <cp:revision>8</cp:revision>
  <dcterms:created xsi:type="dcterms:W3CDTF">2023-02-28T21:22:59Z</dcterms:created>
  <dcterms:modified xsi:type="dcterms:W3CDTF">2023-02-28T21:57:17Z</dcterms:modified>
</cp:coreProperties>
</file>