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0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2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5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35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8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9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2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B369-C963-4DBD-B3F0-8EF54A8D3C6E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CFED-9842-4FB1-934E-67DFC601CD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8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C7E66B-681C-870E-7EA8-3609D95B2E4D}"/>
              </a:ext>
            </a:extLst>
          </p:cNvPr>
          <p:cNvSpPr/>
          <p:nvPr/>
        </p:nvSpPr>
        <p:spPr>
          <a:xfrm>
            <a:off x="339364" y="90341"/>
            <a:ext cx="2648932" cy="327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756A0A-8B1D-865B-2481-3D54736E3339}"/>
              </a:ext>
            </a:extLst>
          </p:cNvPr>
          <p:cNvSpPr/>
          <p:nvPr/>
        </p:nvSpPr>
        <p:spPr>
          <a:xfrm>
            <a:off x="3197256" y="90341"/>
            <a:ext cx="2648932" cy="327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CFE71-D59C-5CCE-22C4-723413D34C4C}"/>
              </a:ext>
            </a:extLst>
          </p:cNvPr>
          <p:cNvSpPr/>
          <p:nvPr/>
        </p:nvSpPr>
        <p:spPr>
          <a:xfrm>
            <a:off x="6055148" y="90340"/>
            <a:ext cx="2648932" cy="327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3FB5-671F-434B-6493-62D3B6D21214}"/>
              </a:ext>
            </a:extLst>
          </p:cNvPr>
          <p:cNvSpPr/>
          <p:nvPr/>
        </p:nvSpPr>
        <p:spPr>
          <a:xfrm>
            <a:off x="339364" y="3496558"/>
            <a:ext cx="2648932" cy="327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42431-983B-28B9-E804-C77CFC3C39A2}"/>
              </a:ext>
            </a:extLst>
          </p:cNvPr>
          <p:cNvSpPr/>
          <p:nvPr/>
        </p:nvSpPr>
        <p:spPr>
          <a:xfrm>
            <a:off x="3197256" y="3496558"/>
            <a:ext cx="2648932" cy="327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78779-7347-E23C-C6CD-D671ECC01BE4}"/>
              </a:ext>
            </a:extLst>
          </p:cNvPr>
          <p:cNvSpPr/>
          <p:nvPr/>
        </p:nvSpPr>
        <p:spPr>
          <a:xfrm>
            <a:off x="6055148" y="3496558"/>
            <a:ext cx="2648932" cy="3271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7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3</cp:revision>
  <dcterms:created xsi:type="dcterms:W3CDTF">2023-02-26T22:21:57Z</dcterms:created>
  <dcterms:modified xsi:type="dcterms:W3CDTF">2023-02-28T22:50:59Z</dcterms:modified>
</cp:coreProperties>
</file>