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12599988" cy="13860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224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268368"/>
            <a:ext cx="10709990" cy="4825495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7279953"/>
            <a:ext cx="9449991" cy="3346402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84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41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737941"/>
            <a:ext cx="2716872" cy="117461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737941"/>
            <a:ext cx="7993117" cy="117461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52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91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455494"/>
            <a:ext cx="10867490" cy="5765567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9275606"/>
            <a:ext cx="10867490" cy="3031975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689707"/>
            <a:ext cx="5354995" cy="87943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689707"/>
            <a:ext cx="5354995" cy="87943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81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737944"/>
            <a:ext cx="10867490" cy="2679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397739"/>
            <a:ext cx="5330385" cy="1665180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5062919"/>
            <a:ext cx="5330385" cy="744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397739"/>
            <a:ext cx="5356636" cy="1665180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5062919"/>
            <a:ext cx="5356636" cy="744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88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97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924031"/>
            <a:ext cx="4063824" cy="3234108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995653"/>
            <a:ext cx="6378744" cy="9849912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4158139"/>
            <a:ext cx="4063824" cy="7703467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14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924031"/>
            <a:ext cx="4063824" cy="3234108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995653"/>
            <a:ext cx="6378744" cy="9849912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4158139"/>
            <a:ext cx="4063824" cy="7703467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4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737944"/>
            <a:ext cx="10867490" cy="267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689707"/>
            <a:ext cx="10867490" cy="879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2846599"/>
            <a:ext cx="2834997" cy="7379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C7A8-F79D-4175-B575-7277BDCA6D3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2846599"/>
            <a:ext cx="4252496" cy="7379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2846599"/>
            <a:ext cx="2834997" cy="7379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61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CC35684-91ED-10B9-1FA8-3D8737AEB4BD}"/>
              </a:ext>
            </a:extLst>
          </p:cNvPr>
          <p:cNvSpPr/>
          <p:nvPr/>
        </p:nvSpPr>
        <p:spPr>
          <a:xfrm>
            <a:off x="262781" y="381000"/>
            <a:ext cx="4112923" cy="2590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028D27-8B7F-509A-5AC8-5B32C3D72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9009" y="0"/>
            <a:ext cx="7680974" cy="36576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0435DC-9C6E-90A7-AEB7-B3588668390A}"/>
              </a:ext>
            </a:extLst>
          </p:cNvPr>
          <p:cNvSpPr txBox="1"/>
          <p:nvPr/>
        </p:nvSpPr>
        <p:spPr>
          <a:xfrm>
            <a:off x="358028" y="616059"/>
            <a:ext cx="39224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Are the number of citations of conservation planning literature affected by study extent?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1DB8DF-0576-2AA2-A45E-409184D3B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013" y="3427503"/>
            <a:ext cx="7680975" cy="36576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B3A75E8-4B5A-C968-C040-BFDE0709E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012" y="6880597"/>
            <a:ext cx="7680975" cy="36576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5E81798-3647-49C7-CFDB-F238CBCC3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704" y="10267289"/>
            <a:ext cx="8242417" cy="3924961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526EAD9-3E53-1F48-CD1F-FFFB8ED3F44D}"/>
              </a:ext>
            </a:extLst>
          </p:cNvPr>
          <p:cNvSpPr/>
          <p:nvPr/>
        </p:nvSpPr>
        <p:spPr>
          <a:xfrm>
            <a:off x="262781" y="3767692"/>
            <a:ext cx="4112923" cy="2590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A10D2A-7D55-CC6C-2FCB-70B4C9F67EF3}"/>
              </a:ext>
            </a:extLst>
          </p:cNvPr>
          <p:cNvSpPr txBox="1"/>
          <p:nvPr/>
        </p:nvSpPr>
        <p:spPr>
          <a:xfrm>
            <a:off x="358028" y="4155151"/>
            <a:ext cx="39224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Are studies with greater complexity or considered factors more often cited?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6AC64D1-B109-BE7C-6AAB-9660AE22AB36}"/>
              </a:ext>
            </a:extLst>
          </p:cNvPr>
          <p:cNvSpPr/>
          <p:nvPr/>
        </p:nvSpPr>
        <p:spPr>
          <a:xfrm>
            <a:off x="262781" y="7289030"/>
            <a:ext cx="4112923" cy="2590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EFBC37-55FC-478D-1A21-86D8037FFC69}"/>
              </a:ext>
            </a:extLst>
          </p:cNvPr>
          <p:cNvSpPr txBox="1"/>
          <p:nvPr/>
        </p:nvSpPr>
        <p:spPr>
          <a:xfrm>
            <a:off x="358028" y="7676489"/>
            <a:ext cx="39224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Are studies that explicitly refer or make reference to policy goals more often cited?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4F56679-1F6B-9F22-5447-7C04C5BCBD32}"/>
              </a:ext>
            </a:extLst>
          </p:cNvPr>
          <p:cNvSpPr/>
          <p:nvPr/>
        </p:nvSpPr>
        <p:spPr>
          <a:xfrm>
            <a:off x="262781" y="10707998"/>
            <a:ext cx="4112923" cy="2590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8DB1D3-E1D8-D3E4-A3CB-398F70DCE52E}"/>
              </a:ext>
            </a:extLst>
          </p:cNvPr>
          <p:cNvSpPr txBox="1"/>
          <p:nvPr/>
        </p:nvSpPr>
        <p:spPr>
          <a:xfrm>
            <a:off x="358028" y="10904957"/>
            <a:ext cx="39224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Is the likelihood that a study included stakeholders dependent on policy goals or scale?</a:t>
            </a:r>
          </a:p>
        </p:txBody>
      </p:sp>
    </p:spTree>
    <p:extLst>
      <p:ext uri="{BB962C8B-B14F-4D97-AF65-F5344CB8AC3E}">
        <p14:creationId xmlns:p14="http://schemas.microsoft.com/office/powerpoint/2010/main" val="249243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56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Martin</dc:creator>
  <cp:lastModifiedBy>JUNG Martin</cp:lastModifiedBy>
  <cp:revision>16</cp:revision>
  <dcterms:created xsi:type="dcterms:W3CDTF">2023-02-28T21:22:59Z</dcterms:created>
  <dcterms:modified xsi:type="dcterms:W3CDTF">2023-02-28T22:36:19Z</dcterms:modified>
</cp:coreProperties>
</file>