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2602" y="72"/>
      </p:cViewPr>
      <p:guideLst>
        <p:guide orient="horz" pos="3120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1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6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4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5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2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12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2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8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4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4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C56EF-A3A8-4DAC-A23A-FBBBC304DA9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BC81-29F4-426C-BD8B-430ED0D63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5AAFE0-63EE-4A7C-8DCA-C2137055FAD8}"/>
              </a:ext>
            </a:extLst>
          </p:cNvPr>
          <p:cNvSpPr/>
          <p:nvPr/>
        </p:nvSpPr>
        <p:spPr>
          <a:xfrm>
            <a:off x="364331" y="271463"/>
            <a:ext cx="6129338" cy="310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8B918-6063-4055-9D5E-8298A8C4DCBF}"/>
              </a:ext>
            </a:extLst>
          </p:cNvPr>
          <p:cNvSpPr txBox="1"/>
          <p:nvPr/>
        </p:nvSpPr>
        <p:spPr>
          <a:xfrm>
            <a:off x="557213" y="4484132"/>
            <a:ext cx="390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736DD-AB3E-491D-A50F-BA359B39B095}"/>
              </a:ext>
            </a:extLst>
          </p:cNvPr>
          <p:cNvSpPr/>
          <p:nvPr/>
        </p:nvSpPr>
        <p:spPr>
          <a:xfrm>
            <a:off x="557214" y="5172075"/>
            <a:ext cx="2400300" cy="147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29FA0-F869-485F-9DFD-D64CD8A5B696}"/>
              </a:ext>
            </a:extLst>
          </p:cNvPr>
          <p:cNvSpPr/>
          <p:nvPr/>
        </p:nvSpPr>
        <p:spPr>
          <a:xfrm>
            <a:off x="4100513" y="5172075"/>
            <a:ext cx="2393152" cy="147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Split 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5F617-B1AD-4512-B392-5CAB6B239357}"/>
              </a:ext>
            </a:extLst>
          </p:cNvPr>
          <p:cNvSpPr txBox="1"/>
          <p:nvPr/>
        </p:nvSpPr>
        <p:spPr>
          <a:xfrm>
            <a:off x="4600575" y="4600575"/>
            <a:ext cx="210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Transferability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1A6C95-34E8-48D5-A90B-3AA131BCBE9C}"/>
              </a:ext>
            </a:extLst>
          </p:cNvPr>
          <p:cNvCxnSpPr/>
          <p:nvPr/>
        </p:nvCxnSpPr>
        <p:spPr>
          <a:xfrm>
            <a:off x="3643313" y="5172075"/>
            <a:ext cx="0" cy="4014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AA638-3664-49DD-8591-D6B5D8602464}"/>
              </a:ext>
            </a:extLst>
          </p:cNvPr>
          <p:cNvCxnSpPr/>
          <p:nvPr/>
        </p:nvCxnSpPr>
        <p:spPr>
          <a:xfrm>
            <a:off x="557213" y="7329488"/>
            <a:ext cx="0" cy="185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29EB2-373C-4988-8C2B-8D4C6D4B68FA}"/>
              </a:ext>
            </a:extLst>
          </p:cNvPr>
          <p:cNvCxnSpPr/>
          <p:nvPr/>
        </p:nvCxnSpPr>
        <p:spPr>
          <a:xfrm>
            <a:off x="557213" y="9186862"/>
            <a:ext cx="2400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AF73E8A-0488-4508-ABC2-CBF0EC5527FA}"/>
              </a:ext>
            </a:extLst>
          </p:cNvPr>
          <p:cNvSpPr/>
          <p:nvPr/>
        </p:nvSpPr>
        <p:spPr>
          <a:xfrm>
            <a:off x="785814" y="8401050"/>
            <a:ext cx="314324" cy="44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12AB64-A1E1-4CAC-8AAA-F1FB9EDDFC72}"/>
              </a:ext>
            </a:extLst>
          </p:cNvPr>
          <p:cNvSpPr/>
          <p:nvPr/>
        </p:nvSpPr>
        <p:spPr>
          <a:xfrm>
            <a:off x="1671639" y="8058159"/>
            <a:ext cx="314324" cy="44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E6AA22-A216-4632-9D35-C197D3727B88}"/>
              </a:ext>
            </a:extLst>
          </p:cNvPr>
          <p:cNvSpPr/>
          <p:nvPr/>
        </p:nvSpPr>
        <p:spPr>
          <a:xfrm>
            <a:off x="1300166" y="7472371"/>
            <a:ext cx="314324" cy="44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2B1567-2C3D-4FA2-9210-FEBCF5646593}"/>
              </a:ext>
            </a:extLst>
          </p:cNvPr>
          <p:cNvSpPr/>
          <p:nvPr/>
        </p:nvSpPr>
        <p:spPr>
          <a:xfrm>
            <a:off x="2428875" y="7693822"/>
            <a:ext cx="314324" cy="44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70438-8BEA-417F-B13F-0DC51734FA05}"/>
              </a:ext>
            </a:extLst>
          </p:cNvPr>
          <p:cNvCxnSpPr/>
          <p:nvPr/>
        </p:nvCxnSpPr>
        <p:spPr>
          <a:xfrm>
            <a:off x="4157665" y="7329488"/>
            <a:ext cx="0" cy="185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62428F-363F-4BDA-A32B-349F51986E4E}"/>
              </a:ext>
            </a:extLst>
          </p:cNvPr>
          <p:cNvCxnSpPr/>
          <p:nvPr/>
        </p:nvCxnSpPr>
        <p:spPr>
          <a:xfrm>
            <a:off x="4157665" y="9186862"/>
            <a:ext cx="2400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52C848A-3601-4C8F-8AE7-FCB502DA03E8}"/>
              </a:ext>
            </a:extLst>
          </p:cNvPr>
          <p:cNvSpPr/>
          <p:nvPr/>
        </p:nvSpPr>
        <p:spPr>
          <a:xfrm>
            <a:off x="4386266" y="8401050"/>
            <a:ext cx="314324" cy="44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52D94A-BDA9-4273-8DB3-ACCBD8F197FA}"/>
              </a:ext>
            </a:extLst>
          </p:cNvPr>
          <p:cNvSpPr/>
          <p:nvPr/>
        </p:nvSpPr>
        <p:spPr>
          <a:xfrm>
            <a:off x="5272091" y="8058159"/>
            <a:ext cx="314324" cy="44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9C80BB-C846-4856-99DC-37B0381EAED4}"/>
              </a:ext>
            </a:extLst>
          </p:cNvPr>
          <p:cNvSpPr/>
          <p:nvPr/>
        </p:nvSpPr>
        <p:spPr>
          <a:xfrm>
            <a:off x="4900618" y="7472371"/>
            <a:ext cx="314324" cy="44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DD1FB7-2D44-42E9-8647-5070E2703F37}"/>
              </a:ext>
            </a:extLst>
          </p:cNvPr>
          <p:cNvSpPr/>
          <p:nvPr/>
        </p:nvSpPr>
        <p:spPr>
          <a:xfrm>
            <a:off x="6029327" y="7693822"/>
            <a:ext cx="314324" cy="44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9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Jung</dc:creator>
  <cp:lastModifiedBy>Martin Jung</cp:lastModifiedBy>
  <cp:revision>4</cp:revision>
  <dcterms:created xsi:type="dcterms:W3CDTF">2020-01-21T20:10:42Z</dcterms:created>
  <dcterms:modified xsi:type="dcterms:W3CDTF">2020-01-21T20:29:41Z</dcterms:modified>
</cp:coreProperties>
</file>