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3"/>
    <p:restoredTop sz="94701"/>
  </p:normalViewPr>
  <p:slideViewPr>
    <p:cSldViewPr snapToGrid="0" snapToObjects="1">
      <p:cViewPr varScale="1">
        <p:scale>
          <a:sx n="115" d="100"/>
          <a:sy n="115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49770-EEB7-FF4F-8CF0-A9590B5FE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E019BE-7C44-2948-85E6-BA167F35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1E47B4-E444-8A46-93F9-FA58088F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489FA-6054-C34C-81DA-FDB712C7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34BAA-B511-2349-8904-44242DDC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7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675EE-DE60-2844-86A6-A2435C3A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E24999-6118-D548-AD5F-5D534EB6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B8530E-5C52-3749-81A9-739F8D6B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516C11-5664-0D43-9255-5DF1D72D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506D6-11C8-3F4D-8864-38E930F0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EC6D44-0043-1C48-930F-104C4A64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C194B9-BF40-0244-B929-3578A7983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FC429-2C8E-DF4A-843C-70515D1B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9E430-47EF-4345-B483-C1A03873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5CBE10-280D-FE4D-ADD6-C7C83822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4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45BEB-5132-F348-9FE5-02F6BF2A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DDAE9-E75A-B84A-B663-29DF7183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020C1F-2A27-5847-9B47-7434782D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55EB8-85B8-A748-924A-B6827042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2CF225-DEF7-CF42-A06F-198B2B7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6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3D16E-3A59-4343-8CD1-1DC843FF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848CC-ED5C-5D4F-A1A9-026C3F97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A479F-C217-E949-9B38-6526FCDD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670440-3758-0043-9816-DCCD8C89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8EC97-1494-414D-84C2-DABE793A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9ABA2-A27E-9046-BFCA-00E377DA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409E0B-1006-7641-8388-7F2171AF4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CE2CA3-93C0-8947-81F9-5D312FB8E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6B9E26-CE43-664E-9D25-100E4042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03CF36-F0E4-4647-A436-F31CE392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78396C-E76F-EE4B-B58D-7CE69BF3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6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2B920-6900-F54E-8654-95CD720C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9E759-4B82-334B-B0CE-E8A34A67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8B1824-EBBA-3447-B74F-65699C53A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F4913D-281E-8943-9BD6-2E526DF45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501C52-5CA3-D841-903E-F50008ADB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5C17E-6EA8-3A4D-8347-EAACCFB0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2C079D-863B-E244-8406-B92007A4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4061B8-033E-2C43-BA42-6EA1B7CC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90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CF18C-8F21-E348-AD6C-86F52027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6F210B-632F-5E40-8AF1-853749F7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A43B27-DEAF-2A40-8C02-D5045C0F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535ACA-1A61-B24E-9D6F-75F51495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4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00C596-6659-F745-91F7-29BF2F2F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21D97C-FAD5-BC4B-AEB4-057EC34B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A6AB03-6CBF-A240-BB30-DC1E4214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41003-17B0-FD4A-8DE2-AA08BE52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1D1326-5496-9249-B3C5-3A937F2A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5302C0-EFCC-CF45-AE13-86882B48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158A09-A876-2B44-80FA-79058D36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D2132-FBB2-D84B-A4D6-2395A92E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E2775A-DB7D-9F4C-B2B5-5ECFA496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3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225C2-594A-AD44-85F8-E88707C9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63B4AA-2923-DB4C-8D5A-FAEE799C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6C8608-5DE1-1B4C-A807-7D09DC8C1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FC02F2-A67D-1B4E-9989-4E3919B6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736EEA-716A-6349-A9F2-F362EE48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72366B-7A6D-0748-A2B9-75BC1CF9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86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71B1F6-3491-254E-9F91-4A4DBF11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3E1F7-FBCF-C245-92FC-382CA8B5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2294A-7135-3041-B490-41505B2F7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5BFF-25C9-BD41-92DF-7A7D3E8E1FEE}" type="datetimeFigureOut">
              <a:rPr lang="de-DE" smtClean="0"/>
              <a:t>26.05.21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17FBF-1C3C-2343-A7BA-67BEDFA8C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354703-1BB6-4F42-A7D7-93B0734C3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EEF5-CF4D-E04A-AF1B-12EC038E6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8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B487D9F-698D-1A45-A626-2B81693A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0" y="751301"/>
            <a:ext cx="6889407" cy="24502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941096D-B372-3146-A1BF-61F0584A3314}"/>
              </a:ext>
            </a:extLst>
          </p:cNvPr>
          <p:cNvSpPr txBox="1"/>
          <p:nvPr/>
        </p:nvSpPr>
        <p:spPr>
          <a:xfrm>
            <a:off x="617838" y="345989"/>
            <a:ext cx="15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BookController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A85B457-C63C-694A-9695-7C6420B974D2}"/>
              </a:ext>
            </a:extLst>
          </p:cNvPr>
          <p:cNvCxnSpPr/>
          <p:nvPr/>
        </p:nvCxnSpPr>
        <p:spPr>
          <a:xfrm flipV="1">
            <a:off x="3126259" y="530655"/>
            <a:ext cx="2780271" cy="359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A9266AB-E966-8545-B374-92C78092A125}"/>
              </a:ext>
            </a:extLst>
          </p:cNvPr>
          <p:cNvCxnSpPr>
            <a:cxnSpLocks/>
          </p:cNvCxnSpPr>
          <p:nvPr/>
        </p:nvCxnSpPr>
        <p:spPr>
          <a:xfrm flipV="1">
            <a:off x="3489434" y="2543503"/>
            <a:ext cx="2291256" cy="199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83B5A88-96F2-444D-90CA-444F53C1A7CF}"/>
              </a:ext>
            </a:extLst>
          </p:cNvPr>
          <p:cNvSpPr txBox="1"/>
          <p:nvPr/>
        </p:nvSpPr>
        <p:spPr>
          <a:xfrm>
            <a:off x="6096000" y="345989"/>
            <a:ext cx="483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Anzeige im Browser</a:t>
            </a:r>
          </a:p>
          <a:p>
            <a:r>
              <a:rPr lang="de-DE" dirty="0">
                <a:solidFill>
                  <a:srgbClr val="00B050"/>
                </a:solidFill>
              </a:rPr>
              <a:t>… kommt von / wird aufgerufen von “</a:t>
            </a:r>
            <a:r>
              <a:rPr lang="de-DE" dirty="0" err="1">
                <a:solidFill>
                  <a:srgbClr val="00B050"/>
                </a:solidFill>
              </a:rPr>
              <a:t>edit.html</a:t>
            </a:r>
            <a:r>
              <a:rPr lang="de-DE" dirty="0">
                <a:solidFill>
                  <a:srgbClr val="00B050"/>
                </a:solidFill>
              </a:rPr>
              <a:t>“ 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3B85E-F10D-3945-9CD3-A9637CDC8EC4}"/>
              </a:ext>
            </a:extLst>
          </p:cNvPr>
          <p:cNvSpPr txBox="1"/>
          <p:nvPr/>
        </p:nvSpPr>
        <p:spPr>
          <a:xfrm>
            <a:off x="6096000" y="2274019"/>
            <a:ext cx="433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Im </a:t>
            </a:r>
            <a:r>
              <a:rPr lang="de-DE" dirty="0" err="1">
                <a:solidFill>
                  <a:srgbClr val="00B050"/>
                </a:solidFill>
              </a:rPr>
              <a:t>BookController</a:t>
            </a:r>
            <a:r>
              <a:rPr lang="de-DE" dirty="0">
                <a:solidFill>
                  <a:srgbClr val="00B050"/>
                </a:solidFill>
              </a:rPr>
              <a:t>. @</a:t>
            </a:r>
            <a:r>
              <a:rPr lang="de-DE" dirty="0" err="1">
                <a:solidFill>
                  <a:srgbClr val="00B050"/>
                </a:solidFill>
              </a:rPr>
              <a:t>GetMapping</a:t>
            </a:r>
            <a:r>
              <a:rPr lang="de-DE" dirty="0">
                <a:solidFill>
                  <a:srgbClr val="00B050"/>
                </a:solidFill>
              </a:rPr>
              <a:t>(“/</a:t>
            </a:r>
            <a:r>
              <a:rPr lang="de-DE" dirty="0" err="1">
                <a:solidFill>
                  <a:srgbClr val="00B050"/>
                </a:solidFill>
              </a:rPr>
              <a:t>books</a:t>
            </a:r>
            <a:r>
              <a:rPr lang="de-DE" dirty="0">
                <a:solidFill>
                  <a:srgbClr val="00B050"/>
                </a:solidFill>
              </a:rPr>
              <a:t>“)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  <a:sym typeface="Wingdings" pitchFamily="2" charset="2"/>
              </a:rPr>
              <a:t> geht zurück auf: </a:t>
            </a:r>
            <a:r>
              <a:rPr lang="de-DE" dirty="0" err="1">
                <a:solidFill>
                  <a:srgbClr val="00B050"/>
                </a:solidFill>
                <a:sym typeface="Wingdings" pitchFamily="2" charset="2"/>
              </a:rPr>
              <a:t>return</a:t>
            </a:r>
            <a:r>
              <a:rPr lang="de-DE" dirty="0">
                <a:solidFill>
                  <a:srgbClr val="00B050"/>
                </a:solidFill>
                <a:sym typeface="Wingdings" pitchFamily="2" charset="2"/>
              </a:rPr>
              <a:t> “</a:t>
            </a:r>
            <a:r>
              <a:rPr lang="de-DE" dirty="0" err="1">
                <a:solidFill>
                  <a:srgbClr val="00B050"/>
                </a:solidFill>
                <a:sym typeface="Wingdings" pitchFamily="2" charset="2"/>
              </a:rPr>
              <a:t>book</a:t>
            </a:r>
            <a:r>
              <a:rPr lang="de-DE" dirty="0">
                <a:solidFill>
                  <a:srgbClr val="00B050"/>
                </a:solidFill>
                <a:sym typeface="Wingdings" pitchFamily="2" charset="2"/>
              </a:rPr>
              <a:t>/</a:t>
            </a:r>
            <a:r>
              <a:rPr lang="de-DE" dirty="0" err="1">
                <a:solidFill>
                  <a:srgbClr val="00B050"/>
                </a:solidFill>
                <a:sym typeface="Wingdings" pitchFamily="2" charset="2"/>
              </a:rPr>
              <a:t>get_all</a:t>
            </a:r>
            <a:r>
              <a:rPr lang="de-DE" dirty="0">
                <a:solidFill>
                  <a:srgbClr val="00B050"/>
                </a:solidFill>
                <a:sym typeface="Wingdings" pitchFamily="2" charset="2"/>
              </a:rPr>
              <a:t>“;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7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C5857C1-D90F-0844-85F9-83EAB8F3D5B5}"/>
              </a:ext>
            </a:extLst>
          </p:cNvPr>
          <p:cNvSpPr txBox="1"/>
          <p:nvPr/>
        </p:nvSpPr>
        <p:spPr>
          <a:xfrm>
            <a:off x="617838" y="345989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VokabelController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84053D-9F0F-0841-8F9F-A85F3289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7" y="915793"/>
            <a:ext cx="3517900" cy="12573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AEA6AB6-E332-7141-9E47-7DE30623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2" y="2535508"/>
            <a:ext cx="7696200" cy="28575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BDCA631-D415-1048-B3E1-872A3D6E8E71}"/>
              </a:ext>
            </a:extLst>
          </p:cNvPr>
          <p:cNvCxnSpPr>
            <a:cxnSpLocks/>
          </p:cNvCxnSpPr>
          <p:nvPr/>
        </p:nvCxnSpPr>
        <p:spPr>
          <a:xfrm flipV="1">
            <a:off x="3111190" y="530656"/>
            <a:ext cx="2795340" cy="5733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86463E6-548E-3044-B70D-9FC0166C8803}"/>
              </a:ext>
            </a:extLst>
          </p:cNvPr>
          <p:cNvSpPr txBox="1"/>
          <p:nvPr/>
        </p:nvSpPr>
        <p:spPr>
          <a:xfrm>
            <a:off x="6096000" y="345989"/>
            <a:ext cx="3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Für den Pfad: z.B. /</a:t>
            </a:r>
            <a:r>
              <a:rPr lang="de-DE" dirty="0" err="1">
                <a:solidFill>
                  <a:srgbClr val="00B050"/>
                </a:solidFill>
              </a:rPr>
              <a:t>vokabel</a:t>
            </a:r>
            <a:r>
              <a:rPr lang="de-DE" dirty="0">
                <a:solidFill>
                  <a:srgbClr val="00B050"/>
                </a:solidFill>
              </a:rPr>
              <a:t>/</a:t>
            </a:r>
            <a:r>
              <a:rPr lang="de-DE" dirty="0" err="1">
                <a:solidFill>
                  <a:srgbClr val="00B050"/>
                </a:solidFill>
              </a:rPr>
              <a:t>edit</a:t>
            </a:r>
            <a:r>
              <a:rPr lang="de-DE" dirty="0">
                <a:solidFill>
                  <a:srgbClr val="00B050"/>
                </a:solidFill>
              </a:rPr>
              <a:t>/9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E7C062-E16B-9544-9644-441DE66F839B}"/>
              </a:ext>
            </a:extLst>
          </p:cNvPr>
          <p:cNvCxnSpPr>
            <a:cxnSpLocks/>
          </p:cNvCxnSpPr>
          <p:nvPr/>
        </p:nvCxnSpPr>
        <p:spPr>
          <a:xfrm flipV="1">
            <a:off x="3936380" y="1962194"/>
            <a:ext cx="1970150" cy="7140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F3664B1-2032-4240-9DC4-160E4BED7487}"/>
              </a:ext>
            </a:extLst>
          </p:cNvPr>
          <p:cNvSpPr txBox="1"/>
          <p:nvPr/>
        </p:nvSpPr>
        <p:spPr>
          <a:xfrm>
            <a:off x="6096000" y="1777528"/>
            <a:ext cx="222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Anzeige im Browser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226656E-EE60-1243-8947-E226DCB5C238}"/>
              </a:ext>
            </a:extLst>
          </p:cNvPr>
          <p:cNvCxnSpPr>
            <a:cxnSpLocks/>
          </p:cNvCxnSpPr>
          <p:nvPr/>
        </p:nvCxnSpPr>
        <p:spPr>
          <a:xfrm>
            <a:off x="4839629" y="4661210"/>
            <a:ext cx="4380545" cy="1876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27EF5C8B-D008-D446-86A7-47464214D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0" y="4936306"/>
            <a:ext cx="3352800" cy="11303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4DBDA95-6039-DB48-A709-505309546742}"/>
              </a:ext>
            </a:extLst>
          </p:cNvPr>
          <p:cNvCxnSpPr>
            <a:cxnSpLocks/>
          </p:cNvCxnSpPr>
          <p:nvPr/>
        </p:nvCxnSpPr>
        <p:spPr>
          <a:xfrm>
            <a:off x="3735659" y="5755423"/>
            <a:ext cx="2847328" cy="5719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6334C63-D093-0149-BD20-B31329AB66F1}"/>
              </a:ext>
            </a:extLst>
          </p:cNvPr>
          <p:cNvSpPr txBox="1"/>
          <p:nvPr/>
        </p:nvSpPr>
        <p:spPr>
          <a:xfrm>
            <a:off x="6582987" y="6122061"/>
            <a:ext cx="33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Geht auf die </a:t>
            </a:r>
            <a:r>
              <a:rPr lang="de-DE" dirty="0" err="1">
                <a:solidFill>
                  <a:srgbClr val="00B050"/>
                </a:solidFill>
              </a:rPr>
              <a:t>ergebnis.html</a:t>
            </a:r>
            <a:r>
              <a:rPr lang="de-DE" dirty="0">
                <a:solidFill>
                  <a:srgbClr val="00B050"/>
                </a:solidFill>
              </a:rPr>
              <a:t> Seite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BABC3B-65DD-6A4E-B890-9933CD56FA06}"/>
              </a:ext>
            </a:extLst>
          </p:cNvPr>
          <p:cNvSpPr txBox="1"/>
          <p:nvPr/>
        </p:nvSpPr>
        <p:spPr>
          <a:xfrm>
            <a:off x="9407912" y="4456125"/>
            <a:ext cx="222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Geht auf den Controller :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F0FB7D9-F6E4-C146-92BA-B899BBCBA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174" y="5059225"/>
            <a:ext cx="2971826" cy="6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0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7781D51-EF9B-7148-9F9E-4340C6D4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086"/>
            <a:ext cx="12192000" cy="3633827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8F81180-CC05-8A40-871D-4DDF550FC2CA}"/>
              </a:ext>
            </a:extLst>
          </p:cNvPr>
          <p:cNvCxnSpPr>
            <a:cxnSpLocks/>
          </p:cNvCxnSpPr>
          <p:nvPr/>
        </p:nvCxnSpPr>
        <p:spPr>
          <a:xfrm flipH="1" flipV="1">
            <a:off x="9601200" y="2388004"/>
            <a:ext cx="624468" cy="6005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F563515-9E69-804E-AB2C-FEF58EEB8031}"/>
              </a:ext>
            </a:extLst>
          </p:cNvPr>
          <p:cNvSpPr txBox="1"/>
          <p:nvPr/>
        </p:nvSpPr>
        <p:spPr>
          <a:xfrm>
            <a:off x="8653346" y="2018672"/>
            <a:ext cx="3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Zeigt </a:t>
            </a:r>
            <a:r>
              <a:rPr lang="de-DE" dirty="0" err="1">
                <a:solidFill>
                  <a:srgbClr val="FF0000"/>
                </a:solidFill>
              </a:rPr>
              <a:t>word</a:t>
            </a:r>
            <a:r>
              <a:rPr lang="de-DE" dirty="0">
                <a:solidFill>
                  <a:srgbClr val="FF0000"/>
                </a:solidFill>
              </a:rPr>
              <a:t> im Browser (aus </a:t>
            </a:r>
            <a:r>
              <a:rPr lang="de-DE" dirty="0" err="1">
                <a:solidFill>
                  <a:srgbClr val="FF0000"/>
                </a:solidFill>
              </a:rPr>
              <a:t>model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953EBB9-5B16-1944-A2B4-A271D2748B9D}"/>
              </a:ext>
            </a:extLst>
          </p:cNvPr>
          <p:cNvCxnSpPr>
            <a:cxnSpLocks/>
          </p:cNvCxnSpPr>
          <p:nvPr/>
        </p:nvCxnSpPr>
        <p:spPr>
          <a:xfrm flipV="1">
            <a:off x="3033132" y="1501482"/>
            <a:ext cx="1193180" cy="5171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66A3625-59B1-A84E-B668-E876615DF65B}"/>
              </a:ext>
            </a:extLst>
          </p:cNvPr>
          <p:cNvSpPr txBox="1"/>
          <p:nvPr/>
        </p:nvSpPr>
        <p:spPr>
          <a:xfrm>
            <a:off x="4226312" y="356678"/>
            <a:ext cx="6445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Pfad im Browser: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Der </a:t>
            </a:r>
            <a:r>
              <a:rPr lang="de-DE" dirty="0" err="1">
                <a:solidFill>
                  <a:srgbClr val="FF0000"/>
                </a:solidFill>
              </a:rPr>
              <a:t>TrainingsController</a:t>
            </a:r>
            <a:r>
              <a:rPr lang="de-DE" dirty="0">
                <a:solidFill>
                  <a:srgbClr val="FF0000"/>
                </a:solidFill>
              </a:rPr>
              <a:t> hat eine Weiche: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a) Entweder weiter mit /</a:t>
            </a:r>
            <a:r>
              <a:rPr lang="de-DE" dirty="0" err="1">
                <a:solidFill>
                  <a:srgbClr val="FF0000"/>
                </a:solidFill>
              </a:rPr>
              <a:t>training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training</a:t>
            </a:r>
            <a:r>
              <a:rPr lang="de-DE" dirty="0">
                <a:solidFill>
                  <a:srgbClr val="FF0000"/>
                </a:solidFill>
              </a:rPr>
              <a:t> (/Ordner/</a:t>
            </a:r>
            <a:r>
              <a:rPr lang="de-DE" dirty="0" err="1">
                <a:solidFill>
                  <a:srgbClr val="FF0000"/>
                </a:solidFill>
              </a:rPr>
              <a:t>html</a:t>
            </a:r>
            <a:r>
              <a:rPr lang="de-DE" dirty="0">
                <a:solidFill>
                  <a:srgbClr val="FF0000"/>
                </a:solidFill>
              </a:rPr>
              <a:t>) – oder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b) /</a:t>
            </a:r>
            <a:r>
              <a:rPr lang="de-DE" dirty="0" err="1">
                <a:solidFill>
                  <a:srgbClr val="FF0000"/>
                </a:solidFill>
              </a:rPr>
              <a:t>training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ergebnis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  <a:sym typeface="Wingdings" pitchFamily="2" charset="2"/>
              </a:rPr>
              <a:t> Ergebnis-</a:t>
            </a:r>
            <a:r>
              <a:rPr lang="de-DE" dirty="0" err="1">
                <a:solidFill>
                  <a:srgbClr val="FF0000"/>
                </a:solidFill>
                <a:sym typeface="Wingdings" pitchFamily="2" charset="2"/>
              </a:rPr>
              <a:t>html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c) </a:t>
            </a:r>
            <a:r>
              <a:rPr lang="de-DE" dirty="0" err="1">
                <a:solidFill>
                  <a:srgbClr val="FF0000"/>
                </a:solidFill>
              </a:rPr>
              <a:t>redirect</a:t>
            </a:r>
            <a:r>
              <a:rPr lang="de-DE" dirty="0">
                <a:solidFill>
                  <a:srgbClr val="FF0000"/>
                </a:solidFill>
              </a:rPr>
              <a:t>:/</a:t>
            </a:r>
            <a:r>
              <a:rPr lang="de-DE" dirty="0" err="1">
                <a:solidFill>
                  <a:srgbClr val="FF0000"/>
                </a:solidFill>
              </a:rPr>
              <a:t>vokabel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  <a:sym typeface="Wingdings" pitchFamily="2" charset="2"/>
              </a:rPr>
              <a:t> Vokabel-Eingabe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D057893-2454-3C46-B848-1DD5FF9B0011}"/>
              </a:ext>
            </a:extLst>
          </p:cNvPr>
          <p:cNvSpPr txBox="1"/>
          <p:nvPr/>
        </p:nvSpPr>
        <p:spPr>
          <a:xfrm>
            <a:off x="617838" y="345989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59373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2855703-307F-6042-BBDC-6D88B2E3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372"/>
            <a:ext cx="12192000" cy="3987255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7588A50-F53C-6C48-A553-A9E1964AEA8D}"/>
              </a:ext>
            </a:extLst>
          </p:cNvPr>
          <p:cNvCxnSpPr>
            <a:cxnSpLocks/>
          </p:cNvCxnSpPr>
          <p:nvPr/>
        </p:nvCxnSpPr>
        <p:spPr>
          <a:xfrm flipV="1">
            <a:off x="1817649" y="1048215"/>
            <a:ext cx="1126273" cy="8140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632C4DF-8933-9E47-B86D-A49FE7047FEE}"/>
              </a:ext>
            </a:extLst>
          </p:cNvPr>
          <p:cNvSpPr txBox="1"/>
          <p:nvPr/>
        </p:nvSpPr>
        <p:spPr>
          <a:xfrm>
            <a:off x="3055434" y="863549"/>
            <a:ext cx="65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Nach dem </a:t>
            </a:r>
            <a:r>
              <a:rPr lang="de-DE" dirty="0" err="1">
                <a:solidFill>
                  <a:srgbClr val="FF0000"/>
                </a:solidFill>
              </a:rPr>
              <a:t>Spechern</a:t>
            </a:r>
            <a:r>
              <a:rPr lang="de-DE" dirty="0">
                <a:solidFill>
                  <a:srgbClr val="FF0000"/>
                </a:solidFill>
              </a:rPr>
              <a:t>-Knopf geht es in /</a:t>
            </a:r>
            <a:r>
              <a:rPr lang="de-DE" dirty="0" err="1">
                <a:solidFill>
                  <a:srgbClr val="FF0000"/>
                </a:solidFill>
              </a:rPr>
              <a:t>vokabel</a:t>
            </a:r>
            <a:r>
              <a:rPr lang="de-DE" dirty="0">
                <a:solidFill>
                  <a:srgbClr val="FF0000"/>
                </a:solidFill>
              </a:rPr>
              <a:t> (</a:t>
            </a:r>
            <a:r>
              <a:rPr lang="de-DE" dirty="0" err="1">
                <a:solidFill>
                  <a:srgbClr val="FF0000"/>
                </a:solidFill>
              </a:rPr>
              <a:t>VokabelController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85CFB7-BB39-B14C-9B81-557E2BD14E7C}"/>
              </a:ext>
            </a:extLst>
          </p:cNvPr>
          <p:cNvSpPr txBox="1"/>
          <p:nvPr/>
        </p:nvSpPr>
        <p:spPr>
          <a:xfrm>
            <a:off x="617838" y="345989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Edit-Vokabel</a:t>
            </a:r>
          </a:p>
        </p:txBody>
      </p:sp>
    </p:spTree>
    <p:extLst>
      <p:ext uri="{BB962C8B-B14F-4D97-AF65-F5344CB8AC3E}">
        <p14:creationId xmlns:p14="http://schemas.microsoft.com/office/powerpoint/2010/main" val="21662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7C03DB1-37B7-314D-A36F-821109F8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174750"/>
            <a:ext cx="11417300" cy="4508500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7588A50-F53C-6C48-A553-A9E1964AEA8D}"/>
              </a:ext>
            </a:extLst>
          </p:cNvPr>
          <p:cNvCxnSpPr>
            <a:cxnSpLocks/>
          </p:cNvCxnSpPr>
          <p:nvPr/>
        </p:nvCxnSpPr>
        <p:spPr>
          <a:xfrm flipV="1">
            <a:off x="3925230" y="878271"/>
            <a:ext cx="1126273" cy="8140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632C4DF-8933-9E47-B86D-A49FE7047FEE}"/>
              </a:ext>
            </a:extLst>
          </p:cNvPr>
          <p:cNvSpPr txBox="1"/>
          <p:nvPr/>
        </p:nvSpPr>
        <p:spPr>
          <a:xfrm>
            <a:off x="5073000" y="466865"/>
            <a:ext cx="650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Post-Methode</a:t>
            </a:r>
          </a:p>
          <a:p>
            <a:r>
              <a:rPr lang="de-DE" dirty="0">
                <a:solidFill>
                  <a:srgbClr val="FF0000"/>
                </a:solidFill>
              </a:rPr>
              <a:t>… im </a:t>
            </a:r>
            <a:r>
              <a:rPr lang="de-DE">
                <a:solidFill>
                  <a:srgbClr val="FF0000"/>
                </a:solidFill>
              </a:rPr>
              <a:t>VokabelController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85CFB7-BB39-B14C-9B81-557E2BD14E7C}"/>
              </a:ext>
            </a:extLst>
          </p:cNvPr>
          <p:cNvSpPr txBox="1"/>
          <p:nvPr/>
        </p:nvSpPr>
        <p:spPr>
          <a:xfrm>
            <a:off x="617838" y="34598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64732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Langenbacher, Martin</dc:creator>
  <cp:lastModifiedBy>Langenbacher, Martin</cp:lastModifiedBy>
  <cp:revision>8</cp:revision>
  <dcterms:created xsi:type="dcterms:W3CDTF">2021-05-26T07:36:28Z</dcterms:created>
  <dcterms:modified xsi:type="dcterms:W3CDTF">2021-05-28T09:18:54Z</dcterms:modified>
</cp:coreProperties>
</file>