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220c5ecd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220c5ecd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220c5ecd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220c5ec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b220c5ecd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b220c5ecd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220c5ecd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220c5ecd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600"/>
              <a:t>Úloha 19.</a:t>
            </a:r>
            <a:endParaRPr sz="2600"/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cs" sz="2000"/>
              <a:t>Výměna řádku a sloupce v matici na základě maximální absolutní  hodnoty prvku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7325" y="3345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Martin Morc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Zadání úlohy v krocích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cs" sz="1900">
                <a:solidFill>
                  <a:schemeClr val="dk1"/>
                </a:solidFill>
              </a:rPr>
              <a:t>Načíst počet řádků a sloupců matice od uživatele.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cs" sz="1900">
                <a:solidFill>
                  <a:schemeClr val="dk1"/>
                </a:solidFill>
              </a:rPr>
              <a:t>Zkontrolovat zda počet řádků matice není menší než 1.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cs" sz="1900">
                <a:solidFill>
                  <a:schemeClr val="dk1"/>
                </a:solidFill>
              </a:rPr>
              <a:t>Načíst prvky matice od uživatele.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cs" sz="1900">
                <a:solidFill>
                  <a:schemeClr val="dk1"/>
                </a:solidFill>
              </a:rPr>
              <a:t>Najít </a:t>
            </a:r>
            <a:r>
              <a:rPr lang="cs" sz="1900">
                <a:solidFill>
                  <a:schemeClr val="dk1"/>
                </a:solidFill>
              </a:rPr>
              <a:t>prvek </a:t>
            </a:r>
            <a:r>
              <a:rPr lang="cs" sz="1900">
                <a:solidFill>
                  <a:schemeClr val="dk1"/>
                </a:solidFill>
              </a:rPr>
              <a:t>s maximální hodnotou v zadané matici.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cs" sz="1900">
                <a:solidFill>
                  <a:schemeClr val="dk1"/>
                </a:solidFill>
              </a:rPr>
              <a:t>Vyměnit první sloupec matice se sloupcem obsahující daný prvek.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cs" sz="1900">
                <a:solidFill>
                  <a:schemeClr val="dk1"/>
                </a:solidFill>
              </a:rPr>
              <a:t>Vyměnit první řádek matice s řádkem obsahující daný prvek.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cs" sz="1900">
                <a:solidFill>
                  <a:schemeClr val="dk1"/>
                </a:solidFill>
              </a:rPr>
              <a:t>Vypsat matici.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Vizualizace algoritmu	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FF0000"/>
                </a:solidFill>
              </a:rPr>
              <a:t>Červená</a:t>
            </a:r>
            <a:r>
              <a:rPr lang="cs" sz="1500">
                <a:solidFill>
                  <a:srgbClr val="000000"/>
                </a:solidFill>
              </a:rPr>
              <a:t> - </a:t>
            </a:r>
            <a:r>
              <a:rPr lang="cs" sz="1500">
                <a:solidFill>
                  <a:schemeClr val="dk1"/>
                </a:solidFill>
              </a:rPr>
              <a:t>prvek matice s největší absolutní hodnotou.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7CC477"/>
                </a:solidFill>
              </a:rPr>
              <a:t>Světle zelená</a:t>
            </a:r>
            <a:r>
              <a:rPr lang="cs" sz="1500">
                <a:solidFill>
                  <a:srgbClr val="000000"/>
                </a:solidFill>
              </a:rPr>
              <a:t> - </a:t>
            </a:r>
            <a:r>
              <a:rPr lang="cs" sz="1500">
                <a:solidFill>
                  <a:schemeClr val="dk1"/>
                </a:solidFill>
              </a:rPr>
              <a:t>první ( původní ) sloupec matice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6BCBDA"/>
                </a:solidFill>
              </a:rPr>
              <a:t>Světle modrá</a:t>
            </a:r>
            <a:r>
              <a:rPr lang="cs" sz="1500">
                <a:solidFill>
                  <a:srgbClr val="000000"/>
                </a:solidFill>
              </a:rPr>
              <a:t>  - </a:t>
            </a:r>
            <a:r>
              <a:rPr lang="cs" sz="1500">
                <a:solidFill>
                  <a:schemeClr val="dk1"/>
                </a:solidFill>
              </a:rPr>
              <a:t>sloupec matice kde se vyskytuje největší prvek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00FF00"/>
                </a:solidFill>
              </a:rPr>
              <a:t>Sytě zelená</a:t>
            </a:r>
            <a:r>
              <a:rPr lang="cs" sz="1500">
                <a:solidFill>
                  <a:srgbClr val="000000"/>
                </a:solidFill>
              </a:rPr>
              <a:t> - </a:t>
            </a:r>
            <a:r>
              <a:rPr lang="cs" sz="1500">
                <a:solidFill>
                  <a:schemeClr val="dk1"/>
                </a:solidFill>
              </a:rPr>
              <a:t>první ( původní ) řádek matice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0000FF"/>
                </a:solidFill>
              </a:rPr>
              <a:t>Sytě modrá</a:t>
            </a:r>
            <a:r>
              <a:rPr lang="cs" sz="1500">
                <a:solidFill>
                  <a:srgbClr val="000000"/>
                </a:solidFill>
              </a:rPr>
              <a:t> - </a:t>
            </a:r>
            <a:r>
              <a:rPr lang="cs" sz="1500">
                <a:solidFill>
                  <a:schemeClr val="dk1"/>
                </a:solidFill>
              </a:rPr>
              <a:t>řádek matice kde se vyskytuje největší prvek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00" y="521156"/>
            <a:ext cx="8130700" cy="2540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Kód algoritmu	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5" y="2032000"/>
            <a:ext cx="64579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Výsledky testů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88" y="1085088"/>
            <a:ext cx="191452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200" y="3181300"/>
            <a:ext cx="191452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7213" y="1152475"/>
            <a:ext cx="172402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7221" y="2830274"/>
            <a:ext cx="5495804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6500" y="1152475"/>
            <a:ext cx="13694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