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267" r:id="rId2"/>
    <p:sldId id="334" r:id="rId3"/>
    <p:sldId id="335" r:id="rId4"/>
    <p:sldId id="339" r:id="rId5"/>
    <p:sldId id="336" r:id="rId6"/>
    <p:sldId id="340" r:id="rId7"/>
    <p:sldId id="337" r:id="rId8"/>
    <p:sldId id="338" r:id="rId9"/>
    <p:sldId id="341" r:id="rId10"/>
    <p:sldId id="34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1"/>
    <p:restoredTop sz="74447" autoAdjust="0"/>
  </p:normalViewPr>
  <p:slideViewPr>
    <p:cSldViewPr snapToGrid="0" snapToObjects="1">
      <p:cViewPr>
        <p:scale>
          <a:sx n="82" d="100"/>
          <a:sy n="82" d="100"/>
        </p:scale>
        <p:origin x="-114" y="-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54C6B-49C1-E240-BB76-720A31E8F4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8F34-4F02-9342-8904-24628B2D6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38F8-7097-614C-8773-19DEE9C0B4D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A14E4-4273-FF49-AC27-2598E0437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A14E4-4273-FF49-AC27-2598E0437C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2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DHMZ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A14E4-4273-FF49-AC27-2598E0437C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2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LoRa</a:t>
            </a:r>
            <a:r>
              <a:rPr lang="hr-HR" dirty="0" smtClean="0"/>
              <a:t> protokol do </a:t>
            </a:r>
            <a:r>
              <a:rPr lang="hr-HR" dirty="0" err="1" smtClean="0"/>
              <a:t>gatewaya</a:t>
            </a:r>
            <a:endParaRPr lang="hr-HR" dirty="0" smtClean="0"/>
          </a:p>
          <a:p>
            <a:r>
              <a:rPr lang="hr-HR" dirty="0" smtClean="0"/>
              <a:t>MQTT protokol do </a:t>
            </a:r>
            <a:r>
              <a:rPr lang="hr-HR" dirty="0" err="1" smtClean="0"/>
              <a:t>IoT</a:t>
            </a:r>
            <a:r>
              <a:rPr lang="hr-HR" dirty="0" smtClean="0"/>
              <a:t> platforme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A14E4-4273-FF49-AC27-2598E0437C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8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A14E4-4273-FF49-AC27-2598E0437C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8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Korištenje MQTT Adaptera, </a:t>
            </a:r>
            <a:r>
              <a:rPr lang="hr-HR" dirty="0" err="1" smtClean="0"/>
              <a:t>Auth</a:t>
            </a:r>
            <a:r>
              <a:rPr lang="hr-HR" dirty="0" smtClean="0"/>
              <a:t> Server, </a:t>
            </a:r>
            <a:r>
              <a:rPr lang="hr-HR" dirty="0" err="1" smtClean="0"/>
              <a:t>Device</a:t>
            </a:r>
            <a:r>
              <a:rPr lang="hr-HR" dirty="0" smtClean="0"/>
              <a:t> </a:t>
            </a:r>
            <a:r>
              <a:rPr lang="hr-HR" dirty="0" err="1" smtClean="0"/>
              <a:t>Registry</a:t>
            </a:r>
            <a:endParaRPr lang="hr-HR" dirty="0" smtClean="0"/>
          </a:p>
          <a:p>
            <a:r>
              <a:rPr lang="hr-HR" dirty="0" err="1" smtClean="0"/>
              <a:t>Northbound</a:t>
            </a:r>
            <a:r>
              <a:rPr lang="hr-HR" dirty="0" smtClean="0"/>
              <a:t> sučelja platforme</a:t>
            </a:r>
          </a:p>
          <a:p>
            <a:r>
              <a:rPr lang="hr-HR" dirty="0" smtClean="0"/>
              <a:t>Napomenuti da su ovo primjeri naredbi za kreiranje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A14E4-4273-FF49-AC27-2598E0437C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1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2821" y="2274848"/>
            <a:ext cx="9868828" cy="12797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259959"/>
            <a:ext cx="9144000" cy="624274"/>
          </a:xfrm>
        </p:spPr>
        <p:txBody>
          <a:bodyPr/>
          <a:lstStyle>
            <a:lvl1pPr marL="0" indent="0" algn="ctr" rtl="0">
              <a:lnSpc>
                <a:spcPct val="9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2400" dirty="0">
                <a:latin typeface="+mn-lt"/>
                <a:ea typeface="Calibri"/>
                <a:cs typeface="Calibri"/>
                <a:sym typeface="Calibri"/>
              </a:rPr>
              <a:t>Name of the presenter, project, company, country.</a:t>
            </a:r>
          </a:p>
        </p:txBody>
      </p:sp>
    </p:spTree>
    <p:extLst>
      <p:ext uri="{BB962C8B-B14F-4D97-AF65-F5344CB8AC3E}">
        <p14:creationId xmlns:p14="http://schemas.microsoft.com/office/powerpoint/2010/main" val="18784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Edit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211873" y="1583473"/>
            <a:ext cx="11586117" cy="410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8./9.06.2020.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33</a:t>
            </a:r>
          </a:p>
        </p:txBody>
      </p:sp>
    </p:spTree>
    <p:extLst>
      <p:ext uri="{BB962C8B-B14F-4D97-AF65-F5344CB8AC3E}">
        <p14:creationId xmlns:p14="http://schemas.microsoft.com/office/powerpoint/2010/main" val="21833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Edit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9932" y="1594625"/>
            <a:ext cx="5486400" cy="4226312"/>
          </a:xfrm>
        </p:spPr>
        <p:txBody>
          <a:bodyPr/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9717" y="1594625"/>
            <a:ext cx="5664819" cy="4226311"/>
          </a:xfrm>
        </p:spPr>
        <p:txBody>
          <a:bodyPr/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8./9.06.2020.</a:t>
            </a:r>
            <a:endParaRPr lang="hr-H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33</a:t>
            </a:r>
          </a:p>
        </p:txBody>
      </p:sp>
    </p:spTree>
    <p:extLst>
      <p:ext uri="{BB962C8B-B14F-4D97-AF65-F5344CB8AC3E}">
        <p14:creationId xmlns:p14="http://schemas.microsoft.com/office/powerpoint/2010/main" val="7298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8./9.06.2020.</a:t>
            </a:r>
            <a:endParaRPr lang="hr-H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33</a:t>
            </a:r>
          </a:p>
        </p:txBody>
      </p:sp>
    </p:spTree>
    <p:extLst>
      <p:ext uri="{BB962C8B-B14F-4D97-AF65-F5344CB8AC3E}">
        <p14:creationId xmlns:p14="http://schemas.microsoft.com/office/powerpoint/2010/main" val="359117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Edit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211873" y="1583473"/>
            <a:ext cx="11586117" cy="410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8./9.06.2020.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33</a:t>
            </a:r>
          </a:p>
        </p:txBody>
      </p:sp>
    </p:spTree>
    <p:extLst>
      <p:ext uri="{BB962C8B-B14F-4D97-AF65-F5344CB8AC3E}">
        <p14:creationId xmlns:p14="http://schemas.microsoft.com/office/powerpoint/2010/main" val="17922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/>
          <p:cNvSpPr/>
          <p:nvPr userDrawn="1"/>
        </p:nvSpPr>
        <p:spPr>
          <a:xfrm>
            <a:off x="0" y="4079"/>
            <a:ext cx="12192050" cy="1345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3260" y="186708"/>
            <a:ext cx="9344833" cy="98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Edit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8780" y="1617138"/>
            <a:ext cx="11519210" cy="4143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cxnSp>
        <p:nvCxnSpPr>
          <p:cNvPr id="18" name="Shape 75"/>
          <p:cNvCxnSpPr/>
          <p:nvPr userDrawn="1"/>
        </p:nvCxnSpPr>
        <p:spPr>
          <a:xfrm>
            <a:off x="0" y="6028780"/>
            <a:ext cx="12192000" cy="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8./9.06.2020.</a:t>
            </a:r>
            <a:endParaRPr lang="hr-H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35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3017903-6360-456D-8860-F2A84E37CE9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77552" y="43451"/>
            <a:ext cx="1517498" cy="12984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0A4773A5-1767-405D-BC86-09592D792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00" y="121918"/>
            <a:ext cx="729221" cy="10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31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50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../word/media/image8.sv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2821" y="1484535"/>
            <a:ext cx="9868828" cy="2646381"/>
          </a:xfrm>
        </p:spPr>
        <p:txBody>
          <a:bodyPr>
            <a:normAutofit/>
          </a:bodyPr>
          <a:lstStyle/>
          <a:p>
            <a:r>
              <a:rPr lang="hr-HR" sz="4800" dirty="0"/>
              <a:t>Mjerenje zagađenja Jadranskog mora</a:t>
            </a:r>
            <a:endParaRPr lang="en-US" sz="3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83260" y="186708"/>
            <a:ext cx="9344833" cy="984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7227" y="159943"/>
            <a:ext cx="382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dirty="0">
                <a:latin typeface="+mj-lt"/>
              </a:rPr>
              <a:t>Kolegij Internet stvari: Projekt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878" y="5090824"/>
            <a:ext cx="1210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+mj-lt"/>
              </a:rPr>
              <a:t>Članovi tima:</a:t>
            </a:r>
          </a:p>
          <a:p>
            <a:r>
              <a:rPr lang="hr-HR" sz="2200" dirty="0" smtClean="0">
                <a:latin typeface="+mj-lt"/>
              </a:rPr>
              <a:t>Tin Barić, Martin </a:t>
            </a:r>
            <a:r>
              <a:rPr lang="hr-HR" sz="2200" dirty="0" err="1" smtClean="0">
                <a:latin typeface="+mj-lt"/>
              </a:rPr>
              <a:t>Požeg</a:t>
            </a:r>
            <a:r>
              <a:rPr lang="hr-HR" sz="2200" dirty="0" smtClean="0">
                <a:latin typeface="+mj-lt"/>
              </a:rPr>
              <a:t>, Ivan Ceković, Dominik Marjanović, Branimir Pehar, Vjekoslav </a:t>
            </a:r>
            <a:r>
              <a:rPr lang="hr-HR" sz="2200" dirty="0" err="1" smtClean="0">
                <a:latin typeface="+mj-lt"/>
              </a:rPr>
              <a:t>Matečić</a:t>
            </a:r>
            <a:endParaRPr lang="hr-H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84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Korisnička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10</a:t>
            </a:fld>
            <a:r>
              <a:rPr lang="hr-HR" dirty="0"/>
              <a:t> od </a:t>
            </a:r>
            <a:r>
              <a:rPr lang="hr-HR" dirty="0" smtClean="0"/>
              <a:t>10</a:t>
            </a:r>
            <a:endParaRPr lang="hr-HR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" y="1375513"/>
            <a:ext cx="5826545" cy="463174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39" y="1340787"/>
            <a:ext cx="6346786" cy="4631748"/>
          </a:xfrm>
          <a:prstGeom prst="rect">
            <a:avLst/>
          </a:prstGeom>
        </p:spPr>
      </p:pic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08.06.2020</a:t>
            </a:r>
            <a:r>
              <a:rPr lang="sr-Latn-RS" dirty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278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endParaRPr lang="hr-HR" dirty="0"/>
          </a:p>
          <a:p>
            <a:r>
              <a:rPr lang="hr-HR" dirty="0"/>
              <a:t>Domena primjene</a:t>
            </a:r>
          </a:p>
          <a:p>
            <a:r>
              <a:rPr lang="hr-HR" dirty="0"/>
              <a:t>Opis rješenja</a:t>
            </a:r>
          </a:p>
          <a:p>
            <a:r>
              <a:rPr lang="hr-HR" dirty="0" err="1"/>
              <a:t>IoT</a:t>
            </a:r>
            <a:r>
              <a:rPr lang="hr-HR" dirty="0"/>
              <a:t> platforma</a:t>
            </a:r>
          </a:p>
          <a:p>
            <a:r>
              <a:rPr lang="hr-HR" dirty="0"/>
              <a:t>Korisničke aplikacije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RS" dirty="0" smtClean="0"/>
              <a:t>08.06.2020</a:t>
            </a:r>
            <a:r>
              <a:rPr lang="sr-Latn-RS" dirty="0"/>
              <a:t>.</a:t>
            </a:r>
            <a:endParaRPr lang="hr-H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2</a:t>
            </a:fld>
            <a:r>
              <a:rPr lang="hr-HR" dirty="0"/>
              <a:t> od </a:t>
            </a:r>
            <a:r>
              <a:rPr lang="hr-HR" dirty="0" smtClean="0"/>
              <a:t>10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92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Domena primjene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Očuvanje okoliša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 smtClean="0"/>
              <a:t>Ekološki rizici za složeni biološki svijet</a:t>
            </a:r>
          </a:p>
          <a:p>
            <a:endParaRPr lang="hr-HR" dirty="0"/>
          </a:p>
          <a:p>
            <a:r>
              <a:rPr lang="hr-HR" dirty="0" smtClean="0"/>
              <a:t>Potreba efikasnog i automatiziranog 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</a:t>
            </a:r>
            <a:r>
              <a:rPr lang="hr-HR" dirty="0" smtClean="0"/>
              <a:t>sustava nadzora</a:t>
            </a:r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3</a:t>
            </a:fld>
            <a:r>
              <a:rPr lang="hr-HR" dirty="0"/>
              <a:t> od </a:t>
            </a:r>
            <a:r>
              <a:rPr lang="hr-HR" dirty="0" smtClean="0"/>
              <a:t>10</a:t>
            </a:r>
            <a:endParaRPr lang="hr-HR" dirty="0"/>
          </a:p>
        </p:txBody>
      </p:sp>
      <p:pic>
        <p:nvPicPr>
          <p:cNvPr id="7" name="Picture 6" descr="C:\Users\Tin\AppData\Local\Microsoft\Windows\INetCache\Content.MSO\19546993.t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91" b="7015"/>
          <a:stretch/>
        </p:blipFill>
        <p:spPr bwMode="auto">
          <a:xfrm>
            <a:off x="7612943" y="1571898"/>
            <a:ext cx="3609975" cy="3545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08.06.2020</a:t>
            </a:r>
            <a:r>
              <a:rPr lang="sr-Latn-RS" dirty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686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Domena primjene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Predložene i implementirane lokacije:</a:t>
            </a:r>
          </a:p>
          <a:p>
            <a:endParaRPr lang="hr-HR" dirty="0"/>
          </a:p>
          <a:p>
            <a:r>
              <a:rPr lang="hr-HR" dirty="0" smtClean="0"/>
              <a:t>Unije, Susak, Ilovik, </a:t>
            </a:r>
            <a:r>
              <a:rPr lang="hr-HR" dirty="0" err="1" smtClean="0"/>
              <a:t>Premuda</a:t>
            </a:r>
            <a:r>
              <a:rPr lang="hr-HR" dirty="0" smtClean="0"/>
              <a:t>, </a:t>
            </a:r>
          </a:p>
          <a:p>
            <a:pPr marL="0" indent="0">
              <a:buNone/>
            </a:pPr>
            <a:r>
              <a:rPr lang="hr-HR" dirty="0" smtClean="0"/>
              <a:t>   </a:t>
            </a:r>
            <a:r>
              <a:rPr lang="hr-HR" dirty="0" err="1" smtClean="0"/>
              <a:t>Tramerka</a:t>
            </a:r>
            <a:r>
              <a:rPr lang="hr-HR" dirty="0" smtClean="0"/>
              <a:t>, Kornati, Mljet,</a:t>
            </a:r>
          </a:p>
          <a:p>
            <a:pPr marL="0" indent="0">
              <a:buNone/>
            </a:pPr>
            <a:r>
              <a:rPr lang="hr-HR" dirty="0" smtClean="0"/>
              <a:t>   Cavtat, </a:t>
            </a:r>
            <a:r>
              <a:rPr lang="hr-HR" dirty="0" err="1" smtClean="0"/>
              <a:t>Plavnik</a:t>
            </a:r>
            <a:r>
              <a:rPr lang="hr-HR" dirty="0" smtClean="0"/>
              <a:t>, Vir</a:t>
            </a: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4</a:t>
            </a:fld>
            <a:r>
              <a:rPr lang="hr-HR" dirty="0"/>
              <a:t> od </a:t>
            </a:r>
            <a:r>
              <a:rPr lang="hr-HR" dirty="0" smtClean="0"/>
              <a:t>10</a:t>
            </a:r>
            <a:endParaRPr lang="hr-HR" dirty="0"/>
          </a:p>
        </p:txBody>
      </p:sp>
      <p:pic>
        <p:nvPicPr>
          <p:cNvPr id="9" name="Picture 8" descr="C:\Users\Tin\AppData\Local\Microsoft\Windows\INetCache\Content.MSO\5BEBEC19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32" y="1482842"/>
            <a:ext cx="5760720" cy="3910965"/>
          </a:xfrm>
          <a:prstGeom prst="rect">
            <a:avLst/>
          </a:prstGeom>
        </p:spPr>
      </p:pic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08.06.2020</a:t>
            </a:r>
            <a:r>
              <a:rPr lang="sr-Latn-RS" dirty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253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rješenja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Simulirani senzori</a:t>
            </a:r>
          </a:p>
          <a:p>
            <a:endParaRPr lang="hr-HR" dirty="0"/>
          </a:p>
          <a:p>
            <a:r>
              <a:rPr lang="hr-HR" dirty="0" err="1" smtClean="0"/>
              <a:t>LoRa</a:t>
            </a:r>
            <a:r>
              <a:rPr lang="hr-HR" dirty="0" smtClean="0"/>
              <a:t> protokol</a:t>
            </a:r>
          </a:p>
          <a:p>
            <a:endParaRPr lang="hr-HR" dirty="0"/>
          </a:p>
          <a:p>
            <a:r>
              <a:rPr lang="hr-HR" dirty="0" smtClean="0"/>
              <a:t>MQTT protokol</a:t>
            </a:r>
          </a:p>
          <a:p>
            <a:endParaRPr lang="hr-HR" dirty="0" smtClean="0"/>
          </a:p>
          <a:p>
            <a:r>
              <a:rPr lang="hr-HR" dirty="0" smtClean="0"/>
              <a:t>Razlikovanje lokacija:</a:t>
            </a:r>
            <a:endParaRPr lang="hr-HR" dirty="0"/>
          </a:p>
          <a:p>
            <a:pPr marL="0" indent="0">
              <a:buNone/>
            </a:pPr>
            <a:r>
              <a:rPr lang="hr-HR" sz="2200" dirty="0"/>
              <a:t>/Kornati/</a:t>
            </a:r>
            <a:r>
              <a:rPr lang="hr-HR" sz="2200" dirty="0" err="1"/>
              <a:t>Conductivity</a:t>
            </a:r>
            <a:r>
              <a:rPr lang="hr-HR" sz="2200" dirty="0"/>
              <a:t>/{</a:t>
            </a:r>
            <a:r>
              <a:rPr lang="hr-HR" sz="2200" dirty="0" err="1"/>
              <a:t>value</a:t>
            </a:r>
            <a:r>
              <a:rPr lang="hr-HR" sz="2200" dirty="0"/>
              <a:t>=62}</a:t>
            </a:r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5</a:t>
            </a:fld>
            <a:r>
              <a:rPr lang="hr-HR" dirty="0"/>
              <a:t> od </a:t>
            </a:r>
            <a:r>
              <a:rPr lang="hr-HR" dirty="0" smtClean="0"/>
              <a:t>10</a:t>
            </a:r>
            <a:endParaRPr lang="hr-HR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" r="58891" b="7344"/>
          <a:stretch/>
        </p:blipFill>
        <p:spPr bwMode="auto">
          <a:xfrm>
            <a:off x="7986514" y="1390657"/>
            <a:ext cx="2939986" cy="44198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08.06.2020</a:t>
            </a:r>
            <a:r>
              <a:rPr lang="sr-Latn-RS" dirty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6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rješenja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6</a:t>
            </a:fld>
            <a:r>
              <a:rPr lang="hr-HR" dirty="0"/>
              <a:t> od </a:t>
            </a:r>
            <a:r>
              <a:rPr lang="hr-HR" dirty="0" smtClean="0"/>
              <a:t>10</a:t>
            </a:r>
            <a:endParaRPr lang="hr-HR" dirty="0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4"/>
          <a:stretch/>
        </p:blipFill>
        <p:spPr bwMode="auto">
          <a:xfrm>
            <a:off x="2210564" y="2071865"/>
            <a:ext cx="8125628" cy="3877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08.06.2020</a:t>
            </a:r>
            <a:r>
              <a:rPr lang="sr-Latn-RS" dirty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947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IoT</a:t>
            </a:r>
            <a:r>
              <a:rPr lang="hr-HR" dirty="0"/>
              <a:t> platforma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Open</a:t>
            </a:r>
            <a:r>
              <a:rPr lang="hr-HR" dirty="0" smtClean="0"/>
              <a:t> </a:t>
            </a:r>
            <a:r>
              <a:rPr lang="hr-HR" dirty="0" err="1" smtClean="0"/>
              <a:t>source</a:t>
            </a:r>
            <a:r>
              <a:rPr lang="hr-HR" dirty="0" smtClean="0"/>
              <a:t> </a:t>
            </a:r>
            <a:r>
              <a:rPr lang="hr-HR" dirty="0" err="1" smtClean="0"/>
              <a:t>IoT</a:t>
            </a:r>
            <a:r>
              <a:rPr lang="hr-HR" dirty="0" smtClean="0"/>
              <a:t> platforma:</a:t>
            </a:r>
          </a:p>
          <a:p>
            <a:pPr marL="0" indent="0">
              <a:buNone/>
            </a:pPr>
            <a:r>
              <a:rPr lang="hr-HR" dirty="0" smtClean="0"/>
              <a:t>   </a:t>
            </a:r>
            <a:r>
              <a:rPr lang="hr-HR" dirty="0" err="1" smtClean="0"/>
              <a:t>Eclipse</a:t>
            </a:r>
            <a:r>
              <a:rPr lang="hr-HR" dirty="0" smtClean="0"/>
              <a:t> </a:t>
            </a:r>
            <a:r>
              <a:rPr lang="hr-HR" dirty="0" err="1" smtClean="0"/>
              <a:t>Hono</a:t>
            </a:r>
            <a:r>
              <a:rPr lang="hr-HR" dirty="0" smtClean="0"/>
              <a:t> </a:t>
            </a:r>
            <a:r>
              <a:rPr lang="hr-HR" dirty="0" err="1" smtClean="0"/>
              <a:t>Sandbox</a:t>
            </a:r>
            <a:endParaRPr lang="hr-HR" dirty="0"/>
          </a:p>
          <a:p>
            <a:endParaRPr lang="hr-HR" dirty="0"/>
          </a:p>
          <a:p>
            <a:r>
              <a:rPr lang="hr-HR" dirty="0" smtClean="0"/>
              <a:t>Kreiranje </a:t>
            </a:r>
            <a:r>
              <a:rPr lang="hr-HR" dirty="0" err="1" smtClean="0"/>
              <a:t>tenanta</a:t>
            </a:r>
            <a:r>
              <a:rPr lang="hr-HR" dirty="0" smtClean="0"/>
              <a:t>:</a:t>
            </a:r>
          </a:p>
          <a:p>
            <a:pPr marL="0" indent="0">
              <a:buNone/>
            </a:pPr>
            <a:r>
              <a:rPr lang="hr-HR" sz="1800" dirty="0" err="1"/>
              <a:t>curl</a:t>
            </a:r>
            <a:r>
              <a:rPr lang="hr-HR" sz="1800" dirty="0"/>
              <a:t> -i -X POST http://hono.eclipseprojects.io:28080/v1/</a:t>
            </a:r>
            <a:r>
              <a:rPr lang="hr-HR" sz="1800" dirty="0" err="1"/>
              <a:t>tenants</a:t>
            </a:r>
            <a:r>
              <a:rPr lang="hr-HR" sz="1800" dirty="0"/>
              <a:t> </a:t>
            </a:r>
            <a:endParaRPr lang="hr-HR" sz="1800" dirty="0" smtClean="0"/>
          </a:p>
          <a:p>
            <a:pPr marL="0" indent="0">
              <a:buNone/>
            </a:pPr>
            <a:endParaRPr lang="hr-HR" sz="1800" dirty="0"/>
          </a:p>
          <a:p>
            <a:r>
              <a:rPr lang="hr-HR" dirty="0"/>
              <a:t>Kreiranje </a:t>
            </a:r>
            <a:r>
              <a:rPr lang="hr-HR" dirty="0" smtClean="0"/>
              <a:t>uređaja:</a:t>
            </a:r>
          </a:p>
          <a:p>
            <a:pPr marL="0" indent="0">
              <a:buNone/>
            </a:pPr>
            <a:r>
              <a:rPr lang="hr-HR" sz="1800" dirty="0" err="1"/>
              <a:t>curl</a:t>
            </a:r>
            <a:r>
              <a:rPr lang="hr-HR" sz="1800" dirty="0"/>
              <a:t> -i -X POST http://hono.eclipseprojects.io:28080/v1/</a:t>
            </a:r>
            <a:r>
              <a:rPr lang="hr-HR" sz="1800" dirty="0" err="1"/>
              <a:t>devices</a:t>
            </a:r>
            <a:r>
              <a:rPr lang="hr-HR" sz="1800" dirty="0"/>
              <a:t>/&lt;</a:t>
            </a:r>
            <a:r>
              <a:rPr lang="hr-HR" sz="1800" dirty="0" err="1"/>
              <a:t>tenant</a:t>
            </a:r>
            <a:r>
              <a:rPr lang="hr-HR" sz="1800" dirty="0"/>
              <a:t>_</a:t>
            </a:r>
            <a:r>
              <a:rPr lang="hr-HR" sz="1800" dirty="0" err="1"/>
              <a:t>id</a:t>
            </a:r>
            <a:r>
              <a:rPr lang="hr-HR" sz="1800" dirty="0"/>
              <a:t>&gt;</a:t>
            </a:r>
          </a:p>
          <a:p>
            <a:endParaRPr lang="hr-H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7</a:t>
            </a:fld>
            <a:r>
              <a:rPr lang="hr-HR" dirty="0"/>
              <a:t> od </a:t>
            </a:r>
            <a:r>
              <a:rPr lang="hr-HR" dirty="0" smtClean="0"/>
              <a:t>10</a:t>
            </a:r>
            <a:endParaRPr lang="hr-HR" dirty="0"/>
          </a:p>
        </p:txBody>
      </p:sp>
      <p:pic>
        <p:nvPicPr>
          <p:cNvPr id="7" name="Graphic 2"/>
          <p:cNvPicPr/>
          <p:nvPr/>
        </p:nvPicPr>
        <p:blipFill>
          <a:blip r:embed="rId3">
            <a:extLst>
              <a:ext uri="{96DAC541-7B7A-43D3-8B79-37D633B846F1}">
                <asvg:svgBlip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lc="http://schemas.openxmlformats.org/drawingml/2006/lockedCanvas" r:embed="rId26"/>
              </a:ext>
            </a:extLst>
          </a:blip>
          <a:stretch>
            <a:fillRect/>
          </a:stretch>
        </p:blipFill>
        <p:spPr>
          <a:xfrm>
            <a:off x="6330984" y="1668366"/>
            <a:ext cx="5760720" cy="3150870"/>
          </a:xfrm>
          <a:prstGeom prst="rect">
            <a:avLst/>
          </a:prstGeom>
        </p:spPr>
      </p:pic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08.06.2020</a:t>
            </a:r>
            <a:r>
              <a:rPr lang="sr-Latn-RS" dirty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66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Korisnička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We</a:t>
            </a:r>
            <a:r>
              <a:rPr lang="hr-HR" dirty="0" smtClean="0"/>
              <a:t>b aplikacija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8</a:t>
            </a:fld>
            <a:r>
              <a:rPr lang="hr-HR" dirty="0"/>
              <a:t> od </a:t>
            </a:r>
            <a:r>
              <a:rPr lang="hr-HR" dirty="0" smtClean="0"/>
              <a:t>10</a:t>
            </a:r>
            <a:endParaRPr lang="hr-HR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50" y="1365814"/>
            <a:ext cx="6908593" cy="4618299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08.06.2020</a:t>
            </a:r>
            <a:r>
              <a:rPr lang="sr-Latn-RS" dirty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166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Korisnička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9</a:t>
            </a:fld>
            <a:r>
              <a:rPr lang="hr-HR" dirty="0"/>
              <a:t> od </a:t>
            </a:r>
            <a:r>
              <a:rPr lang="hr-HR" dirty="0" smtClean="0"/>
              <a:t>10</a:t>
            </a:r>
            <a:endParaRPr lang="hr-HR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" y="1388960"/>
            <a:ext cx="6108177" cy="457199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0" y="1377384"/>
            <a:ext cx="5987970" cy="4618299"/>
          </a:xfrm>
          <a:prstGeom prst="rect">
            <a:avLst/>
          </a:prstGeom>
        </p:spPr>
      </p:pic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08.06.2020</a:t>
            </a:r>
            <a:r>
              <a:rPr lang="sr-Latn-RS" dirty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69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71DA7FDEAB8A409BBAE2C4461D1A93" ma:contentTypeVersion="6" ma:contentTypeDescription="Stvaranje novog dokumenta." ma:contentTypeScope="" ma:versionID="d6f5c5d7e92558357f92314a76bb8b33">
  <xsd:schema xmlns:xsd="http://www.w3.org/2001/XMLSchema" xmlns:xs="http://www.w3.org/2001/XMLSchema" xmlns:p="http://schemas.microsoft.com/office/2006/metadata/properties" xmlns:ns2="cc671e69-9f3f-4267-967c-c4022b2b07de" targetNamespace="http://schemas.microsoft.com/office/2006/metadata/properties" ma:root="true" ma:fieldsID="c74d150870d959ba4dee1c32d38378b0" ns2:_="">
    <xsd:import namespace="cc671e69-9f3f-4267-967c-c4022b2b07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71e69-9f3f-4267-967c-c4022b2b07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AE6838-2B07-447E-94FB-8E50BF05409A}"/>
</file>

<file path=customXml/itemProps2.xml><?xml version="1.0" encoding="utf-8"?>
<ds:datastoreItem xmlns:ds="http://schemas.openxmlformats.org/officeDocument/2006/customXml" ds:itemID="{6345B7BE-DC8D-4191-AB53-580326AD3DEA}"/>
</file>

<file path=customXml/itemProps3.xml><?xml version="1.0" encoding="utf-8"?>
<ds:datastoreItem xmlns:ds="http://schemas.openxmlformats.org/officeDocument/2006/customXml" ds:itemID="{484A3A4B-DFEB-4550-88F5-15E4F008FF5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23158</TotalTime>
  <Words>247</Words>
  <Application>Microsoft Office PowerPoint</Application>
  <PresentationFormat>Custom</PresentationFormat>
  <Paragraphs>101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1_Office-Design</vt:lpstr>
      <vt:lpstr>Mjerenje zagađenja Jadranskog mora</vt:lpstr>
      <vt:lpstr>Sadržaj</vt:lpstr>
      <vt:lpstr>Domena primjene</vt:lpstr>
      <vt:lpstr>Domena primjene</vt:lpstr>
      <vt:lpstr>Opis rješenja</vt:lpstr>
      <vt:lpstr>Opis rješenja</vt:lpstr>
      <vt:lpstr>IoT platforma</vt:lpstr>
      <vt:lpstr>Korisnička aplikacija</vt:lpstr>
      <vt:lpstr>Korisnička aplikacija</vt:lpstr>
      <vt:lpstr>Korisnička aplikacija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 Ivana Podnar-Zarko</dc:creator>
  <cp:lastModifiedBy>Windows User</cp:lastModifiedBy>
  <cp:revision>442</cp:revision>
  <dcterms:created xsi:type="dcterms:W3CDTF">2016-05-13T15:27:46Z</dcterms:created>
  <dcterms:modified xsi:type="dcterms:W3CDTF">2020-06-05T09:05:07Z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-149236640</vt:i4>
  </property>
  <property fmtid="{D5CDD505-2E9C-101B-9397-08002B2CF9AE}" pid="3" name="_NewReviewCycle">
    <vt:lpwstr/>
  </property>
  <property fmtid="{D5CDD505-2E9C-101B-9397-08002B2CF9AE}" pid="4" name="_EmailSubject">
    <vt:lpwstr>IoT-EPI Common Workshop Meeting Draft Agenda</vt:lpwstr>
  </property>
  <property fmtid="{D5CDD505-2E9C-101B-9397-08002B2CF9AE}" pid="5" name="_AuthorEmail">
    <vt:lpwstr>Ovidiu.Vermesan@sintef.no</vt:lpwstr>
  </property>
  <property fmtid="{D5CDD505-2E9C-101B-9397-08002B2CF9AE}" pid="6" name="_AuthorEmailDisplayName">
    <vt:lpwstr>Ovidiu Vermesan</vt:lpwstr>
  </property>
  <property fmtid="{D5CDD505-2E9C-101B-9397-08002B2CF9AE}" pid="7" name="_PreviousAdHocReviewCycleID">
    <vt:i4>1594557096</vt:i4>
  </property>
  <property fmtid="{D5CDD505-2E9C-101B-9397-08002B2CF9AE}" pid="8" name="ContentTypeId">
    <vt:lpwstr>0x010100A971DA7FDEAB8A409BBAE2C4461D1A93</vt:lpwstr>
  </property>
</Properties>
</file>