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8" r:id="rId4"/>
    <p:sldId id="264" r:id="rId5"/>
    <p:sldId id="265" r:id="rId6"/>
    <p:sldId id="267" r:id="rId7"/>
    <p:sldId id="269" r:id="rId8"/>
    <p:sldId id="270" r:id="rId9"/>
    <p:sldId id="275" r:id="rId10"/>
    <p:sldId id="271" r:id="rId11"/>
    <p:sldId id="273" r:id="rId12"/>
    <p:sldId id="272" r:id="rId13"/>
    <p:sldId id="276" r:id="rId14"/>
    <p:sldId id="260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97" d="100"/>
          <a:sy n="97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B1387-4D39-4D16-B4BC-5C232658F1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E107F77-92DA-45E5-9414-1CB63C33BCC8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Cada punto posible del mapa es un nodo del grafo</a:t>
          </a:r>
          <a:endParaRPr lang="en-US" dirty="0"/>
        </a:p>
      </dgm:t>
    </dgm:pt>
    <dgm:pt modelId="{D99F4F90-05F6-4CA2-B5B3-04B721C27F33}" type="parTrans" cxnId="{17596F15-19B3-4BC9-AFDE-0364D9C9A7A8}">
      <dgm:prSet/>
      <dgm:spPr/>
      <dgm:t>
        <a:bodyPr/>
        <a:lstStyle/>
        <a:p>
          <a:endParaRPr lang="en-US"/>
        </a:p>
      </dgm:t>
    </dgm:pt>
    <dgm:pt modelId="{65920E71-1FD3-4D0B-B3C1-9D40E6D1C376}" type="sibTrans" cxnId="{17596F15-19B3-4BC9-AFDE-0364D9C9A7A8}">
      <dgm:prSet/>
      <dgm:spPr/>
      <dgm:t>
        <a:bodyPr/>
        <a:lstStyle/>
        <a:p>
          <a:endParaRPr lang="en-US"/>
        </a:p>
      </dgm:t>
    </dgm:pt>
    <dgm:pt modelId="{1DD6B5C4-E998-4A43-BA1A-E2C145EC9EC2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Los nodos </a:t>
          </a:r>
          <a:r>
            <a:rPr lang="es-AR" dirty="0" err="1"/>
            <a:t>dis-conexos</a:t>
          </a:r>
          <a:r>
            <a:rPr lang="es-AR"/>
            <a:t> son llamados obstáculos</a:t>
          </a:r>
          <a:endParaRPr lang="en-US"/>
        </a:p>
      </dgm:t>
    </dgm:pt>
    <dgm:pt modelId="{1C56DC6B-CF8F-4634-8A0A-B76FEFCA280F}" type="parTrans" cxnId="{5FADA512-D652-43B2-A565-FF6A55FAEA66}">
      <dgm:prSet/>
      <dgm:spPr/>
      <dgm:t>
        <a:bodyPr/>
        <a:lstStyle/>
        <a:p>
          <a:endParaRPr lang="en-US"/>
        </a:p>
      </dgm:t>
    </dgm:pt>
    <dgm:pt modelId="{F5D8AAEC-23D9-4E9E-A4D9-44D73BA18D39}" type="sibTrans" cxnId="{5FADA512-D652-43B2-A565-FF6A55FAEA66}">
      <dgm:prSet/>
      <dgm:spPr/>
      <dgm:t>
        <a:bodyPr/>
        <a:lstStyle/>
        <a:p>
          <a:endParaRPr lang="en-US"/>
        </a:p>
      </dgm:t>
    </dgm:pt>
    <dgm:pt modelId="{4EB5A443-E028-498B-B771-9E0A7F85ED49}" type="pres">
      <dgm:prSet presAssocID="{252B1387-4D39-4D16-B4BC-5C232658F1EE}" presName="root" presStyleCnt="0">
        <dgm:presLayoutVars>
          <dgm:dir/>
          <dgm:resizeHandles val="exact"/>
        </dgm:presLayoutVars>
      </dgm:prSet>
      <dgm:spPr/>
    </dgm:pt>
    <dgm:pt modelId="{D8D42A38-8A2C-47E6-BCA4-10E6F44196DF}" type="pres">
      <dgm:prSet presAssocID="{DE107F77-92DA-45E5-9414-1CB63C33BCC8}" presName="compNode" presStyleCnt="0"/>
      <dgm:spPr/>
    </dgm:pt>
    <dgm:pt modelId="{3699D0FB-EB3A-4A85-872E-DC57533F6ADC}" type="pres">
      <dgm:prSet presAssocID="{DE107F77-92DA-45E5-9414-1CB63C33BCC8}" presName="bgRect" presStyleLbl="bgShp" presStyleIdx="0" presStyleCnt="2"/>
      <dgm:spPr/>
    </dgm:pt>
    <dgm:pt modelId="{EE7A74F8-C6D2-4F33-AAF7-3C9D201FC9CB}" type="pres">
      <dgm:prSet presAssocID="{DE107F77-92DA-45E5-9414-1CB63C33BC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765F34B-D480-4524-AEB9-0EC9FC89809E}" type="pres">
      <dgm:prSet presAssocID="{DE107F77-92DA-45E5-9414-1CB63C33BCC8}" presName="spaceRect" presStyleCnt="0"/>
      <dgm:spPr/>
    </dgm:pt>
    <dgm:pt modelId="{368ECD03-CFA8-48C8-8BF6-009B88BCBE0B}" type="pres">
      <dgm:prSet presAssocID="{DE107F77-92DA-45E5-9414-1CB63C33BCC8}" presName="parTx" presStyleLbl="revTx" presStyleIdx="0" presStyleCnt="2">
        <dgm:presLayoutVars>
          <dgm:chMax val="0"/>
          <dgm:chPref val="0"/>
        </dgm:presLayoutVars>
      </dgm:prSet>
      <dgm:spPr/>
    </dgm:pt>
    <dgm:pt modelId="{EDCEE48A-9359-4E7B-A902-7625E10C9B53}" type="pres">
      <dgm:prSet presAssocID="{65920E71-1FD3-4D0B-B3C1-9D40E6D1C376}" presName="sibTrans" presStyleCnt="0"/>
      <dgm:spPr/>
    </dgm:pt>
    <dgm:pt modelId="{953CCEE7-7C69-4609-924D-E69082EE599F}" type="pres">
      <dgm:prSet presAssocID="{1DD6B5C4-E998-4A43-BA1A-E2C145EC9EC2}" presName="compNode" presStyleCnt="0"/>
      <dgm:spPr/>
    </dgm:pt>
    <dgm:pt modelId="{6E698EE7-DCF3-49BE-9E08-D40FB8BB97EB}" type="pres">
      <dgm:prSet presAssocID="{1DD6B5C4-E998-4A43-BA1A-E2C145EC9EC2}" presName="bgRect" presStyleLbl="bgShp" presStyleIdx="1" presStyleCnt="2"/>
      <dgm:spPr/>
    </dgm:pt>
    <dgm:pt modelId="{8F34C9A2-2F63-41B7-A971-A75B6A739F5A}" type="pres">
      <dgm:prSet presAssocID="{1DD6B5C4-E998-4A43-BA1A-E2C145EC9E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4DE97FC-6543-47DB-B632-C9A080A7A282}" type="pres">
      <dgm:prSet presAssocID="{1DD6B5C4-E998-4A43-BA1A-E2C145EC9EC2}" presName="spaceRect" presStyleCnt="0"/>
      <dgm:spPr/>
    </dgm:pt>
    <dgm:pt modelId="{38F37929-1982-4B1E-8F60-576F3596DA96}" type="pres">
      <dgm:prSet presAssocID="{1DD6B5C4-E998-4A43-BA1A-E2C145EC9E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FADA512-D652-43B2-A565-FF6A55FAEA66}" srcId="{252B1387-4D39-4D16-B4BC-5C232658F1EE}" destId="{1DD6B5C4-E998-4A43-BA1A-E2C145EC9EC2}" srcOrd="1" destOrd="0" parTransId="{1C56DC6B-CF8F-4634-8A0A-B76FEFCA280F}" sibTransId="{F5D8AAEC-23D9-4E9E-A4D9-44D73BA18D39}"/>
    <dgm:cxn modelId="{17596F15-19B3-4BC9-AFDE-0364D9C9A7A8}" srcId="{252B1387-4D39-4D16-B4BC-5C232658F1EE}" destId="{DE107F77-92DA-45E5-9414-1CB63C33BCC8}" srcOrd="0" destOrd="0" parTransId="{D99F4F90-05F6-4CA2-B5B3-04B721C27F33}" sibTransId="{65920E71-1FD3-4D0B-B3C1-9D40E6D1C376}"/>
    <dgm:cxn modelId="{F35ED371-9A2E-4998-88EB-6E3F8106C372}" type="presOf" srcId="{DE107F77-92DA-45E5-9414-1CB63C33BCC8}" destId="{368ECD03-CFA8-48C8-8BF6-009B88BCBE0B}" srcOrd="0" destOrd="0" presId="urn:microsoft.com/office/officeart/2018/2/layout/IconVerticalSolidList"/>
    <dgm:cxn modelId="{92A58188-8EE2-41A6-97EB-8499CE861B44}" type="presOf" srcId="{252B1387-4D39-4D16-B4BC-5C232658F1EE}" destId="{4EB5A443-E028-498B-B771-9E0A7F85ED49}" srcOrd="0" destOrd="0" presId="urn:microsoft.com/office/officeart/2018/2/layout/IconVerticalSolidList"/>
    <dgm:cxn modelId="{ACA7C5D8-8861-46F2-926E-582639E5B016}" type="presOf" srcId="{1DD6B5C4-E998-4A43-BA1A-E2C145EC9EC2}" destId="{38F37929-1982-4B1E-8F60-576F3596DA96}" srcOrd="0" destOrd="0" presId="urn:microsoft.com/office/officeart/2018/2/layout/IconVerticalSolidList"/>
    <dgm:cxn modelId="{8BD5DED2-61DF-4AD8-8770-1208DA93D439}" type="presParOf" srcId="{4EB5A443-E028-498B-B771-9E0A7F85ED49}" destId="{D8D42A38-8A2C-47E6-BCA4-10E6F44196DF}" srcOrd="0" destOrd="0" presId="urn:microsoft.com/office/officeart/2018/2/layout/IconVerticalSolidList"/>
    <dgm:cxn modelId="{0E4688D4-2028-4001-905A-55C25964B0FE}" type="presParOf" srcId="{D8D42A38-8A2C-47E6-BCA4-10E6F44196DF}" destId="{3699D0FB-EB3A-4A85-872E-DC57533F6ADC}" srcOrd="0" destOrd="0" presId="urn:microsoft.com/office/officeart/2018/2/layout/IconVerticalSolidList"/>
    <dgm:cxn modelId="{63FE56C1-0656-4F97-8620-E56048787E05}" type="presParOf" srcId="{D8D42A38-8A2C-47E6-BCA4-10E6F44196DF}" destId="{EE7A74F8-C6D2-4F33-AAF7-3C9D201FC9CB}" srcOrd="1" destOrd="0" presId="urn:microsoft.com/office/officeart/2018/2/layout/IconVerticalSolidList"/>
    <dgm:cxn modelId="{6BB04DB9-1E85-4AE0-881E-EB1F4A253279}" type="presParOf" srcId="{D8D42A38-8A2C-47E6-BCA4-10E6F44196DF}" destId="{9765F34B-D480-4524-AEB9-0EC9FC89809E}" srcOrd="2" destOrd="0" presId="urn:microsoft.com/office/officeart/2018/2/layout/IconVerticalSolidList"/>
    <dgm:cxn modelId="{C63D1EFF-AB0F-423C-8BD0-13120BAF4CC4}" type="presParOf" srcId="{D8D42A38-8A2C-47E6-BCA4-10E6F44196DF}" destId="{368ECD03-CFA8-48C8-8BF6-009B88BCBE0B}" srcOrd="3" destOrd="0" presId="urn:microsoft.com/office/officeart/2018/2/layout/IconVerticalSolidList"/>
    <dgm:cxn modelId="{23F80FC4-778B-46BD-8C3B-F0B0DB276785}" type="presParOf" srcId="{4EB5A443-E028-498B-B771-9E0A7F85ED49}" destId="{EDCEE48A-9359-4E7B-A902-7625E10C9B53}" srcOrd="1" destOrd="0" presId="urn:microsoft.com/office/officeart/2018/2/layout/IconVerticalSolidList"/>
    <dgm:cxn modelId="{526701CF-444C-4A9F-95FD-795D5D00C3D3}" type="presParOf" srcId="{4EB5A443-E028-498B-B771-9E0A7F85ED49}" destId="{953CCEE7-7C69-4609-924D-E69082EE599F}" srcOrd="2" destOrd="0" presId="urn:microsoft.com/office/officeart/2018/2/layout/IconVerticalSolidList"/>
    <dgm:cxn modelId="{ECCA943C-7720-4C78-9AE2-C17C2215C0ED}" type="presParOf" srcId="{953CCEE7-7C69-4609-924D-E69082EE599F}" destId="{6E698EE7-DCF3-49BE-9E08-D40FB8BB97EB}" srcOrd="0" destOrd="0" presId="urn:microsoft.com/office/officeart/2018/2/layout/IconVerticalSolidList"/>
    <dgm:cxn modelId="{EA442FD3-E71E-4AC5-A8D4-5A70204E6E6A}" type="presParOf" srcId="{953CCEE7-7C69-4609-924D-E69082EE599F}" destId="{8F34C9A2-2F63-41B7-A971-A75B6A739F5A}" srcOrd="1" destOrd="0" presId="urn:microsoft.com/office/officeart/2018/2/layout/IconVerticalSolidList"/>
    <dgm:cxn modelId="{37E34DD9-D741-4C24-9823-BE04F1442599}" type="presParOf" srcId="{953CCEE7-7C69-4609-924D-E69082EE599F}" destId="{F4DE97FC-6543-47DB-B632-C9A080A7A282}" srcOrd="2" destOrd="0" presId="urn:microsoft.com/office/officeart/2018/2/layout/IconVerticalSolidList"/>
    <dgm:cxn modelId="{70E1197A-1266-49A2-9111-227E73340D75}" type="presParOf" srcId="{953CCEE7-7C69-4609-924D-E69082EE599F}" destId="{38F37929-1982-4B1E-8F60-576F3596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B1387-4D39-4D16-B4BC-5C232658F1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E107F77-92DA-45E5-9414-1CB63C33BCC8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Distancia de </a:t>
          </a:r>
          <a:r>
            <a:rPr lang="es-AR" dirty="0" err="1"/>
            <a:t>Manhatan</a:t>
          </a:r>
          <a:endParaRPr lang="en-US" dirty="0"/>
        </a:p>
      </dgm:t>
    </dgm:pt>
    <dgm:pt modelId="{D99F4F90-05F6-4CA2-B5B3-04B721C27F33}" type="parTrans" cxnId="{17596F15-19B3-4BC9-AFDE-0364D9C9A7A8}">
      <dgm:prSet/>
      <dgm:spPr/>
      <dgm:t>
        <a:bodyPr/>
        <a:lstStyle/>
        <a:p>
          <a:endParaRPr lang="en-US"/>
        </a:p>
      </dgm:t>
    </dgm:pt>
    <dgm:pt modelId="{65920E71-1FD3-4D0B-B3C1-9D40E6D1C376}" type="sibTrans" cxnId="{17596F15-19B3-4BC9-AFDE-0364D9C9A7A8}">
      <dgm:prSet/>
      <dgm:spPr/>
      <dgm:t>
        <a:bodyPr/>
        <a:lstStyle/>
        <a:p>
          <a:endParaRPr lang="en-US"/>
        </a:p>
      </dgm:t>
    </dgm:pt>
    <dgm:pt modelId="{B1C22CBC-A008-40E3-9DF4-896DF077C553}">
      <dgm:prSet/>
      <dgm:spPr/>
      <dgm:t>
        <a:bodyPr/>
        <a:lstStyle/>
        <a:p>
          <a:pPr>
            <a:lnSpc>
              <a:spcPct val="100000"/>
            </a:lnSpc>
          </a:pPr>
          <a:r>
            <a:rPr lang="es-AR"/>
            <a:t>Distancia Diagonal </a:t>
          </a:r>
        </a:p>
      </dgm:t>
    </dgm:pt>
    <dgm:pt modelId="{E6920A8B-583A-4CAA-900C-6B894F56CC34}" type="parTrans" cxnId="{F2816B12-4406-44A7-A009-8616A1ED7E88}">
      <dgm:prSet/>
      <dgm:spPr/>
      <dgm:t>
        <a:bodyPr/>
        <a:lstStyle/>
        <a:p>
          <a:endParaRPr lang="es-AR"/>
        </a:p>
      </dgm:t>
    </dgm:pt>
    <dgm:pt modelId="{D5C58677-3ECD-466A-8593-11DC50B41392}" type="sibTrans" cxnId="{F2816B12-4406-44A7-A009-8616A1ED7E88}">
      <dgm:prSet/>
      <dgm:spPr/>
      <dgm:t>
        <a:bodyPr/>
        <a:lstStyle/>
        <a:p>
          <a:endParaRPr lang="es-AR"/>
        </a:p>
      </dgm:t>
    </dgm:pt>
    <dgm:pt modelId="{2DFD9A9B-992E-4E7A-9ECE-B5A6E234BB60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Distancia </a:t>
          </a:r>
          <a:r>
            <a:rPr lang="es-AR" dirty="0" err="1"/>
            <a:t>Euclideana</a:t>
          </a:r>
          <a:endParaRPr lang="es-AR" dirty="0"/>
        </a:p>
      </dgm:t>
    </dgm:pt>
    <dgm:pt modelId="{172B1009-09F2-495C-9A68-F0DFAC6B68D8}" type="parTrans" cxnId="{BC4B0321-A608-4158-A027-42F72BD236BA}">
      <dgm:prSet/>
      <dgm:spPr/>
      <dgm:t>
        <a:bodyPr/>
        <a:lstStyle/>
        <a:p>
          <a:endParaRPr lang="es-AR"/>
        </a:p>
      </dgm:t>
    </dgm:pt>
    <dgm:pt modelId="{A2661CFA-4A48-4B10-A5B5-67369EC36FBC}" type="sibTrans" cxnId="{BC4B0321-A608-4158-A027-42F72BD236BA}">
      <dgm:prSet/>
      <dgm:spPr/>
      <dgm:t>
        <a:bodyPr/>
        <a:lstStyle/>
        <a:p>
          <a:endParaRPr lang="es-AR"/>
        </a:p>
      </dgm:t>
    </dgm:pt>
    <dgm:pt modelId="{4EB5A443-E028-498B-B771-9E0A7F85ED49}" type="pres">
      <dgm:prSet presAssocID="{252B1387-4D39-4D16-B4BC-5C232658F1EE}" presName="root" presStyleCnt="0">
        <dgm:presLayoutVars>
          <dgm:dir/>
          <dgm:resizeHandles val="exact"/>
        </dgm:presLayoutVars>
      </dgm:prSet>
      <dgm:spPr/>
    </dgm:pt>
    <dgm:pt modelId="{D8D42A38-8A2C-47E6-BCA4-10E6F44196DF}" type="pres">
      <dgm:prSet presAssocID="{DE107F77-92DA-45E5-9414-1CB63C33BCC8}" presName="compNode" presStyleCnt="0"/>
      <dgm:spPr/>
    </dgm:pt>
    <dgm:pt modelId="{3699D0FB-EB3A-4A85-872E-DC57533F6ADC}" type="pres">
      <dgm:prSet presAssocID="{DE107F77-92DA-45E5-9414-1CB63C33BCC8}" presName="bgRect" presStyleLbl="bgShp" presStyleIdx="0" presStyleCnt="3"/>
      <dgm:spPr/>
    </dgm:pt>
    <dgm:pt modelId="{EE7A74F8-C6D2-4F33-AAF7-3C9D201FC9CB}" type="pres">
      <dgm:prSet presAssocID="{DE107F77-92DA-45E5-9414-1CB63C33BC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9765F34B-D480-4524-AEB9-0EC9FC89809E}" type="pres">
      <dgm:prSet presAssocID="{DE107F77-92DA-45E5-9414-1CB63C33BCC8}" presName="spaceRect" presStyleCnt="0"/>
      <dgm:spPr/>
    </dgm:pt>
    <dgm:pt modelId="{368ECD03-CFA8-48C8-8BF6-009B88BCBE0B}" type="pres">
      <dgm:prSet presAssocID="{DE107F77-92DA-45E5-9414-1CB63C33BCC8}" presName="parTx" presStyleLbl="revTx" presStyleIdx="0" presStyleCnt="3">
        <dgm:presLayoutVars>
          <dgm:chMax val="0"/>
          <dgm:chPref val="0"/>
        </dgm:presLayoutVars>
      </dgm:prSet>
      <dgm:spPr/>
    </dgm:pt>
    <dgm:pt modelId="{EDCEE48A-9359-4E7B-A902-7625E10C9B53}" type="pres">
      <dgm:prSet presAssocID="{65920E71-1FD3-4D0B-B3C1-9D40E6D1C376}" presName="sibTrans" presStyleCnt="0"/>
      <dgm:spPr/>
    </dgm:pt>
    <dgm:pt modelId="{B2E17F8F-F67D-4B42-8A70-D7BC5ABEE96C}" type="pres">
      <dgm:prSet presAssocID="{B1C22CBC-A008-40E3-9DF4-896DF077C553}" presName="compNode" presStyleCnt="0"/>
      <dgm:spPr/>
    </dgm:pt>
    <dgm:pt modelId="{9222FEA6-1ABB-4848-AABD-9377FBA6CA65}" type="pres">
      <dgm:prSet presAssocID="{B1C22CBC-A008-40E3-9DF4-896DF077C553}" presName="bgRect" presStyleLbl="bgShp" presStyleIdx="1" presStyleCnt="3"/>
      <dgm:spPr/>
    </dgm:pt>
    <dgm:pt modelId="{DBECD62B-9D93-4BE5-A063-14A092F60C1E}" type="pres">
      <dgm:prSet presAssocID="{B1C22CBC-A008-40E3-9DF4-896DF077C5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rona contorno"/>
        </a:ext>
      </dgm:extLst>
    </dgm:pt>
    <dgm:pt modelId="{CF483056-E18C-4CEA-BD1B-7F3E91B0C103}" type="pres">
      <dgm:prSet presAssocID="{B1C22CBC-A008-40E3-9DF4-896DF077C553}" presName="spaceRect" presStyleCnt="0"/>
      <dgm:spPr/>
    </dgm:pt>
    <dgm:pt modelId="{2D020EB2-9816-4333-8CEF-63E5E5AD333C}" type="pres">
      <dgm:prSet presAssocID="{B1C22CBC-A008-40E3-9DF4-896DF077C553}" presName="parTx" presStyleLbl="revTx" presStyleIdx="1" presStyleCnt="3">
        <dgm:presLayoutVars>
          <dgm:chMax val="0"/>
          <dgm:chPref val="0"/>
        </dgm:presLayoutVars>
      </dgm:prSet>
      <dgm:spPr/>
    </dgm:pt>
    <dgm:pt modelId="{FF66780B-A7D4-42CE-A96D-20961D37BF14}" type="pres">
      <dgm:prSet presAssocID="{D5C58677-3ECD-466A-8593-11DC50B41392}" presName="sibTrans" presStyleCnt="0"/>
      <dgm:spPr/>
    </dgm:pt>
    <dgm:pt modelId="{161FFB12-F7C2-44B4-937E-4D5E0A3A37B0}" type="pres">
      <dgm:prSet presAssocID="{2DFD9A9B-992E-4E7A-9ECE-B5A6E234BB60}" presName="compNode" presStyleCnt="0"/>
      <dgm:spPr/>
    </dgm:pt>
    <dgm:pt modelId="{B7B81EF8-5157-46B9-BB48-D2CCCF482885}" type="pres">
      <dgm:prSet presAssocID="{2DFD9A9B-992E-4E7A-9ECE-B5A6E234BB60}" presName="bgRect" presStyleLbl="bgShp" presStyleIdx="2" presStyleCnt="3"/>
      <dgm:spPr/>
    </dgm:pt>
    <dgm:pt modelId="{A7FE1B4E-7C1A-4B61-8351-3D397F88FC7E}" type="pres">
      <dgm:prSet presAssocID="{2DFD9A9B-992E-4E7A-9ECE-B5A6E234BB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áfico lineal con relleno sólido"/>
        </a:ext>
      </dgm:extLst>
    </dgm:pt>
    <dgm:pt modelId="{A1830574-430C-4E5C-9661-96816BC301DA}" type="pres">
      <dgm:prSet presAssocID="{2DFD9A9B-992E-4E7A-9ECE-B5A6E234BB60}" presName="spaceRect" presStyleCnt="0"/>
      <dgm:spPr/>
    </dgm:pt>
    <dgm:pt modelId="{63342947-ADB2-4EDD-BB78-8684C7A65904}" type="pres">
      <dgm:prSet presAssocID="{2DFD9A9B-992E-4E7A-9ECE-B5A6E234BB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816B12-4406-44A7-A009-8616A1ED7E88}" srcId="{252B1387-4D39-4D16-B4BC-5C232658F1EE}" destId="{B1C22CBC-A008-40E3-9DF4-896DF077C553}" srcOrd="1" destOrd="0" parTransId="{E6920A8B-583A-4CAA-900C-6B894F56CC34}" sibTransId="{D5C58677-3ECD-466A-8593-11DC50B41392}"/>
    <dgm:cxn modelId="{17596F15-19B3-4BC9-AFDE-0364D9C9A7A8}" srcId="{252B1387-4D39-4D16-B4BC-5C232658F1EE}" destId="{DE107F77-92DA-45E5-9414-1CB63C33BCC8}" srcOrd="0" destOrd="0" parTransId="{D99F4F90-05F6-4CA2-B5B3-04B721C27F33}" sibTransId="{65920E71-1FD3-4D0B-B3C1-9D40E6D1C376}"/>
    <dgm:cxn modelId="{BC4B0321-A608-4158-A027-42F72BD236BA}" srcId="{252B1387-4D39-4D16-B4BC-5C232658F1EE}" destId="{2DFD9A9B-992E-4E7A-9ECE-B5A6E234BB60}" srcOrd="2" destOrd="0" parTransId="{172B1009-09F2-495C-9A68-F0DFAC6B68D8}" sibTransId="{A2661CFA-4A48-4B10-A5B5-67369EC36FBC}"/>
    <dgm:cxn modelId="{00BCAF6E-4D12-48A8-855E-5144382E3F8B}" type="presOf" srcId="{B1C22CBC-A008-40E3-9DF4-896DF077C553}" destId="{2D020EB2-9816-4333-8CEF-63E5E5AD333C}" srcOrd="0" destOrd="0" presId="urn:microsoft.com/office/officeart/2018/2/layout/IconVerticalSolidList"/>
    <dgm:cxn modelId="{F35ED371-9A2E-4998-88EB-6E3F8106C372}" type="presOf" srcId="{DE107F77-92DA-45E5-9414-1CB63C33BCC8}" destId="{368ECD03-CFA8-48C8-8BF6-009B88BCBE0B}" srcOrd="0" destOrd="0" presId="urn:microsoft.com/office/officeart/2018/2/layout/IconVerticalSolidList"/>
    <dgm:cxn modelId="{92A58188-8EE2-41A6-97EB-8499CE861B44}" type="presOf" srcId="{252B1387-4D39-4D16-B4BC-5C232658F1EE}" destId="{4EB5A443-E028-498B-B771-9E0A7F85ED49}" srcOrd="0" destOrd="0" presId="urn:microsoft.com/office/officeart/2018/2/layout/IconVerticalSolidList"/>
    <dgm:cxn modelId="{9B203DBA-051C-4270-8906-BC2FB39F7DB2}" type="presOf" srcId="{2DFD9A9B-992E-4E7A-9ECE-B5A6E234BB60}" destId="{63342947-ADB2-4EDD-BB78-8684C7A65904}" srcOrd="0" destOrd="0" presId="urn:microsoft.com/office/officeart/2018/2/layout/IconVerticalSolidList"/>
    <dgm:cxn modelId="{8BD5DED2-61DF-4AD8-8770-1208DA93D439}" type="presParOf" srcId="{4EB5A443-E028-498B-B771-9E0A7F85ED49}" destId="{D8D42A38-8A2C-47E6-BCA4-10E6F44196DF}" srcOrd="0" destOrd="0" presId="urn:microsoft.com/office/officeart/2018/2/layout/IconVerticalSolidList"/>
    <dgm:cxn modelId="{0E4688D4-2028-4001-905A-55C25964B0FE}" type="presParOf" srcId="{D8D42A38-8A2C-47E6-BCA4-10E6F44196DF}" destId="{3699D0FB-EB3A-4A85-872E-DC57533F6ADC}" srcOrd="0" destOrd="0" presId="urn:microsoft.com/office/officeart/2018/2/layout/IconVerticalSolidList"/>
    <dgm:cxn modelId="{63FE56C1-0656-4F97-8620-E56048787E05}" type="presParOf" srcId="{D8D42A38-8A2C-47E6-BCA4-10E6F44196DF}" destId="{EE7A74F8-C6D2-4F33-AAF7-3C9D201FC9CB}" srcOrd="1" destOrd="0" presId="urn:microsoft.com/office/officeart/2018/2/layout/IconVerticalSolidList"/>
    <dgm:cxn modelId="{6BB04DB9-1E85-4AE0-881E-EB1F4A253279}" type="presParOf" srcId="{D8D42A38-8A2C-47E6-BCA4-10E6F44196DF}" destId="{9765F34B-D480-4524-AEB9-0EC9FC89809E}" srcOrd="2" destOrd="0" presId="urn:microsoft.com/office/officeart/2018/2/layout/IconVerticalSolidList"/>
    <dgm:cxn modelId="{C63D1EFF-AB0F-423C-8BD0-13120BAF4CC4}" type="presParOf" srcId="{D8D42A38-8A2C-47E6-BCA4-10E6F44196DF}" destId="{368ECD03-CFA8-48C8-8BF6-009B88BCBE0B}" srcOrd="3" destOrd="0" presId="urn:microsoft.com/office/officeart/2018/2/layout/IconVerticalSolidList"/>
    <dgm:cxn modelId="{23F80FC4-778B-46BD-8C3B-F0B0DB276785}" type="presParOf" srcId="{4EB5A443-E028-498B-B771-9E0A7F85ED49}" destId="{EDCEE48A-9359-4E7B-A902-7625E10C9B53}" srcOrd="1" destOrd="0" presId="urn:microsoft.com/office/officeart/2018/2/layout/IconVerticalSolidList"/>
    <dgm:cxn modelId="{3DBCF0F9-D789-4877-8075-1416ADE6DEFD}" type="presParOf" srcId="{4EB5A443-E028-498B-B771-9E0A7F85ED49}" destId="{B2E17F8F-F67D-4B42-8A70-D7BC5ABEE96C}" srcOrd="2" destOrd="0" presId="urn:microsoft.com/office/officeart/2018/2/layout/IconVerticalSolidList"/>
    <dgm:cxn modelId="{72AE8157-EA79-4373-9352-725D7090E035}" type="presParOf" srcId="{B2E17F8F-F67D-4B42-8A70-D7BC5ABEE96C}" destId="{9222FEA6-1ABB-4848-AABD-9377FBA6CA65}" srcOrd="0" destOrd="0" presId="urn:microsoft.com/office/officeart/2018/2/layout/IconVerticalSolidList"/>
    <dgm:cxn modelId="{D325B9F7-05B1-4CD7-89CC-EB604DC0D7D9}" type="presParOf" srcId="{B2E17F8F-F67D-4B42-8A70-D7BC5ABEE96C}" destId="{DBECD62B-9D93-4BE5-A063-14A092F60C1E}" srcOrd="1" destOrd="0" presId="urn:microsoft.com/office/officeart/2018/2/layout/IconVerticalSolidList"/>
    <dgm:cxn modelId="{A7CDEC07-E23A-4C4F-BD71-4AC7234269E0}" type="presParOf" srcId="{B2E17F8F-F67D-4B42-8A70-D7BC5ABEE96C}" destId="{CF483056-E18C-4CEA-BD1B-7F3E91B0C103}" srcOrd="2" destOrd="0" presId="urn:microsoft.com/office/officeart/2018/2/layout/IconVerticalSolidList"/>
    <dgm:cxn modelId="{4AE6914D-E89B-413F-99EC-E15CFC6D3F7A}" type="presParOf" srcId="{B2E17F8F-F67D-4B42-8A70-D7BC5ABEE96C}" destId="{2D020EB2-9816-4333-8CEF-63E5E5AD333C}" srcOrd="3" destOrd="0" presId="urn:microsoft.com/office/officeart/2018/2/layout/IconVerticalSolidList"/>
    <dgm:cxn modelId="{41F3AE78-93AC-4E89-A921-100E8C8CCB4D}" type="presParOf" srcId="{4EB5A443-E028-498B-B771-9E0A7F85ED49}" destId="{FF66780B-A7D4-42CE-A96D-20961D37BF14}" srcOrd="3" destOrd="0" presId="urn:microsoft.com/office/officeart/2018/2/layout/IconVerticalSolidList"/>
    <dgm:cxn modelId="{80356665-509E-446C-9A8A-B00DE1805CF7}" type="presParOf" srcId="{4EB5A443-E028-498B-B771-9E0A7F85ED49}" destId="{161FFB12-F7C2-44B4-937E-4D5E0A3A37B0}" srcOrd="4" destOrd="0" presId="urn:microsoft.com/office/officeart/2018/2/layout/IconVerticalSolidList"/>
    <dgm:cxn modelId="{A6351F67-EA75-42EF-B775-36A1D97651F9}" type="presParOf" srcId="{161FFB12-F7C2-44B4-937E-4D5E0A3A37B0}" destId="{B7B81EF8-5157-46B9-BB48-D2CCCF482885}" srcOrd="0" destOrd="0" presId="urn:microsoft.com/office/officeart/2018/2/layout/IconVerticalSolidList"/>
    <dgm:cxn modelId="{45AD6709-1045-457A-8BC4-B132A4CBB125}" type="presParOf" srcId="{161FFB12-F7C2-44B4-937E-4D5E0A3A37B0}" destId="{A7FE1B4E-7C1A-4B61-8351-3D397F88FC7E}" srcOrd="1" destOrd="0" presId="urn:microsoft.com/office/officeart/2018/2/layout/IconVerticalSolidList"/>
    <dgm:cxn modelId="{598C54A9-1D42-4E1D-965A-CE3ABC07DC35}" type="presParOf" srcId="{161FFB12-F7C2-44B4-937E-4D5E0A3A37B0}" destId="{A1830574-430C-4E5C-9661-96816BC301DA}" srcOrd="2" destOrd="0" presId="urn:microsoft.com/office/officeart/2018/2/layout/IconVerticalSolidList"/>
    <dgm:cxn modelId="{825E370E-E9A7-45D9-B81F-D7963D9EEA0D}" type="presParOf" srcId="{161FFB12-F7C2-44B4-937E-4D5E0A3A37B0}" destId="{63342947-ADB2-4EDD-BB78-8684C7A659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AC4323-7157-4518-9BFE-24AC503D514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5C44CD-EBF4-4B95-8F7A-BA73AC05D080}">
      <dgm:prSet/>
      <dgm:spPr/>
      <dgm:t>
        <a:bodyPr/>
        <a:lstStyle/>
        <a:p>
          <a:r>
            <a:rPr lang="es-ES" dirty="0"/>
            <a:t>Se crea una </a:t>
          </a:r>
          <a:r>
            <a:rPr lang="es-ES" dirty="0" err="1"/>
            <a:t>listaCerrado</a:t>
          </a:r>
          <a:r>
            <a:rPr lang="es-ES" dirty="0"/>
            <a:t> para mantener un registro de las casillas que se han explorado y se inicializa con la casilla de origen. </a:t>
          </a:r>
          <a:endParaRPr lang="en-US" dirty="0"/>
        </a:p>
      </dgm:t>
    </dgm:pt>
    <dgm:pt modelId="{AE331D93-0640-4E8F-B9F1-6DB54D09BE46}" type="parTrans" cxnId="{5017D044-8D8D-43D3-8353-4A88F1710E4B}">
      <dgm:prSet/>
      <dgm:spPr/>
      <dgm:t>
        <a:bodyPr/>
        <a:lstStyle/>
        <a:p>
          <a:endParaRPr lang="en-US"/>
        </a:p>
      </dgm:t>
    </dgm:pt>
    <dgm:pt modelId="{D33F897D-A00B-42A9-9821-B566DA7D8FC4}" type="sibTrans" cxnId="{5017D044-8D8D-43D3-8353-4A88F1710E4B}">
      <dgm:prSet/>
      <dgm:spPr/>
      <dgm:t>
        <a:bodyPr/>
        <a:lstStyle/>
        <a:p>
          <a:endParaRPr lang="en-US"/>
        </a:p>
      </dgm:t>
    </dgm:pt>
    <dgm:pt modelId="{0CF1F4E1-7B49-46EA-99A0-8CA8537DC7DE}">
      <dgm:prSet/>
      <dgm:spPr/>
      <dgm:t>
        <a:bodyPr/>
        <a:lstStyle/>
        <a:p>
          <a:r>
            <a:rPr lang="es-ES" dirty="0"/>
            <a:t>Se crea una lista </a:t>
          </a:r>
          <a:r>
            <a:rPr lang="es-ES" dirty="0" err="1"/>
            <a:t>sinSalida</a:t>
          </a:r>
          <a:endParaRPr lang="en-US" dirty="0"/>
        </a:p>
      </dgm:t>
    </dgm:pt>
    <dgm:pt modelId="{71D28368-0FAA-4A5C-8F75-FBAF8BEA45DC}" type="parTrans" cxnId="{CC7F685A-82AC-4D2E-9D71-AAE68905F4C3}">
      <dgm:prSet/>
      <dgm:spPr/>
      <dgm:t>
        <a:bodyPr/>
        <a:lstStyle/>
        <a:p>
          <a:endParaRPr lang="en-US"/>
        </a:p>
      </dgm:t>
    </dgm:pt>
    <dgm:pt modelId="{7391E6C3-0523-4492-ACF4-9887CF172284}" type="sibTrans" cxnId="{CC7F685A-82AC-4D2E-9D71-AAE68905F4C3}">
      <dgm:prSet/>
      <dgm:spPr/>
      <dgm:t>
        <a:bodyPr/>
        <a:lstStyle/>
        <a:p>
          <a:endParaRPr lang="en-US"/>
        </a:p>
      </dgm:t>
    </dgm:pt>
    <dgm:pt modelId="{71F365F9-B027-4213-A5FF-2B614DE764C8}">
      <dgm:prSet/>
      <dgm:spPr/>
      <dgm:t>
        <a:bodyPr/>
        <a:lstStyle/>
        <a:p>
          <a:r>
            <a:rPr lang="es-ES" dirty="0"/>
            <a:t>Se inicializan </a:t>
          </a:r>
          <a:r>
            <a:rPr lang="es-ES" dirty="0" err="1"/>
            <a:t>listaVecinos</a:t>
          </a:r>
          <a:r>
            <a:rPr lang="es-ES" dirty="0"/>
            <a:t> y </a:t>
          </a:r>
          <a:r>
            <a:rPr lang="es-ES" dirty="0" err="1"/>
            <a:t>listaAbierto</a:t>
          </a:r>
          <a:r>
            <a:rPr lang="es-ES" dirty="0"/>
            <a:t> con los vecinos de la casilla de origen. </a:t>
          </a:r>
          <a:endParaRPr lang="en-US" dirty="0"/>
        </a:p>
      </dgm:t>
    </dgm:pt>
    <dgm:pt modelId="{261C99D1-C00E-4FE8-A02E-E7E8A514DFD1}" type="parTrans" cxnId="{EDC58470-C5E3-4343-9DFD-7D11E7DE019E}">
      <dgm:prSet/>
      <dgm:spPr/>
      <dgm:t>
        <a:bodyPr/>
        <a:lstStyle/>
        <a:p>
          <a:endParaRPr lang="en-US"/>
        </a:p>
      </dgm:t>
    </dgm:pt>
    <dgm:pt modelId="{5BF1DF21-EEE8-429D-BCEF-968542E7F6C3}" type="sibTrans" cxnId="{EDC58470-C5E3-4343-9DFD-7D11E7DE019E}">
      <dgm:prSet/>
      <dgm:spPr/>
      <dgm:t>
        <a:bodyPr/>
        <a:lstStyle/>
        <a:p>
          <a:endParaRPr lang="en-US"/>
        </a:p>
      </dgm:t>
    </dgm:pt>
    <dgm:pt modelId="{2FB1379D-6A5C-46B1-A022-184F8CEA4302}">
      <dgm:prSet/>
      <dgm:spPr/>
      <dgm:t>
        <a:bodyPr/>
        <a:lstStyle/>
        <a:p>
          <a:r>
            <a:rPr lang="es-ES" dirty="0"/>
            <a:t>Se calcula el peso de los vecinos.</a:t>
          </a:r>
          <a:endParaRPr lang="en-US" dirty="0"/>
        </a:p>
      </dgm:t>
    </dgm:pt>
    <dgm:pt modelId="{FFCF2209-1581-4C2C-85C0-E936E68B2BC2}" type="parTrans" cxnId="{1B76F7F3-140C-47D4-9066-089203049000}">
      <dgm:prSet/>
      <dgm:spPr/>
      <dgm:t>
        <a:bodyPr/>
        <a:lstStyle/>
        <a:p>
          <a:endParaRPr lang="en-US"/>
        </a:p>
      </dgm:t>
    </dgm:pt>
    <dgm:pt modelId="{5EE070CD-5CA7-4E4E-8D46-C19F683711C8}" type="sibTrans" cxnId="{1B76F7F3-140C-47D4-9066-089203049000}">
      <dgm:prSet/>
      <dgm:spPr/>
      <dgm:t>
        <a:bodyPr/>
        <a:lstStyle/>
        <a:p>
          <a:endParaRPr lang="en-US"/>
        </a:p>
      </dgm:t>
    </dgm:pt>
    <dgm:pt modelId="{C306BFA5-5020-4816-A431-52A39CE3642C}">
      <dgm:prSet/>
      <dgm:spPr/>
      <dgm:t>
        <a:bodyPr/>
        <a:lstStyle/>
        <a:p>
          <a:r>
            <a:rPr lang="es-ES" dirty="0"/>
            <a:t>Mientras la casilla de destino no esté en la lista cerrado. </a:t>
          </a:r>
          <a:endParaRPr lang="en-US" dirty="0"/>
        </a:p>
      </dgm:t>
    </dgm:pt>
    <dgm:pt modelId="{093B2777-DB2B-4F72-982B-2C37074E2E25}" type="parTrans" cxnId="{043EED14-5ED8-40F8-8970-A2F0EB19319A}">
      <dgm:prSet/>
      <dgm:spPr/>
      <dgm:t>
        <a:bodyPr/>
        <a:lstStyle/>
        <a:p>
          <a:endParaRPr lang="en-US"/>
        </a:p>
      </dgm:t>
    </dgm:pt>
    <dgm:pt modelId="{C95AF643-0AD5-40C5-8850-9868AA68A744}" type="sibTrans" cxnId="{043EED14-5ED8-40F8-8970-A2F0EB19319A}">
      <dgm:prSet/>
      <dgm:spPr/>
      <dgm:t>
        <a:bodyPr/>
        <a:lstStyle/>
        <a:p>
          <a:endParaRPr lang="en-US"/>
        </a:p>
      </dgm:t>
    </dgm:pt>
    <dgm:pt modelId="{7982E65C-9976-4236-B988-E9DE46A223B1}">
      <dgm:prSet/>
      <dgm:spPr/>
      <dgm:t>
        <a:bodyPr/>
        <a:lstStyle/>
        <a:p>
          <a:r>
            <a:rPr lang="es-ES" dirty="0"/>
            <a:t>Buscar el vecino con el valor F mínimo y lo agrega a la lista cerrado.</a:t>
          </a:r>
          <a:endParaRPr lang="en-US" dirty="0"/>
        </a:p>
      </dgm:t>
    </dgm:pt>
    <dgm:pt modelId="{BD820F58-EA1E-4D76-803A-69CB90815068}" type="parTrans" cxnId="{C677E9C9-48BE-4286-8049-AB8B29A2E8C8}">
      <dgm:prSet/>
      <dgm:spPr/>
      <dgm:t>
        <a:bodyPr/>
        <a:lstStyle/>
        <a:p>
          <a:endParaRPr lang="en-US"/>
        </a:p>
      </dgm:t>
    </dgm:pt>
    <dgm:pt modelId="{93B9B1E3-FA97-4950-8EED-A21ACEBE0C62}" type="sibTrans" cxnId="{C677E9C9-48BE-4286-8049-AB8B29A2E8C8}">
      <dgm:prSet/>
      <dgm:spPr/>
      <dgm:t>
        <a:bodyPr/>
        <a:lstStyle/>
        <a:p>
          <a:endParaRPr lang="en-US"/>
        </a:p>
      </dgm:t>
    </dgm:pt>
    <dgm:pt modelId="{24ADA3F4-3C6B-4125-A317-D232AA6C1978}">
      <dgm:prSet/>
      <dgm:spPr/>
      <dgm:t>
        <a:bodyPr/>
        <a:lstStyle/>
        <a:p>
          <a:r>
            <a:rPr lang="es-ES" dirty="0"/>
            <a:t>Si no se encuentra un vecino válido en vecinos, se coloca a la casilla como </a:t>
          </a:r>
          <a:r>
            <a:rPr lang="es-ES" dirty="0" err="1"/>
            <a:t>sinSalida</a:t>
          </a:r>
          <a:endParaRPr lang="en-US" dirty="0"/>
        </a:p>
      </dgm:t>
    </dgm:pt>
    <dgm:pt modelId="{CA82928B-2169-436A-B36E-0D5C71CA76C6}" type="parTrans" cxnId="{07888DC0-6DBB-4002-91DB-09CDF6604BDC}">
      <dgm:prSet/>
      <dgm:spPr/>
      <dgm:t>
        <a:bodyPr/>
        <a:lstStyle/>
        <a:p>
          <a:endParaRPr lang="en-US"/>
        </a:p>
      </dgm:t>
    </dgm:pt>
    <dgm:pt modelId="{E7F53130-2BA1-41EC-A9F0-92A4AA2F9AA9}" type="sibTrans" cxnId="{07888DC0-6DBB-4002-91DB-09CDF6604BDC}">
      <dgm:prSet/>
      <dgm:spPr/>
      <dgm:t>
        <a:bodyPr/>
        <a:lstStyle/>
        <a:p>
          <a:endParaRPr lang="en-US"/>
        </a:p>
      </dgm:t>
    </dgm:pt>
    <dgm:pt modelId="{3524BF7E-265A-4CCD-AAEB-D524934BD0F8}">
      <dgm:prSet/>
      <dgm:spPr/>
      <dgm:t>
        <a:bodyPr/>
        <a:lstStyle/>
        <a:p>
          <a:r>
            <a:rPr lang="es-ES" dirty="0"/>
            <a:t>Una vez que se encuentra la casilla de destino en cerrado, se genera el camino. </a:t>
          </a:r>
          <a:endParaRPr lang="en-US" dirty="0"/>
        </a:p>
      </dgm:t>
    </dgm:pt>
    <dgm:pt modelId="{26FE201D-802B-4675-846F-84DDE20A04E8}" type="parTrans" cxnId="{993088EE-42A2-4BEE-8735-101BBBD0596C}">
      <dgm:prSet/>
      <dgm:spPr/>
      <dgm:t>
        <a:bodyPr/>
        <a:lstStyle/>
        <a:p>
          <a:endParaRPr lang="en-US"/>
        </a:p>
      </dgm:t>
    </dgm:pt>
    <dgm:pt modelId="{290C10BE-4E16-4DCD-B2BF-669684276EC2}" type="sibTrans" cxnId="{993088EE-42A2-4BEE-8735-101BBBD0596C}">
      <dgm:prSet/>
      <dgm:spPr/>
      <dgm:t>
        <a:bodyPr/>
        <a:lstStyle/>
        <a:p>
          <a:endParaRPr lang="en-US"/>
        </a:p>
      </dgm:t>
    </dgm:pt>
    <dgm:pt modelId="{99444A4B-A722-4523-92D2-F1F354EE61FF}" type="pres">
      <dgm:prSet presAssocID="{40AC4323-7157-4518-9BFE-24AC503D514D}" presName="Name0" presStyleCnt="0">
        <dgm:presLayoutVars>
          <dgm:dir/>
          <dgm:resizeHandles val="exact"/>
        </dgm:presLayoutVars>
      </dgm:prSet>
      <dgm:spPr/>
    </dgm:pt>
    <dgm:pt modelId="{5D831626-22C6-4BC7-BF68-442CD67D9147}" type="pres">
      <dgm:prSet presAssocID="{135C44CD-EBF4-4B95-8F7A-BA73AC05D080}" presName="node" presStyleLbl="node1" presStyleIdx="0" presStyleCnt="8">
        <dgm:presLayoutVars>
          <dgm:bulletEnabled val="1"/>
        </dgm:presLayoutVars>
      </dgm:prSet>
      <dgm:spPr/>
    </dgm:pt>
    <dgm:pt modelId="{3E741D07-C726-43C5-A56E-014F68E01091}" type="pres">
      <dgm:prSet presAssocID="{D33F897D-A00B-42A9-9821-B566DA7D8FC4}" presName="sibTrans" presStyleLbl="sibTrans1D1" presStyleIdx="0" presStyleCnt="7"/>
      <dgm:spPr/>
    </dgm:pt>
    <dgm:pt modelId="{A1452D28-B53F-4AAD-9ABE-E18A0DCC6F51}" type="pres">
      <dgm:prSet presAssocID="{D33F897D-A00B-42A9-9821-B566DA7D8FC4}" presName="connectorText" presStyleLbl="sibTrans1D1" presStyleIdx="0" presStyleCnt="7"/>
      <dgm:spPr/>
    </dgm:pt>
    <dgm:pt modelId="{C39A7D16-5F3A-4683-9352-CBD1EB3EF0EB}" type="pres">
      <dgm:prSet presAssocID="{0CF1F4E1-7B49-46EA-99A0-8CA8537DC7DE}" presName="node" presStyleLbl="node1" presStyleIdx="1" presStyleCnt="8">
        <dgm:presLayoutVars>
          <dgm:bulletEnabled val="1"/>
        </dgm:presLayoutVars>
      </dgm:prSet>
      <dgm:spPr/>
    </dgm:pt>
    <dgm:pt modelId="{36DBD99E-D7E9-4A1A-8482-C53DECFEA8AD}" type="pres">
      <dgm:prSet presAssocID="{7391E6C3-0523-4492-ACF4-9887CF172284}" presName="sibTrans" presStyleLbl="sibTrans1D1" presStyleIdx="1" presStyleCnt="7"/>
      <dgm:spPr/>
    </dgm:pt>
    <dgm:pt modelId="{E45468E7-7935-4F95-AFFA-B68285C98E62}" type="pres">
      <dgm:prSet presAssocID="{7391E6C3-0523-4492-ACF4-9887CF172284}" presName="connectorText" presStyleLbl="sibTrans1D1" presStyleIdx="1" presStyleCnt="7"/>
      <dgm:spPr/>
    </dgm:pt>
    <dgm:pt modelId="{FEE99762-A1B7-409A-A90B-ADFE8D45AFCA}" type="pres">
      <dgm:prSet presAssocID="{71F365F9-B027-4213-A5FF-2B614DE764C8}" presName="node" presStyleLbl="node1" presStyleIdx="2" presStyleCnt="8">
        <dgm:presLayoutVars>
          <dgm:bulletEnabled val="1"/>
        </dgm:presLayoutVars>
      </dgm:prSet>
      <dgm:spPr/>
    </dgm:pt>
    <dgm:pt modelId="{62B90581-848D-4D3E-AE9E-CAE7170B477F}" type="pres">
      <dgm:prSet presAssocID="{5BF1DF21-EEE8-429D-BCEF-968542E7F6C3}" presName="sibTrans" presStyleLbl="sibTrans1D1" presStyleIdx="2" presStyleCnt="7"/>
      <dgm:spPr/>
    </dgm:pt>
    <dgm:pt modelId="{493E2600-FC6C-41AD-BBF7-69DFA0DAF40D}" type="pres">
      <dgm:prSet presAssocID="{5BF1DF21-EEE8-429D-BCEF-968542E7F6C3}" presName="connectorText" presStyleLbl="sibTrans1D1" presStyleIdx="2" presStyleCnt="7"/>
      <dgm:spPr/>
    </dgm:pt>
    <dgm:pt modelId="{118B9D79-8942-48F8-9017-29F6A5AACA58}" type="pres">
      <dgm:prSet presAssocID="{2FB1379D-6A5C-46B1-A022-184F8CEA4302}" presName="node" presStyleLbl="node1" presStyleIdx="3" presStyleCnt="8">
        <dgm:presLayoutVars>
          <dgm:bulletEnabled val="1"/>
        </dgm:presLayoutVars>
      </dgm:prSet>
      <dgm:spPr/>
    </dgm:pt>
    <dgm:pt modelId="{AE2C8011-9EDB-4C66-B3F6-858C926135CF}" type="pres">
      <dgm:prSet presAssocID="{5EE070CD-5CA7-4E4E-8D46-C19F683711C8}" presName="sibTrans" presStyleLbl="sibTrans1D1" presStyleIdx="3" presStyleCnt="7"/>
      <dgm:spPr/>
    </dgm:pt>
    <dgm:pt modelId="{79084606-B07F-4774-BE29-0926107BA1B4}" type="pres">
      <dgm:prSet presAssocID="{5EE070CD-5CA7-4E4E-8D46-C19F683711C8}" presName="connectorText" presStyleLbl="sibTrans1D1" presStyleIdx="3" presStyleCnt="7"/>
      <dgm:spPr/>
    </dgm:pt>
    <dgm:pt modelId="{5676FCA6-6829-4E9F-B026-55328BACFF52}" type="pres">
      <dgm:prSet presAssocID="{C306BFA5-5020-4816-A431-52A39CE3642C}" presName="node" presStyleLbl="node1" presStyleIdx="4" presStyleCnt="8">
        <dgm:presLayoutVars>
          <dgm:bulletEnabled val="1"/>
        </dgm:presLayoutVars>
      </dgm:prSet>
      <dgm:spPr/>
    </dgm:pt>
    <dgm:pt modelId="{1738FE6A-35FE-4114-8809-5AE1F888E1E7}" type="pres">
      <dgm:prSet presAssocID="{C95AF643-0AD5-40C5-8850-9868AA68A744}" presName="sibTrans" presStyleLbl="sibTrans1D1" presStyleIdx="4" presStyleCnt="7"/>
      <dgm:spPr/>
    </dgm:pt>
    <dgm:pt modelId="{241919E8-274A-4D9E-94C1-CDDE2FE2A61D}" type="pres">
      <dgm:prSet presAssocID="{C95AF643-0AD5-40C5-8850-9868AA68A744}" presName="connectorText" presStyleLbl="sibTrans1D1" presStyleIdx="4" presStyleCnt="7"/>
      <dgm:spPr/>
    </dgm:pt>
    <dgm:pt modelId="{1B60D0A4-295C-4E03-BC56-0CA98ADC28C5}" type="pres">
      <dgm:prSet presAssocID="{7982E65C-9976-4236-B988-E9DE46A223B1}" presName="node" presStyleLbl="node1" presStyleIdx="5" presStyleCnt="8">
        <dgm:presLayoutVars>
          <dgm:bulletEnabled val="1"/>
        </dgm:presLayoutVars>
      </dgm:prSet>
      <dgm:spPr/>
    </dgm:pt>
    <dgm:pt modelId="{E558AE28-6150-4B3D-8067-5083C074726D}" type="pres">
      <dgm:prSet presAssocID="{93B9B1E3-FA97-4950-8EED-A21ACEBE0C62}" presName="sibTrans" presStyleLbl="sibTrans1D1" presStyleIdx="5" presStyleCnt="7"/>
      <dgm:spPr/>
    </dgm:pt>
    <dgm:pt modelId="{C0C69A3C-934D-4FB0-A556-12C344B473A1}" type="pres">
      <dgm:prSet presAssocID="{93B9B1E3-FA97-4950-8EED-A21ACEBE0C62}" presName="connectorText" presStyleLbl="sibTrans1D1" presStyleIdx="5" presStyleCnt="7"/>
      <dgm:spPr/>
    </dgm:pt>
    <dgm:pt modelId="{EC0F0D84-F7AB-4150-9F9A-AD3EE369D3CA}" type="pres">
      <dgm:prSet presAssocID="{24ADA3F4-3C6B-4125-A317-D232AA6C1978}" presName="node" presStyleLbl="node1" presStyleIdx="6" presStyleCnt="8">
        <dgm:presLayoutVars>
          <dgm:bulletEnabled val="1"/>
        </dgm:presLayoutVars>
      </dgm:prSet>
      <dgm:spPr/>
    </dgm:pt>
    <dgm:pt modelId="{B724C9CB-0876-4E04-B62C-14730A20EAB7}" type="pres">
      <dgm:prSet presAssocID="{E7F53130-2BA1-41EC-A9F0-92A4AA2F9AA9}" presName="sibTrans" presStyleLbl="sibTrans1D1" presStyleIdx="6" presStyleCnt="7"/>
      <dgm:spPr/>
    </dgm:pt>
    <dgm:pt modelId="{7862C1A5-5E71-4014-96CD-6FF7B8F80465}" type="pres">
      <dgm:prSet presAssocID="{E7F53130-2BA1-41EC-A9F0-92A4AA2F9AA9}" presName="connectorText" presStyleLbl="sibTrans1D1" presStyleIdx="6" presStyleCnt="7"/>
      <dgm:spPr/>
    </dgm:pt>
    <dgm:pt modelId="{3E84BAD1-F307-47C0-8ED5-A7FAA6886B44}" type="pres">
      <dgm:prSet presAssocID="{3524BF7E-265A-4CCD-AAEB-D524934BD0F8}" presName="node" presStyleLbl="node1" presStyleIdx="7" presStyleCnt="8">
        <dgm:presLayoutVars>
          <dgm:bulletEnabled val="1"/>
        </dgm:presLayoutVars>
      </dgm:prSet>
      <dgm:spPr/>
    </dgm:pt>
  </dgm:ptLst>
  <dgm:cxnLst>
    <dgm:cxn modelId="{043EED14-5ED8-40F8-8970-A2F0EB19319A}" srcId="{40AC4323-7157-4518-9BFE-24AC503D514D}" destId="{C306BFA5-5020-4816-A431-52A39CE3642C}" srcOrd="4" destOrd="0" parTransId="{093B2777-DB2B-4F72-982B-2C37074E2E25}" sibTransId="{C95AF643-0AD5-40C5-8850-9868AA68A744}"/>
    <dgm:cxn modelId="{48F9CC39-26BB-4750-9C9A-41B4C2406942}" type="presOf" srcId="{7391E6C3-0523-4492-ACF4-9887CF172284}" destId="{E45468E7-7935-4F95-AFFA-B68285C98E62}" srcOrd="1" destOrd="0" presId="urn:microsoft.com/office/officeart/2016/7/layout/RepeatingBendingProcessNew"/>
    <dgm:cxn modelId="{37C76B5D-9B9A-4DE8-9224-730F783D51F4}" type="presOf" srcId="{E7F53130-2BA1-41EC-A9F0-92A4AA2F9AA9}" destId="{7862C1A5-5E71-4014-96CD-6FF7B8F80465}" srcOrd="1" destOrd="0" presId="urn:microsoft.com/office/officeart/2016/7/layout/RepeatingBendingProcessNew"/>
    <dgm:cxn modelId="{386CCB5E-65EA-4CD5-80CA-BE7C8BF45FB4}" type="presOf" srcId="{7391E6C3-0523-4492-ACF4-9887CF172284}" destId="{36DBD99E-D7E9-4A1A-8482-C53DECFEA8AD}" srcOrd="0" destOrd="0" presId="urn:microsoft.com/office/officeart/2016/7/layout/RepeatingBendingProcessNew"/>
    <dgm:cxn modelId="{E185985F-AF3E-4A28-8E6A-B2CAADA60B41}" type="presOf" srcId="{24ADA3F4-3C6B-4125-A317-D232AA6C1978}" destId="{EC0F0D84-F7AB-4150-9F9A-AD3EE369D3CA}" srcOrd="0" destOrd="0" presId="urn:microsoft.com/office/officeart/2016/7/layout/RepeatingBendingProcessNew"/>
    <dgm:cxn modelId="{5017D044-8D8D-43D3-8353-4A88F1710E4B}" srcId="{40AC4323-7157-4518-9BFE-24AC503D514D}" destId="{135C44CD-EBF4-4B95-8F7A-BA73AC05D080}" srcOrd="0" destOrd="0" parTransId="{AE331D93-0640-4E8F-B9F1-6DB54D09BE46}" sibTransId="{D33F897D-A00B-42A9-9821-B566DA7D8FC4}"/>
    <dgm:cxn modelId="{2ED80847-12DA-4E58-97EE-35B80B9DA213}" type="presOf" srcId="{2FB1379D-6A5C-46B1-A022-184F8CEA4302}" destId="{118B9D79-8942-48F8-9017-29F6A5AACA58}" srcOrd="0" destOrd="0" presId="urn:microsoft.com/office/officeart/2016/7/layout/RepeatingBendingProcessNew"/>
    <dgm:cxn modelId="{CA7BCB6F-4D59-41B9-AF23-4DEB98C63DBA}" type="presOf" srcId="{D33F897D-A00B-42A9-9821-B566DA7D8FC4}" destId="{A1452D28-B53F-4AAD-9ABE-E18A0DCC6F51}" srcOrd="1" destOrd="0" presId="urn:microsoft.com/office/officeart/2016/7/layout/RepeatingBendingProcessNew"/>
    <dgm:cxn modelId="{EDC58470-C5E3-4343-9DFD-7D11E7DE019E}" srcId="{40AC4323-7157-4518-9BFE-24AC503D514D}" destId="{71F365F9-B027-4213-A5FF-2B614DE764C8}" srcOrd="2" destOrd="0" parTransId="{261C99D1-C00E-4FE8-A02E-E7E8A514DFD1}" sibTransId="{5BF1DF21-EEE8-429D-BCEF-968542E7F6C3}"/>
    <dgm:cxn modelId="{EBCB8772-2232-4A93-959B-04ED848996FF}" type="presOf" srcId="{5BF1DF21-EEE8-429D-BCEF-968542E7F6C3}" destId="{493E2600-FC6C-41AD-BBF7-69DFA0DAF40D}" srcOrd="1" destOrd="0" presId="urn:microsoft.com/office/officeart/2016/7/layout/RepeatingBendingProcessNew"/>
    <dgm:cxn modelId="{A7310E73-F9F4-43AB-82C6-1FE14E4EA6C9}" type="presOf" srcId="{93B9B1E3-FA97-4950-8EED-A21ACEBE0C62}" destId="{E558AE28-6150-4B3D-8067-5083C074726D}" srcOrd="0" destOrd="0" presId="urn:microsoft.com/office/officeart/2016/7/layout/RepeatingBendingProcessNew"/>
    <dgm:cxn modelId="{CC7F685A-82AC-4D2E-9D71-AAE68905F4C3}" srcId="{40AC4323-7157-4518-9BFE-24AC503D514D}" destId="{0CF1F4E1-7B49-46EA-99A0-8CA8537DC7DE}" srcOrd="1" destOrd="0" parTransId="{71D28368-0FAA-4A5C-8F75-FBAF8BEA45DC}" sibTransId="{7391E6C3-0523-4492-ACF4-9887CF172284}"/>
    <dgm:cxn modelId="{215B997E-A635-43B9-8B28-CDAD90C7A489}" type="presOf" srcId="{40AC4323-7157-4518-9BFE-24AC503D514D}" destId="{99444A4B-A722-4523-92D2-F1F354EE61FF}" srcOrd="0" destOrd="0" presId="urn:microsoft.com/office/officeart/2016/7/layout/RepeatingBendingProcessNew"/>
    <dgm:cxn modelId="{26783D88-E7AC-4FBB-8A32-0D162478E208}" type="presOf" srcId="{0CF1F4E1-7B49-46EA-99A0-8CA8537DC7DE}" destId="{C39A7D16-5F3A-4683-9352-CBD1EB3EF0EB}" srcOrd="0" destOrd="0" presId="urn:microsoft.com/office/officeart/2016/7/layout/RepeatingBendingProcessNew"/>
    <dgm:cxn modelId="{B3D46C89-3833-41FE-ACC0-DE3BE39FC9C5}" type="presOf" srcId="{71F365F9-B027-4213-A5FF-2B614DE764C8}" destId="{FEE99762-A1B7-409A-A90B-ADFE8D45AFCA}" srcOrd="0" destOrd="0" presId="urn:microsoft.com/office/officeart/2016/7/layout/RepeatingBendingProcessNew"/>
    <dgm:cxn modelId="{77908E9D-09C0-4334-850F-4EF55BF62B1E}" type="presOf" srcId="{3524BF7E-265A-4CCD-AAEB-D524934BD0F8}" destId="{3E84BAD1-F307-47C0-8ED5-A7FAA6886B44}" srcOrd="0" destOrd="0" presId="urn:microsoft.com/office/officeart/2016/7/layout/RepeatingBendingProcessNew"/>
    <dgm:cxn modelId="{2C493D9F-0847-4445-A7ED-0195F6D5F4A1}" type="presOf" srcId="{C306BFA5-5020-4816-A431-52A39CE3642C}" destId="{5676FCA6-6829-4E9F-B026-55328BACFF52}" srcOrd="0" destOrd="0" presId="urn:microsoft.com/office/officeart/2016/7/layout/RepeatingBendingProcessNew"/>
    <dgm:cxn modelId="{AA7D36A6-6E23-4673-8D6C-27612E56DE30}" type="presOf" srcId="{5EE070CD-5CA7-4E4E-8D46-C19F683711C8}" destId="{79084606-B07F-4774-BE29-0926107BA1B4}" srcOrd="1" destOrd="0" presId="urn:microsoft.com/office/officeart/2016/7/layout/RepeatingBendingProcessNew"/>
    <dgm:cxn modelId="{BE1B68A9-DBF8-4F4D-8594-248493E33F44}" type="presOf" srcId="{135C44CD-EBF4-4B95-8F7A-BA73AC05D080}" destId="{5D831626-22C6-4BC7-BF68-442CD67D9147}" srcOrd="0" destOrd="0" presId="urn:microsoft.com/office/officeart/2016/7/layout/RepeatingBendingProcessNew"/>
    <dgm:cxn modelId="{95AEEDAF-1ADB-4437-A05A-AD39E1EB2469}" type="presOf" srcId="{5BF1DF21-EEE8-429D-BCEF-968542E7F6C3}" destId="{62B90581-848D-4D3E-AE9E-CAE7170B477F}" srcOrd="0" destOrd="0" presId="urn:microsoft.com/office/officeart/2016/7/layout/RepeatingBendingProcessNew"/>
    <dgm:cxn modelId="{07888DC0-6DBB-4002-91DB-09CDF6604BDC}" srcId="{40AC4323-7157-4518-9BFE-24AC503D514D}" destId="{24ADA3F4-3C6B-4125-A317-D232AA6C1978}" srcOrd="6" destOrd="0" parTransId="{CA82928B-2169-436A-B36E-0D5C71CA76C6}" sibTransId="{E7F53130-2BA1-41EC-A9F0-92A4AA2F9AA9}"/>
    <dgm:cxn modelId="{A1B499C0-079C-456B-8DD4-E43231FCF02D}" type="presOf" srcId="{E7F53130-2BA1-41EC-A9F0-92A4AA2F9AA9}" destId="{B724C9CB-0876-4E04-B62C-14730A20EAB7}" srcOrd="0" destOrd="0" presId="urn:microsoft.com/office/officeart/2016/7/layout/RepeatingBendingProcessNew"/>
    <dgm:cxn modelId="{C677E9C9-48BE-4286-8049-AB8B29A2E8C8}" srcId="{40AC4323-7157-4518-9BFE-24AC503D514D}" destId="{7982E65C-9976-4236-B988-E9DE46A223B1}" srcOrd="5" destOrd="0" parTransId="{BD820F58-EA1E-4D76-803A-69CB90815068}" sibTransId="{93B9B1E3-FA97-4950-8EED-A21ACEBE0C62}"/>
    <dgm:cxn modelId="{951E8FCE-83C2-4ADA-81FB-7CE932F17363}" type="presOf" srcId="{93B9B1E3-FA97-4950-8EED-A21ACEBE0C62}" destId="{C0C69A3C-934D-4FB0-A556-12C344B473A1}" srcOrd="1" destOrd="0" presId="urn:microsoft.com/office/officeart/2016/7/layout/RepeatingBendingProcessNew"/>
    <dgm:cxn modelId="{AADFB0D3-86E8-468B-8375-9B0E653F4E1A}" type="presOf" srcId="{7982E65C-9976-4236-B988-E9DE46A223B1}" destId="{1B60D0A4-295C-4E03-BC56-0CA98ADC28C5}" srcOrd="0" destOrd="0" presId="urn:microsoft.com/office/officeart/2016/7/layout/RepeatingBendingProcessNew"/>
    <dgm:cxn modelId="{997C88D7-A2AD-4C70-A149-0D2418A55525}" type="presOf" srcId="{5EE070CD-5CA7-4E4E-8D46-C19F683711C8}" destId="{AE2C8011-9EDB-4C66-B3F6-858C926135CF}" srcOrd="0" destOrd="0" presId="urn:microsoft.com/office/officeart/2016/7/layout/RepeatingBendingProcessNew"/>
    <dgm:cxn modelId="{60D31BDD-3F4E-42EA-8B1B-2110B19F547E}" type="presOf" srcId="{C95AF643-0AD5-40C5-8850-9868AA68A744}" destId="{1738FE6A-35FE-4114-8809-5AE1F888E1E7}" srcOrd="0" destOrd="0" presId="urn:microsoft.com/office/officeart/2016/7/layout/RepeatingBendingProcessNew"/>
    <dgm:cxn modelId="{233867EA-EC85-4698-95F4-BA424C391447}" type="presOf" srcId="{D33F897D-A00B-42A9-9821-B566DA7D8FC4}" destId="{3E741D07-C726-43C5-A56E-014F68E01091}" srcOrd="0" destOrd="0" presId="urn:microsoft.com/office/officeart/2016/7/layout/RepeatingBendingProcessNew"/>
    <dgm:cxn modelId="{993088EE-42A2-4BEE-8735-101BBBD0596C}" srcId="{40AC4323-7157-4518-9BFE-24AC503D514D}" destId="{3524BF7E-265A-4CCD-AAEB-D524934BD0F8}" srcOrd="7" destOrd="0" parTransId="{26FE201D-802B-4675-846F-84DDE20A04E8}" sibTransId="{290C10BE-4E16-4DCD-B2BF-669684276EC2}"/>
    <dgm:cxn modelId="{59389AEE-F33D-45A4-A1AA-4B35F65494C6}" type="presOf" srcId="{C95AF643-0AD5-40C5-8850-9868AA68A744}" destId="{241919E8-274A-4D9E-94C1-CDDE2FE2A61D}" srcOrd="1" destOrd="0" presId="urn:microsoft.com/office/officeart/2016/7/layout/RepeatingBendingProcessNew"/>
    <dgm:cxn modelId="{1B76F7F3-140C-47D4-9066-089203049000}" srcId="{40AC4323-7157-4518-9BFE-24AC503D514D}" destId="{2FB1379D-6A5C-46B1-A022-184F8CEA4302}" srcOrd="3" destOrd="0" parTransId="{FFCF2209-1581-4C2C-85C0-E936E68B2BC2}" sibTransId="{5EE070CD-5CA7-4E4E-8D46-C19F683711C8}"/>
    <dgm:cxn modelId="{9F0BB5BE-EBE7-4D40-8680-529BFFB38BC5}" type="presParOf" srcId="{99444A4B-A722-4523-92D2-F1F354EE61FF}" destId="{5D831626-22C6-4BC7-BF68-442CD67D9147}" srcOrd="0" destOrd="0" presId="urn:microsoft.com/office/officeart/2016/7/layout/RepeatingBendingProcessNew"/>
    <dgm:cxn modelId="{EC4C5683-F4EA-49D9-B28F-67EF370FD5F9}" type="presParOf" srcId="{99444A4B-A722-4523-92D2-F1F354EE61FF}" destId="{3E741D07-C726-43C5-A56E-014F68E01091}" srcOrd="1" destOrd="0" presId="urn:microsoft.com/office/officeart/2016/7/layout/RepeatingBendingProcessNew"/>
    <dgm:cxn modelId="{3C76D6F7-7A90-425D-9F87-644BB8A79D8A}" type="presParOf" srcId="{3E741D07-C726-43C5-A56E-014F68E01091}" destId="{A1452D28-B53F-4AAD-9ABE-E18A0DCC6F51}" srcOrd="0" destOrd="0" presId="urn:microsoft.com/office/officeart/2016/7/layout/RepeatingBendingProcessNew"/>
    <dgm:cxn modelId="{90511605-E2E6-448C-AE81-C9049AFF2630}" type="presParOf" srcId="{99444A4B-A722-4523-92D2-F1F354EE61FF}" destId="{C39A7D16-5F3A-4683-9352-CBD1EB3EF0EB}" srcOrd="2" destOrd="0" presId="urn:microsoft.com/office/officeart/2016/7/layout/RepeatingBendingProcessNew"/>
    <dgm:cxn modelId="{F80C78A0-FC87-47D7-8A96-AAC91A17E9FA}" type="presParOf" srcId="{99444A4B-A722-4523-92D2-F1F354EE61FF}" destId="{36DBD99E-D7E9-4A1A-8482-C53DECFEA8AD}" srcOrd="3" destOrd="0" presId="urn:microsoft.com/office/officeart/2016/7/layout/RepeatingBendingProcessNew"/>
    <dgm:cxn modelId="{09A8C7D9-AC6A-4698-9ACD-E066D0A9E8E6}" type="presParOf" srcId="{36DBD99E-D7E9-4A1A-8482-C53DECFEA8AD}" destId="{E45468E7-7935-4F95-AFFA-B68285C98E62}" srcOrd="0" destOrd="0" presId="urn:microsoft.com/office/officeart/2016/7/layout/RepeatingBendingProcessNew"/>
    <dgm:cxn modelId="{26861CB6-3E91-4C4E-B4F6-BCBD24C98EB5}" type="presParOf" srcId="{99444A4B-A722-4523-92D2-F1F354EE61FF}" destId="{FEE99762-A1B7-409A-A90B-ADFE8D45AFCA}" srcOrd="4" destOrd="0" presId="urn:microsoft.com/office/officeart/2016/7/layout/RepeatingBendingProcessNew"/>
    <dgm:cxn modelId="{40D2806D-A935-45F5-B0DB-1E8A6397EF59}" type="presParOf" srcId="{99444A4B-A722-4523-92D2-F1F354EE61FF}" destId="{62B90581-848D-4D3E-AE9E-CAE7170B477F}" srcOrd="5" destOrd="0" presId="urn:microsoft.com/office/officeart/2016/7/layout/RepeatingBendingProcessNew"/>
    <dgm:cxn modelId="{8B3FA49E-2253-4525-9B24-0714A3D5DA8C}" type="presParOf" srcId="{62B90581-848D-4D3E-AE9E-CAE7170B477F}" destId="{493E2600-FC6C-41AD-BBF7-69DFA0DAF40D}" srcOrd="0" destOrd="0" presId="urn:microsoft.com/office/officeart/2016/7/layout/RepeatingBendingProcessNew"/>
    <dgm:cxn modelId="{D1486872-21F0-4EF2-AC7A-E8B2840A01B1}" type="presParOf" srcId="{99444A4B-A722-4523-92D2-F1F354EE61FF}" destId="{118B9D79-8942-48F8-9017-29F6A5AACA58}" srcOrd="6" destOrd="0" presId="urn:microsoft.com/office/officeart/2016/7/layout/RepeatingBendingProcessNew"/>
    <dgm:cxn modelId="{2308D4EB-7530-4083-89DE-D213B2C3DB19}" type="presParOf" srcId="{99444A4B-A722-4523-92D2-F1F354EE61FF}" destId="{AE2C8011-9EDB-4C66-B3F6-858C926135CF}" srcOrd="7" destOrd="0" presId="urn:microsoft.com/office/officeart/2016/7/layout/RepeatingBendingProcessNew"/>
    <dgm:cxn modelId="{F4CE2B76-E90B-461C-858B-F6A556E2CEB8}" type="presParOf" srcId="{AE2C8011-9EDB-4C66-B3F6-858C926135CF}" destId="{79084606-B07F-4774-BE29-0926107BA1B4}" srcOrd="0" destOrd="0" presId="urn:microsoft.com/office/officeart/2016/7/layout/RepeatingBendingProcessNew"/>
    <dgm:cxn modelId="{64DDAE6E-7E0E-4791-AC01-65363C187516}" type="presParOf" srcId="{99444A4B-A722-4523-92D2-F1F354EE61FF}" destId="{5676FCA6-6829-4E9F-B026-55328BACFF52}" srcOrd="8" destOrd="0" presId="urn:microsoft.com/office/officeart/2016/7/layout/RepeatingBendingProcessNew"/>
    <dgm:cxn modelId="{7FAC39BE-1667-4A80-A01C-04AD871DAD69}" type="presParOf" srcId="{99444A4B-A722-4523-92D2-F1F354EE61FF}" destId="{1738FE6A-35FE-4114-8809-5AE1F888E1E7}" srcOrd="9" destOrd="0" presId="urn:microsoft.com/office/officeart/2016/7/layout/RepeatingBendingProcessNew"/>
    <dgm:cxn modelId="{10C3ECF8-1764-4EFB-801C-F465A606F610}" type="presParOf" srcId="{1738FE6A-35FE-4114-8809-5AE1F888E1E7}" destId="{241919E8-274A-4D9E-94C1-CDDE2FE2A61D}" srcOrd="0" destOrd="0" presId="urn:microsoft.com/office/officeart/2016/7/layout/RepeatingBendingProcessNew"/>
    <dgm:cxn modelId="{25CF93D9-AF4C-4809-88C3-B64EA0E22851}" type="presParOf" srcId="{99444A4B-A722-4523-92D2-F1F354EE61FF}" destId="{1B60D0A4-295C-4E03-BC56-0CA98ADC28C5}" srcOrd="10" destOrd="0" presId="urn:microsoft.com/office/officeart/2016/7/layout/RepeatingBendingProcessNew"/>
    <dgm:cxn modelId="{5D24ABA7-1524-4DAA-814B-9943466584F9}" type="presParOf" srcId="{99444A4B-A722-4523-92D2-F1F354EE61FF}" destId="{E558AE28-6150-4B3D-8067-5083C074726D}" srcOrd="11" destOrd="0" presId="urn:microsoft.com/office/officeart/2016/7/layout/RepeatingBendingProcessNew"/>
    <dgm:cxn modelId="{E9D67251-FD26-4342-A386-02B732B7466E}" type="presParOf" srcId="{E558AE28-6150-4B3D-8067-5083C074726D}" destId="{C0C69A3C-934D-4FB0-A556-12C344B473A1}" srcOrd="0" destOrd="0" presId="urn:microsoft.com/office/officeart/2016/7/layout/RepeatingBendingProcessNew"/>
    <dgm:cxn modelId="{F378D74C-69A5-470F-B153-570D55F0D268}" type="presParOf" srcId="{99444A4B-A722-4523-92D2-F1F354EE61FF}" destId="{EC0F0D84-F7AB-4150-9F9A-AD3EE369D3CA}" srcOrd="12" destOrd="0" presId="urn:microsoft.com/office/officeart/2016/7/layout/RepeatingBendingProcessNew"/>
    <dgm:cxn modelId="{4757960A-6CFE-4C3D-9D9B-EA6FB8D6D4AE}" type="presParOf" srcId="{99444A4B-A722-4523-92D2-F1F354EE61FF}" destId="{B724C9CB-0876-4E04-B62C-14730A20EAB7}" srcOrd="13" destOrd="0" presId="urn:microsoft.com/office/officeart/2016/7/layout/RepeatingBendingProcessNew"/>
    <dgm:cxn modelId="{1D911FC7-83B3-4C6A-8153-CD552F758515}" type="presParOf" srcId="{B724C9CB-0876-4E04-B62C-14730A20EAB7}" destId="{7862C1A5-5E71-4014-96CD-6FF7B8F80465}" srcOrd="0" destOrd="0" presId="urn:microsoft.com/office/officeart/2016/7/layout/RepeatingBendingProcessNew"/>
    <dgm:cxn modelId="{0ABD8BF5-87FB-407C-90B0-6B213DE9D33A}" type="presParOf" srcId="{99444A4B-A722-4523-92D2-F1F354EE61FF}" destId="{3E84BAD1-F307-47C0-8ED5-A7FAA6886B44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9D0FB-EB3A-4A85-872E-DC57533F6ADC}">
      <dsp:nvSpPr>
        <dsp:cNvPr id="0" name=""/>
        <dsp:cNvSpPr/>
      </dsp:nvSpPr>
      <dsp:spPr>
        <a:xfrm>
          <a:off x="0" y="597724"/>
          <a:ext cx="11029615" cy="11034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A74F8-C6D2-4F33-AAF7-3C9D201FC9CB}">
      <dsp:nvSpPr>
        <dsp:cNvPr id="0" name=""/>
        <dsp:cNvSpPr/>
      </dsp:nvSpPr>
      <dsp:spPr>
        <a:xfrm>
          <a:off x="333805" y="846009"/>
          <a:ext cx="606919" cy="606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ECD03-CFA8-48C8-8BF6-009B88BCBE0B}">
      <dsp:nvSpPr>
        <dsp:cNvPr id="0" name=""/>
        <dsp:cNvSpPr/>
      </dsp:nvSpPr>
      <dsp:spPr>
        <a:xfrm>
          <a:off x="1274531" y="597724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Cada punto posible del mapa es un nodo del grafo</a:t>
          </a:r>
          <a:endParaRPr lang="en-US" sz="2500" kern="1200" dirty="0"/>
        </a:p>
      </dsp:txBody>
      <dsp:txXfrm>
        <a:off x="1274531" y="597724"/>
        <a:ext cx="9755083" cy="1103490"/>
      </dsp:txXfrm>
    </dsp:sp>
    <dsp:sp modelId="{6E698EE7-DCF3-49BE-9E08-D40FB8BB97EB}">
      <dsp:nvSpPr>
        <dsp:cNvPr id="0" name=""/>
        <dsp:cNvSpPr/>
      </dsp:nvSpPr>
      <dsp:spPr>
        <a:xfrm>
          <a:off x="0" y="1977087"/>
          <a:ext cx="11029615" cy="11034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4C9A2-2F63-41B7-A971-A75B6A739F5A}">
      <dsp:nvSpPr>
        <dsp:cNvPr id="0" name=""/>
        <dsp:cNvSpPr/>
      </dsp:nvSpPr>
      <dsp:spPr>
        <a:xfrm>
          <a:off x="333805" y="2225373"/>
          <a:ext cx="606919" cy="606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37929-1982-4B1E-8F60-576F3596DA96}">
      <dsp:nvSpPr>
        <dsp:cNvPr id="0" name=""/>
        <dsp:cNvSpPr/>
      </dsp:nvSpPr>
      <dsp:spPr>
        <a:xfrm>
          <a:off x="1274531" y="1977087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Los nodos </a:t>
          </a:r>
          <a:r>
            <a:rPr lang="es-AR" sz="2500" kern="1200" dirty="0" err="1"/>
            <a:t>dis-conexos</a:t>
          </a:r>
          <a:r>
            <a:rPr lang="es-AR" sz="2500" kern="1200"/>
            <a:t> son llamados obstáculos</a:t>
          </a:r>
          <a:endParaRPr lang="en-US" sz="2500" kern="1200"/>
        </a:p>
      </dsp:txBody>
      <dsp:txXfrm>
        <a:off x="1274531" y="1977087"/>
        <a:ext cx="9755083" cy="110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9D0FB-EB3A-4A85-872E-DC57533F6ADC}">
      <dsp:nvSpPr>
        <dsp:cNvPr id="0" name=""/>
        <dsp:cNvSpPr/>
      </dsp:nvSpPr>
      <dsp:spPr>
        <a:xfrm>
          <a:off x="0" y="308"/>
          <a:ext cx="10767003" cy="7216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A74F8-C6D2-4F33-AAF7-3C9D201FC9CB}">
      <dsp:nvSpPr>
        <dsp:cNvPr id="0" name=""/>
        <dsp:cNvSpPr/>
      </dsp:nvSpPr>
      <dsp:spPr>
        <a:xfrm>
          <a:off x="218290" y="162673"/>
          <a:ext cx="396891" cy="396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ECD03-CFA8-48C8-8BF6-009B88BCBE0B}">
      <dsp:nvSpPr>
        <dsp:cNvPr id="0" name=""/>
        <dsp:cNvSpPr/>
      </dsp:nvSpPr>
      <dsp:spPr>
        <a:xfrm>
          <a:off x="833472" y="308"/>
          <a:ext cx="9933530" cy="72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72" tIns="76372" rIns="76372" bIns="763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Distancia de </a:t>
          </a:r>
          <a:r>
            <a:rPr lang="es-AR" sz="2500" kern="1200" dirty="0" err="1"/>
            <a:t>Manhatan</a:t>
          </a:r>
          <a:endParaRPr lang="en-US" sz="2500" kern="1200" dirty="0"/>
        </a:p>
      </dsp:txBody>
      <dsp:txXfrm>
        <a:off x="833472" y="308"/>
        <a:ext cx="9933530" cy="721620"/>
      </dsp:txXfrm>
    </dsp:sp>
    <dsp:sp modelId="{9222FEA6-1ABB-4848-AABD-9377FBA6CA65}">
      <dsp:nvSpPr>
        <dsp:cNvPr id="0" name=""/>
        <dsp:cNvSpPr/>
      </dsp:nvSpPr>
      <dsp:spPr>
        <a:xfrm>
          <a:off x="0" y="902334"/>
          <a:ext cx="10767003" cy="7216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CD62B-9D93-4BE5-A063-14A092F60C1E}">
      <dsp:nvSpPr>
        <dsp:cNvPr id="0" name=""/>
        <dsp:cNvSpPr/>
      </dsp:nvSpPr>
      <dsp:spPr>
        <a:xfrm>
          <a:off x="218290" y="1064699"/>
          <a:ext cx="396891" cy="396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20EB2-9816-4333-8CEF-63E5E5AD333C}">
      <dsp:nvSpPr>
        <dsp:cNvPr id="0" name=""/>
        <dsp:cNvSpPr/>
      </dsp:nvSpPr>
      <dsp:spPr>
        <a:xfrm>
          <a:off x="833472" y="902334"/>
          <a:ext cx="9933530" cy="72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72" tIns="76372" rIns="76372" bIns="763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Distancia Diagonal </a:t>
          </a:r>
        </a:p>
      </dsp:txBody>
      <dsp:txXfrm>
        <a:off x="833472" y="902334"/>
        <a:ext cx="9933530" cy="721620"/>
      </dsp:txXfrm>
    </dsp:sp>
    <dsp:sp modelId="{B7B81EF8-5157-46B9-BB48-D2CCCF482885}">
      <dsp:nvSpPr>
        <dsp:cNvPr id="0" name=""/>
        <dsp:cNvSpPr/>
      </dsp:nvSpPr>
      <dsp:spPr>
        <a:xfrm>
          <a:off x="0" y="1804360"/>
          <a:ext cx="10767003" cy="7216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E1B4E-7C1A-4B61-8351-3D397F88FC7E}">
      <dsp:nvSpPr>
        <dsp:cNvPr id="0" name=""/>
        <dsp:cNvSpPr/>
      </dsp:nvSpPr>
      <dsp:spPr>
        <a:xfrm>
          <a:off x="218290" y="1966725"/>
          <a:ext cx="396891" cy="396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42947-ADB2-4EDD-BB78-8684C7A65904}">
      <dsp:nvSpPr>
        <dsp:cNvPr id="0" name=""/>
        <dsp:cNvSpPr/>
      </dsp:nvSpPr>
      <dsp:spPr>
        <a:xfrm>
          <a:off x="833472" y="1804360"/>
          <a:ext cx="9933530" cy="72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72" tIns="76372" rIns="76372" bIns="763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Distancia </a:t>
          </a:r>
          <a:r>
            <a:rPr lang="es-AR" sz="2500" kern="1200" dirty="0" err="1"/>
            <a:t>Euclideana</a:t>
          </a:r>
          <a:endParaRPr lang="es-AR" sz="2500" kern="1200" dirty="0"/>
        </a:p>
      </dsp:txBody>
      <dsp:txXfrm>
        <a:off x="833472" y="1804360"/>
        <a:ext cx="9933530" cy="721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41D07-C726-43C5-A56E-014F68E01091}">
      <dsp:nvSpPr>
        <dsp:cNvPr id="0" name=""/>
        <dsp:cNvSpPr/>
      </dsp:nvSpPr>
      <dsp:spPr>
        <a:xfrm>
          <a:off x="2351189" y="81785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2713" y="860868"/>
        <a:ext cx="27034" cy="5406"/>
      </dsp:txXfrm>
    </dsp:sp>
    <dsp:sp modelId="{5D831626-22C6-4BC7-BF68-442CD67D9147}">
      <dsp:nvSpPr>
        <dsp:cNvPr id="0" name=""/>
        <dsp:cNvSpPr/>
      </dsp:nvSpPr>
      <dsp:spPr>
        <a:xfrm>
          <a:off x="2194" y="158333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Se crea una </a:t>
          </a:r>
          <a:r>
            <a:rPr lang="es-ES" sz="1500" kern="1200" dirty="0" err="1"/>
            <a:t>listaCerrado</a:t>
          </a:r>
          <a:r>
            <a:rPr lang="es-ES" sz="1500" kern="1200" dirty="0"/>
            <a:t> para mantener un registro de las casillas que se han explorado y se inicializa con la casilla de origen. </a:t>
          </a:r>
          <a:endParaRPr lang="en-US" sz="1500" kern="1200" dirty="0"/>
        </a:p>
      </dsp:txBody>
      <dsp:txXfrm>
        <a:off x="2194" y="158333"/>
        <a:ext cx="2350794" cy="1410476"/>
      </dsp:txXfrm>
    </dsp:sp>
    <dsp:sp modelId="{36DBD99E-D7E9-4A1A-8482-C53DECFEA8AD}">
      <dsp:nvSpPr>
        <dsp:cNvPr id="0" name=""/>
        <dsp:cNvSpPr/>
      </dsp:nvSpPr>
      <dsp:spPr>
        <a:xfrm>
          <a:off x="5242666" y="81785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4190" y="860868"/>
        <a:ext cx="27034" cy="5406"/>
      </dsp:txXfrm>
    </dsp:sp>
    <dsp:sp modelId="{C39A7D16-5F3A-4683-9352-CBD1EB3EF0EB}">
      <dsp:nvSpPr>
        <dsp:cNvPr id="0" name=""/>
        <dsp:cNvSpPr/>
      </dsp:nvSpPr>
      <dsp:spPr>
        <a:xfrm>
          <a:off x="2893671" y="158333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Se crea una lista </a:t>
          </a:r>
          <a:r>
            <a:rPr lang="es-ES" sz="1500" kern="1200" dirty="0" err="1"/>
            <a:t>sinSalida</a:t>
          </a:r>
          <a:endParaRPr lang="en-US" sz="1500" kern="1200" dirty="0"/>
        </a:p>
      </dsp:txBody>
      <dsp:txXfrm>
        <a:off x="2893671" y="158333"/>
        <a:ext cx="2350794" cy="1410476"/>
      </dsp:txXfrm>
    </dsp:sp>
    <dsp:sp modelId="{62B90581-848D-4D3E-AE9E-CAE7170B477F}">
      <dsp:nvSpPr>
        <dsp:cNvPr id="0" name=""/>
        <dsp:cNvSpPr/>
      </dsp:nvSpPr>
      <dsp:spPr>
        <a:xfrm>
          <a:off x="8134143" y="81785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75667" y="860868"/>
        <a:ext cx="27034" cy="5406"/>
      </dsp:txXfrm>
    </dsp:sp>
    <dsp:sp modelId="{FEE99762-A1B7-409A-A90B-ADFE8D45AFCA}">
      <dsp:nvSpPr>
        <dsp:cNvPr id="0" name=""/>
        <dsp:cNvSpPr/>
      </dsp:nvSpPr>
      <dsp:spPr>
        <a:xfrm>
          <a:off x="5785148" y="158333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Se inicializan </a:t>
          </a:r>
          <a:r>
            <a:rPr lang="es-ES" sz="1500" kern="1200" dirty="0" err="1"/>
            <a:t>listaVecinos</a:t>
          </a:r>
          <a:r>
            <a:rPr lang="es-ES" sz="1500" kern="1200" dirty="0"/>
            <a:t> y </a:t>
          </a:r>
          <a:r>
            <a:rPr lang="es-ES" sz="1500" kern="1200" dirty="0" err="1"/>
            <a:t>listaAbierto</a:t>
          </a:r>
          <a:r>
            <a:rPr lang="es-ES" sz="1500" kern="1200" dirty="0"/>
            <a:t> con los vecinos de la casilla de origen. </a:t>
          </a:r>
          <a:endParaRPr lang="en-US" sz="1500" kern="1200" dirty="0"/>
        </a:p>
      </dsp:txBody>
      <dsp:txXfrm>
        <a:off x="5785148" y="158333"/>
        <a:ext cx="2350794" cy="1410476"/>
      </dsp:txXfrm>
    </dsp:sp>
    <dsp:sp modelId="{AE2C8011-9EDB-4C66-B3F6-858C926135CF}">
      <dsp:nvSpPr>
        <dsp:cNvPr id="0" name=""/>
        <dsp:cNvSpPr/>
      </dsp:nvSpPr>
      <dsp:spPr>
        <a:xfrm>
          <a:off x="1177591" y="1567010"/>
          <a:ext cx="8674431" cy="510082"/>
        </a:xfrm>
        <a:custGeom>
          <a:avLst/>
          <a:gdLst/>
          <a:ahLst/>
          <a:cxnLst/>
          <a:rect l="0" t="0" r="0" b="0"/>
          <a:pathLst>
            <a:path>
              <a:moveTo>
                <a:pt x="8674431" y="0"/>
              </a:moveTo>
              <a:lnTo>
                <a:pt x="8674431" y="272141"/>
              </a:lnTo>
              <a:lnTo>
                <a:pt x="0" y="272141"/>
              </a:lnTo>
              <a:lnTo>
                <a:pt x="0" y="510082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7525" y="1819348"/>
        <a:ext cx="434563" cy="5406"/>
      </dsp:txXfrm>
    </dsp:sp>
    <dsp:sp modelId="{118B9D79-8942-48F8-9017-29F6A5AACA58}">
      <dsp:nvSpPr>
        <dsp:cNvPr id="0" name=""/>
        <dsp:cNvSpPr/>
      </dsp:nvSpPr>
      <dsp:spPr>
        <a:xfrm>
          <a:off x="8676625" y="158333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Se calcula el peso de los vecinos.</a:t>
          </a:r>
          <a:endParaRPr lang="en-US" sz="1500" kern="1200" dirty="0"/>
        </a:p>
      </dsp:txBody>
      <dsp:txXfrm>
        <a:off x="8676625" y="158333"/>
        <a:ext cx="2350794" cy="1410476"/>
      </dsp:txXfrm>
    </dsp:sp>
    <dsp:sp modelId="{1738FE6A-35FE-4114-8809-5AE1F888E1E7}">
      <dsp:nvSpPr>
        <dsp:cNvPr id="0" name=""/>
        <dsp:cNvSpPr/>
      </dsp:nvSpPr>
      <dsp:spPr>
        <a:xfrm>
          <a:off x="2351189" y="276901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2713" y="2812027"/>
        <a:ext cx="27034" cy="5406"/>
      </dsp:txXfrm>
    </dsp:sp>
    <dsp:sp modelId="{5676FCA6-6829-4E9F-B026-55328BACFF52}">
      <dsp:nvSpPr>
        <dsp:cNvPr id="0" name=""/>
        <dsp:cNvSpPr/>
      </dsp:nvSpPr>
      <dsp:spPr>
        <a:xfrm>
          <a:off x="2194" y="2109492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Mientras la casilla de destino no esté en la lista cerrado. </a:t>
          </a:r>
          <a:endParaRPr lang="en-US" sz="1500" kern="1200" dirty="0"/>
        </a:p>
      </dsp:txBody>
      <dsp:txXfrm>
        <a:off x="2194" y="2109492"/>
        <a:ext cx="2350794" cy="1410476"/>
      </dsp:txXfrm>
    </dsp:sp>
    <dsp:sp modelId="{E558AE28-6150-4B3D-8067-5083C074726D}">
      <dsp:nvSpPr>
        <dsp:cNvPr id="0" name=""/>
        <dsp:cNvSpPr/>
      </dsp:nvSpPr>
      <dsp:spPr>
        <a:xfrm>
          <a:off x="5242666" y="276901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4190" y="2812027"/>
        <a:ext cx="27034" cy="5406"/>
      </dsp:txXfrm>
    </dsp:sp>
    <dsp:sp modelId="{1B60D0A4-295C-4E03-BC56-0CA98ADC28C5}">
      <dsp:nvSpPr>
        <dsp:cNvPr id="0" name=""/>
        <dsp:cNvSpPr/>
      </dsp:nvSpPr>
      <dsp:spPr>
        <a:xfrm>
          <a:off x="2893671" y="2109492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Buscar el vecino con el valor F mínimo y lo agrega a la lista cerrado.</a:t>
          </a:r>
          <a:endParaRPr lang="en-US" sz="1500" kern="1200" dirty="0"/>
        </a:p>
      </dsp:txBody>
      <dsp:txXfrm>
        <a:off x="2893671" y="2109492"/>
        <a:ext cx="2350794" cy="1410476"/>
      </dsp:txXfrm>
    </dsp:sp>
    <dsp:sp modelId="{B724C9CB-0876-4E04-B62C-14730A20EAB7}">
      <dsp:nvSpPr>
        <dsp:cNvPr id="0" name=""/>
        <dsp:cNvSpPr/>
      </dsp:nvSpPr>
      <dsp:spPr>
        <a:xfrm>
          <a:off x="8134143" y="276901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75667" y="2812027"/>
        <a:ext cx="27034" cy="5406"/>
      </dsp:txXfrm>
    </dsp:sp>
    <dsp:sp modelId="{EC0F0D84-F7AB-4150-9F9A-AD3EE369D3CA}">
      <dsp:nvSpPr>
        <dsp:cNvPr id="0" name=""/>
        <dsp:cNvSpPr/>
      </dsp:nvSpPr>
      <dsp:spPr>
        <a:xfrm>
          <a:off x="5785148" y="2109492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Si no se encuentra un vecino válido en vecinos, se coloca a la casilla como </a:t>
          </a:r>
          <a:r>
            <a:rPr lang="es-ES" sz="1500" kern="1200" dirty="0" err="1"/>
            <a:t>sinSalida</a:t>
          </a:r>
          <a:endParaRPr lang="en-US" sz="1500" kern="1200" dirty="0"/>
        </a:p>
      </dsp:txBody>
      <dsp:txXfrm>
        <a:off x="5785148" y="2109492"/>
        <a:ext cx="2350794" cy="1410476"/>
      </dsp:txXfrm>
    </dsp:sp>
    <dsp:sp modelId="{3E84BAD1-F307-47C0-8ED5-A7FAA6886B44}">
      <dsp:nvSpPr>
        <dsp:cNvPr id="0" name=""/>
        <dsp:cNvSpPr/>
      </dsp:nvSpPr>
      <dsp:spPr>
        <a:xfrm>
          <a:off x="8676625" y="2109492"/>
          <a:ext cx="2350794" cy="1410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Una vez que se encuentra la casilla de destino en cerrado, se genera el camino. </a:t>
          </a:r>
          <a:endParaRPr lang="en-US" sz="1500" kern="1200" dirty="0"/>
        </a:p>
      </dsp:txBody>
      <dsp:txXfrm>
        <a:off x="8676625" y="2109492"/>
        <a:ext cx="2350794" cy="1410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16/10/2023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01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16/10/2023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 dirty="0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algoritmo A*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Explicación inicial para comprender A*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impsonsQOTD on Twitter: &quot;&quot;The eating of a good orange is a lot like a ...">
            <a:extLst>
              <a:ext uri="{FF2B5EF4-FFF2-40B4-BE49-F238E27FC236}">
                <a16:creationId xmlns:a16="http://schemas.microsoft.com/office/drawing/2014/main" id="{17E5DB18-D87C-E6D0-CAC9-51A1655F1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4577" r="3" b="22181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477" y="791685"/>
            <a:ext cx="8678123" cy="3162194"/>
          </a:xfrm>
        </p:spPr>
        <p:txBody>
          <a:bodyPr rtlCol="0">
            <a:noAutofit/>
          </a:bodyPr>
          <a:lstStyle/>
          <a:p>
            <a:pPr rtl="0"/>
            <a:r>
              <a:rPr lang="es-ES" sz="6600" dirty="0">
                <a:solidFill>
                  <a:schemeClr val="bg1"/>
                </a:solidFill>
              </a:rPr>
              <a:t>Ya Explica el maldito algoritmo</a:t>
            </a:r>
          </a:p>
        </p:txBody>
      </p:sp>
    </p:spTree>
    <p:extLst>
      <p:ext uri="{BB962C8B-B14F-4D97-AF65-F5344CB8AC3E}">
        <p14:creationId xmlns:p14="http://schemas.microsoft.com/office/powerpoint/2010/main" val="7406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E244-4841-5B6F-67A9-6551333E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b="0" kern="1200" cap="all">
                <a:latin typeface="+mj-lt"/>
                <a:ea typeface="+mj-ea"/>
                <a:cs typeface="+mj-cs"/>
              </a:rPr>
              <a:t>Pseudo-codigo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E35AFC-29D9-E233-152E-60792EF23223}"/>
              </a:ext>
            </a:extLst>
          </p:cNvPr>
          <p:cNvSpPr txBox="1"/>
          <p:nvPr/>
        </p:nvSpPr>
        <p:spPr>
          <a:xfrm>
            <a:off x="962025" y="37738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graphicFrame>
        <p:nvGraphicFramePr>
          <p:cNvPr id="9" name="CuadroTexto 6">
            <a:extLst>
              <a:ext uri="{FF2B5EF4-FFF2-40B4-BE49-F238E27FC236}">
                <a16:creationId xmlns:a16="http://schemas.microsoft.com/office/drawing/2014/main" id="{5015D53F-AE89-CADE-77DB-B5170587C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79632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AE856BD-83E7-3C15-372C-B20D48387298}"/>
              </a:ext>
            </a:extLst>
          </p:cNvPr>
          <p:cNvCxnSpPr/>
          <p:nvPr/>
        </p:nvCxnSpPr>
        <p:spPr>
          <a:xfrm>
            <a:off x="2505075" y="6372225"/>
            <a:ext cx="4867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0E437D-FBCC-57F2-52FD-AF2DB56C5B68}"/>
              </a:ext>
            </a:extLst>
          </p:cNvPr>
          <p:cNvCxnSpPr/>
          <p:nvPr/>
        </p:nvCxnSpPr>
        <p:spPr>
          <a:xfrm flipV="1">
            <a:off x="7372350" y="5667375"/>
            <a:ext cx="0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CAE76DA-628D-DC99-B574-A90A90F4F63A}"/>
              </a:ext>
            </a:extLst>
          </p:cNvPr>
          <p:cNvCxnSpPr/>
          <p:nvPr/>
        </p:nvCxnSpPr>
        <p:spPr>
          <a:xfrm flipV="1">
            <a:off x="2505075" y="5657850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55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366D071F-7CAF-75D0-4AB4-B1B0C7F8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Caso de </a:t>
            </a:r>
            <a:r>
              <a:rPr lang="en-US" dirty="0" err="1"/>
              <a:t>ejemplo</a:t>
            </a:r>
            <a:endParaRPr lang="en-US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B2BA839-F29F-749E-9D53-B1548D581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864" y="2228003"/>
            <a:ext cx="3633047" cy="3633047"/>
          </a:xfrm>
          <a:prstGeom prst="rect">
            <a:avLst/>
          </a:prstGeom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C09721C-ABD0-159D-A326-E320CB42E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Verde es </a:t>
            </a:r>
            <a:r>
              <a:rPr lang="es-AR" dirty="0"/>
              <a:t>el</a:t>
            </a:r>
            <a:r>
              <a:rPr lang="en-US" dirty="0"/>
              <a:t> </a:t>
            </a:r>
            <a:r>
              <a:rPr lang="en-US" dirty="0" err="1"/>
              <a:t>origen</a:t>
            </a:r>
            <a:endParaRPr lang="en-US" dirty="0"/>
          </a:p>
          <a:p>
            <a:r>
              <a:rPr lang="en-US" dirty="0"/>
              <a:t>Rosa/Rojo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s-AR" dirty="0" err="1"/>
              <a:t>obstaculos</a:t>
            </a:r>
            <a:r>
              <a:rPr lang="en-US" dirty="0"/>
              <a:t> </a:t>
            </a:r>
          </a:p>
          <a:p>
            <a:r>
              <a:rPr lang="en-US" dirty="0"/>
              <a:t>Celeste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destino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3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366D071F-7CAF-75D0-4AB4-B1B0C7F8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Caso de </a:t>
            </a:r>
            <a:r>
              <a:rPr lang="en-US" dirty="0" err="1"/>
              <a:t>ejemplo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BD08806-448C-5275-D47B-48E47AC4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432" y="1843775"/>
            <a:ext cx="4873671" cy="4780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92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¿DUDAS?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b="0" kern="1200" cap="all" dirty="0">
                <a:latin typeface="+mj-lt"/>
                <a:ea typeface="+mj-ea"/>
                <a:cs typeface="+mj-cs"/>
              </a:rPr>
              <a:t>Grafo entendido como mapa</a:t>
            </a:r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C0F798F1-BA1A-EBFC-3BF7-F669099F7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00466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71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8F107-82D6-3661-8390-B38046E4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b="0" kern="1200" cap="all"/>
              <a:t>Grafo entendido como mapa</a:t>
            </a:r>
            <a:endParaRPr lang="es-AR" dirty="0"/>
          </a:p>
        </p:txBody>
      </p:sp>
      <p:pic>
        <p:nvPicPr>
          <p:cNvPr id="1026" name="Picture 2" descr="Aquamarine Games - Tablero de ajedrez Profesional (Compudid SG2077 ...">
            <a:extLst>
              <a:ext uri="{FF2B5EF4-FFF2-40B4-BE49-F238E27FC236}">
                <a16:creationId xmlns:a16="http://schemas.microsoft.com/office/drawing/2014/main" id="{64F2AE30-4AEA-D93F-45D0-75252FC5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014" y="2254030"/>
            <a:ext cx="3633047" cy="3633047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DB12C11-A255-0CED-959F-2AA68ECE17A5}"/>
              </a:ext>
            </a:extLst>
          </p:cNvPr>
          <p:cNvCxnSpPr>
            <a:cxnSpLocks/>
          </p:cNvCxnSpPr>
          <p:nvPr/>
        </p:nvCxnSpPr>
        <p:spPr>
          <a:xfrm>
            <a:off x="3822905" y="4070553"/>
            <a:ext cx="708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96C97E-580F-838F-41E4-652485772309}"/>
              </a:ext>
            </a:extLst>
          </p:cNvPr>
          <p:cNvSpPr txBox="1"/>
          <p:nvPr/>
        </p:nvSpPr>
        <p:spPr>
          <a:xfrm>
            <a:off x="8023123" y="2254029"/>
            <a:ext cx="4041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Que nodos estarán </a:t>
            </a:r>
            <a:r>
              <a:rPr lang="es-AR" dirty="0" err="1"/>
              <a:t>dis-conexos</a:t>
            </a:r>
            <a:br>
              <a:rPr lang="es-AR" dirty="0"/>
            </a:br>
            <a:r>
              <a:rPr lang="es-AR" dirty="0"/>
              <a:t>dependerá del mapa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Que conexiones o caminos posibles </a:t>
            </a:r>
            <a:br>
              <a:rPr lang="es-AR" dirty="0"/>
            </a:br>
            <a:r>
              <a:rPr lang="es-AR" dirty="0"/>
              <a:t>dependerá del mapa y/o de la pieza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EJ: El rey podrá hacer 8 movimientos </a:t>
            </a:r>
            <a:br>
              <a:rPr lang="es-AR" dirty="0"/>
            </a:br>
            <a:r>
              <a:rPr lang="es-AR" dirty="0"/>
              <a:t>posibles, siempre y cuando no salga </a:t>
            </a:r>
            <a:br>
              <a:rPr lang="es-AR" dirty="0"/>
            </a:br>
            <a:r>
              <a:rPr lang="es-AR" dirty="0"/>
              <a:t>del mapa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8A4C5BA6-28B5-EF7B-FF5C-4E2F7D503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1741" y="2398603"/>
            <a:ext cx="3343900" cy="33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2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Heuristicas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D3CF1D-75FE-F50A-F449-6680E4BB0ED1}"/>
              </a:ext>
            </a:extLst>
          </p:cNvPr>
          <p:cNvSpPr txBox="1"/>
          <p:nvPr/>
        </p:nvSpPr>
        <p:spPr>
          <a:xfrm>
            <a:off x="1632197" y="2204162"/>
            <a:ext cx="8464303" cy="92333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es-AR" dirty="0"/>
          </a:p>
          <a:p>
            <a:r>
              <a:rPr lang="es-AR" dirty="0"/>
              <a:t>Cual será la manera de calcular la distancia en base a los posibles movimientos de la pieza</a:t>
            </a:r>
          </a:p>
          <a:p>
            <a:endParaRPr lang="es-AR" dirty="0"/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33E0400F-8CD4-4022-5650-268439D5B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300451"/>
              </p:ext>
            </p:extLst>
          </p:nvPr>
        </p:nvGraphicFramePr>
        <p:xfrm>
          <a:off x="707200" y="3409950"/>
          <a:ext cx="10767003" cy="2526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áfico 8" descr="Bombilla con relleno sólido">
            <a:extLst>
              <a:ext uri="{FF2B5EF4-FFF2-40B4-BE49-F238E27FC236}">
                <a16:creationId xmlns:a16="http://schemas.microsoft.com/office/drawing/2014/main" id="{413D5FC9-FDE7-D6A0-5DAA-48320012D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087" y="2357772"/>
            <a:ext cx="616110" cy="6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2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Distancia de </a:t>
            </a:r>
            <a:r>
              <a:rPr lang="es-AR" dirty="0" err="1"/>
              <a:t>manhatan</a:t>
            </a:r>
            <a:endParaRPr lang="es-AR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BEBAE36-53B9-2DD8-658C-F33DB1E1B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tengo</a:t>
            </a:r>
            <a:r>
              <a:rPr lang="en-US" dirty="0"/>
              <a:t> 4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movimientos</a:t>
            </a:r>
            <a:r>
              <a:rPr lang="en-US" dirty="0"/>
              <a:t> </a:t>
            </a:r>
          </a:p>
          <a:p>
            <a:r>
              <a:rPr lang="en-US" dirty="0"/>
              <a:t>Camino Azul </a:t>
            </a:r>
            <a:r>
              <a:rPr lang="en-US" dirty="0" err="1"/>
              <a:t>igual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camino</a:t>
            </a:r>
            <a:r>
              <a:rPr lang="en-US" dirty="0"/>
              <a:t> </a:t>
            </a:r>
            <a:r>
              <a:rPr lang="en-US" dirty="0" err="1"/>
              <a:t>verde</a:t>
            </a:r>
            <a:endParaRPr lang="en-US" dirty="0"/>
          </a:p>
          <a:p>
            <a:r>
              <a:rPr lang="en-US" dirty="0" err="1"/>
              <a:t>Calculo</a:t>
            </a:r>
            <a:r>
              <a:rPr lang="en-US" dirty="0"/>
              <a:t> </a:t>
            </a:r>
            <a:r>
              <a:rPr lang="en-US" dirty="0" err="1"/>
              <a:t>Distancia</a:t>
            </a:r>
            <a:r>
              <a:rPr lang="en-US" dirty="0"/>
              <a:t> </a:t>
            </a:r>
          </a:p>
          <a:p>
            <a:pPr lvl="1"/>
            <a:r>
              <a:rPr lang="en-US" sz="1800" dirty="0"/>
              <a:t>dx = abs(</a:t>
            </a:r>
            <a:r>
              <a:rPr lang="en-US" sz="1800" dirty="0" err="1"/>
              <a:t>current_cell.x</a:t>
            </a:r>
            <a:r>
              <a:rPr lang="en-US" sz="1800" dirty="0"/>
              <a:t> – </a:t>
            </a:r>
            <a:r>
              <a:rPr lang="en-US" sz="1800" dirty="0" err="1"/>
              <a:t>goal.x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dy</a:t>
            </a:r>
            <a:r>
              <a:rPr lang="en-US" sz="1800" dirty="0"/>
              <a:t> = abs(</a:t>
            </a:r>
            <a:r>
              <a:rPr lang="en-US" sz="1800" dirty="0" err="1"/>
              <a:t>current_cell.y</a:t>
            </a:r>
            <a:r>
              <a:rPr lang="en-US" sz="1800" dirty="0"/>
              <a:t> – </a:t>
            </a:r>
            <a:r>
              <a:rPr lang="en-US" sz="1800" dirty="0" err="1"/>
              <a:t>goal.y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h = dx + </a:t>
            </a:r>
            <a:r>
              <a:rPr lang="en-US" sz="1800" dirty="0" err="1"/>
              <a:t>dy</a:t>
            </a:r>
            <a:endParaRPr lang="en-US" sz="18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644103D-D178-3187-41EF-DA330399A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9007" y="2228003"/>
            <a:ext cx="3641211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Distancia Diagonal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51BBCD-5147-B917-7DF7-D193C0E7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n-US" dirty="0"/>
              <a:t>El Camino mas </a:t>
            </a:r>
            <a:r>
              <a:rPr lang="en-US" dirty="0" err="1"/>
              <a:t>corto</a:t>
            </a:r>
            <a:r>
              <a:rPr lang="en-US" dirty="0"/>
              <a:t> es la diagonal hasta </a:t>
            </a:r>
            <a:r>
              <a:rPr lang="en-US" dirty="0" err="1"/>
              <a:t>llegar</a:t>
            </a:r>
            <a:r>
              <a:rPr lang="en-US" dirty="0"/>
              <a:t> a la fila o </a:t>
            </a:r>
            <a:r>
              <a:rPr lang="en-US" dirty="0" err="1"/>
              <a:t>columna</a:t>
            </a:r>
            <a:r>
              <a:rPr lang="en-US" dirty="0"/>
              <a:t> del </a:t>
            </a:r>
            <a:r>
              <a:rPr lang="en-US" dirty="0" err="1"/>
              <a:t>objetivo</a:t>
            </a:r>
            <a:r>
              <a:rPr lang="en-US" dirty="0"/>
              <a:t> y de ahi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camino</a:t>
            </a:r>
            <a:r>
              <a:rPr lang="en-US" dirty="0"/>
              <a:t> recto.</a:t>
            </a:r>
          </a:p>
          <a:p>
            <a:r>
              <a:rPr lang="en-US" dirty="0" err="1"/>
              <a:t>Calculo</a:t>
            </a:r>
            <a:endParaRPr lang="en-US" dirty="0"/>
          </a:p>
          <a:p>
            <a:pPr lvl="1"/>
            <a:r>
              <a:rPr lang="en-US" dirty="0"/>
              <a:t>dx = abs(</a:t>
            </a:r>
            <a:r>
              <a:rPr lang="en-US" dirty="0" err="1"/>
              <a:t>current_cell.x</a:t>
            </a:r>
            <a:r>
              <a:rPr lang="en-US" dirty="0"/>
              <a:t> – </a:t>
            </a:r>
            <a:r>
              <a:rPr lang="en-US" dirty="0" err="1"/>
              <a:t>goal.x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dy</a:t>
            </a:r>
            <a:r>
              <a:rPr lang="en-US" dirty="0"/>
              <a:t> = abs(</a:t>
            </a:r>
            <a:r>
              <a:rPr lang="en-US" dirty="0" err="1"/>
              <a:t>current_cell.y</a:t>
            </a:r>
            <a:r>
              <a:rPr lang="en-US" dirty="0"/>
              <a:t> – </a:t>
            </a:r>
            <a:r>
              <a:rPr lang="en-US" dirty="0" err="1"/>
              <a:t>goal.y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 = D * (dx + </a:t>
            </a:r>
            <a:r>
              <a:rPr lang="en-US" dirty="0" err="1"/>
              <a:t>dy</a:t>
            </a:r>
            <a:r>
              <a:rPr lang="en-US" dirty="0"/>
              <a:t>) + (D2 - 2 * D) * min(dx,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 es la </a:t>
            </a:r>
            <a:r>
              <a:rPr lang="en-US" dirty="0" err="1"/>
              <a:t>distancia</a:t>
            </a:r>
            <a:r>
              <a:rPr lang="en-US" dirty="0"/>
              <a:t> entre </a:t>
            </a:r>
            <a:r>
              <a:rPr lang="en-US" dirty="0" err="1"/>
              <a:t>nodos</a:t>
            </a:r>
            <a:r>
              <a:rPr lang="en-US" dirty="0"/>
              <a:t> de </a:t>
            </a:r>
            <a:r>
              <a:rPr lang="en-US" dirty="0" err="1"/>
              <a:t>igual</a:t>
            </a:r>
            <a:r>
              <a:rPr lang="en-US" dirty="0"/>
              <a:t> fila o </a:t>
            </a:r>
            <a:r>
              <a:rPr lang="es-AR" dirty="0"/>
              <a:t>columna</a:t>
            </a:r>
            <a:r>
              <a:rPr lang="en-US" dirty="0"/>
              <a:t>(</a:t>
            </a:r>
            <a:r>
              <a:rPr lang="en-US" dirty="0" err="1"/>
              <a:t>usualmente</a:t>
            </a:r>
            <a:r>
              <a:rPr lang="en-US" dirty="0"/>
              <a:t> = 1) y D2 es la </a:t>
            </a:r>
            <a:r>
              <a:rPr lang="en-US" dirty="0" err="1"/>
              <a:t>distancia</a:t>
            </a:r>
            <a:r>
              <a:rPr lang="en-US" dirty="0"/>
              <a:t> diagonal entre </a:t>
            </a:r>
            <a:r>
              <a:rPr lang="en-US" dirty="0" err="1"/>
              <a:t>nodos</a:t>
            </a:r>
            <a:r>
              <a:rPr lang="en-US" dirty="0"/>
              <a:t> (</a:t>
            </a:r>
            <a:r>
              <a:rPr lang="en-US" dirty="0" err="1"/>
              <a:t>usualmente</a:t>
            </a:r>
            <a:r>
              <a:rPr lang="en-US" dirty="0"/>
              <a:t> = sqrt(2) ). 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1D7FFDD-F220-5C9F-C9F8-8EA5291C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3089" y="2228003"/>
            <a:ext cx="3633047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Distancia </a:t>
            </a:r>
            <a:r>
              <a:rPr lang="es-AR" dirty="0" err="1"/>
              <a:t>Euclideana</a:t>
            </a:r>
            <a:endParaRPr lang="es-A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51BBCD-5147-B917-7DF7-D193C0E7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camino</a:t>
            </a:r>
            <a:r>
              <a:rPr lang="en-US" dirty="0"/>
              <a:t> mas </a:t>
            </a:r>
            <a:r>
              <a:rPr lang="en-US" dirty="0" err="1"/>
              <a:t>corto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 al </a:t>
            </a:r>
            <a:r>
              <a:rPr lang="en-US" dirty="0" err="1"/>
              <a:t>objetivo</a:t>
            </a:r>
            <a:r>
              <a:rPr lang="en-US" dirty="0"/>
              <a:t>. </a:t>
            </a:r>
            <a:r>
              <a:rPr lang="en-US" dirty="0" err="1"/>
              <a:t>Puedo</a:t>
            </a:r>
            <a:r>
              <a:rPr lang="en-US" dirty="0"/>
              <a:t> mover la </a:t>
            </a:r>
            <a:r>
              <a:rPr lang="en-US" dirty="0" err="1"/>
              <a:t>pieza</a:t>
            </a:r>
            <a:r>
              <a:rPr lang="en-US" dirty="0"/>
              <a:t> para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direccion</a:t>
            </a:r>
            <a:r>
              <a:rPr lang="en-US" dirty="0"/>
              <a:t> </a:t>
            </a:r>
          </a:p>
          <a:p>
            <a:r>
              <a:rPr lang="en-US" dirty="0" err="1"/>
              <a:t>Calculo</a:t>
            </a:r>
            <a:endParaRPr lang="en-US" dirty="0"/>
          </a:p>
          <a:p>
            <a:pPr lvl="1"/>
            <a:r>
              <a:rPr lang="en-US" dirty="0"/>
              <a:t>dx = </a:t>
            </a:r>
            <a:r>
              <a:rPr lang="en-US" dirty="0" err="1"/>
              <a:t>current_cell.x</a:t>
            </a:r>
            <a:r>
              <a:rPr lang="en-US" dirty="0"/>
              <a:t> – </a:t>
            </a:r>
            <a:r>
              <a:rPr lang="en-US" dirty="0" err="1"/>
              <a:t>goal.x</a:t>
            </a:r>
            <a:endParaRPr lang="en-US" dirty="0"/>
          </a:p>
          <a:p>
            <a:pPr lvl="1"/>
            <a:r>
              <a:rPr lang="en-US" dirty="0" err="1"/>
              <a:t>dy</a:t>
            </a:r>
            <a:r>
              <a:rPr lang="en-US" dirty="0"/>
              <a:t> = </a:t>
            </a:r>
            <a:r>
              <a:rPr lang="en-US" dirty="0" err="1"/>
              <a:t>current_cell.y</a:t>
            </a:r>
            <a:r>
              <a:rPr lang="en-US" dirty="0"/>
              <a:t> – </a:t>
            </a:r>
            <a:r>
              <a:rPr lang="en-US" dirty="0" err="1"/>
              <a:t>goal.y</a:t>
            </a:r>
            <a:endParaRPr lang="en-US" dirty="0"/>
          </a:p>
          <a:p>
            <a:pPr lvl="1"/>
            <a:r>
              <a:rPr lang="en-US" dirty="0"/>
              <a:t>h = sqrt ((dx +</a:t>
            </a:r>
            <a:r>
              <a:rPr lang="en-US" dirty="0" err="1"/>
              <a:t>dy</a:t>
            </a:r>
            <a:r>
              <a:rPr lang="en-US" dirty="0"/>
              <a:t> )*2)</a:t>
            </a:r>
          </a:p>
          <a:p>
            <a:pPr lvl="1"/>
            <a:r>
              <a:rPr lang="en-US" dirty="0"/>
              <a:t>D es la </a:t>
            </a:r>
            <a:r>
              <a:rPr lang="en-US" dirty="0" err="1"/>
              <a:t>distancia</a:t>
            </a:r>
            <a:r>
              <a:rPr lang="en-US" dirty="0"/>
              <a:t> entre </a:t>
            </a:r>
            <a:r>
              <a:rPr lang="en-US" dirty="0" err="1"/>
              <a:t>nodos</a:t>
            </a:r>
            <a:r>
              <a:rPr lang="en-US" dirty="0"/>
              <a:t> de </a:t>
            </a:r>
            <a:r>
              <a:rPr lang="en-US" dirty="0" err="1"/>
              <a:t>igual</a:t>
            </a:r>
            <a:r>
              <a:rPr lang="en-US" dirty="0"/>
              <a:t> fila o </a:t>
            </a:r>
            <a:r>
              <a:rPr lang="es-AR" dirty="0"/>
              <a:t>columna</a:t>
            </a:r>
            <a:r>
              <a:rPr lang="en-US" dirty="0"/>
              <a:t>(</a:t>
            </a:r>
            <a:r>
              <a:rPr lang="en-US" dirty="0" err="1"/>
              <a:t>usualmente</a:t>
            </a:r>
            <a:r>
              <a:rPr lang="en-US" dirty="0"/>
              <a:t> = 1) y D2 es la </a:t>
            </a:r>
            <a:r>
              <a:rPr lang="en-US" dirty="0" err="1"/>
              <a:t>distancia</a:t>
            </a:r>
            <a:r>
              <a:rPr lang="en-US" dirty="0"/>
              <a:t> diagonal entre </a:t>
            </a:r>
            <a:r>
              <a:rPr lang="en-US" dirty="0" err="1"/>
              <a:t>nodos</a:t>
            </a:r>
            <a:r>
              <a:rPr lang="en-US" dirty="0"/>
              <a:t> (</a:t>
            </a:r>
            <a:r>
              <a:rPr lang="en-US" dirty="0" err="1"/>
              <a:t>usualmente</a:t>
            </a:r>
            <a:r>
              <a:rPr lang="en-US" dirty="0"/>
              <a:t> = sqrt(2) ).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4A6031-E54F-5AFA-F42F-3DB8E6EE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es-AR" altLang="es-A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sqrt ( (current_cell.x – goal.x)2 + (current_cell.y – goal.y)2 )</a:t>
            </a:r>
            <a:r>
              <a:rPr kumimoji="0" lang="es-AR" altLang="es-A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Gráfica de los análisis de distancias euclidianas y promedios de los ...">
            <a:extLst>
              <a:ext uri="{FF2B5EF4-FFF2-40B4-BE49-F238E27FC236}">
                <a16:creationId xmlns:a16="http://schemas.microsoft.com/office/drawing/2014/main" id="{63BD1851-B52E-CB0E-5E04-D7552DEEC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2534517"/>
            <a:ext cx="4133849" cy="33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66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516C-FB7A-3053-30F4-47D23D0C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Distancia Euclidiana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51BBCD-5147-B917-7DF7-D193C0E7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camino</a:t>
            </a:r>
            <a:r>
              <a:rPr lang="en-US" dirty="0"/>
              <a:t> mas </a:t>
            </a:r>
            <a:r>
              <a:rPr lang="en-US" dirty="0" err="1"/>
              <a:t>corto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 al </a:t>
            </a:r>
            <a:r>
              <a:rPr lang="en-US" dirty="0" err="1"/>
              <a:t>objetivo</a:t>
            </a:r>
            <a:r>
              <a:rPr lang="en-US" dirty="0"/>
              <a:t>. </a:t>
            </a:r>
            <a:r>
              <a:rPr lang="en-US" dirty="0" err="1"/>
              <a:t>Puedo</a:t>
            </a:r>
            <a:r>
              <a:rPr lang="en-US" dirty="0"/>
              <a:t> mover la </a:t>
            </a:r>
            <a:r>
              <a:rPr lang="en-US" dirty="0" err="1"/>
              <a:t>pieza</a:t>
            </a:r>
            <a:r>
              <a:rPr lang="en-US" dirty="0"/>
              <a:t> para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direccion</a:t>
            </a:r>
            <a:r>
              <a:rPr lang="en-US" dirty="0"/>
              <a:t> </a:t>
            </a:r>
          </a:p>
          <a:p>
            <a:r>
              <a:rPr lang="en-US" dirty="0" err="1"/>
              <a:t>Calculo</a:t>
            </a:r>
            <a:endParaRPr lang="en-US" dirty="0"/>
          </a:p>
          <a:p>
            <a:pPr lvl="1"/>
            <a:r>
              <a:rPr lang="en-US" dirty="0"/>
              <a:t>dx = </a:t>
            </a:r>
            <a:r>
              <a:rPr lang="en-US" dirty="0" err="1"/>
              <a:t>current_cell.x</a:t>
            </a:r>
            <a:r>
              <a:rPr lang="en-US" dirty="0"/>
              <a:t> – </a:t>
            </a:r>
            <a:r>
              <a:rPr lang="en-US" dirty="0" err="1"/>
              <a:t>goal.x</a:t>
            </a:r>
            <a:endParaRPr lang="en-US" dirty="0"/>
          </a:p>
          <a:p>
            <a:pPr lvl="1"/>
            <a:r>
              <a:rPr lang="en-US" dirty="0" err="1"/>
              <a:t>dy</a:t>
            </a:r>
            <a:r>
              <a:rPr lang="en-US" dirty="0"/>
              <a:t> = </a:t>
            </a:r>
            <a:r>
              <a:rPr lang="en-US" dirty="0" err="1"/>
              <a:t>current_cell.y</a:t>
            </a:r>
            <a:r>
              <a:rPr lang="en-US" dirty="0"/>
              <a:t> – </a:t>
            </a:r>
            <a:r>
              <a:rPr lang="en-US" dirty="0" err="1"/>
              <a:t>goal.y</a:t>
            </a:r>
            <a:endParaRPr lang="en-US" dirty="0"/>
          </a:p>
          <a:p>
            <a:pPr lvl="1"/>
            <a:r>
              <a:rPr lang="en-US" dirty="0"/>
              <a:t>h = sqrt ((dx +</a:t>
            </a:r>
            <a:r>
              <a:rPr lang="en-US" dirty="0" err="1"/>
              <a:t>dy</a:t>
            </a:r>
            <a:r>
              <a:rPr lang="en-US" dirty="0"/>
              <a:t> )*2)</a:t>
            </a:r>
          </a:p>
          <a:p>
            <a:pPr lvl="1"/>
            <a:r>
              <a:rPr lang="en-US" dirty="0"/>
              <a:t>D es la </a:t>
            </a:r>
            <a:r>
              <a:rPr lang="en-US" dirty="0" err="1"/>
              <a:t>distancia</a:t>
            </a:r>
            <a:r>
              <a:rPr lang="en-US" dirty="0"/>
              <a:t> entre </a:t>
            </a:r>
            <a:r>
              <a:rPr lang="en-US" dirty="0" err="1"/>
              <a:t>nodos</a:t>
            </a:r>
            <a:r>
              <a:rPr lang="en-US" dirty="0"/>
              <a:t> de </a:t>
            </a:r>
            <a:r>
              <a:rPr lang="en-US" dirty="0" err="1"/>
              <a:t>igual</a:t>
            </a:r>
            <a:r>
              <a:rPr lang="en-US" dirty="0"/>
              <a:t> fila o </a:t>
            </a:r>
            <a:r>
              <a:rPr lang="es-AR" dirty="0"/>
              <a:t>columna</a:t>
            </a:r>
            <a:r>
              <a:rPr lang="en-US" dirty="0"/>
              <a:t>(</a:t>
            </a:r>
            <a:r>
              <a:rPr lang="en-US" dirty="0" err="1"/>
              <a:t>usualmente</a:t>
            </a:r>
            <a:r>
              <a:rPr lang="en-US" dirty="0"/>
              <a:t> = 1) y D2 es la </a:t>
            </a:r>
            <a:r>
              <a:rPr lang="en-US" dirty="0" err="1"/>
              <a:t>distancia</a:t>
            </a:r>
            <a:r>
              <a:rPr lang="en-US" dirty="0"/>
              <a:t> diagonal entre </a:t>
            </a:r>
            <a:r>
              <a:rPr lang="en-US" dirty="0" err="1"/>
              <a:t>nodos</a:t>
            </a:r>
            <a:r>
              <a:rPr lang="en-US" dirty="0"/>
              <a:t> (</a:t>
            </a:r>
            <a:r>
              <a:rPr lang="en-US" dirty="0" err="1"/>
              <a:t>usualmente</a:t>
            </a:r>
            <a:r>
              <a:rPr lang="en-US" dirty="0"/>
              <a:t> = sqrt(2) ).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4A6031-E54F-5AFA-F42F-3DB8E6EE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es-AR" altLang="es-A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sqrt ( (current_cell.x – goal.x)2 + (current_cell.y – goal.y)2 )</a:t>
            </a:r>
            <a:r>
              <a:rPr kumimoji="0" lang="es-AR" altLang="es-A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Gráfica de los análisis de distancias euclidianas y promedios de los ...">
            <a:extLst>
              <a:ext uri="{FF2B5EF4-FFF2-40B4-BE49-F238E27FC236}">
                <a16:creationId xmlns:a16="http://schemas.microsoft.com/office/drawing/2014/main" id="{63BD1851-B52E-CB0E-5E04-D7552DEEC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2534517"/>
            <a:ext cx="4133849" cy="33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7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6B9F-0482-AA65-DF49-442592B0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Por que es importante esta heurística?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4E02B-2D7F-8346-5958-476BFCBD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 la manera de calcular que tan buena es la decisión de tomar un camino u otro f(x)</a:t>
            </a:r>
          </a:p>
          <a:p>
            <a:r>
              <a:rPr lang="es-AR" dirty="0"/>
              <a:t>f(x) = g(x) + h(x)</a:t>
            </a:r>
          </a:p>
          <a:p>
            <a:r>
              <a:rPr lang="es-AR" dirty="0"/>
              <a:t>g(x) es la distancia acumulada de ir a celda elegida desde la celda que venia </a:t>
            </a:r>
          </a:p>
          <a:p>
            <a:r>
              <a:rPr lang="es-AR" dirty="0"/>
              <a:t>h(x) es la distancia que hay entre la celda elegida y el destino </a:t>
            </a:r>
          </a:p>
          <a:p>
            <a:r>
              <a:rPr lang="es-AR" dirty="0"/>
              <a:t>Con esto puedo no solo saber si es bueno el camino en base a el movimiento local, sino que tambien puedo analizar si me estoy alejando del ideal</a:t>
            </a:r>
          </a:p>
          <a:p>
            <a:r>
              <a:rPr lang="es-AR" dirty="0"/>
              <a:t>Dijkstra funciona de esta manera, pero considera a h(x) como 0 siempre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8179808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105</TotalTime>
  <Words>759</Words>
  <Application>Microsoft Office PowerPoint</Application>
  <PresentationFormat>Panorámica</PresentationFormat>
  <Paragraphs>71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Gill Sans MT</vt:lpstr>
      <vt:lpstr>Wingdings 2</vt:lpstr>
      <vt:lpstr>Personalizado</vt:lpstr>
      <vt:lpstr>algoritmo A*</vt:lpstr>
      <vt:lpstr>Grafo entendido como mapa</vt:lpstr>
      <vt:lpstr>Grafo entendido como mapa</vt:lpstr>
      <vt:lpstr>Heuristicas</vt:lpstr>
      <vt:lpstr>Distancia de manhatan</vt:lpstr>
      <vt:lpstr>Distancia Diagonal</vt:lpstr>
      <vt:lpstr>Distancia Euclideana</vt:lpstr>
      <vt:lpstr>Distancia Euclidiana</vt:lpstr>
      <vt:lpstr>Por que es importante esta heurística?</vt:lpstr>
      <vt:lpstr>Ya Explica el maldito algoritmo</vt:lpstr>
      <vt:lpstr>Pseudo-codigo</vt:lpstr>
      <vt:lpstr>Caso de ejemplo</vt:lpstr>
      <vt:lpstr>Caso de ejemplo</vt:lpstr>
      <vt:lpstr>¿DUDAS?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A*</dc:title>
  <dc:creator>LECUONA MARTIN ROBERTO</dc:creator>
  <cp:lastModifiedBy>LECUONA MARTIN ROBERTO</cp:lastModifiedBy>
  <cp:revision>6</cp:revision>
  <dcterms:created xsi:type="dcterms:W3CDTF">2023-10-14T18:37:08Z</dcterms:created>
  <dcterms:modified xsi:type="dcterms:W3CDTF">2023-10-16T18:47:57Z</dcterms:modified>
</cp:coreProperties>
</file>