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30" r:id="rId3"/>
    <p:sldId id="387" r:id="rId4"/>
    <p:sldId id="388" r:id="rId5"/>
    <p:sldId id="334" r:id="rId6"/>
    <p:sldId id="389" r:id="rId7"/>
    <p:sldId id="331" r:id="rId8"/>
    <p:sldId id="348" r:id="rId9"/>
    <p:sldId id="355" r:id="rId10"/>
    <p:sldId id="356" r:id="rId11"/>
    <p:sldId id="393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B7FB4-60E2-6F4D-8D0F-002A715AA75C}" v="7" dt="2024-03-03T10:55:04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92"/>
    <p:restoredTop sz="94074"/>
  </p:normalViewPr>
  <p:slideViewPr>
    <p:cSldViewPr snapToGrid="0" snapToObjects="1">
      <p:cViewPr varScale="1">
        <p:scale>
          <a:sx n="92" d="100"/>
          <a:sy n="92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84F7B288-46B9-F24F-AE0C-FE62C4432A37}"/>
    <pc:docChg chg="undo custSel addSld delSld modSld">
      <pc:chgData name="Kevin Peyton" userId="d217ee7d-9433-47bc-9637-90d62c54a936" providerId="ADAL" clId="{84F7B288-46B9-F24F-AE0C-FE62C4432A37}" dt="2023-03-02T15:56:54.514" v="1955"/>
      <pc:docMkLst>
        <pc:docMk/>
      </pc:docMkLst>
      <pc:sldChg chg="modSp mod">
        <pc:chgData name="Kevin Peyton" userId="d217ee7d-9433-47bc-9637-90d62c54a936" providerId="ADAL" clId="{84F7B288-46B9-F24F-AE0C-FE62C4432A37}" dt="2023-03-02T15:15:52.490" v="1642" actId="20577"/>
        <pc:sldMkLst>
          <pc:docMk/>
          <pc:sldMk cId="1359179066" sldId="330"/>
        </pc:sldMkLst>
        <pc:spChg chg="mod">
          <ac:chgData name="Kevin Peyton" userId="d217ee7d-9433-47bc-9637-90d62c54a936" providerId="ADAL" clId="{84F7B288-46B9-F24F-AE0C-FE62C4432A37}" dt="2023-03-02T15:08:44.201" v="945" actId="20577"/>
          <ac:spMkLst>
            <pc:docMk/>
            <pc:sldMk cId="1359179066" sldId="330"/>
            <ac:spMk id="2" creationId="{00000000-0000-0000-0000-000000000000}"/>
          </ac:spMkLst>
        </pc:spChg>
        <pc:spChg chg="mod">
          <ac:chgData name="Kevin Peyton" userId="d217ee7d-9433-47bc-9637-90d62c54a936" providerId="ADAL" clId="{84F7B288-46B9-F24F-AE0C-FE62C4432A37}" dt="2023-03-02T15:15:52.490" v="1642" actId="20577"/>
          <ac:spMkLst>
            <pc:docMk/>
            <pc:sldMk cId="1359179066" sldId="330"/>
            <ac:spMk id="3" creationId="{00000000-0000-0000-0000-000000000000}"/>
          </ac:spMkLst>
        </pc:spChg>
      </pc:sldChg>
      <pc:sldChg chg="addSp delSp modSp mod">
        <pc:chgData name="Kevin Peyton" userId="d217ee7d-9433-47bc-9637-90d62c54a936" providerId="ADAL" clId="{84F7B288-46B9-F24F-AE0C-FE62C4432A37}" dt="2023-03-02T15:54:19.237" v="1934" actId="14100"/>
        <pc:sldMkLst>
          <pc:docMk/>
          <pc:sldMk cId="378963402" sldId="331"/>
        </pc:sldMkLst>
        <pc:picChg chg="add mod">
          <ac:chgData name="Kevin Peyton" userId="d217ee7d-9433-47bc-9637-90d62c54a936" providerId="ADAL" clId="{84F7B288-46B9-F24F-AE0C-FE62C4432A37}" dt="2023-03-02T15:54:10.971" v="1912" actId="1035"/>
          <ac:picMkLst>
            <pc:docMk/>
            <pc:sldMk cId="378963402" sldId="331"/>
            <ac:picMk id="5" creationId="{D04F1C67-31F6-5E01-40B0-BE0CC5D95315}"/>
          </ac:picMkLst>
        </pc:picChg>
        <pc:picChg chg="del">
          <ac:chgData name="Kevin Peyton" userId="d217ee7d-9433-47bc-9637-90d62c54a936" providerId="ADAL" clId="{84F7B288-46B9-F24F-AE0C-FE62C4432A37}" dt="2023-03-02T15:53:52.835" v="1897" actId="478"/>
          <ac:picMkLst>
            <pc:docMk/>
            <pc:sldMk cId="378963402" sldId="331"/>
            <ac:picMk id="7" creationId="{008AE983-6769-D84C-8AC2-2E04FCAD6B37}"/>
          </ac:picMkLst>
        </pc:picChg>
        <pc:cxnChg chg="mod">
          <ac:chgData name="Kevin Peyton" userId="d217ee7d-9433-47bc-9637-90d62c54a936" providerId="ADAL" clId="{84F7B288-46B9-F24F-AE0C-FE62C4432A37}" dt="2023-03-02T15:54:19.237" v="1934" actId="14100"/>
          <ac:cxnSpMkLst>
            <pc:docMk/>
            <pc:sldMk cId="378963402" sldId="331"/>
            <ac:cxnSpMk id="9" creationId="{AC1CE431-5BF8-4749-AE54-F926817197F3}"/>
          </ac:cxnSpMkLst>
        </pc:cxnChg>
      </pc:sldChg>
      <pc:sldChg chg="addSp delSp modSp mod">
        <pc:chgData name="Kevin Peyton" userId="d217ee7d-9433-47bc-9637-90d62c54a936" providerId="ADAL" clId="{84F7B288-46B9-F24F-AE0C-FE62C4432A37}" dt="2023-03-02T15:53:01.330" v="1892" actId="1037"/>
        <pc:sldMkLst>
          <pc:docMk/>
          <pc:sldMk cId="44786283" sldId="334"/>
        </pc:sldMkLst>
        <pc:spChg chg="mod">
          <ac:chgData name="Kevin Peyton" userId="d217ee7d-9433-47bc-9637-90d62c54a936" providerId="ADAL" clId="{84F7B288-46B9-F24F-AE0C-FE62C4432A37}" dt="2023-03-02T15:51:17.024" v="1793" actId="1035"/>
          <ac:spMkLst>
            <pc:docMk/>
            <pc:sldMk cId="44786283" sldId="334"/>
            <ac:spMk id="4" creationId="{11AA6404-7D78-3647-B1EA-907A8BEA0418}"/>
          </ac:spMkLst>
        </pc:spChg>
        <pc:spChg chg="add mod">
          <ac:chgData name="Kevin Peyton" userId="d217ee7d-9433-47bc-9637-90d62c54a936" providerId="ADAL" clId="{84F7B288-46B9-F24F-AE0C-FE62C4432A37}" dt="2023-03-02T10:40:58.160" v="133" actId="1076"/>
          <ac:spMkLst>
            <pc:docMk/>
            <pc:sldMk cId="44786283" sldId="334"/>
            <ac:spMk id="6" creationId="{E69A939D-8DFF-B59E-4C2E-D01FE26122CA}"/>
          </ac:spMkLst>
        </pc:spChg>
        <pc:spChg chg="mod">
          <ac:chgData name="Kevin Peyton" userId="d217ee7d-9433-47bc-9637-90d62c54a936" providerId="ADAL" clId="{84F7B288-46B9-F24F-AE0C-FE62C4432A37}" dt="2023-03-02T15:52:44.820" v="1871" actId="1035"/>
          <ac:spMkLst>
            <pc:docMk/>
            <pc:sldMk cId="44786283" sldId="334"/>
            <ac:spMk id="13" creationId="{105B5944-DE52-6C4B-990D-8F3103FAF9BA}"/>
          </ac:spMkLst>
        </pc:spChg>
        <pc:picChg chg="del">
          <ac:chgData name="Kevin Peyton" userId="d217ee7d-9433-47bc-9637-90d62c54a936" providerId="ADAL" clId="{84F7B288-46B9-F24F-AE0C-FE62C4432A37}" dt="2023-03-02T15:49:35.798" v="1749" actId="478"/>
          <ac:picMkLst>
            <pc:docMk/>
            <pc:sldMk cId="44786283" sldId="334"/>
            <ac:picMk id="3" creationId="{FBCE0A9C-6F45-C246-A68D-4AB3E29B1C18}"/>
          </ac:picMkLst>
        </pc:picChg>
        <pc:picChg chg="add del mod">
          <ac:chgData name="Kevin Peyton" userId="d217ee7d-9433-47bc-9637-90d62c54a936" providerId="ADAL" clId="{84F7B288-46B9-F24F-AE0C-FE62C4432A37}" dt="2023-03-02T15:52:05.783" v="1835" actId="478"/>
          <ac:picMkLst>
            <pc:docMk/>
            <pc:sldMk cId="44786283" sldId="334"/>
            <ac:picMk id="10" creationId="{E7230699-82BA-0ECB-6994-652806CE68C4}"/>
          </ac:picMkLst>
        </pc:picChg>
        <pc:picChg chg="add mod">
          <ac:chgData name="Kevin Peyton" userId="d217ee7d-9433-47bc-9637-90d62c54a936" providerId="ADAL" clId="{84F7B288-46B9-F24F-AE0C-FE62C4432A37}" dt="2023-03-02T15:52:55.465" v="1883" actId="1076"/>
          <ac:picMkLst>
            <pc:docMk/>
            <pc:sldMk cId="44786283" sldId="334"/>
            <ac:picMk id="18" creationId="{B8EE28A6-8E22-A677-4EF3-686D56F920BA}"/>
          </ac:picMkLst>
        </pc:picChg>
        <pc:cxnChg chg="mod">
          <ac:chgData name="Kevin Peyton" userId="d217ee7d-9433-47bc-9637-90d62c54a936" providerId="ADAL" clId="{84F7B288-46B9-F24F-AE0C-FE62C4432A37}" dt="2023-03-02T15:52:47.405" v="1881" actId="1035"/>
          <ac:cxnSpMkLst>
            <pc:docMk/>
            <pc:sldMk cId="44786283" sldId="334"/>
            <ac:cxnSpMk id="7" creationId="{92F9E1D0-D6BA-D848-B0F9-CD30489EC027}"/>
          </ac:cxnSpMkLst>
        </pc:cxnChg>
        <pc:cxnChg chg="add mod">
          <ac:chgData name="Kevin Peyton" userId="d217ee7d-9433-47bc-9637-90d62c54a936" providerId="ADAL" clId="{84F7B288-46B9-F24F-AE0C-FE62C4432A37}" dt="2023-03-02T15:52:50.997" v="1882" actId="1076"/>
          <ac:cxnSpMkLst>
            <pc:docMk/>
            <pc:sldMk cId="44786283" sldId="334"/>
            <ac:cxnSpMk id="8" creationId="{0E9DF1FC-052C-2685-F668-D1DDB8925BDE}"/>
          </ac:cxnSpMkLst>
        </pc:cxnChg>
        <pc:cxnChg chg="mod">
          <ac:chgData name="Kevin Peyton" userId="d217ee7d-9433-47bc-9637-90d62c54a936" providerId="ADAL" clId="{84F7B288-46B9-F24F-AE0C-FE62C4432A37}" dt="2023-03-02T15:53:01.330" v="1892" actId="1037"/>
          <ac:cxnSpMkLst>
            <pc:docMk/>
            <pc:sldMk cId="44786283" sldId="334"/>
            <ac:cxnSpMk id="12" creationId="{44B77936-7C7C-0845-9CE9-004D1299CA2D}"/>
          </ac:cxnSpMkLst>
        </pc:cxnChg>
        <pc:cxnChg chg="mod">
          <ac:chgData name="Kevin Peyton" userId="d217ee7d-9433-47bc-9637-90d62c54a936" providerId="ADAL" clId="{84F7B288-46B9-F24F-AE0C-FE62C4432A37}" dt="2023-03-02T15:52:39.833" v="1861" actId="14100"/>
          <ac:cxnSpMkLst>
            <pc:docMk/>
            <pc:sldMk cId="44786283" sldId="334"/>
            <ac:cxnSpMk id="15" creationId="{C6497104-AB46-2849-BE95-CA21BBB094AF}"/>
          </ac:cxnSpMkLst>
        </pc:cxnChg>
      </pc:sldChg>
      <pc:sldChg chg="addSp delSp modSp mod">
        <pc:chgData name="Kevin Peyton" userId="d217ee7d-9433-47bc-9637-90d62c54a936" providerId="ADAL" clId="{84F7B288-46B9-F24F-AE0C-FE62C4432A37}" dt="2023-03-02T15:55:44.553" v="1943" actId="1076"/>
        <pc:sldMkLst>
          <pc:docMk/>
          <pc:sldMk cId="1146620975" sldId="348"/>
        </pc:sldMkLst>
        <pc:spChg chg="mod">
          <ac:chgData name="Kevin Peyton" userId="d217ee7d-9433-47bc-9637-90d62c54a936" providerId="ADAL" clId="{84F7B288-46B9-F24F-AE0C-FE62C4432A37}" dt="2023-03-02T15:55:41.520" v="1941" actId="27636"/>
          <ac:spMkLst>
            <pc:docMk/>
            <pc:sldMk cId="1146620975" sldId="348"/>
            <ac:spMk id="3" creationId="{00000000-0000-0000-0000-000000000000}"/>
          </ac:spMkLst>
        </pc:spChg>
        <pc:picChg chg="del">
          <ac:chgData name="Kevin Peyton" userId="d217ee7d-9433-47bc-9637-90d62c54a936" providerId="ADAL" clId="{84F7B288-46B9-F24F-AE0C-FE62C4432A37}" dt="2023-03-02T15:55:28.752" v="1936" actId="478"/>
          <ac:picMkLst>
            <pc:docMk/>
            <pc:sldMk cId="1146620975" sldId="348"/>
            <ac:picMk id="5" creationId="{FC9BF668-6A68-1E46-A5C3-2E8DB381B042}"/>
          </ac:picMkLst>
        </pc:picChg>
        <pc:picChg chg="add mod">
          <ac:chgData name="Kevin Peyton" userId="d217ee7d-9433-47bc-9637-90d62c54a936" providerId="ADAL" clId="{84F7B288-46B9-F24F-AE0C-FE62C4432A37}" dt="2023-03-02T15:55:44.553" v="1943" actId="1076"/>
          <ac:picMkLst>
            <pc:docMk/>
            <pc:sldMk cId="1146620975" sldId="348"/>
            <ac:picMk id="6" creationId="{4C12B48E-0B34-2868-FC45-8B572C115984}"/>
          </ac:picMkLst>
        </pc:picChg>
      </pc:sldChg>
      <pc:sldChg chg="del">
        <pc:chgData name="Kevin Peyton" userId="d217ee7d-9433-47bc-9637-90d62c54a936" providerId="ADAL" clId="{84F7B288-46B9-F24F-AE0C-FE62C4432A37}" dt="2023-03-02T15:54:58.186" v="1935" actId="2696"/>
        <pc:sldMkLst>
          <pc:docMk/>
          <pc:sldMk cId="2209699695" sldId="354"/>
        </pc:sldMkLst>
      </pc:sldChg>
      <pc:sldChg chg="addSp delSp modSp mod">
        <pc:chgData name="Kevin Peyton" userId="d217ee7d-9433-47bc-9637-90d62c54a936" providerId="ADAL" clId="{84F7B288-46B9-F24F-AE0C-FE62C4432A37}" dt="2023-03-02T15:56:21.432" v="1948" actId="14100"/>
        <pc:sldMkLst>
          <pc:docMk/>
          <pc:sldMk cId="776084207" sldId="355"/>
        </pc:sldMkLst>
        <pc:picChg chg="add mod">
          <ac:chgData name="Kevin Peyton" userId="d217ee7d-9433-47bc-9637-90d62c54a936" providerId="ADAL" clId="{84F7B288-46B9-F24F-AE0C-FE62C4432A37}" dt="2023-03-02T15:56:21.432" v="1948" actId="14100"/>
          <ac:picMkLst>
            <pc:docMk/>
            <pc:sldMk cId="776084207" sldId="355"/>
            <ac:picMk id="4" creationId="{2B427623-405D-8D74-0D5A-80175CB1EA64}"/>
          </ac:picMkLst>
        </pc:picChg>
        <pc:picChg chg="del">
          <ac:chgData name="Kevin Peyton" userId="d217ee7d-9433-47bc-9637-90d62c54a936" providerId="ADAL" clId="{84F7B288-46B9-F24F-AE0C-FE62C4432A37}" dt="2023-03-02T15:56:15.260" v="1944" actId="478"/>
          <ac:picMkLst>
            <pc:docMk/>
            <pc:sldMk cId="776084207" sldId="355"/>
            <ac:picMk id="6" creationId="{AA9F97B1-91E6-1340-932C-B61B3B18B197}"/>
          </ac:picMkLst>
        </pc:picChg>
      </pc:sldChg>
      <pc:sldChg chg="addSp delSp modSp add del mod">
        <pc:chgData name="Kevin Peyton" userId="d217ee7d-9433-47bc-9637-90d62c54a936" providerId="ADAL" clId="{84F7B288-46B9-F24F-AE0C-FE62C4432A37}" dt="2023-03-02T15:56:54.514" v="1955"/>
        <pc:sldMkLst>
          <pc:docMk/>
          <pc:sldMk cId="630739213" sldId="356"/>
        </pc:sldMkLst>
        <pc:picChg chg="del">
          <ac:chgData name="Kevin Peyton" userId="d217ee7d-9433-47bc-9637-90d62c54a936" providerId="ADAL" clId="{84F7B288-46B9-F24F-AE0C-FE62C4432A37}" dt="2023-03-02T15:56:53.847" v="1954" actId="478"/>
          <ac:picMkLst>
            <pc:docMk/>
            <pc:sldMk cId="630739213" sldId="356"/>
            <ac:picMk id="3" creationId="{B98B3CB6-0706-7C4C-B718-F2BDD1F58FF8}"/>
          </ac:picMkLst>
        </pc:picChg>
        <pc:picChg chg="add mod">
          <ac:chgData name="Kevin Peyton" userId="d217ee7d-9433-47bc-9637-90d62c54a936" providerId="ADAL" clId="{84F7B288-46B9-F24F-AE0C-FE62C4432A37}" dt="2023-03-02T15:56:54.514" v="1955"/>
          <ac:picMkLst>
            <pc:docMk/>
            <pc:sldMk cId="630739213" sldId="356"/>
            <ac:picMk id="4" creationId="{E6F3AD90-9B4B-9B3D-30CD-6DBD74950C8B}"/>
          </ac:picMkLst>
        </pc:picChg>
      </pc:sldChg>
      <pc:sldChg chg="del">
        <pc:chgData name="Kevin Peyton" userId="d217ee7d-9433-47bc-9637-90d62c54a936" providerId="ADAL" clId="{84F7B288-46B9-F24F-AE0C-FE62C4432A37}" dt="2023-03-02T15:56:35.230" v="1949" actId="2696"/>
        <pc:sldMkLst>
          <pc:docMk/>
          <pc:sldMk cId="3132463238" sldId="386"/>
        </pc:sldMkLst>
      </pc:sldChg>
      <pc:sldChg chg="modSp mod">
        <pc:chgData name="Kevin Peyton" userId="d217ee7d-9433-47bc-9637-90d62c54a936" providerId="ADAL" clId="{84F7B288-46B9-F24F-AE0C-FE62C4432A37}" dt="2023-03-02T15:42:01.114" v="1748" actId="20577"/>
        <pc:sldMkLst>
          <pc:docMk/>
          <pc:sldMk cId="3540452557" sldId="388"/>
        </pc:sldMkLst>
        <pc:spChg chg="mod">
          <ac:chgData name="Kevin Peyton" userId="d217ee7d-9433-47bc-9637-90d62c54a936" providerId="ADAL" clId="{84F7B288-46B9-F24F-AE0C-FE62C4432A37}" dt="2023-03-02T15:42:01.114" v="1748" actId="20577"/>
          <ac:spMkLst>
            <pc:docMk/>
            <pc:sldMk cId="3540452557" sldId="388"/>
            <ac:spMk id="3" creationId="{32C16C45-E4C0-B944-B77C-4D90420C8A19}"/>
          </ac:spMkLst>
        </pc:spChg>
      </pc:sldChg>
      <pc:sldChg chg="addSp delSp modSp mod">
        <pc:chgData name="Kevin Peyton" userId="d217ee7d-9433-47bc-9637-90d62c54a936" providerId="ADAL" clId="{84F7B288-46B9-F24F-AE0C-FE62C4432A37}" dt="2023-03-02T15:53:28.421" v="1896" actId="1076"/>
        <pc:sldMkLst>
          <pc:docMk/>
          <pc:sldMk cId="3546989302" sldId="389"/>
        </pc:sldMkLst>
        <pc:picChg chg="add mod">
          <ac:chgData name="Kevin Peyton" userId="d217ee7d-9433-47bc-9637-90d62c54a936" providerId="ADAL" clId="{84F7B288-46B9-F24F-AE0C-FE62C4432A37}" dt="2023-03-02T15:53:28.421" v="1896" actId="1076"/>
          <ac:picMkLst>
            <pc:docMk/>
            <pc:sldMk cId="3546989302" sldId="389"/>
            <ac:picMk id="5" creationId="{518FA5E2-9F37-6F03-9CC9-EAD2716E05DD}"/>
          </ac:picMkLst>
        </pc:picChg>
        <pc:picChg chg="del">
          <ac:chgData name="Kevin Peyton" userId="d217ee7d-9433-47bc-9637-90d62c54a936" providerId="ADAL" clId="{84F7B288-46B9-F24F-AE0C-FE62C4432A37}" dt="2023-03-02T15:53:23.946" v="1893" actId="478"/>
          <ac:picMkLst>
            <pc:docMk/>
            <pc:sldMk cId="3546989302" sldId="389"/>
            <ac:picMk id="6" creationId="{FCB60D8F-AE14-5B49-9560-E8CCFA8D8F48}"/>
          </ac:picMkLst>
        </pc:picChg>
      </pc:sldChg>
      <pc:sldChg chg="new del">
        <pc:chgData name="Kevin Peyton" userId="d217ee7d-9433-47bc-9637-90d62c54a936" providerId="ADAL" clId="{84F7B288-46B9-F24F-AE0C-FE62C4432A37}" dt="2023-03-02T14:56:01.629" v="141" actId="2696"/>
        <pc:sldMkLst>
          <pc:docMk/>
          <pc:sldMk cId="2343624760" sldId="390"/>
        </pc:sldMkLst>
      </pc:sldChg>
      <pc:sldChg chg="new del">
        <pc:chgData name="Kevin Peyton" userId="d217ee7d-9433-47bc-9637-90d62c54a936" providerId="ADAL" clId="{84F7B288-46B9-F24F-AE0C-FE62C4432A37}" dt="2023-03-02T14:56:03.095" v="142" actId="2696"/>
        <pc:sldMkLst>
          <pc:docMk/>
          <pc:sldMk cId="3065355646" sldId="391"/>
        </pc:sldMkLst>
      </pc:sldChg>
      <pc:sldChg chg="modSp new mod">
        <pc:chgData name="Kevin Peyton" userId="d217ee7d-9433-47bc-9637-90d62c54a936" providerId="ADAL" clId="{84F7B288-46B9-F24F-AE0C-FE62C4432A37}" dt="2023-03-02T15:01:25.916" v="915" actId="114"/>
        <pc:sldMkLst>
          <pc:docMk/>
          <pc:sldMk cId="2911380707" sldId="392"/>
        </pc:sldMkLst>
        <pc:spChg chg="mod">
          <ac:chgData name="Kevin Peyton" userId="d217ee7d-9433-47bc-9637-90d62c54a936" providerId="ADAL" clId="{84F7B288-46B9-F24F-AE0C-FE62C4432A37}" dt="2023-03-02T14:57:53.413" v="263" actId="5793"/>
          <ac:spMkLst>
            <pc:docMk/>
            <pc:sldMk cId="2911380707" sldId="392"/>
            <ac:spMk id="2" creationId="{14CCB977-5AF4-77AA-FE1F-64369F711CDB}"/>
          </ac:spMkLst>
        </pc:spChg>
        <pc:spChg chg="mod">
          <ac:chgData name="Kevin Peyton" userId="d217ee7d-9433-47bc-9637-90d62c54a936" providerId="ADAL" clId="{84F7B288-46B9-F24F-AE0C-FE62C4432A37}" dt="2023-03-02T15:01:25.916" v="915" actId="114"/>
          <ac:spMkLst>
            <pc:docMk/>
            <pc:sldMk cId="2911380707" sldId="392"/>
            <ac:spMk id="3" creationId="{2D5467D4-793A-1F95-CDAB-2F0044E534B7}"/>
          </ac:spMkLst>
        </pc:spChg>
      </pc:sldChg>
      <pc:sldChg chg="addSp modSp new">
        <pc:chgData name="Kevin Peyton" userId="d217ee7d-9433-47bc-9637-90d62c54a936" providerId="ADAL" clId="{84F7B288-46B9-F24F-AE0C-FE62C4432A37}" dt="2023-03-02T15:56:40.115" v="1951"/>
        <pc:sldMkLst>
          <pc:docMk/>
          <pc:sldMk cId="1769017595" sldId="393"/>
        </pc:sldMkLst>
        <pc:picChg chg="add mod">
          <ac:chgData name="Kevin Peyton" userId="d217ee7d-9433-47bc-9637-90d62c54a936" providerId="ADAL" clId="{84F7B288-46B9-F24F-AE0C-FE62C4432A37}" dt="2023-03-02T15:56:40.115" v="1951"/>
          <ac:picMkLst>
            <pc:docMk/>
            <pc:sldMk cId="1769017595" sldId="393"/>
            <ac:picMk id="3" creationId="{F5888A90-0693-93F3-0491-436959BBCCFB}"/>
          </ac:picMkLst>
        </pc:picChg>
      </pc:sldChg>
    </pc:docChg>
  </pc:docChgLst>
  <pc:docChgLst>
    <pc:chgData name="Kevin Peyton" userId="d217ee7d-9433-47bc-9637-90d62c54a936" providerId="ADAL" clId="{16FB7FB4-60E2-6F4D-8D0F-002A715AA75C}"/>
    <pc:docChg chg="undo custSel addSld delSld modSld">
      <pc:chgData name="Kevin Peyton" userId="d217ee7d-9433-47bc-9637-90d62c54a936" providerId="ADAL" clId="{16FB7FB4-60E2-6F4D-8D0F-002A715AA75C}" dt="2024-03-03T10:56:03.814" v="394" actId="20577"/>
      <pc:docMkLst>
        <pc:docMk/>
      </pc:docMkLst>
      <pc:sldChg chg="addSp delSp modSp mod">
        <pc:chgData name="Kevin Peyton" userId="d217ee7d-9433-47bc-9637-90d62c54a936" providerId="ADAL" clId="{16FB7FB4-60E2-6F4D-8D0F-002A715AA75C}" dt="2024-03-03T10:52:29.030" v="388" actId="20577"/>
        <pc:sldMkLst>
          <pc:docMk/>
          <pc:sldMk cId="378963402" sldId="331"/>
        </pc:sldMkLst>
        <pc:spChg chg="mod">
          <ac:chgData name="Kevin Peyton" userId="d217ee7d-9433-47bc-9637-90d62c54a936" providerId="ADAL" clId="{16FB7FB4-60E2-6F4D-8D0F-002A715AA75C}" dt="2024-03-03T10:52:29.030" v="388" actId="20577"/>
          <ac:spMkLst>
            <pc:docMk/>
            <pc:sldMk cId="378963402" sldId="331"/>
            <ac:spMk id="3" creationId="{00000000-0000-0000-0000-000000000000}"/>
          </ac:spMkLst>
        </pc:spChg>
        <pc:spChg chg="add mod">
          <ac:chgData name="Kevin Peyton" userId="d217ee7d-9433-47bc-9637-90d62c54a936" providerId="ADAL" clId="{16FB7FB4-60E2-6F4D-8D0F-002A715AA75C}" dt="2024-03-03T10:51:23.848" v="354" actId="1076"/>
          <ac:spMkLst>
            <pc:docMk/>
            <pc:sldMk cId="378963402" sldId="331"/>
            <ac:spMk id="13" creationId="{906021C7-FC23-B913-B0B2-FF2D366E6C48}"/>
          </ac:spMkLst>
        </pc:spChg>
        <pc:spChg chg="add mod">
          <ac:chgData name="Kevin Peyton" userId="d217ee7d-9433-47bc-9637-90d62c54a936" providerId="ADAL" clId="{16FB7FB4-60E2-6F4D-8D0F-002A715AA75C}" dt="2024-03-03T10:51:39.043" v="360" actId="1076"/>
          <ac:spMkLst>
            <pc:docMk/>
            <pc:sldMk cId="378963402" sldId="331"/>
            <ac:spMk id="15" creationId="{17B4B022-B211-5440-8BA6-BE3A93F923F1}"/>
          </ac:spMkLst>
        </pc:spChg>
        <pc:picChg chg="del">
          <ac:chgData name="Kevin Peyton" userId="d217ee7d-9433-47bc-9637-90d62c54a936" providerId="ADAL" clId="{16FB7FB4-60E2-6F4D-8D0F-002A715AA75C}" dt="2024-03-03T10:47:48.585" v="90" actId="478"/>
          <ac:picMkLst>
            <pc:docMk/>
            <pc:sldMk cId="378963402" sldId="331"/>
            <ac:picMk id="5" creationId="{D04F1C67-31F6-5E01-40B0-BE0CC5D95315}"/>
          </ac:picMkLst>
        </pc:picChg>
        <pc:picChg chg="add mod">
          <ac:chgData name="Kevin Peyton" userId="d217ee7d-9433-47bc-9637-90d62c54a936" providerId="ADAL" clId="{16FB7FB4-60E2-6F4D-8D0F-002A715AA75C}" dt="2024-03-03T10:49:49.849" v="259" actId="1076"/>
          <ac:picMkLst>
            <pc:docMk/>
            <pc:sldMk cId="378963402" sldId="331"/>
            <ac:picMk id="6" creationId="{668494D2-4975-3FFD-7379-0CB86F268170}"/>
          </ac:picMkLst>
        </pc:picChg>
        <pc:cxnChg chg="add mod">
          <ac:chgData name="Kevin Peyton" userId="d217ee7d-9433-47bc-9637-90d62c54a936" providerId="ADAL" clId="{16FB7FB4-60E2-6F4D-8D0F-002A715AA75C}" dt="2024-03-03T10:51:54.939" v="376" actId="14100"/>
          <ac:cxnSpMkLst>
            <pc:docMk/>
            <pc:sldMk cId="378963402" sldId="331"/>
            <ac:cxnSpMk id="8" creationId="{5F1B412E-C31F-CD1E-42E5-7CD7023BDBE4}"/>
          </ac:cxnSpMkLst>
        </pc:cxnChg>
        <pc:cxnChg chg="add mod">
          <ac:chgData name="Kevin Peyton" userId="d217ee7d-9433-47bc-9637-90d62c54a936" providerId="ADAL" clId="{16FB7FB4-60E2-6F4D-8D0F-002A715AA75C}" dt="2024-03-03T10:50:55.424" v="341" actId="14100"/>
          <ac:cxnSpMkLst>
            <pc:docMk/>
            <pc:sldMk cId="378963402" sldId="331"/>
            <ac:cxnSpMk id="10" creationId="{15C85BC5-0DCF-2BB1-7558-5F3BFBAD60AC}"/>
          </ac:cxnSpMkLst>
        </pc:cxnChg>
        <pc:cxnChg chg="add del mod">
          <ac:chgData name="Kevin Peyton" userId="d217ee7d-9433-47bc-9637-90d62c54a936" providerId="ADAL" clId="{16FB7FB4-60E2-6F4D-8D0F-002A715AA75C}" dt="2024-03-03T10:51:45.998" v="367" actId="478"/>
          <ac:cxnSpMkLst>
            <pc:docMk/>
            <pc:sldMk cId="378963402" sldId="331"/>
            <ac:cxnSpMk id="14" creationId="{4A041A57-A371-8BFE-CF26-6C57036BB839}"/>
          </ac:cxnSpMkLst>
        </pc:cxnChg>
      </pc:sldChg>
      <pc:sldChg chg="addSp delSp modSp mod">
        <pc:chgData name="Kevin Peyton" userId="d217ee7d-9433-47bc-9637-90d62c54a936" providerId="ADAL" clId="{16FB7FB4-60E2-6F4D-8D0F-002A715AA75C}" dt="2024-03-03T10:55:10.048" v="393" actId="14100"/>
        <pc:sldMkLst>
          <pc:docMk/>
          <pc:sldMk cId="776084207" sldId="355"/>
        </pc:sldMkLst>
        <pc:picChg chg="del mod">
          <ac:chgData name="Kevin Peyton" userId="d217ee7d-9433-47bc-9637-90d62c54a936" providerId="ADAL" clId="{16FB7FB4-60E2-6F4D-8D0F-002A715AA75C}" dt="2024-03-03T10:55:03.576" v="390" actId="478"/>
          <ac:picMkLst>
            <pc:docMk/>
            <pc:sldMk cId="776084207" sldId="355"/>
            <ac:picMk id="4" creationId="{2B427623-405D-8D74-0D5A-80175CB1EA64}"/>
          </ac:picMkLst>
        </pc:picChg>
        <pc:picChg chg="add mod">
          <ac:chgData name="Kevin Peyton" userId="d217ee7d-9433-47bc-9637-90d62c54a936" providerId="ADAL" clId="{16FB7FB4-60E2-6F4D-8D0F-002A715AA75C}" dt="2024-03-03T10:55:10.048" v="393" actId="14100"/>
          <ac:picMkLst>
            <pc:docMk/>
            <pc:sldMk cId="776084207" sldId="355"/>
            <ac:picMk id="5" creationId="{28A9A13B-BF25-B359-D57E-BDD67A6403E7}"/>
          </ac:picMkLst>
        </pc:picChg>
      </pc:sldChg>
      <pc:sldChg chg="addSp modSp mod">
        <pc:chgData name="Kevin Peyton" userId="d217ee7d-9433-47bc-9637-90d62c54a936" providerId="ADAL" clId="{16FB7FB4-60E2-6F4D-8D0F-002A715AA75C}" dt="2024-03-03T10:47:09.429" v="89" actId="1076"/>
        <pc:sldMkLst>
          <pc:docMk/>
          <pc:sldMk cId="3540452557" sldId="388"/>
        </pc:sldMkLst>
        <pc:spChg chg="mod">
          <ac:chgData name="Kevin Peyton" userId="d217ee7d-9433-47bc-9637-90d62c54a936" providerId="ADAL" clId="{16FB7FB4-60E2-6F4D-8D0F-002A715AA75C}" dt="2024-03-03T10:46:50.191" v="86" actId="20577"/>
          <ac:spMkLst>
            <pc:docMk/>
            <pc:sldMk cId="3540452557" sldId="388"/>
            <ac:spMk id="3" creationId="{32C16C45-E4C0-B944-B77C-4D90420C8A19}"/>
          </ac:spMkLst>
        </pc:spChg>
        <pc:picChg chg="add mod">
          <ac:chgData name="Kevin Peyton" userId="d217ee7d-9433-47bc-9637-90d62c54a936" providerId="ADAL" clId="{16FB7FB4-60E2-6F4D-8D0F-002A715AA75C}" dt="2024-03-03T10:47:09.429" v="89" actId="1076"/>
          <ac:picMkLst>
            <pc:docMk/>
            <pc:sldMk cId="3540452557" sldId="388"/>
            <ac:picMk id="5" creationId="{5F9838FF-7007-8484-17F8-3DD170AC1FCA}"/>
          </ac:picMkLst>
        </pc:picChg>
      </pc:sldChg>
      <pc:sldChg chg="modSp mod">
        <pc:chgData name="Kevin Peyton" userId="d217ee7d-9433-47bc-9637-90d62c54a936" providerId="ADAL" clId="{16FB7FB4-60E2-6F4D-8D0F-002A715AA75C}" dt="2024-03-03T10:56:03.814" v="394" actId="20577"/>
        <pc:sldMkLst>
          <pc:docMk/>
          <pc:sldMk cId="2911380707" sldId="392"/>
        </pc:sldMkLst>
        <pc:spChg chg="mod">
          <ac:chgData name="Kevin Peyton" userId="d217ee7d-9433-47bc-9637-90d62c54a936" providerId="ADAL" clId="{16FB7FB4-60E2-6F4D-8D0F-002A715AA75C}" dt="2024-03-03T10:56:03.814" v="394" actId="20577"/>
          <ac:spMkLst>
            <pc:docMk/>
            <pc:sldMk cId="2911380707" sldId="392"/>
            <ac:spMk id="3" creationId="{2D5467D4-793A-1F95-CDAB-2F0044E534B7}"/>
          </ac:spMkLst>
        </pc:spChg>
      </pc:sldChg>
      <pc:sldChg chg="new del">
        <pc:chgData name="Kevin Peyton" userId="d217ee7d-9433-47bc-9637-90d62c54a936" providerId="ADAL" clId="{16FB7FB4-60E2-6F4D-8D0F-002A715AA75C}" dt="2024-03-03T10:06:32.622" v="1" actId="2696"/>
        <pc:sldMkLst>
          <pc:docMk/>
          <pc:sldMk cId="4148588517" sldId="3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0E53-C480-A849-BBF4-73F18EAAD6F4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351C-D477-CE42-9821-8356BBC00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5351C-D477-CE42-9821-8356BBC00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DCF8-F971-7C4E-9EAD-3DFE9453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CC736-8E6B-D346-90E5-4D503AE5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2E27-B6C4-BB43-9110-9846FF5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A9A5-7761-2749-8565-963D6DA4FF45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8F2C-60A1-E944-9F4B-3F91307E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073C-9425-5441-91AE-0F205BB1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4A01-801B-474D-8E66-A4116444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EA-2CC1-3244-BFA1-7EA97936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464F-376C-294B-8957-DFE1C61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D56-C27B-C74B-B028-C36350FA7939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3750-FAAF-8A41-BD14-35E39062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A7B2-79A6-D94F-A358-1BB281E5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FDD50-6BA1-BB43-A7F6-8C74DE8BE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AE36-BB33-1445-90F7-10549D8E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E48B-3B6D-7847-8AD7-99CD1B7C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C5EF-C040-2743-842A-B6E2C60B88AF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C636-3840-B648-955C-2D4B6402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72A1-16BC-2A48-A88D-CE84C9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C597-4291-4442-9E6F-827CFB84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DA23-F526-C843-B67F-52E106FA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56E8-E1DB-8E4A-949E-C2FFF6D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C31F-8DD3-F845-8E70-F55E47D59BF7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CF73-69DC-9449-86C0-B6747CC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984D-41DD-544B-8E68-66027B18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5C12-CD9B-1949-AC51-B9114020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DEC2-1335-384F-8C4A-7B720A3A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084D-41BD-FB44-A856-5E979F7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46B94-26EE-1248-A474-91034A1DC21A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E36F-F8C2-4A4D-BA3C-A5D25C74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D84F-D4BF-4948-8D2D-CA8BF5C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38C-4414-8445-8537-53ED3FC7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248-568F-854D-8DEB-2FC54862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322A-4524-0C40-BC4B-F9CEF3D6B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5091-D59B-4F45-9E10-BF3F4C58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C756-CA5F-614A-A35B-82C1E4965041}" type="datetime1">
              <a:rPr lang="en-IE" smtClean="0"/>
              <a:t>03/03/2024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BF5D-35FB-0843-9975-AB453F3E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1EB66-BF90-C746-83E5-EFEFAFF6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A5B-066E-D345-A72F-F6EA4A9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A211-74B9-8041-A47E-B0BDFFF7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389B-6670-1545-B519-3271C57F3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6A997-D641-2D40-8EAE-DC10BDAA7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2D765-260B-E04E-870B-E4BD9E310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5FE3C-2938-8A42-A0A0-806D7EA1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F8E2-77E3-5245-A90C-242B507BA851}" type="datetime1">
              <a:rPr lang="en-IE" smtClean="0"/>
              <a:t>03/03/2024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A6F67-2327-494C-97B0-B94021BB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91B86-7F02-EC46-BCB1-0D0A8D6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D4-3D6F-A849-BBEF-55D1B4B4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8C4B8-D969-334B-885A-73F0A314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9B99F-2ADB-DA47-AB00-52A2690DEEAE}" type="datetime1">
              <a:rPr lang="en-IE" smtClean="0"/>
              <a:t>03/03/2024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9C11-7961-4643-A7B6-119D999F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20F8-BE58-7A46-8957-E56AA02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A74C-421B-0840-B104-6CB20D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B48D-064A-B347-B8C6-3AD496E6B902}" type="datetime1">
              <a:rPr lang="en-IE" smtClean="0"/>
              <a:t>03/03/2024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49D02-2CAA-FB46-81CB-30D641C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7E620-0695-D442-AF15-88696EE0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3006-A6BB-7A44-946A-6BA8D1DB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517E-3CC3-364A-BD6B-35A342FB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9A99F-070B-8D42-AB04-006A8431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076A-B3A5-CB4E-88CB-032A6B00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E597-C6D6-7D40-BEDD-6E192F92F9CA}" type="datetime1">
              <a:rPr lang="en-IE" smtClean="0"/>
              <a:t>03/03/2024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940E9-8076-AA4B-9A14-788B4CB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329-8B05-9E40-8D57-311E6B4D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801C-1747-B445-8727-E9AA739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4F6F-EDF8-5446-9DF1-F732E313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A6B9-095D-E340-809E-5831968E9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34461-1419-DC4A-A571-9BF41227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1B503-9C8A-2248-B07E-432E4A8B74B0}" type="datetime1">
              <a:rPr lang="en-IE" smtClean="0"/>
              <a:t>03/03/2024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74C58-7307-BA4E-9834-21982C51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A1BDE-C740-904C-B44B-B749D4A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97BE4-C6D6-7A42-B984-DF48EE4D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6982-30A0-1D44-8469-421379ACA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DD2E-F379-DB47-8AEF-760CCAC8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F6E3-96E8-C948-A34E-3CA17E28BF39}" type="datetime1">
              <a:rPr lang="en-IE" smtClean="0"/>
              <a:t>03/03/2024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354E-702A-9A4B-82C2-4D52EDA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7D5A-D989-4B4A-AA86-FBD10DCC1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2C927-F889-744B-AB1A-32F84B7362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94E1F-6B6D-EC44-A48B-3F1683C44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Web Programming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855B4-159F-3042-8779-F84F902CE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Worksheet 7 - Implementing </a:t>
            </a:r>
            <a:r>
              <a:rPr lang="en-US" dirty="0" err="1"/>
              <a:t>MovieFinder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B0D5-0557-0145-8E6E-31FD509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8B2C927-F889-744B-AB1A-32F84B73622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D3E0E-591F-EF46-BD71-D283C1AC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3AD90-9B4B-9B3D-30CD-6DBD7495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06" y="661987"/>
            <a:ext cx="11088623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3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3A5E6-AA91-4847-46B5-E5459BB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88A90-0693-93F3-0491-436959BB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62124"/>
            <a:ext cx="10805160" cy="67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B977-5AF4-77AA-FE1F-64369F71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67D4-793A-1F95-CDAB-2F0044E5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a search on the movie “Fahrenheit”. It does not have a poster – what does it return in the .Poster property? How will your app deal with no poster image to display?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want to display reviews from the 3 most popular review sites. How might you go about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want to change the parameter from being a search on a movie title (returns 1 movie) to being a general search (potential to return many movies). What changes will we need to make?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Let’s do 3 next week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AA30E-B863-678C-5B1E-C183656B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Create new project – week 7, “movie-finder”</a:t>
            </a:r>
          </a:p>
          <a:p>
            <a:r>
              <a:rPr lang="en-IE" dirty="0"/>
              <a:t>An interface file will mirror the shape of the data we will consume from the external API</a:t>
            </a:r>
          </a:p>
          <a:p>
            <a:r>
              <a:rPr lang="en-IE" dirty="0"/>
              <a:t>A service file will do an API call using a HTTP GET - looking for a movie title. </a:t>
            </a:r>
          </a:p>
          <a:p>
            <a:r>
              <a:rPr lang="en-IE" dirty="0"/>
              <a:t>This returns an observable with the response – but this </a:t>
            </a:r>
            <a:r>
              <a:rPr lang="en-IE" dirty="0" err="1"/>
              <a:t>reponse</a:t>
            </a:r>
            <a:r>
              <a:rPr lang="en-IE" dirty="0"/>
              <a:t> might also be an error! </a:t>
            </a:r>
          </a:p>
          <a:p>
            <a:r>
              <a:rPr lang="en-IE" dirty="0"/>
              <a:t>To get the data in the observable we must subscribe to it – eventually, hopefully, it will emit an event in the form of our interface</a:t>
            </a:r>
          </a:p>
          <a:p>
            <a:r>
              <a:rPr lang="en-IE" dirty="0"/>
              <a:t>We display the data in our template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85A5-C381-EE41-B120-939CE4E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7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9B0-63E9-0345-922B-64E0C66A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6C45-E4C0-B944-B77C-4D90420C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1279" cy="4351338"/>
          </a:xfrm>
        </p:spPr>
        <p:txBody>
          <a:bodyPr/>
          <a:lstStyle/>
          <a:p>
            <a:r>
              <a:rPr lang="en-US" dirty="0"/>
              <a:t>Create a new Angular application called movie-finder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ng new movie-finder</a:t>
            </a:r>
          </a:p>
          <a:p>
            <a:r>
              <a:rPr lang="en-US" dirty="0"/>
              <a:t>Now create an interface file called </a:t>
            </a:r>
            <a:r>
              <a:rPr lang="en-US" dirty="0" err="1"/>
              <a:t>omdbresponse.ts</a:t>
            </a:r>
            <a:endParaRPr lang="en-US" dirty="0"/>
          </a:p>
          <a:p>
            <a:pPr lvl="1"/>
            <a:r>
              <a:rPr lang="en-US" dirty="0"/>
              <a:t>Within </a:t>
            </a:r>
            <a:r>
              <a:rPr lang="en-US" dirty="0" err="1"/>
              <a:t>src</a:t>
            </a:r>
            <a:r>
              <a:rPr lang="en-US" dirty="0"/>
              <a:t>/app/  - right click and add new file</a:t>
            </a:r>
          </a:p>
          <a:p>
            <a:r>
              <a:rPr lang="en-IE" dirty="0"/>
              <a:t>Add this code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BCDB-2D43-4341-84D6-39E573D9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58FDF-2A6F-0E42-A0DC-D529EE1A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10" y="2377256"/>
            <a:ext cx="3604290" cy="21034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300143-3BE7-3C4A-9EB6-206F838EAE8B}"/>
              </a:ext>
            </a:extLst>
          </p:cNvPr>
          <p:cNvCxnSpPr/>
          <p:nvPr/>
        </p:nvCxnSpPr>
        <p:spPr>
          <a:xfrm>
            <a:off x="2535382" y="4821382"/>
            <a:ext cx="1467925" cy="4294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1E201-EE2A-0A47-B88D-2E3EC48FD44F}"/>
              </a:ext>
            </a:extLst>
          </p:cNvPr>
          <p:cNvCxnSpPr>
            <a:cxnSpLocks/>
          </p:cNvCxnSpPr>
          <p:nvPr/>
        </p:nvCxnSpPr>
        <p:spPr>
          <a:xfrm flipV="1">
            <a:off x="7190509" y="3629892"/>
            <a:ext cx="1420091" cy="5373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074901-7069-0042-8D3A-B2E26F7B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69" y="4349942"/>
            <a:ext cx="3432528" cy="25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B9B0-63E9-0345-922B-64E0C66A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6C45-E4C0-B944-B77C-4D90420C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bootstrap – 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npm</a:t>
            </a:r>
            <a:r>
              <a:rPr lang="en-US" dirty="0">
                <a:latin typeface="Lucida Console" panose="020B0609040504020204" pitchFamily="49" charset="0"/>
              </a:rPr>
              <a:t> install bootstrap</a:t>
            </a:r>
          </a:p>
          <a:p>
            <a:pPr lvl="1"/>
            <a:r>
              <a:rPr lang="en-US" dirty="0"/>
              <a:t>Modify </a:t>
            </a:r>
            <a:r>
              <a:rPr lang="en-US" dirty="0" err="1"/>
              <a:t>angular.json</a:t>
            </a:r>
            <a:r>
              <a:rPr lang="en-US" dirty="0"/>
              <a:t> by adding reference to bootstrap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create a service file </a:t>
            </a:r>
            <a:r>
              <a:rPr lang="en-US" dirty="0" err="1"/>
              <a:t>omdb-api</a:t>
            </a:r>
            <a:r>
              <a:rPr lang="en-US" dirty="0"/>
              <a:t> in a “services” directory</a:t>
            </a:r>
          </a:p>
          <a:p>
            <a:pPr lvl="1"/>
            <a:r>
              <a:rPr lang="en-IE" dirty="0">
                <a:latin typeface="Lucida Console" panose="020B0609040504020204" pitchFamily="49" charset="0"/>
              </a:rPr>
              <a:t>ng generate service /services/</a:t>
            </a:r>
            <a:r>
              <a:rPr lang="en-IE" dirty="0" err="1">
                <a:latin typeface="Lucida Console" panose="020B0609040504020204" pitchFamily="49" charset="0"/>
              </a:rPr>
              <a:t>omdb-api</a:t>
            </a:r>
            <a:endParaRPr lang="en-IE" dirty="0">
              <a:latin typeface="Lucida Console" panose="020B0609040504020204" pitchFamily="49" charset="0"/>
            </a:endParaRPr>
          </a:p>
          <a:p>
            <a:r>
              <a:rPr lang="en-IE" dirty="0"/>
              <a:t>Modify the code in the service file as per next slide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BCDB-2D43-4341-84D6-39E573D9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838FF-7007-8484-17F8-3DD170AC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5" y="3124994"/>
            <a:ext cx="6781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5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8EE28A6-8E22-A677-4EF3-686D56F9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04" y="169763"/>
            <a:ext cx="7736597" cy="597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67E92-0419-2A4E-8189-0AA48ED0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5EB13-CEB4-084B-BB64-18CBDEFFD46A}"/>
              </a:ext>
            </a:extLst>
          </p:cNvPr>
          <p:cNvSpPr txBox="1"/>
          <p:nvPr/>
        </p:nvSpPr>
        <p:spPr>
          <a:xfrm>
            <a:off x="132262" y="3522536"/>
            <a:ext cx="280326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Add </a:t>
            </a:r>
            <a:r>
              <a:rPr lang="en-US" dirty="0" err="1"/>
              <a:t>getMovieData</a:t>
            </a:r>
            <a:r>
              <a:rPr lang="en-US" dirty="0"/>
              <a:t> method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B77936-7C7C-0845-9CE9-004D1299CA2D}"/>
              </a:ext>
            </a:extLst>
          </p:cNvPr>
          <p:cNvCxnSpPr>
            <a:cxnSpLocks/>
          </p:cNvCxnSpPr>
          <p:nvPr/>
        </p:nvCxnSpPr>
        <p:spPr>
          <a:xfrm>
            <a:off x="2831355" y="3707202"/>
            <a:ext cx="1181445" cy="6698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5B5944-DE52-6C4B-990D-8F3103FAF9BA}"/>
              </a:ext>
            </a:extLst>
          </p:cNvPr>
          <p:cNvSpPr txBox="1"/>
          <p:nvPr/>
        </p:nvSpPr>
        <p:spPr>
          <a:xfrm>
            <a:off x="8396805" y="3467106"/>
            <a:ext cx="2230419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Add your own API key</a:t>
            </a:r>
          </a:p>
          <a:p>
            <a:pPr algn="l"/>
            <a:r>
              <a:rPr lang="en-US" dirty="0"/>
              <a:t>from </a:t>
            </a:r>
            <a:r>
              <a:rPr lang="en-US" dirty="0" err="1"/>
              <a:t>OMDBApi.com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497104-AB46-2849-BE95-CA21BBB094AF}"/>
              </a:ext>
            </a:extLst>
          </p:cNvPr>
          <p:cNvCxnSpPr>
            <a:cxnSpLocks/>
          </p:cNvCxnSpPr>
          <p:nvPr/>
        </p:nvCxnSpPr>
        <p:spPr>
          <a:xfrm flipH="1">
            <a:off x="6096000" y="2310364"/>
            <a:ext cx="2808973" cy="9647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574844-E7C8-434D-A807-CAC5A8D7BA5E}"/>
              </a:ext>
            </a:extLst>
          </p:cNvPr>
          <p:cNvCxnSpPr>
            <a:cxnSpLocks/>
          </p:cNvCxnSpPr>
          <p:nvPr/>
        </p:nvCxnSpPr>
        <p:spPr>
          <a:xfrm>
            <a:off x="3693812" y="1149531"/>
            <a:ext cx="0" cy="771831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0108DD-BCA9-964F-AB34-AA3C3896D8EB}"/>
              </a:ext>
            </a:extLst>
          </p:cNvPr>
          <p:cNvSpPr txBox="1"/>
          <p:nvPr/>
        </p:nvSpPr>
        <p:spPr>
          <a:xfrm>
            <a:off x="509451" y="1535446"/>
            <a:ext cx="11865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Add these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529FAF-124D-CD47-A799-EAAD31FE262F}"/>
              </a:ext>
            </a:extLst>
          </p:cNvPr>
          <p:cNvCxnSpPr>
            <a:stCxn id="19" idx="3"/>
          </p:cNvCxnSpPr>
          <p:nvPr/>
        </p:nvCxnSpPr>
        <p:spPr>
          <a:xfrm flipV="1">
            <a:off x="1695994" y="1535446"/>
            <a:ext cx="1997818" cy="184666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A6404-7D78-3647-B1EA-907A8BEA0418}"/>
              </a:ext>
            </a:extLst>
          </p:cNvPr>
          <p:cNvSpPr txBox="1"/>
          <p:nvPr/>
        </p:nvSpPr>
        <p:spPr>
          <a:xfrm>
            <a:off x="9029767" y="1931147"/>
            <a:ext cx="2604654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 deploy on firebase hosting – this should </a:t>
            </a:r>
          </a:p>
          <a:p>
            <a:pPr algn="l"/>
            <a:r>
              <a:rPr lang="en-US" dirty="0"/>
              <a:t>Be https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9E1D0-D6BA-D848-B0F9-CD30489EC027}"/>
              </a:ext>
            </a:extLst>
          </p:cNvPr>
          <p:cNvCxnSpPr>
            <a:cxnSpLocks/>
          </p:cNvCxnSpPr>
          <p:nvPr/>
        </p:nvCxnSpPr>
        <p:spPr>
          <a:xfrm flipH="1">
            <a:off x="7302388" y="3682491"/>
            <a:ext cx="114735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9A939D-8DFF-B59E-4C2E-D01FE26122CA}"/>
              </a:ext>
            </a:extLst>
          </p:cNvPr>
          <p:cNvSpPr txBox="1"/>
          <p:nvPr/>
        </p:nvSpPr>
        <p:spPr>
          <a:xfrm>
            <a:off x="106228" y="5433020"/>
            <a:ext cx="2803269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You will get an a compile error here – </a:t>
            </a:r>
            <a:r>
              <a:rPr lang="en-US" dirty="0" err="1"/>
              <a:t>catchErrors</a:t>
            </a:r>
            <a:r>
              <a:rPr lang="en-US" dirty="0"/>
              <a:t> has not been defined yet….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9DF1FC-052C-2685-F668-D1DDB8925BDE}"/>
              </a:ext>
            </a:extLst>
          </p:cNvPr>
          <p:cNvCxnSpPr>
            <a:cxnSpLocks/>
          </p:cNvCxnSpPr>
          <p:nvPr/>
        </p:nvCxnSpPr>
        <p:spPr>
          <a:xfrm flipV="1">
            <a:off x="2630734" y="5577511"/>
            <a:ext cx="1535181" cy="2003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5C34-2AAA-7C45-B52D-856329F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B5C3-BD96-A744-BF9F-CCFF0AD0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Add </a:t>
            </a:r>
            <a:r>
              <a:rPr lang="en-US" dirty="0" err="1"/>
              <a:t>handleError</a:t>
            </a:r>
            <a:r>
              <a:rPr lang="en-US" dirty="0"/>
              <a:t> to the service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41CCC-B644-0C4C-8B67-C23B8758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A5E2-9F37-6F03-9CC9-EAD2716E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4" y="3021387"/>
            <a:ext cx="7210879" cy="15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8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HTTP S</a:t>
            </a:r>
            <a:r>
              <a:rPr lang="en-GB" dirty="0" err="1"/>
              <a:t>ervice</a:t>
            </a:r>
            <a:r>
              <a:rPr lang="en-GB" dirty="0"/>
              <a:t> Provider Registration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8898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Using </a:t>
            </a:r>
            <a:r>
              <a:rPr lang="en-GB" dirty="0" err="1"/>
              <a:t>HTTPClient</a:t>
            </a:r>
            <a:r>
              <a:rPr lang="en-GB" dirty="0"/>
              <a:t> has changed with Angular 17 and standalone components.</a:t>
            </a:r>
          </a:p>
          <a:p>
            <a:r>
              <a:rPr lang="en-GB" dirty="0"/>
              <a:t>We need to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modify </a:t>
            </a:r>
            <a:r>
              <a:rPr lang="en-GB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app.config.t</a:t>
            </a:r>
            <a:r>
              <a:rPr lang="en-GB" dirty="0" err="1"/>
              <a:t>s</a:t>
            </a:r>
            <a:r>
              <a:rPr lang="en-GB" dirty="0"/>
              <a:t> and reference to </a:t>
            </a:r>
            <a:r>
              <a:rPr lang="en-GB" dirty="0" err="1"/>
              <a:t>HttpClient</a:t>
            </a:r>
            <a:endParaRPr lang="en-GB" dirty="0"/>
          </a:p>
          <a:p>
            <a:r>
              <a:rPr lang="en-GB" dirty="0"/>
              <a:t>1 -  We import </a:t>
            </a:r>
            <a:r>
              <a:rPr lang="en-GB" dirty="0" err="1"/>
              <a:t>providedHttpClient</a:t>
            </a:r>
            <a:endParaRPr lang="en-GB" dirty="0"/>
          </a:p>
          <a:p>
            <a:r>
              <a:rPr lang="en-GB" dirty="0"/>
              <a:t>2 - We add it as a provider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C1DE2-CBF7-1544-AD7D-E3831D7A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CE431-5BF8-4749-AE54-F926817197F3}"/>
              </a:ext>
            </a:extLst>
          </p:cNvPr>
          <p:cNvCxnSpPr>
            <a:cxnSpLocks/>
          </p:cNvCxnSpPr>
          <p:nvPr/>
        </p:nvCxnSpPr>
        <p:spPr>
          <a:xfrm>
            <a:off x="7919361" y="5173440"/>
            <a:ext cx="1210132" cy="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8494D2-4975-3FFD-7379-0CB86F268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77" y="1327150"/>
            <a:ext cx="6972300" cy="4203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1B412E-C31F-CD1E-42E5-7CD7023BDBE4}"/>
              </a:ext>
            </a:extLst>
          </p:cNvPr>
          <p:cNvCxnSpPr>
            <a:cxnSpLocks/>
          </p:cNvCxnSpPr>
          <p:nvPr/>
        </p:nvCxnSpPr>
        <p:spPr>
          <a:xfrm flipH="1">
            <a:off x="6015987" y="4988927"/>
            <a:ext cx="2086988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C85BC5-0DCF-2BB1-7558-5F3BFBAD60AC}"/>
              </a:ext>
            </a:extLst>
          </p:cNvPr>
          <p:cNvCxnSpPr>
            <a:cxnSpLocks/>
          </p:cNvCxnSpPr>
          <p:nvPr/>
        </p:nvCxnSpPr>
        <p:spPr>
          <a:xfrm flipH="1">
            <a:off x="5611091" y="3714307"/>
            <a:ext cx="6220691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6021C7-FC23-B913-B0B2-FF2D366E6C48}"/>
              </a:ext>
            </a:extLst>
          </p:cNvPr>
          <p:cNvSpPr txBox="1"/>
          <p:nvPr/>
        </p:nvSpPr>
        <p:spPr>
          <a:xfrm>
            <a:off x="5203857" y="3529641"/>
            <a:ext cx="301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B022-B211-5440-8BA6-BE3A93F923F1}"/>
              </a:ext>
            </a:extLst>
          </p:cNvPr>
          <p:cNvSpPr txBox="1"/>
          <p:nvPr/>
        </p:nvSpPr>
        <p:spPr>
          <a:xfrm>
            <a:off x="5503205" y="4685631"/>
            <a:ext cx="30168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96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Subscribing to an Observable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2014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product data service is now returning an </a:t>
            </a:r>
            <a:r>
              <a:rPr lang="en-GB" b="1" dirty="0"/>
              <a:t>observable</a:t>
            </a:r>
          </a:p>
          <a:p>
            <a:r>
              <a:rPr lang="en-GB" dirty="0"/>
              <a:t>Any class that needs movie data such as our app component, can call our </a:t>
            </a:r>
            <a:r>
              <a:rPr lang="en-GB" b="1" dirty="0"/>
              <a:t>service</a:t>
            </a:r>
            <a:r>
              <a:rPr lang="en-GB" dirty="0"/>
              <a:t> and </a:t>
            </a:r>
            <a:r>
              <a:rPr lang="en-GB" b="1" dirty="0"/>
              <a:t>subscribe</a:t>
            </a:r>
            <a:r>
              <a:rPr lang="en-GB" dirty="0"/>
              <a:t> to the returned observable </a:t>
            </a:r>
          </a:p>
          <a:p>
            <a:r>
              <a:rPr lang="en-GB" dirty="0"/>
              <a:t>Observables are </a:t>
            </a:r>
            <a:r>
              <a:rPr lang="en-GB" b="1" dirty="0"/>
              <a:t>lazy</a:t>
            </a:r>
            <a:r>
              <a:rPr lang="en-GB" dirty="0"/>
              <a:t>.</a:t>
            </a:r>
            <a:endParaRPr lang="en-IE" dirty="0"/>
          </a:p>
          <a:p>
            <a:r>
              <a:rPr lang="en-GB" dirty="0"/>
              <a:t>An observable doesn't start </a:t>
            </a:r>
          </a:p>
          <a:p>
            <a:pPr marL="0" indent="0">
              <a:buNone/>
            </a:pPr>
            <a:r>
              <a:rPr lang="en-GB" dirty="0"/>
              <a:t>   emitting values until </a:t>
            </a:r>
          </a:p>
          <a:p>
            <a:pPr marL="0" indent="0">
              <a:buNone/>
            </a:pPr>
            <a:r>
              <a:rPr lang="en-GB" b="1" dirty="0"/>
              <a:t>   subscribe </a:t>
            </a:r>
            <a:r>
              <a:rPr lang="en-GB" dirty="0"/>
              <a:t>is called.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A659-6872-F546-AC87-50A73479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B48E-0B34-2868-FC45-8B572C11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19" y="1690688"/>
            <a:ext cx="6577962" cy="44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2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10515600" cy="1325563"/>
          </a:xfrm>
        </p:spPr>
        <p:txBody>
          <a:bodyPr/>
          <a:lstStyle/>
          <a:p>
            <a:r>
              <a:rPr lang="en-IE" dirty="0"/>
              <a:t>Modify app.component.html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3722B-E4CF-9049-ABC5-49A646AE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2C927-F889-744B-AB1A-32F84B73622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9A13B-BF25-B359-D57E-BDD67A64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1" y="1020468"/>
            <a:ext cx="10077893" cy="58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8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/>
        </a:solidFill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6938</TotalTime>
  <Words>463</Words>
  <Application>Microsoft Macintosh PowerPoint</Application>
  <PresentationFormat>Widescreen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Web Programming 1</vt:lpstr>
      <vt:lpstr>Code overview</vt:lpstr>
      <vt:lpstr>The Code</vt:lpstr>
      <vt:lpstr>The Code</vt:lpstr>
      <vt:lpstr>The Code</vt:lpstr>
      <vt:lpstr>PowerPoint Presentation</vt:lpstr>
      <vt:lpstr>HTTP Service Provider Registration </vt:lpstr>
      <vt:lpstr>Subscribing to an Observable</vt:lpstr>
      <vt:lpstr>Modify app.component.html </vt:lpstr>
      <vt:lpstr>PowerPoint Presentation</vt:lpstr>
      <vt:lpstr>PowerPoint Presentation</vt:lpstr>
      <vt:lpstr>Further 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questions</dc:title>
  <dc:creator>Kevin Peyton</dc:creator>
  <cp:lastModifiedBy>Kevin Peyton</cp:lastModifiedBy>
  <cp:revision>115</cp:revision>
  <dcterms:created xsi:type="dcterms:W3CDTF">2020-01-08T08:55:03Z</dcterms:created>
  <dcterms:modified xsi:type="dcterms:W3CDTF">2024-03-03T10:56:13Z</dcterms:modified>
</cp:coreProperties>
</file>