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325" r:id="rId3"/>
    <p:sldId id="310" r:id="rId4"/>
    <p:sldId id="332" r:id="rId5"/>
    <p:sldId id="257" r:id="rId6"/>
    <p:sldId id="258" r:id="rId7"/>
    <p:sldId id="294" r:id="rId8"/>
    <p:sldId id="331" r:id="rId9"/>
    <p:sldId id="295" r:id="rId10"/>
    <p:sldId id="333" r:id="rId11"/>
    <p:sldId id="311" r:id="rId12"/>
    <p:sldId id="304" r:id="rId13"/>
    <p:sldId id="326" r:id="rId14"/>
    <p:sldId id="327" r:id="rId15"/>
    <p:sldId id="312" r:id="rId16"/>
    <p:sldId id="328" r:id="rId17"/>
    <p:sldId id="330" r:id="rId18"/>
    <p:sldId id="337" r:id="rId19"/>
    <p:sldId id="336" r:id="rId20"/>
    <p:sldId id="33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2E2248-9FEE-AA49-A6F1-70BDEA576BBF}" v="4" dt="2025-02-18T15:26:22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599"/>
    <p:restoredTop sz="94849"/>
  </p:normalViewPr>
  <p:slideViewPr>
    <p:cSldViewPr snapToGrid="0" snapToObjects="1">
      <p:cViewPr varScale="1">
        <p:scale>
          <a:sx n="65" d="100"/>
          <a:sy n="65" d="100"/>
        </p:scale>
        <p:origin x="224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Peyton" userId="d217ee7d-9433-47bc-9637-90d62c54a936" providerId="ADAL" clId="{D72E2248-9FEE-AA49-A6F1-70BDEA576BBF}"/>
    <pc:docChg chg="custSel addSld delSld modSld sldOrd">
      <pc:chgData name="Kevin Peyton" userId="d217ee7d-9433-47bc-9637-90d62c54a936" providerId="ADAL" clId="{D72E2248-9FEE-AA49-A6F1-70BDEA576BBF}" dt="2025-02-18T15:27:17.968" v="176" actId="20577"/>
      <pc:docMkLst>
        <pc:docMk/>
      </pc:docMkLst>
      <pc:sldChg chg="addSp delSp modSp mod">
        <pc:chgData name="Kevin Peyton" userId="d217ee7d-9433-47bc-9637-90d62c54a936" providerId="ADAL" clId="{D72E2248-9FEE-AA49-A6F1-70BDEA576BBF}" dt="2025-02-18T15:27:17.968" v="176" actId="20577"/>
        <pc:sldMkLst>
          <pc:docMk/>
          <pc:sldMk cId="3950631604" sldId="330"/>
        </pc:sldMkLst>
        <pc:spChg chg="mod">
          <ac:chgData name="Kevin Peyton" userId="d217ee7d-9433-47bc-9637-90d62c54a936" providerId="ADAL" clId="{D72E2248-9FEE-AA49-A6F1-70BDEA576BBF}" dt="2025-02-18T15:25:10.343" v="16" actId="20577"/>
          <ac:spMkLst>
            <pc:docMk/>
            <pc:sldMk cId="3950631604" sldId="330"/>
            <ac:spMk id="2" creationId="{C477C900-0118-1D4E-B786-4B8F688F58C1}"/>
          </ac:spMkLst>
        </pc:spChg>
        <pc:spChg chg="del">
          <ac:chgData name="Kevin Peyton" userId="d217ee7d-9433-47bc-9637-90d62c54a936" providerId="ADAL" clId="{D72E2248-9FEE-AA49-A6F1-70BDEA576BBF}" dt="2025-02-18T15:26:17.258" v="24" actId="478"/>
          <ac:spMkLst>
            <pc:docMk/>
            <pc:sldMk cId="3950631604" sldId="330"/>
            <ac:spMk id="3" creationId="{EAE34C08-28D6-8B42-82B4-BFA69D77A2F0}"/>
          </ac:spMkLst>
        </pc:spChg>
        <pc:spChg chg="add mod">
          <ac:chgData name="Kevin Peyton" userId="d217ee7d-9433-47bc-9637-90d62c54a936" providerId="ADAL" clId="{D72E2248-9FEE-AA49-A6F1-70BDEA576BBF}" dt="2025-02-18T15:27:17.968" v="176" actId="20577"/>
          <ac:spMkLst>
            <pc:docMk/>
            <pc:sldMk cId="3950631604" sldId="330"/>
            <ac:spMk id="7" creationId="{C2A1632F-B520-FE97-A6E8-A39A8FF96EA4}"/>
          </ac:spMkLst>
        </pc:spChg>
        <pc:picChg chg="del">
          <ac:chgData name="Kevin Peyton" userId="d217ee7d-9433-47bc-9637-90d62c54a936" providerId="ADAL" clId="{D72E2248-9FEE-AA49-A6F1-70BDEA576BBF}" dt="2025-02-18T15:25:12.627" v="17" actId="478"/>
          <ac:picMkLst>
            <pc:docMk/>
            <pc:sldMk cId="3950631604" sldId="330"/>
            <ac:picMk id="5" creationId="{21CF7DC4-7326-4088-62FB-2F9BD720CC8A}"/>
          </ac:picMkLst>
        </pc:picChg>
        <pc:picChg chg="add mod">
          <ac:chgData name="Kevin Peyton" userId="d217ee7d-9433-47bc-9637-90d62c54a936" providerId="ADAL" clId="{D72E2248-9FEE-AA49-A6F1-70BDEA576BBF}" dt="2025-02-18T15:25:38.982" v="23" actId="14100"/>
          <ac:picMkLst>
            <pc:docMk/>
            <pc:sldMk cId="3950631604" sldId="330"/>
            <ac:picMk id="6" creationId="{4DC02893-92A0-A28A-7812-E4F571E0E151}"/>
          </ac:picMkLst>
        </pc:picChg>
      </pc:sldChg>
      <pc:sldChg chg="modSp mod">
        <pc:chgData name="Kevin Peyton" userId="d217ee7d-9433-47bc-9637-90d62c54a936" providerId="ADAL" clId="{D72E2248-9FEE-AA49-A6F1-70BDEA576BBF}" dt="2025-02-18T08:13:01.013" v="1" actId="20577"/>
        <pc:sldMkLst>
          <pc:docMk/>
          <pc:sldMk cId="3882408243" sldId="331"/>
        </pc:sldMkLst>
        <pc:spChg chg="mod">
          <ac:chgData name="Kevin Peyton" userId="d217ee7d-9433-47bc-9637-90d62c54a936" providerId="ADAL" clId="{D72E2248-9FEE-AA49-A6F1-70BDEA576BBF}" dt="2025-02-18T08:13:01.013" v="1" actId="20577"/>
          <ac:spMkLst>
            <pc:docMk/>
            <pc:sldMk cId="3882408243" sldId="331"/>
            <ac:spMk id="3" creationId="{A8BDE1B0-5257-E887-08E7-873F777C0D82}"/>
          </ac:spMkLst>
        </pc:spChg>
      </pc:sldChg>
      <pc:sldChg chg="new del ord">
        <pc:chgData name="Kevin Peyton" userId="d217ee7d-9433-47bc-9637-90d62c54a936" providerId="ADAL" clId="{D72E2248-9FEE-AA49-A6F1-70BDEA576BBF}" dt="2025-02-18T15:24:53.927" v="5" actId="2696"/>
        <pc:sldMkLst>
          <pc:docMk/>
          <pc:sldMk cId="899149567" sldId="335"/>
        </pc:sldMkLst>
      </pc:sldChg>
      <pc:sldChg chg="add">
        <pc:chgData name="Kevin Peyton" userId="d217ee7d-9433-47bc-9637-90d62c54a936" providerId="ADAL" clId="{D72E2248-9FEE-AA49-A6F1-70BDEA576BBF}" dt="2025-02-18T15:24:44.851" v="4"/>
        <pc:sldMkLst>
          <pc:docMk/>
          <pc:sldMk cId="2246675039" sldId="336"/>
        </pc:sldMkLst>
      </pc:sldChg>
      <pc:sldChg chg="modSp add mod">
        <pc:chgData name="Kevin Peyton" userId="d217ee7d-9433-47bc-9637-90d62c54a936" providerId="ADAL" clId="{D72E2248-9FEE-AA49-A6F1-70BDEA576BBF}" dt="2025-02-18T15:25:22.461" v="20" actId="20577"/>
        <pc:sldMkLst>
          <pc:docMk/>
          <pc:sldMk cId="61805783" sldId="337"/>
        </pc:sldMkLst>
        <pc:spChg chg="mod">
          <ac:chgData name="Kevin Peyton" userId="d217ee7d-9433-47bc-9637-90d62c54a936" providerId="ADAL" clId="{D72E2248-9FEE-AA49-A6F1-70BDEA576BBF}" dt="2025-02-18T15:25:22.461" v="20" actId="20577"/>
          <ac:spMkLst>
            <pc:docMk/>
            <pc:sldMk cId="61805783" sldId="337"/>
            <ac:spMk id="2" creationId="{714A3A14-26D0-B4A4-88B3-C99AFC08000F}"/>
          </ac:spMkLst>
        </pc:spChg>
      </pc:sldChg>
    </pc:docChg>
  </pc:docChgLst>
  <pc:docChgLst>
    <pc:chgData name="Kevin Peyton" userId="d217ee7d-9433-47bc-9637-90d62c54a936" providerId="ADAL" clId="{B69C7FAA-5BA4-054F-A88F-92960AD403C0}"/>
    <pc:docChg chg="undo custSel addSld delSld modSld sldOrd">
      <pc:chgData name="Kevin Peyton" userId="d217ee7d-9433-47bc-9637-90d62c54a936" providerId="ADAL" clId="{B69C7FAA-5BA4-054F-A88F-92960AD403C0}" dt="2024-02-15T17:02:01.446" v="1726" actId="14100"/>
      <pc:docMkLst>
        <pc:docMk/>
      </pc:docMkLst>
      <pc:sldChg chg="addSp delSp modSp mod">
        <pc:chgData name="Kevin Peyton" userId="d217ee7d-9433-47bc-9637-90d62c54a936" providerId="ADAL" clId="{B69C7FAA-5BA4-054F-A88F-92960AD403C0}" dt="2024-02-15T09:15:04.402" v="292" actId="20577"/>
        <pc:sldMkLst>
          <pc:docMk/>
          <pc:sldMk cId="4076087261" sldId="257"/>
        </pc:sldMkLst>
      </pc:sldChg>
      <pc:sldChg chg="addSp delSp modSp mod">
        <pc:chgData name="Kevin Peyton" userId="d217ee7d-9433-47bc-9637-90d62c54a936" providerId="ADAL" clId="{B69C7FAA-5BA4-054F-A88F-92960AD403C0}" dt="2024-02-15T09:15:07.643" v="295" actId="20577"/>
        <pc:sldMkLst>
          <pc:docMk/>
          <pc:sldMk cId="2347506781" sldId="258"/>
        </pc:sldMkLst>
      </pc:sldChg>
      <pc:sldChg chg="addSp delSp modSp mod ord">
        <pc:chgData name="Kevin Peyton" userId="d217ee7d-9433-47bc-9637-90d62c54a936" providerId="ADAL" clId="{B69C7FAA-5BA4-054F-A88F-92960AD403C0}" dt="2024-02-15T09:18:12.007" v="458" actId="20577"/>
        <pc:sldMkLst>
          <pc:docMk/>
          <pc:sldMk cId="2368892058" sldId="294"/>
        </pc:sldMkLst>
      </pc:sldChg>
      <pc:sldChg chg="addSp delSp modSp mod">
        <pc:chgData name="Kevin Peyton" userId="d217ee7d-9433-47bc-9637-90d62c54a936" providerId="ADAL" clId="{B69C7FAA-5BA4-054F-A88F-92960AD403C0}" dt="2024-02-15T09:27:50.035" v="998" actId="14100"/>
        <pc:sldMkLst>
          <pc:docMk/>
          <pc:sldMk cId="3447292918" sldId="295"/>
        </pc:sldMkLst>
      </pc:sldChg>
      <pc:sldChg chg="modSp add del mod">
        <pc:chgData name="Kevin Peyton" userId="d217ee7d-9433-47bc-9637-90d62c54a936" providerId="ADAL" clId="{B69C7FAA-5BA4-054F-A88F-92960AD403C0}" dt="2024-02-15T09:29:51.311" v="1006" actId="2696"/>
        <pc:sldMkLst>
          <pc:docMk/>
          <pc:sldMk cId="672629563" sldId="297"/>
        </pc:sldMkLst>
      </pc:sldChg>
      <pc:sldChg chg="del">
        <pc:chgData name="Kevin Peyton" userId="d217ee7d-9433-47bc-9637-90d62c54a936" providerId="ADAL" clId="{B69C7FAA-5BA4-054F-A88F-92960AD403C0}" dt="2024-02-15T09:24:39.140" v="962" actId="2696"/>
        <pc:sldMkLst>
          <pc:docMk/>
          <pc:sldMk cId="2207779339" sldId="299"/>
        </pc:sldMkLst>
      </pc:sldChg>
      <pc:sldChg chg="del ord">
        <pc:chgData name="Kevin Peyton" userId="d217ee7d-9433-47bc-9637-90d62c54a936" providerId="ADAL" clId="{B69C7FAA-5BA4-054F-A88F-92960AD403C0}" dt="2024-02-15T09:28:22.276" v="1002" actId="2696"/>
        <pc:sldMkLst>
          <pc:docMk/>
          <pc:sldMk cId="2666055347" sldId="303"/>
        </pc:sldMkLst>
      </pc:sldChg>
      <pc:sldChg chg="addSp delSp modSp mod">
        <pc:chgData name="Kevin Peyton" userId="d217ee7d-9433-47bc-9637-90d62c54a936" providerId="ADAL" clId="{B69C7FAA-5BA4-054F-A88F-92960AD403C0}" dt="2024-02-15T09:35:26.704" v="1180" actId="20577"/>
        <pc:sldMkLst>
          <pc:docMk/>
          <pc:sldMk cId="965467832" sldId="304"/>
        </pc:sldMkLst>
      </pc:sldChg>
      <pc:sldChg chg="addSp delSp modSp mod">
        <pc:chgData name="Kevin Peyton" userId="d217ee7d-9433-47bc-9637-90d62c54a936" providerId="ADAL" clId="{B69C7FAA-5BA4-054F-A88F-92960AD403C0}" dt="2024-02-15T09:33:54.759" v="1107" actId="14100"/>
        <pc:sldMkLst>
          <pc:docMk/>
          <pc:sldMk cId="2612800388" sldId="311"/>
        </pc:sldMkLst>
      </pc:sldChg>
      <pc:sldChg chg="addSp delSp modSp mod">
        <pc:chgData name="Kevin Peyton" userId="d217ee7d-9433-47bc-9637-90d62c54a936" providerId="ADAL" clId="{B69C7FAA-5BA4-054F-A88F-92960AD403C0}" dt="2024-02-15T09:39:07.663" v="1247" actId="167"/>
        <pc:sldMkLst>
          <pc:docMk/>
          <pc:sldMk cId="3718779219" sldId="326"/>
        </pc:sldMkLst>
      </pc:sldChg>
      <pc:sldChg chg="addSp delSp modSp mod">
        <pc:chgData name="Kevin Peyton" userId="d217ee7d-9433-47bc-9637-90d62c54a936" providerId="ADAL" clId="{B69C7FAA-5BA4-054F-A88F-92960AD403C0}" dt="2024-02-15T09:41:27.730" v="1272" actId="20577"/>
        <pc:sldMkLst>
          <pc:docMk/>
          <pc:sldMk cId="2049919958" sldId="327"/>
        </pc:sldMkLst>
      </pc:sldChg>
      <pc:sldChg chg="addSp delSp modSp mod">
        <pc:chgData name="Kevin Peyton" userId="d217ee7d-9433-47bc-9637-90d62c54a936" providerId="ADAL" clId="{B69C7FAA-5BA4-054F-A88F-92960AD403C0}" dt="2024-02-15T09:47:46.355" v="1341" actId="1038"/>
        <pc:sldMkLst>
          <pc:docMk/>
          <pc:sldMk cId="2665513839" sldId="328"/>
        </pc:sldMkLst>
      </pc:sldChg>
      <pc:sldChg chg="del">
        <pc:chgData name="Kevin Peyton" userId="d217ee7d-9433-47bc-9637-90d62c54a936" providerId="ADAL" clId="{B69C7FAA-5BA4-054F-A88F-92960AD403C0}" dt="2024-02-15T09:47:51.613" v="1342" actId="2696"/>
        <pc:sldMkLst>
          <pc:docMk/>
          <pc:sldMk cId="3423111188" sldId="329"/>
        </pc:sldMkLst>
      </pc:sldChg>
      <pc:sldChg chg="addSp delSp modSp mod">
        <pc:chgData name="Kevin Peyton" userId="d217ee7d-9433-47bc-9637-90d62c54a936" providerId="ADAL" clId="{B69C7FAA-5BA4-054F-A88F-92960AD403C0}" dt="2024-02-15T17:02:01.446" v="1726" actId="14100"/>
        <pc:sldMkLst>
          <pc:docMk/>
          <pc:sldMk cId="3950631604" sldId="330"/>
        </pc:sldMkLst>
      </pc:sldChg>
      <pc:sldChg chg="addSp delSp modSp add mod ord">
        <pc:chgData name="Kevin Peyton" userId="d217ee7d-9433-47bc-9637-90d62c54a936" providerId="ADAL" clId="{B69C7FAA-5BA4-054F-A88F-92960AD403C0}" dt="2024-02-15T09:20:48.523" v="778" actId="20577"/>
        <pc:sldMkLst>
          <pc:docMk/>
          <pc:sldMk cId="3882408243" sldId="331"/>
        </pc:sldMkLst>
      </pc:sldChg>
      <pc:sldChg chg="addSp delSp modSp new mod">
        <pc:chgData name="Kevin Peyton" userId="d217ee7d-9433-47bc-9637-90d62c54a936" providerId="ADAL" clId="{B69C7FAA-5BA4-054F-A88F-92960AD403C0}" dt="2024-02-15T09:14:51.552" v="290" actId="20577"/>
        <pc:sldMkLst>
          <pc:docMk/>
          <pc:sldMk cId="2584832087" sldId="332"/>
        </pc:sldMkLst>
      </pc:sldChg>
      <pc:sldChg chg="addSp modSp add mod">
        <pc:chgData name="Kevin Peyton" userId="d217ee7d-9433-47bc-9637-90d62c54a936" providerId="ADAL" clId="{B69C7FAA-5BA4-054F-A88F-92960AD403C0}" dt="2024-02-15T09:28:26.812" v="1003" actId="20577"/>
        <pc:sldMkLst>
          <pc:docMk/>
          <pc:sldMk cId="569746745" sldId="333"/>
        </pc:sldMkLst>
      </pc:sldChg>
      <pc:sldChg chg="modSp new mod">
        <pc:chgData name="Kevin Peyton" userId="d217ee7d-9433-47bc-9637-90d62c54a936" providerId="ADAL" clId="{B69C7FAA-5BA4-054F-A88F-92960AD403C0}" dt="2024-02-15T09:54:21.520" v="1721" actId="20577"/>
        <pc:sldMkLst>
          <pc:docMk/>
          <pc:sldMk cId="3250183984" sldId="33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00E53-C480-A849-BBF4-73F18EAAD6F4}" type="datetimeFigureOut">
              <a:rPr lang="en-US" smtClean="0"/>
              <a:t>2/18/25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5351C-D477-CE42-9821-8356BBC0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32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5351C-D477-CE42-9821-8356BBC006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42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5351C-D477-CE42-9821-8356BBC006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47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EDCF8-F971-7C4E-9EAD-3DFE9453B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CC736-8E6B-D346-90E5-4D503AE52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B2E27-B6C4-BB43-9110-9846FF5C5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6F9-E01C-9043-867B-3449B704C519}" type="datetime1">
              <a:rPr lang="en-IE" smtClean="0"/>
              <a:t>18/02/2025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A8F2C-60A1-E944-9F4B-3F91307E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3073C-9425-5441-91AE-0F205BB1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6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4A01-801B-474D-8E66-A4116444F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1F5EA-2CC1-3244-BFA1-7EA979364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C464F-376C-294B-8957-DFE1C611F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B41B-6B0C-9A40-9D7C-339BE2C10ABE}" type="datetime1">
              <a:rPr lang="en-IE" smtClean="0"/>
              <a:t>18/02/2025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53750-FAAF-8A41-BD14-35E390622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2A7B2-79A6-D94F-A358-1BB281E5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0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FDD50-6BA1-BB43-A7F6-8C74DE8BE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3AE36-BB33-1445-90F7-10549D8E2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CE48B-3B6D-7847-8AD7-99CD1B7CA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7411-9C90-8B44-BC10-5579CE622097}" type="datetime1">
              <a:rPr lang="en-IE" smtClean="0"/>
              <a:t>18/02/2025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AC636-3840-B648-955C-2D4B6402F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F72A1-16BC-2A48-A88D-CE84C979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9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C597-4291-4442-9E6F-827CFB84C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DDA23-F526-C843-B67F-52E106FA8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956E8-E1DB-8E4A-949E-C2FFF6D10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4DE9-A74C-8B47-ACDF-4B5CD31F42DE}" type="datetime1">
              <a:rPr lang="en-IE" smtClean="0"/>
              <a:t>18/02/2025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4CF73-69DC-9449-86C0-B6747CC7B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8984D-41DD-544B-8E68-66027B188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8B2C927-F889-744B-AB1A-32F84B7362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83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5C12-CD9B-1949-AC51-B9114020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DDEC2-1335-384F-8C4A-7B720A3AF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7084D-41BD-FB44-A856-5E979F7B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97D0-6BDF-B54B-9161-5ECA4237C69F}" type="datetime1">
              <a:rPr lang="en-IE" smtClean="0"/>
              <a:t>18/02/2025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1E36F-F8C2-4A4D-BA3C-A5D25C74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BD84F-D4BF-4948-8D2D-CA8BF5C7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4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938C-4414-8445-8537-53ED3FC76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DB248-568F-854D-8DEB-2FC548624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6322A-4524-0C40-BC4B-F9CEF3D6B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35091-D59B-4F45-9E10-BF3F4C586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08F9-3125-0A42-8D9F-99FC14426082}" type="datetime1">
              <a:rPr lang="en-IE" smtClean="0"/>
              <a:t>18/02/2025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7BF5D-35FB-0843-9975-AB453F3E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1EB66-BF90-C746-83E5-EFEFAFF6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9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CA5B-066E-D345-A72F-F6EA4A975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2A211-74B9-8041-A47E-B0BDFFF71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2389B-6670-1545-B519-3271C57F3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D6A997-D641-2D40-8EAE-DC10BDAA7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82D765-260B-E04E-870B-E4BD9E310D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5FE3C-2938-8A42-A0A0-806D7EA17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75D0-BDCA-2243-A238-A41672FC9943}" type="datetime1">
              <a:rPr lang="en-IE" smtClean="0"/>
              <a:t>18/02/2025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2A6F67-2327-494C-97B0-B94021BBE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A91B86-7F02-EC46-BCB1-0D0A8D69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5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DB4D4-3D6F-A849-BBEF-55D1B4B49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18C4B8-D969-334B-885A-73F0A314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0F94-A073-DC43-8C77-E5149A48C312}" type="datetime1">
              <a:rPr lang="en-IE" smtClean="0"/>
              <a:t>18/02/2025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B9C11-7961-4643-A7B6-119D999FF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7320F8-BE58-7A46-8957-E56AA023D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8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BA74C-421B-0840-B104-6CB20D8C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DFA7-7513-3C4F-913C-3828B62F1C4B}" type="datetime1">
              <a:rPr lang="en-IE" smtClean="0"/>
              <a:t>18/02/2025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149D02-2CAA-FB46-81CB-30D641C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7E620-0695-D442-AF15-88696EE01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1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3006-A6BB-7A44-946A-6BA8D1DBF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C517E-3CC3-364A-BD6B-35A342FBA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9A99F-070B-8D42-AB04-006A84319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D076A-B3A5-CB4E-88CB-032A6B00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7A9B-FA64-7347-A04B-B333D122FD99}" type="datetime1">
              <a:rPr lang="en-IE" smtClean="0"/>
              <a:t>18/02/2025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940E9-8076-AA4B-9A14-788B4CBA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B3329-8B05-9E40-8D57-311E6B4D2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2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801C-1747-B445-8727-E9AA739C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34F6F-EDF8-5446-9DF1-F732E313B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4A6B9-095D-E340-809E-5831968E9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34461-1419-DC4A-A571-9BF41227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3FDC0-78E9-CD41-BABE-EE186993A6F0}" type="datetime1">
              <a:rPr lang="en-IE" smtClean="0"/>
              <a:t>18/02/2025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74C58-7307-BA4E-9834-21982C519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A1BDE-C740-904C-B44B-B749D4A4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5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097BE4-C6D6-7A42-B984-DF48EE4D5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C6982-30A0-1D44-8469-421379ACA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DDD2E-F379-DB47-8AEF-760CCAC84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4ADB3-1E23-B446-80DC-EA753F107145}" type="datetime1">
              <a:rPr lang="en-IE" smtClean="0"/>
              <a:t>18/02/2025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2354E-702A-9A4B-82C2-4D52EDAF2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7D5A-D989-4B4A-AA86-FBD10DCC1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2C927-F889-744B-AB1A-32F84B7362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910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C94E1F-6B6D-EC44-A48B-3F1683C44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Web Programming 1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855B4-159F-3042-8779-F84F902CE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 sz="2200"/>
              <a:t>Worksheet 5 </a:t>
            </a:r>
          </a:p>
          <a:p>
            <a:pPr algn="r"/>
            <a:r>
              <a:rPr lang="en-US" sz="2200"/>
              <a:t>Improving movie app</a:t>
            </a:r>
          </a:p>
          <a:p>
            <a:pPr algn="r"/>
            <a:r>
              <a:rPr lang="en-US" sz="2200"/>
              <a:t>Input/Output/</a:t>
            </a:r>
            <a:r>
              <a:rPr lang="en-US" sz="2200" err="1"/>
              <a:t>EventEmitters</a:t>
            </a:r>
            <a:endParaRPr lang="en-US" sz="2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6B0D5-0557-0145-8E6E-31FD509E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8B2C927-F889-744B-AB1A-32F84B736228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84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1D6B9-BC30-CA76-8AAA-15ED274E0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49CD-0926-1E13-6F45-2091A2661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5a. list-</a:t>
            </a:r>
            <a:r>
              <a:rPr lang="en-IE" dirty="0" err="1"/>
              <a:t>movies.component.html</a:t>
            </a:r>
            <a:endParaRPr lang="en-I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E2C14-6679-2815-744E-DA5C09FCB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7370DE-ECEC-2ACF-086F-84B22BE0D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9565331" cy="4486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FEAE19-C762-C992-63B0-4CD0DF8AB089}"/>
              </a:ext>
            </a:extLst>
          </p:cNvPr>
          <p:cNvSpPr txBox="1"/>
          <p:nvPr/>
        </p:nvSpPr>
        <p:spPr>
          <a:xfrm>
            <a:off x="6096000" y="3016251"/>
            <a:ext cx="5257800" cy="313932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IE" b="1" dirty="0"/>
              <a:t>[</a:t>
            </a:r>
            <a:r>
              <a:rPr lang="en-IE" b="1" dirty="0" err="1"/>
              <a:t>class.bg</a:t>
            </a:r>
            <a:r>
              <a:rPr lang="en-IE" b="1" dirty="0"/>
              <a:t>-info]="</a:t>
            </a:r>
            <a:r>
              <a:rPr lang="en-IE" b="1" dirty="0" err="1"/>
              <a:t>isSelected</a:t>
            </a:r>
            <a:r>
              <a:rPr lang="en-IE" b="1" dirty="0"/>
              <a:t>(movie)"</a:t>
            </a:r>
          </a:p>
          <a:p>
            <a:r>
              <a:rPr lang="en-IE" dirty="0"/>
              <a:t>Angular allows us to set classes conditionally on an element using  this syntax</a:t>
            </a:r>
          </a:p>
          <a:p>
            <a:endParaRPr lang="en-IE" dirty="0"/>
          </a:p>
          <a:p>
            <a:r>
              <a:rPr lang="en-IE" dirty="0"/>
              <a:t>This syntax says “add the CSS class </a:t>
            </a:r>
            <a:r>
              <a:rPr lang="en-IE" b="1" dirty="0" err="1"/>
              <a:t>bg</a:t>
            </a:r>
            <a:r>
              <a:rPr lang="en-IE" b="1" dirty="0"/>
              <a:t>-info  </a:t>
            </a:r>
            <a:r>
              <a:rPr lang="en-IE" dirty="0"/>
              <a:t>if </a:t>
            </a:r>
            <a:r>
              <a:rPr lang="en-IE" b="1" dirty="0" err="1"/>
              <a:t>isSelected</a:t>
            </a:r>
            <a:r>
              <a:rPr lang="en-IE" b="1" dirty="0"/>
              <a:t>(movie)</a:t>
            </a:r>
            <a:r>
              <a:rPr lang="en-IE" dirty="0"/>
              <a:t> returns </a:t>
            </a:r>
            <a:r>
              <a:rPr lang="en-IE" b="1" dirty="0"/>
              <a:t>true:</a:t>
            </a:r>
            <a:r>
              <a:rPr lang="en-IE" dirty="0"/>
              <a:t> </a:t>
            </a:r>
          </a:p>
          <a:p>
            <a:endParaRPr lang="en-IE" dirty="0"/>
          </a:p>
          <a:p>
            <a:r>
              <a:rPr lang="en-IE" dirty="0"/>
              <a:t>This is a really handy way for us to mark the currently selected movie</a:t>
            </a:r>
          </a:p>
          <a:p>
            <a:r>
              <a:rPr lang="en-IE" dirty="0"/>
              <a:t> </a:t>
            </a:r>
          </a:p>
          <a:p>
            <a:pPr algn="l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BBF3F1-1121-8907-CEC2-76FD8628F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926" y="5298322"/>
            <a:ext cx="3060700" cy="17145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C0E01B-5872-6767-6FD8-D391A6ECC6BE}"/>
              </a:ext>
            </a:extLst>
          </p:cNvPr>
          <p:cNvCxnSpPr>
            <a:cxnSpLocks/>
          </p:cNvCxnSpPr>
          <p:nvPr/>
        </p:nvCxnSpPr>
        <p:spPr>
          <a:xfrm flipH="1" flipV="1">
            <a:off x="5155324" y="3016251"/>
            <a:ext cx="940676" cy="18414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746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035AFE6-A88B-BDAF-CF5E-B9928269F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55" y="2502354"/>
            <a:ext cx="5196178" cy="41159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C9C180-3170-8C4E-F801-9905CE9A5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85" y="1375000"/>
            <a:ext cx="6096000" cy="10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6. list-</a:t>
            </a:r>
            <a:r>
              <a:rPr lang="en-IE" dirty="0" err="1"/>
              <a:t>movies.component.ts</a:t>
            </a:r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FAE20D-10F1-CB4B-8CB8-2906054D11E8}"/>
              </a:ext>
            </a:extLst>
          </p:cNvPr>
          <p:cNvSpPr txBox="1"/>
          <p:nvPr/>
        </p:nvSpPr>
        <p:spPr>
          <a:xfrm>
            <a:off x="8743277" y="1204159"/>
            <a:ext cx="281833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1. Add </a:t>
            </a:r>
            <a:r>
              <a:rPr lang="en-US" dirty="0" err="1"/>
              <a:t>EventEmitter</a:t>
            </a:r>
            <a:r>
              <a:rPr lang="en-US" dirty="0"/>
              <a:t>, Output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101A49-AC58-144F-B979-99527E4D436E}"/>
              </a:ext>
            </a:extLst>
          </p:cNvPr>
          <p:cNvCxnSpPr>
            <a:stCxn id="5" idx="1"/>
          </p:cNvCxnSpPr>
          <p:nvPr/>
        </p:nvCxnSpPr>
        <p:spPr>
          <a:xfrm flipH="1">
            <a:off x="5372100" y="1388825"/>
            <a:ext cx="3371177" cy="18466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F15D1A3-8761-DB44-BC08-5343FDDE4A2F}"/>
              </a:ext>
            </a:extLst>
          </p:cNvPr>
          <p:cNvSpPr txBox="1"/>
          <p:nvPr/>
        </p:nvSpPr>
        <p:spPr>
          <a:xfrm>
            <a:off x="8743277" y="1773270"/>
            <a:ext cx="1698478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2. Import Movie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21493C-6C25-574D-A185-31B4FF54681C}"/>
              </a:ext>
            </a:extLst>
          </p:cNvPr>
          <p:cNvCxnSpPr>
            <a:cxnSpLocks/>
          </p:cNvCxnSpPr>
          <p:nvPr/>
        </p:nvCxnSpPr>
        <p:spPr>
          <a:xfrm flipH="1">
            <a:off x="4829908" y="2081069"/>
            <a:ext cx="3913369" cy="14631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3CBFABE-B025-D948-8F33-9BD73F4769F8}"/>
              </a:ext>
            </a:extLst>
          </p:cNvPr>
          <p:cNvSpPr txBox="1"/>
          <p:nvPr/>
        </p:nvSpPr>
        <p:spPr>
          <a:xfrm>
            <a:off x="8743277" y="2945667"/>
            <a:ext cx="172034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4. Add @Output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6755AC-4C40-174D-9139-36A46128B189}"/>
              </a:ext>
            </a:extLst>
          </p:cNvPr>
          <p:cNvCxnSpPr>
            <a:stCxn id="16" idx="1"/>
          </p:cNvCxnSpPr>
          <p:nvPr/>
        </p:nvCxnSpPr>
        <p:spPr>
          <a:xfrm flipH="1">
            <a:off x="4956724" y="3130333"/>
            <a:ext cx="3786553" cy="67480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A0B06F1-DC88-DF45-8940-3FF41C3ECABB}"/>
              </a:ext>
            </a:extLst>
          </p:cNvPr>
          <p:cNvSpPr txBox="1"/>
          <p:nvPr/>
        </p:nvSpPr>
        <p:spPr>
          <a:xfrm>
            <a:off x="8743277" y="3607763"/>
            <a:ext cx="235596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5. Modify constructor()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BE5164C-EBFC-3F4D-9A50-A5FE437780FC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5560372" y="3792429"/>
            <a:ext cx="3182905" cy="60879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51F920C-2E7E-EF45-8B7C-8307781CA500}"/>
              </a:ext>
            </a:extLst>
          </p:cNvPr>
          <p:cNvSpPr txBox="1"/>
          <p:nvPr/>
        </p:nvSpPr>
        <p:spPr>
          <a:xfrm>
            <a:off x="7854973" y="4862374"/>
            <a:ext cx="3490289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Add this from last week – populates the movies array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33576E-AE3B-434D-A8E0-C7098D39D89F}"/>
              </a:ext>
            </a:extLst>
          </p:cNvPr>
          <p:cNvCxnSpPr>
            <a:cxnSpLocks/>
          </p:cNvCxnSpPr>
          <p:nvPr/>
        </p:nvCxnSpPr>
        <p:spPr>
          <a:xfrm flipH="1">
            <a:off x="5158006" y="5143046"/>
            <a:ext cx="2722582" cy="43595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3593F9A-06DE-674B-BEDC-7F90531655EC}"/>
              </a:ext>
            </a:extLst>
          </p:cNvPr>
          <p:cNvSpPr txBox="1"/>
          <p:nvPr/>
        </p:nvSpPr>
        <p:spPr>
          <a:xfrm>
            <a:off x="8743277" y="2391301"/>
            <a:ext cx="245657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3. Declare </a:t>
            </a:r>
            <a:r>
              <a:rPr lang="en-US" dirty="0" err="1"/>
              <a:t>currentMovie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E2BD5A3-F9CA-2241-BF86-3061E631E9B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3751385" y="2575967"/>
            <a:ext cx="4991892" cy="70597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800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7. list-</a:t>
            </a:r>
            <a:r>
              <a:rPr lang="en-IE" dirty="0" err="1"/>
              <a:t>movies.component.ts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6948" y="1654366"/>
            <a:ext cx="4613411" cy="4351338"/>
          </a:xfrm>
        </p:spPr>
        <p:txBody>
          <a:bodyPr>
            <a:normAutofit fontScale="92500" lnSpcReduction="10000"/>
          </a:bodyPr>
          <a:lstStyle/>
          <a:p>
            <a:r>
              <a:rPr lang="en-IE" dirty="0"/>
              <a:t>Modify these method stubs we created earlier</a:t>
            </a:r>
          </a:p>
          <a:p>
            <a:r>
              <a:rPr lang="en-IE" dirty="0" err="1"/>
              <a:t>selectMovie</a:t>
            </a:r>
            <a:r>
              <a:rPr lang="en-IE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E" dirty="0"/>
              <a:t>Set </a:t>
            </a:r>
            <a:r>
              <a:rPr lang="en-IE" b="1" dirty="0" err="1"/>
              <a:t>this.currentMovie</a:t>
            </a:r>
            <a:r>
              <a:rPr lang="en-IE" dirty="0"/>
              <a:t> to the movie that was passed in.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E" b="1" dirty="0"/>
              <a:t>Emit</a:t>
            </a:r>
            <a:r>
              <a:rPr lang="en-IE" dirty="0"/>
              <a:t> the movie that was clicked on our output</a:t>
            </a:r>
          </a:p>
          <a:p>
            <a:r>
              <a:rPr lang="en-IE" dirty="0" err="1"/>
              <a:t>isSelected</a:t>
            </a:r>
            <a:r>
              <a:rPr lang="en-IE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E" dirty="0"/>
              <a:t>Accepts a movie and returns true if movie’s title matches the </a:t>
            </a:r>
            <a:r>
              <a:rPr lang="en-IE" dirty="0" err="1"/>
              <a:t>currentmovie’s</a:t>
            </a:r>
            <a:r>
              <a:rPr lang="en-IE" dirty="0"/>
              <a:t> title.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E" dirty="0"/>
              <a:t>It returns false otherwise.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5B368-D0E2-FAE1-756D-6A3F4783B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76" y="1858360"/>
            <a:ext cx="6519672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67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6A04A9-B187-3DA1-638B-144E6F9EB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13" y="4246999"/>
            <a:ext cx="11098845" cy="2064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B0650F-6376-5345-972E-BE2F2BABC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Create Movie detail child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2231F-FAFD-D543-B7BC-139128DC9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movie details child component will display the full details of the movie to us.</a:t>
            </a:r>
          </a:p>
          <a:p>
            <a:r>
              <a:rPr lang="en-US" dirty="0"/>
              <a:t>From Angular CLI type and within your app directory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ng generate component movie-detail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lvl="1"/>
            <a:endParaRPr lang="en-US" dirty="0">
              <a:latin typeface="Lucida Console" panose="020B0609040504020204" pitchFamily="49" charset="0"/>
            </a:endParaRPr>
          </a:p>
          <a:p>
            <a:pPr lvl="1"/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A74C2-5410-7745-87FB-6982AE40E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A56F64-214B-744B-B658-F0984B10EC67}"/>
              </a:ext>
            </a:extLst>
          </p:cNvPr>
          <p:cNvSpPr txBox="1"/>
          <p:nvPr/>
        </p:nvSpPr>
        <p:spPr>
          <a:xfrm>
            <a:off x="7921257" y="4329053"/>
            <a:ext cx="3959033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Add this code to the movie-detail </a:t>
            </a:r>
          </a:p>
          <a:p>
            <a:pPr algn="l"/>
            <a:r>
              <a:rPr lang="en-US" dirty="0"/>
              <a:t>template (movie-</a:t>
            </a:r>
            <a:r>
              <a:rPr lang="en-US" dirty="0" err="1"/>
              <a:t>detail.component.html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79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D75387-F043-E3A9-FE91-2FCFC2727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41" y="1581150"/>
            <a:ext cx="6426200" cy="477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65BBCD-2C50-274A-8FB8-84A6ECF41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movie-</a:t>
            </a:r>
            <a:r>
              <a:rPr lang="en-US" dirty="0" err="1"/>
              <a:t>detail.component.ts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B8953-9731-434F-9CED-AE809CA0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76B9D-7EAF-5B48-A931-DC187B57002E}"/>
              </a:ext>
            </a:extLst>
          </p:cNvPr>
          <p:cNvSpPr txBox="1"/>
          <p:nvPr/>
        </p:nvSpPr>
        <p:spPr>
          <a:xfrm>
            <a:off x="9486900" y="1126671"/>
            <a:ext cx="134203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1. Add Input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D52CEE-0642-A54F-8418-11B152CC5C92}"/>
              </a:ext>
            </a:extLst>
          </p:cNvPr>
          <p:cNvCxnSpPr>
            <a:stCxn id="6" idx="1"/>
          </p:cNvCxnSpPr>
          <p:nvPr/>
        </p:nvCxnSpPr>
        <p:spPr>
          <a:xfrm flipH="1">
            <a:off x="4490357" y="1311337"/>
            <a:ext cx="4996543" cy="97466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82114F-BF30-2640-9A7F-4572D6FA672D}"/>
              </a:ext>
            </a:extLst>
          </p:cNvPr>
          <p:cNvSpPr txBox="1"/>
          <p:nvPr/>
        </p:nvSpPr>
        <p:spPr>
          <a:xfrm>
            <a:off x="9438062" y="1880507"/>
            <a:ext cx="219220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2. Import Movie class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B2E498-7FD5-844D-A814-D716CB83FD33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801330" y="2065173"/>
            <a:ext cx="3636732" cy="57172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BD2EF82-E7D9-C04F-B989-5774EDF61F08}"/>
              </a:ext>
            </a:extLst>
          </p:cNvPr>
          <p:cNvSpPr txBox="1"/>
          <p:nvPr/>
        </p:nvSpPr>
        <p:spPr>
          <a:xfrm>
            <a:off x="9459686" y="4423496"/>
            <a:ext cx="239539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3. Ad @Input decorator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84ED49-3F15-7242-9AB5-77CBA1FAE76C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000149" y="4608162"/>
            <a:ext cx="4459537" cy="91753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919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A96F5-16F9-7B4C-A657-6FD81B87B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final steps..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7E67B-33D3-8347-AF45-3724970B3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want to do the final binding of emitted output movie data from movie-list to feed the input of movie-detail</a:t>
            </a:r>
          </a:p>
          <a:p>
            <a:pPr lvl="1"/>
            <a:r>
              <a:rPr lang="en-US" dirty="0"/>
              <a:t>Clicking on a movie in our movie list emits an event through @Output</a:t>
            </a:r>
          </a:p>
          <a:p>
            <a:pPr lvl="1"/>
            <a:r>
              <a:rPr lang="en-US" dirty="0"/>
              <a:t>App Component uses event binding to catch this emitted event and fire and event with event data as parameters</a:t>
            </a:r>
          </a:p>
          <a:p>
            <a:pPr lvl="1"/>
            <a:r>
              <a:rPr lang="en-US" dirty="0"/>
              <a:t>This event is passed back to App Component</a:t>
            </a:r>
          </a:p>
          <a:p>
            <a:pPr lvl="1"/>
            <a:r>
              <a:rPr lang="en-US" dirty="0"/>
              <a:t>This is then bound to our movie detail component  via @Input </a:t>
            </a:r>
          </a:p>
          <a:p>
            <a:pPr lvl="1"/>
            <a:r>
              <a:rPr lang="en-US" dirty="0"/>
              <a:t>The movie detail is displayed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0F32A-C4C8-BD46-8414-214E49CAD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467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3CA0A-A3DB-214D-B1E7-787A4A2C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</a:t>
            </a:r>
            <a:r>
              <a:rPr lang="en-US" dirty="0" err="1"/>
              <a:t>app.component.html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BC088-F2B0-5D47-AF24-129B65F55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D946D-0FE1-AC45-BFD8-71B81EC41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366F37-0FA9-FFE5-F19D-4B967DFDF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01952"/>
            <a:ext cx="10371083" cy="51486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C84C3C-4D65-B788-13D8-CF6DBA46C9AC}"/>
              </a:ext>
            </a:extLst>
          </p:cNvPr>
          <p:cNvSpPr txBox="1"/>
          <p:nvPr/>
        </p:nvSpPr>
        <p:spPr>
          <a:xfrm>
            <a:off x="6509281" y="1690688"/>
            <a:ext cx="5567110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1. With event binding, the emitted event </a:t>
            </a:r>
            <a:r>
              <a:rPr lang="en-US" dirty="0" err="1"/>
              <a:t>OnSelectedMovie</a:t>
            </a:r>
            <a:r>
              <a:rPr lang="en-US" dirty="0"/>
              <a:t>() from app-list-movies</a:t>
            </a:r>
          </a:p>
          <a:p>
            <a:pPr algn="l"/>
            <a:r>
              <a:rPr lang="en-US" dirty="0"/>
              <a:t>And fires </a:t>
            </a:r>
            <a:r>
              <a:rPr lang="en-US" dirty="0" err="1"/>
              <a:t>setSelectedMovie</a:t>
            </a:r>
            <a:r>
              <a:rPr lang="en-US" dirty="0"/>
              <a:t>() in app.component.ts – movie details are passed in $event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C39BEA-2CE8-CD17-41A5-D27CB9019596}"/>
              </a:ext>
            </a:extLst>
          </p:cNvPr>
          <p:cNvSpPr txBox="1"/>
          <p:nvPr/>
        </p:nvSpPr>
        <p:spPr>
          <a:xfrm>
            <a:off x="6569748" y="5362036"/>
            <a:ext cx="5503334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The </a:t>
            </a:r>
            <a:r>
              <a:rPr lang="en-US" dirty="0" err="1"/>
              <a:t>mySelectedMovie</a:t>
            </a:r>
            <a:r>
              <a:rPr lang="en-US" dirty="0"/>
              <a:t> variable is then set to the data sent in the original click event </a:t>
            </a:r>
          </a:p>
          <a:p>
            <a:pPr algn="l"/>
            <a:r>
              <a:rPr lang="en-US" dirty="0"/>
              <a:t>of the </a:t>
            </a:r>
            <a:r>
              <a:rPr lang="en-US" dirty="0" err="1"/>
              <a:t>MoviesList</a:t>
            </a:r>
            <a:r>
              <a:rPr lang="en-US" dirty="0"/>
              <a:t> Component and then </a:t>
            </a:r>
            <a:r>
              <a:rPr lang="en-US" dirty="0" err="1"/>
              <a:t>movieDetails</a:t>
            </a:r>
            <a:r>
              <a:rPr lang="en-US" dirty="0"/>
              <a:t> is then set via the @Input decorator </a:t>
            </a:r>
          </a:p>
          <a:p>
            <a:pPr algn="l"/>
            <a:r>
              <a:rPr lang="en-US" dirty="0"/>
              <a:t>In movie-detail-</a:t>
            </a:r>
            <a:r>
              <a:rPr lang="en-US" dirty="0" err="1"/>
              <a:t>component.ts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5D5139-1704-01B9-3A79-B825144A1BCD}"/>
              </a:ext>
            </a:extLst>
          </p:cNvPr>
          <p:cNvCxnSpPr/>
          <p:nvPr/>
        </p:nvCxnSpPr>
        <p:spPr>
          <a:xfrm>
            <a:off x="4272455" y="4445876"/>
            <a:ext cx="4338145" cy="0"/>
          </a:xfrm>
          <a:prstGeom prst="line">
            <a:avLst/>
          </a:prstGeom>
          <a:ln w="28575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9F897D-2370-BC17-A433-A52BD0480230}"/>
              </a:ext>
            </a:extLst>
          </p:cNvPr>
          <p:cNvCxnSpPr>
            <a:cxnSpLocks/>
          </p:cNvCxnSpPr>
          <p:nvPr/>
        </p:nvCxnSpPr>
        <p:spPr>
          <a:xfrm>
            <a:off x="4398578" y="5228897"/>
            <a:ext cx="3326524" cy="0"/>
          </a:xfrm>
          <a:prstGeom prst="line">
            <a:avLst/>
          </a:prstGeom>
          <a:ln w="28575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4D42C-D87B-2FE2-608F-862C096C7797}"/>
              </a:ext>
            </a:extLst>
          </p:cNvPr>
          <p:cNvCxnSpPr/>
          <p:nvPr/>
        </p:nvCxnSpPr>
        <p:spPr>
          <a:xfrm flipH="1" flipV="1">
            <a:off x="6096000" y="5251674"/>
            <a:ext cx="473748" cy="597330"/>
          </a:xfrm>
          <a:prstGeom prst="line">
            <a:avLst/>
          </a:prstGeom>
          <a:ln w="28575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D01C0D-972D-A949-6FE8-90571B5301EB}"/>
              </a:ext>
            </a:extLst>
          </p:cNvPr>
          <p:cNvCxnSpPr>
            <a:cxnSpLocks/>
          </p:cNvCxnSpPr>
          <p:nvPr/>
        </p:nvCxnSpPr>
        <p:spPr>
          <a:xfrm flipH="1">
            <a:off x="6569748" y="2876158"/>
            <a:ext cx="504497" cy="124175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513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7C900-0118-1D4E-B786-4B8F688F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</a:t>
            </a:r>
            <a:r>
              <a:rPr lang="en-US" dirty="0" err="1"/>
              <a:t>app.component.ts</a:t>
            </a:r>
            <a:r>
              <a:rPr lang="en-US" dirty="0"/>
              <a:t> – imports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DC7F9-416C-BB48-B1DB-E101C727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C02893-92A0-A28A-7812-E4F571E0E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1207470" cy="3584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A1632F-B520-FE97-A6E8-A39A8FF96EA4}"/>
              </a:ext>
            </a:extLst>
          </p:cNvPr>
          <p:cNvSpPr txBox="1"/>
          <p:nvPr/>
        </p:nvSpPr>
        <p:spPr>
          <a:xfrm>
            <a:off x="2464904" y="6042991"/>
            <a:ext cx="853291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Make sure your Add, List and </a:t>
            </a:r>
            <a:r>
              <a:rPr lang="en-US" dirty="0" err="1"/>
              <a:t>MovieDetail</a:t>
            </a:r>
            <a:r>
              <a:rPr lang="en-US" dirty="0"/>
              <a:t> are also added to the @</a:t>
            </a:r>
            <a:r>
              <a:rPr lang="en-US"/>
              <a:t>component decorator..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631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F9F81-8088-FA69-18D7-AFF21248C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A3A14-26D0-B4A4-88B3-C99AFC080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 </a:t>
            </a:r>
            <a:r>
              <a:rPr lang="en-US" dirty="0" err="1"/>
              <a:t>app.component.ts</a:t>
            </a:r>
            <a:r>
              <a:rPr lang="en-US" dirty="0"/>
              <a:t> – final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D44D2-80E7-566F-ABFA-780AD7197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71F21-587F-BEE9-D7BE-EAA451A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02939A-802C-E2F5-F74C-D170EBB07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2053167"/>
            <a:ext cx="7332134" cy="423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5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B2CB4-DDFA-851A-A7DB-3AEF08046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49DAD-A537-3042-A7A8-BFDBB8DF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</a:t>
            </a:r>
            <a:r>
              <a:rPr lang="en-US" dirty="0" err="1"/>
              <a:t>app.component.ts</a:t>
            </a:r>
            <a:r>
              <a:rPr lang="en-US" dirty="0"/>
              <a:t> – final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C9D6E-A472-AF3D-F22C-3058C463A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E3571-9438-5603-1F58-9FFE8601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042609-0BC9-6FF7-F023-7DE486E2D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2053167"/>
            <a:ext cx="7332134" cy="423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75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CDB89-758B-7C4C-A9C4-A88E891E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BF44A4-E578-B84D-B5D5-0F46A374F2E1}"/>
              </a:ext>
            </a:extLst>
          </p:cNvPr>
          <p:cNvSpPr/>
          <p:nvPr/>
        </p:nvSpPr>
        <p:spPr>
          <a:xfrm>
            <a:off x="1965436" y="1132489"/>
            <a:ext cx="7598978" cy="4803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&lt;app-component&gt;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8414FE-5B1F-E14A-8531-B2F3F76C3775}"/>
              </a:ext>
            </a:extLst>
          </p:cNvPr>
          <p:cNvSpPr/>
          <p:nvPr/>
        </p:nvSpPr>
        <p:spPr>
          <a:xfrm>
            <a:off x="2175643" y="3153100"/>
            <a:ext cx="4298730" cy="23858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&lt;list-movies&gt;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596BA3-7399-E543-950C-92DC13C81E80}"/>
              </a:ext>
            </a:extLst>
          </p:cNvPr>
          <p:cNvSpPr/>
          <p:nvPr/>
        </p:nvSpPr>
        <p:spPr>
          <a:xfrm>
            <a:off x="2171701" y="1726325"/>
            <a:ext cx="4281652" cy="10825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&lt;add-movie&gt;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CDFD08-FBF0-AE43-A905-F90FBF0F2D38}"/>
              </a:ext>
            </a:extLst>
          </p:cNvPr>
          <p:cNvSpPr/>
          <p:nvPr/>
        </p:nvSpPr>
        <p:spPr>
          <a:xfrm>
            <a:off x="6930548" y="3179376"/>
            <a:ext cx="2568978" cy="233329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&lt;movie-detail&gt;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18C02A-1C83-FD4A-A637-0EB30789FE52}"/>
              </a:ext>
            </a:extLst>
          </p:cNvPr>
          <p:cNvSpPr txBox="1"/>
          <p:nvPr/>
        </p:nvSpPr>
        <p:spPr>
          <a:xfrm>
            <a:off x="8860222" y="532324"/>
            <a:ext cx="3247696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Our top level &lt;app-component&gt; contains all of the other child components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7EC66C9-90F2-7345-8C70-69626B42B336}"/>
              </a:ext>
            </a:extLst>
          </p:cNvPr>
          <p:cNvSpPr/>
          <p:nvPr/>
        </p:nvSpPr>
        <p:spPr>
          <a:xfrm>
            <a:off x="1996969" y="2977054"/>
            <a:ext cx="441434" cy="4519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EB51FF-14F2-7543-A6EB-E0D8E982A4A6}"/>
              </a:ext>
            </a:extLst>
          </p:cNvPr>
          <p:cNvSpPr/>
          <p:nvPr/>
        </p:nvSpPr>
        <p:spPr>
          <a:xfrm>
            <a:off x="1981203" y="1627789"/>
            <a:ext cx="441434" cy="4519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E54465-6A88-0B44-830A-D93B61ADA17D}"/>
              </a:ext>
            </a:extLst>
          </p:cNvPr>
          <p:cNvSpPr/>
          <p:nvPr/>
        </p:nvSpPr>
        <p:spPr>
          <a:xfrm>
            <a:off x="6716110" y="2977055"/>
            <a:ext cx="441434" cy="4519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49978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C1B8-D5FE-3D40-648C-F5B12EF7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your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C6CFE-EF91-CEFE-FCC3-AD58F8224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name and student id </a:t>
            </a:r>
          </a:p>
          <a:p>
            <a:r>
              <a:rPr lang="en-US" dirty="0"/>
              <a:t>Take a screenshot where you have selected a movie and are displaying the movie-detail component</a:t>
            </a:r>
          </a:p>
          <a:p>
            <a:r>
              <a:rPr lang="en-US" dirty="0"/>
              <a:t>Add screenshot to your repo – it should be in root directory, not in </a:t>
            </a:r>
            <a:r>
              <a:rPr lang="en-US" dirty="0" err="1"/>
              <a:t>src</a:t>
            </a:r>
            <a:r>
              <a:rPr lang="en-US" dirty="0"/>
              <a:t>/app</a:t>
            </a:r>
          </a:p>
          <a:p>
            <a:r>
              <a:rPr lang="en-US" dirty="0"/>
              <a:t>Download the repo zip file</a:t>
            </a:r>
          </a:p>
          <a:p>
            <a:r>
              <a:rPr lang="en-US" dirty="0"/>
              <a:t>Upload repo to </a:t>
            </a:r>
            <a:r>
              <a:rPr lang="en-US" dirty="0" err="1"/>
              <a:t>moodle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1BCCA-0FBA-DF0A-61D4-98DB7D19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18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C17DF-A006-D841-8F99-31B9A808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CC344DD-7DF5-2643-8E2D-42293ADF583F}"/>
              </a:ext>
            </a:extLst>
          </p:cNvPr>
          <p:cNvSpPr/>
          <p:nvPr/>
        </p:nvSpPr>
        <p:spPr>
          <a:xfrm>
            <a:off x="4389664" y="1139823"/>
            <a:ext cx="3412671" cy="1306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App-Component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DB73DE6-58C8-6F42-9755-417C1595C648}"/>
              </a:ext>
            </a:extLst>
          </p:cNvPr>
          <p:cNvSpPr/>
          <p:nvPr/>
        </p:nvSpPr>
        <p:spPr>
          <a:xfrm>
            <a:off x="851804" y="3904797"/>
            <a:ext cx="3412671" cy="1306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List-movie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6EA5051-289F-2442-8F1C-F4E0BD0B61F6}"/>
              </a:ext>
            </a:extLst>
          </p:cNvPr>
          <p:cNvSpPr/>
          <p:nvPr/>
        </p:nvSpPr>
        <p:spPr>
          <a:xfrm>
            <a:off x="7236278" y="3904796"/>
            <a:ext cx="3412671" cy="1306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Movie-details</a:t>
            </a:r>
          </a:p>
        </p:txBody>
      </p:sp>
      <p:sp>
        <p:nvSpPr>
          <p:cNvPr id="9" name="Bent Arrow 8">
            <a:extLst>
              <a:ext uri="{FF2B5EF4-FFF2-40B4-BE49-F238E27FC236}">
                <a16:creationId xmlns:a16="http://schemas.microsoft.com/office/drawing/2014/main" id="{284395DC-4911-AC41-83A3-D824706C7887}"/>
              </a:ext>
            </a:extLst>
          </p:cNvPr>
          <p:cNvSpPr/>
          <p:nvPr/>
        </p:nvSpPr>
        <p:spPr>
          <a:xfrm>
            <a:off x="2547256" y="1301749"/>
            <a:ext cx="1709057" cy="2470149"/>
          </a:xfrm>
          <a:prstGeom prst="bentArrow">
            <a:avLst>
              <a:gd name="adj1" fmla="val 1111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Bent Arrow 9">
            <a:extLst>
              <a:ext uri="{FF2B5EF4-FFF2-40B4-BE49-F238E27FC236}">
                <a16:creationId xmlns:a16="http://schemas.microsoft.com/office/drawing/2014/main" id="{7CDD7B79-8AAF-B645-A245-939F97E7A8EC}"/>
              </a:ext>
            </a:extLst>
          </p:cNvPr>
          <p:cNvSpPr/>
          <p:nvPr/>
        </p:nvSpPr>
        <p:spPr>
          <a:xfrm rot="5400000">
            <a:off x="7936822" y="1645786"/>
            <a:ext cx="2124978" cy="2127250"/>
          </a:xfrm>
          <a:prstGeom prst="bentArrow">
            <a:avLst>
              <a:gd name="adj1" fmla="val 1111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ˇ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51F1E2-D8DD-954C-8CF6-45A544C7080D}"/>
              </a:ext>
            </a:extLst>
          </p:cNvPr>
          <p:cNvSpPr txBox="1"/>
          <p:nvPr/>
        </p:nvSpPr>
        <p:spPr>
          <a:xfrm>
            <a:off x="2073303" y="2536823"/>
            <a:ext cx="1063112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@Output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76511F-CCA1-1C47-80FC-ECF551EF97DE}"/>
              </a:ext>
            </a:extLst>
          </p:cNvPr>
          <p:cNvSpPr txBox="1"/>
          <p:nvPr/>
        </p:nvSpPr>
        <p:spPr>
          <a:xfrm>
            <a:off x="9115168" y="2375745"/>
            <a:ext cx="89159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@Input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3D1945-9D28-774E-87A7-F75479D15737}"/>
              </a:ext>
            </a:extLst>
          </p:cNvPr>
          <p:cNvCxnSpPr/>
          <p:nvPr/>
        </p:nvCxnSpPr>
        <p:spPr>
          <a:xfrm>
            <a:off x="10842172" y="1094014"/>
            <a:ext cx="0" cy="2677884"/>
          </a:xfrm>
          <a:prstGeom prst="line">
            <a:avLst/>
          </a:prstGeom>
          <a:ln w="28575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6771E2-70C5-E44B-99B2-62EA1557D213}"/>
              </a:ext>
            </a:extLst>
          </p:cNvPr>
          <p:cNvCxnSpPr>
            <a:cxnSpLocks/>
          </p:cNvCxnSpPr>
          <p:nvPr/>
        </p:nvCxnSpPr>
        <p:spPr>
          <a:xfrm flipH="1">
            <a:off x="10809514" y="3904796"/>
            <a:ext cx="21771" cy="1306285"/>
          </a:xfrm>
          <a:prstGeom prst="line">
            <a:avLst/>
          </a:prstGeom>
          <a:ln w="28575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556C75-B766-3848-B45C-1241544B08E4}"/>
              </a:ext>
            </a:extLst>
          </p:cNvPr>
          <p:cNvSpPr txBox="1"/>
          <p:nvPr/>
        </p:nvSpPr>
        <p:spPr>
          <a:xfrm>
            <a:off x="11070771" y="2054224"/>
            <a:ext cx="79816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Parent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8BB776-0B6E-C445-9611-53CEEDA0DCD3}"/>
              </a:ext>
            </a:extLst>
          </p:cNvPr>
          <p:cNvSpPr txBox="1"/>
          <p:nvPr/>
        </p:nvSpPr>
        <p:spPr>
          <a:xfrm>
            <a:off x="11070771" y="4376053"/>
            <a:ext cx="97193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Children</a:t>
            </a:r>
          </a:p>
        </p:txBody>
      </p:sp>
    </p:spTree>
    <p:extLst>
      <p:ext uri="{BB962C8B-B14F-4D97-AF65-F5344CB8AC3E}">
        <p14:creationId xmlns:p14="http://schemas.microsoft.com/office/powerpoint/2010/main" val="417533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E2BF0-DC61-1705-2096-EC575F69B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our Week 5 app will look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11955-97B0-E971-0EA0-ADB172D96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51F8B-B7E3-14C3-5CE4-96A57AE8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3BD235-9023-71D0-2AE2-B9B3C8E72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10686393" cy="481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3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CC621BA-8D3F-42A1-D725-43D41374B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539" y="3352292"/>
            <a:ext cx="5600700" cy="3162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5DE29B-555D-B549-B0DE-11491CBCA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1.Create movie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70AD0-9D8A-464B-9D0D-A7659A4A3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09581" cy="4351338"/>
          </a:xfrm>
        </p:spPr>
        <p:txBody>
          <a:bodyPr/>
          <a:lstStyle/>
          <a:p>
            <a:r>
              <a:rPr lang="en-US" dirty="0"/>
              <a:t>In VS code create file called </a:t>
            </a:r>
            <a:r>
              <a:rPr lang="en-US" dirty="0" err="1"/>
              <a:t>movie.model.ts</a:t>
            </a:r>
            <a:r>
              <a:rPr lang="en-US" dirty="0"/>
              <a:t> – this will hold a new data model for our movies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0078A9-88DD-CD4F-84A3-1F52651A82A7}"/>
              </a:ext>
            </a:extLst>
          </p:cNvPr>
          <p:cNvSpPr txBox="1"/>
          <p:nvPr/>
        </p:nvSpPr>
        <p:spPr>
          <a:xfrm>
            <a:off x="8115300" y="5176157"/>
            <a:ext cx="235224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Add the following code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F697FF-9970-4647-ACDA-1528D108CDD6}"/>
              </a:ext>
            </a:extLst>
          </p:cNvPr>
          <p:cNvCxnSpPr>
            <a:cxnSpLocks/>
          </p:cNvCxnSpPr>
          <p:nvPr/>
        </p:nvCxnSpPr>
        <p:spPr>
          <a:xfrm flipH="1">
            <a:off x="6258910" y="5339443"/>
            <a:ext cx="1807407" cy="2138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0969BE7-024E-2B2A-7AF9-E6A8B3D78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022" y="544189"/>
            <a:ext cx="4067225" cy="320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87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34FC4AE-9051-6948-424F-5F6B328DD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60" y="1560785"/>
            <a:ext cx="7359006" cy="50607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354A32-3B2D-414C-B6C2-725AC436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Adjust our movie.service.ts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DADDA-B7B3-2144-941A-191D0C492E35}"/>
              </a:ext>
            </a:extLst>
          </p:cNvPr>
          <p:cNvSpPr txBox="1"/>
          <p:nvPr/>
        </p:nvSpPr>
        <p:spPr>
          <a:xfrm>
            <a:off x="7666892" y="1373624"/>
            <a:ext cx="3704669" cy="92333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1. Import Movie model so we can use</a:t>
            </a:r>
          </a:p>
          <a:p>
            <a:r>
              <a:rPr lang="en-US" dirty="0"/>
              <a:t> it in </a:t>
            </a:r>
            <a:r>
              <a:rPr lang="en-US" dirty="0" err="1"/>
              <a:t>movie.service</a:t>
            </a:r>
            <a:endParaRPr lang="en-US" dirty="0"/>
          </a:p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32A4D9-F2F1-A04F-BC3A-12393901DE02}"/>
              </a:ext>
            </a:extLst>
          </p:cNvPr>
          <p:cNvSpPr txBox="1"/>
          <p:nvPr/>
        </p:nvSpPr>
        <p:spPr>
          <a:xfrm>
            <a:off x="7655169" y="2860431"/>
            <a:ext cx="3040128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2. </a:t>
            </a:r>
            <a:r>
              <a:rPr lang="en-US" dirty="0" err="1"/>
              <a:t>MovieList</a:t>
            </a:r>
            <a:r>
              <a:rPr lang="en-US" dirty="0"/>
              <a:t> is now populated </a:t>
            </a:r>
          </a:p>
          <a:p>
            <a:pPr algn="l"/>
            <a:r>
              <a:rPr lang="en-US" dirty="0"/>
              <a:t>using new New Movie()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DB03DA-AC84-F442-8149-503CE703D29B}"/>
              </a:ext>
            </a:extLst>
          </p:cNvPr>
          <p:cNvSpPr txBox="1"/>
          <p:nvPr/>
        </p:nvSpPr>
        <p:spPr>
          <a:xfrm>
            <a:off x="7687445" y="4172235"/>
            <a:ext cx="433099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3. </a:t>
            </a:r>
            <a:r>
              <a:rPr lang="en-US" dirty="0" err="1"/>
              <a:t>addMovie</a:t>
            </a:r>
            <a:r>
              <a:rPr lang="en-US" dirty="0"/>
              <a:t> now pushed with using new Movie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5963FC-17CC-8249-9D54-5A4E0E2DA7FD}"/>
              </a:ext>
            </a:extLst>
          </p:cNvPr>
          <p:cNvCxnSpPr>
            <a:cxnSpLocks/>
          </p:cNvCxnSpPr>
          <p:nvPr/>
        </p:nvCxnSpPr>
        <p:spPr>
          <a:xfrm flipH="1">
            <a:off x="5566917" y="2962427"/>
            <a:ext cx="2120528" cy="78234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13B942-53FD-1C42-B719-C15201B07E8C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098739" y="4495401"/>
            <a:ext cx="2588706" cy="117809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FA26FDF-6F55-A04A-A754-7E490DD0579F}"/>
              </a:ext>
            </a:extLst>
          </p:cNvPr>
          <p:cNvSpPr txBox="1"/>
          <p:nvPr/>
        </p:nvSpPr>
        <p:spPr>
          <a:xfrm>
            <a:off x="7655169" y="5973041"/>
            <a:ext cx="4358309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Your code is running as normal after making </a:t>
            </a:r>
          </a:p>
          <a:p>
            <a:pPr algn="l"/>
            <a:r>
              <a:rPr lang="en-US" dirty="0"/>
              <a:t>these changes – should be no visual change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A134AC-A90F-B04C-B495-2D4ED4C73448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117715" y="1835289"/>
            <a:ext cx="3549177" cy="46166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06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3. list-</a:t>
            </a:r>
            <a:r>
              <a:rPr lang="en-IE" dirty="0" err="1"/>
              <a:t>movies.component.ts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63200" cy="4351338"/>
          </a:xfrm>
        </p:spPr>
        <p:txBody>
          <a:bodyPr/>
          <a:lstStyle/>
          <a:p>
            <a:r>
              <a:rPr lang="en-IE" dirty="0"/>
              <a:t>We want to support user interaction in our app. </a:t>
            </a:r>
          </a:p>
          <a:p>
            <a:r>
              <a:rPr lang="en-IE" dirty="0"/>
              <a:t>The user will click on a movie on the list to view more information about the movie </a:t>
            </a:r>
          </a:p>
          <a:p>
            <a:r>
              <a:rPr lang="en-IE" dirty="0"/>
              <a:t>In list-movies component we do the following:</a:t>
            </a:r>
          </a:p>
          <a:p>
            <a:pPr lvl="1"/>
            <a:r>
              <a:rPr lang="en-IE" dirty="0"/>
              <a:t>We import Movie class from </a:t>
            </a:r>
            <a:r>
              <a:rPr lang="en-IE" dirty="0" err="1"/>
              <a:t>movie.model</a:t>
            </a:r>
            <a:endParaRPr lang="en-IE" dirty="0"/>
          </a:p>
          <a:p>
            <a:endParaRPr lang="en-I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A99C30-03CD-6D4D-969F-282CC571C08B}"/>
              </a:ext>
            </a:extLst>
          </p:cNvPr>
          <p:cNvSpPr txBox="1"/>
          <p:nvPr/>
        </p:nvSpPr>
        <p:spPr>
          <a:xfrm>
            <a:off x="6858352" y="4625686"/>
            <a:ext cx="4343048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IE" dirty="0"/>
              <a:t>1. We import Movie class from </a:t>
            </a:r>
            <a:r>
              <a:rPr lang="en-IE" dirty="0" err="1"/>
              <a:t>movie.model</a:t>
            </a:r>
            <a:endParaRPr lang="en-IE" dirty="0"/>
          </a:p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14C85B-304B-E2B5-8445-DCBBFE23E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25686"/>
            <a:ext cx="54991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92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A6BE1-5F0D-9C15-9571-0E9235EAC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6E91E-DB79-C4C1-B09E-F8E1A53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4.list-movies.component.ts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DE1B0-5257-E887-08E7-873F777C0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87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E" dirty="0"/>
          </a:p>
          <a:p>
            <a:r>
              <a:rPr lang="en-IE" dirty="0"/>
              <a:t>Create a couple of placeholder methods</a:t>
            </a:r>
          </a:p>
          <a:p>
            <a:endParaRPr lang="en-IE" dirty="0"/>
          </a:p>
          <a:p>
            <a:pPr lvl="1"/>
            <a:r>
              <a:rPr lang="en-IE" dirty="0" err="1"/>
              <a:t>selectMovie</a:t>
            </a:r>
            <a:r>
              <a:rPr lang="en-IE" dirty="0"/>
              <a:t>() – this will contain code that eventually sets the selected movie</a:t>
            </a:r>
          </a:p>
          <a:p>
            <a:pPr lvl="1"/>
            <a:r>
              <a:rPr lang="en-IE" dirty="0" err="1"/>
              <a:t>isSelected</a:t>
            </a:r>
            <a:r>
              <a:rPr lang="en-IE" dirty="0"/>
              <a:t>() – this will eventually set a selected colour on movie user choses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80119-9B88-D7E8-AB83-677C8FA1B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050" y="2393950"/>
            <a:ext cx="43561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08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5. list-</a:t>
            </a:r>
            <a:r>
              <a:rPr lang="en-IE" dirty="0" err="1"/>
              <a:t>movies.component.html</a:t>
            </a:r>
            <a:endParaRPr lang="en-I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3B29B2-06F4-06C6-CCFD-40E51B7CE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9BEA44-6BB6-DF08-2EA9-71FCCD0B9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9565331" cy="4486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F88EE3-9762-A859-C069-5130E4C4D5FD}"/>
              </a:ext>
            </a:extLst>
          </p:cNvPr>
          <p:cNvSpPr txBox="1"/>
          <p:nvPr/>
        </p:nvSpPr>
        <p:spPr>
          <a:xfrm>
            <a:off x="6096000" y="2827059"/>
            <a:ext cx="5951694" cy="286232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IE" b="1" dirty="0"/>
              <a:t>(click)=‘</a:t>
            </a:r>
            <a:r>
              <a:rPr lang="en-IE" b="1" dirty="0" err="1"/>
              <a:t>selectMovie</a:t>
            </a:r>
            <a:r>
              <a:rPr lang="en-IE" b="1" dirty="0"/>
              <a:t>(movie)' </a:t>
            </a:r>
            <a:r>
              <a:rPr lang="en-IE" dirty="0"/>
              <a:t>describes what we </a:t>
            </a:r>
          </a:p>
          <a:p>
            <a:r>
              <a:rPr lang="en-IE" dirty="0"/>
              <a:t>want to do when this element is clicked.</a:t>
            </a:r>
          </a:p>
          <a:p>
            <a:endParaRPr lang="en-IE" b="1" dirty="0"/>
          </a:p>
          <a:p>
            <a:r>
              <a:rPr lang="en-IE" b="1" dirty="0"/>
              <a:t>click </a:t>
            </a:r>
            <a:r>
              <a:rPr lang="en-IE" dirty="0"/>
              <a:t>is a built-in event that is triggered when the host </a:t>
            </a:r>
          </a:p>
          <a:p>
            <a:r>
              <a:rPr lang="en-IE" dirty="0"/>
              <a:t>element is clicked on. </a:t>
            </a:r>
          </a:p>
          <a:p>
            <a:endParaRPr lang="en-IE" dirty="0"/>
          </a:p>
          <a:p>
            <a:r>
              <a:rPr lang="en-IE" dirty="0"/>
              <a:t>In this case, we want to call the function </a:t>
            </a:r>
            <a:r>
              <a:rPr lang="en-IE" b="1" dirty="0" err="1"/>
              <a:t>selectMovie</a:t>
            </a:r>
            <a:r>
              <a:rPr lang="en-IE" b="1" dirty="0"/>
              <a:t>()</a:t>
            </a:r>
            <a:r>
              <a:rPr lang="en-IE" dirty="0"/>
              <a:t> in </a:t>
            </a:r>
          </a:p>
          <a:p>
            <a:r>
              <a:rPr lang="en-IE" dirty="0"/>
              <a:t>list-movies-</a:t>
            </a:r>
            <a:r>
              <a:rPr lang="en-IE" dirty="0" err="1"/>
              <a:t>component.ts</a:t>
            </a:r>
            <a:r>
              <a:rPr lang="en-IE" dirty="0"/>
              <a:t> whenever this element is clicked on</a:t>
            </a:r>
          </a:p>
          <a:p>
            <a:r>
              <a:rPr lang="en-IE" dirty="0"/>
              <a:t> </a:t>
            </a:r>
          </a:p>
          <a:p>
            <a:pPr algn="l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75A652-1FEB-3A33-FD08-26934D444B98}"/>
              </a:ext>
            </a:extLst>
          </p:cNvPr>
          <p:cNvCxnSpPr>
            <a:cxnSpLocks/>
          </p:cNvCxnSpPr>
          <p:nvPr/>
        </p:nvCxnSpPr>
        <p:spPr>
          <a:xfrm flipH="1" flipV="1">
            <a:off x="4682359" y="2695903"/>
            <a:ext cx="1413641" cy="13115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292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accent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2"/>
        </a:solidFill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6123</TotalTime>
  <Words>812</Words>
  <Application>Microsoft Macintosh PowerPoint</Application>
  <PresentationFormat>Widescreen</PresentationFormat>
  <Paragraphs>140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Lucida Console</vt:lpstr>
      <vt:lpstr>Office Theme</vt:lpstr>
      <vt:lpstr>Web Programming 1</vt:lpstr>
      <vt:lpstr>PowerPoint Presentation</vt:lpstr>
      <vt:lpstr>PowerPoint Presentation</vt:lpstr>
      <vt:lpstr>What our Week 5 app will look like</vt:lpstr>
      <vt:lpstr>1.Create movie model</vt:lpstr>
      <vt:lpstr>2. Adjust our movie.service.ts</vt:lpstr>
      <vt:lpstr>3. list-movies.component.ts</vt:lpstr>
      <vt:lpstr>4.list-movies.component.ts</vt:lpstr>
      <vt:lpstr>5. list-movies.component.html</vt:lpstr>
      <vt:lpstr>5a. list-movies.component.html</vt:lpstr>
      <vt:lpstr>6. list-movies.component.ts</vt:lpstr>
      <vt:lpstr>7. list-movies.component.ts</vt:lpstr>
      <vt:lpstr>8. Create Movie detail child component</vt:lpstr>
      <vt:lpstr>9. movie-detail.component.ts</vt:lpstr>
      <vt:lpstr>The final steps..</vt:lpstr>
      <vt:lpstr>10. app.component.html</vt:lpstr>
      <vt:lpstr>11. app.component.ts – imports</vt:lpstr>
      <vt:lpstr>12. app.component.ts – final step</vt:lpstr>
      <vt:lpstr>11. app.component.ts – final step</vt:lpstr>
      <vt:lpstr>Upload your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questions</dc:title>
  <dc:creator>Kevin Peyton</dc:creator>
  <cp:lastModifiedBy>Kevin Peyton</cp:lastModifiedBy>
  <cp:revision>92</cp:revision>
  <dcterms:created xsi:type="dcterms:W3CDTF">2020-01-08T08:55:03Z</dcterms:created>
  <dcterms:modified xsi:type="dcterms:W3CDTF">2025-02-18T15:27:18Z</dcterms:modified>
</cp:coreProperties>
</file>