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59" r:id="rId5"/>
    <p:sldId id="262" r:id="rId6"/>
    <p:sldId id="260" r:id="rId7"/>
    <p:sldId id="264" r:id="rId8"/>
    <p:sldId id="265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1608F-ABA2-3241-8652-7CA98BCC85A4}" v="2" dt="2025-01-31T12:40:3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15"/>
    <p:restoredTop sz="94050"/>
  </p:normalViewPr>
  <p:slideViewPr>
    <p:cSldViewPr snapToGrid="0" snapToObjects="1">
      <p:cViewPr varScale="1">
        <p:scale>
          <a:sx n="83" d="100"/>
          <a:sy n="83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ACEC0BD4-5159-E64F-96D8-287A79A493BF}"/>
    <pc:docChg chg="custSel addSld delSld modSld">
      <pc:chgData name="Kevin Peyton" userId="d217ee7d-9433-47bc-9637-90d62c54a936" providerId="ADAL" clId="{ACEC0BD4-5159-E64F-96D8-287A79A493BF}" dt="2023-02-08T11:36:34.973" v="351" actId="20577"/>
      <pc:docMkLst>
        <pc:docMk/>
      </pc:docMkLst>
      <pc:sldChg chg="modSp mod">
        <pc:chgData name="Kevin Peyton" userId="d217ee7d-9433-47bc-9637-90d62c54a936" providerId="ADAL" clId="{ACEC0BD4-5159-E64F-96D8-287A79A493BF}" dt="2023-02-08T11:33:46.894" v="12" actId="20577"/>
        <pc:sldMkLst>
          <pc:docMk/>
          <pc:sldMk cId="4037384645" sldId="256"/>
        </pc:sldMkLst>
      </pc:sldChg>
      <pc:sldChg chg="del">
        <pc:chgData name="Kevin Peyton" userId="d217ee7d-9433-47bc-9637-90d62c54a936" providerId="ADAL" clId="{ACEC0BD4-5159-E64F-96D8-287A79A493BF}" dt="2023-02-08T11:33:58.978" v="13" actId="2696"/>
        <pc:sldMkLst>
          <pc:docMk/>
          <pc:sldMk cId="2162695412" sldId="267"/>
        </pc:sldMkLst>
      </pc:sldChg>
      <pc:sldChg chg="del">
        <pc:chgData name="Kevin Peyton" userId="d217ee7d-9433-47bc-9637-90d62c54a936" providerId="ADAL" clId="{ACEC0BD4-5159-E64F-96D8-287A79A493BF}" dt="2023-02-08T11:33:59.526" v="14" actId="2696"/>
        <pc:sldMkLst>
          <pc:docMk/>
          <pc:sldMk cId="1176436492" sldId="268"/>
        </pc:sldMkLst>
      </pc:sldChg>
      <pc:sldChg chg="del">
        <pc:chgData name="Kevin Peyton" userId="d217ee7d-9433-47bc-9637-90d62c54a936" providerId="ADAL" clId="{ACEC0BD4-5159-E64F-96D8-287A79A493BF}" dt="2023-02-08T11:34:00.089" v="15" actId="2696"/>
        <pc:sldMkLst>
          <pc:docMk/>
          <pc:sldMk cId="632283570" sldId="269"/>
        </pc:sldMkLst>
      </pc:sldChg>
      <pc:sldChg chg="del">
        <pc:chgData name="Kevin Peyton" userId="d217ee7d-9433-47bc-9637-90d62c54a936" providerId="ADAL" clId="{ACEC0BD4-5159-E64F-96D8-287A79A493BF}" dt="2023-02-08T11:34:01.529" v="17" actId="2696"/>
        <pc:sldMkLst>
          <pc:docMk/>
          <pc:sldMk cId="887383044" sldId="270"/>
        </pc:sldMkLst>
      </pc:sldChg>
      <pc:sldChg chg="del">
        <pc:chgData name="Kevin Peyton" userId="d217ee7d-9433-47bc-9637-90d62c54a936" providerId="ADAL" clId="{ACEC0BD4-5159-E64F-96D8-287A79A493BF}" dt="2023-02-08T11:34:00.707" v="16" actId="2696"/>
        <pc:sldMkLst>
          <pc:docMk/>
          <pc:sldMk cId="1949142789" sldId="272"/>
        </pc:sldMkLst>
      </pc:sldChg>
      <pc:sldChg chg="modSp new mod">
        <pc:chgData name="Kevin Peyton" userId="d217ee7d-9433-47bc-9637-90d62c54a936" providerId="ADAL" clId="{ACEC0BD4-5159-E64F-96D8-287A79A493BF}" dt="2023-02-08T11:36:34.973" v="351" actId="20577"/>
        <pc:sldMkLst>
          <pc:docMk/>
          <pc:sldMk cId="1628858217" sldId="279"/>
        </pc:sldMkLst>
      </pc:sldChg>
    </pc:docChg>
  </pc:docChgLst>
  <pc:docChgLst>
    <pc:chgData name="Kevin Peyton" userId="d217ee7d-9433-47bc-9637-90d62c54a936" providerId="ADAL" clId="{A651608F-ABA2-3241-8652-7CA98BCC85A4}"/>
    <pc:docChg chg="custSel modSld">
      <pc:chgData name="Kevin Peyton" userId="d217ee7d-9433-47bc-9637-90d62c54a936" providerId="ADAL" clId="{A651608F-ABA2-3241-8652-7CA98BCC85A4}" dt="2025-01-31T12:41:24.906" v="32" actId="1036"/>
      <pc:docMkLst>
        <pc:docMk/>
      </pc:docMkLst>
      <pc:sldChg chg="addSp delSp modSp mod">
        <pc:chgData name="Kevin Peyton" userId="d217ee7d-9433-47bc-9637-90d62c54a936" providerId="ADAL" clId="{A651608F-ABA2-3241-8652-7CA98BCC85A4}" dt="2025-01-31T12:41:24.906" v="32" actId="1036"/>
        <pc:sldMkLst>
          <pc:docMk/>
          <pc:sldMk cId="4154550814" sldId="265"/>
        </pc:sldMkLst>
        <pc:picChg chg="add mod">
          <ac:chgData name="Kevin Peyton" userId="d217ee7d-9433-47bc-9637-90d62c54a936" providerId="ADAL" clId="{A651608F-ABA2-3241-8652-7CA98BCC85A4}" dt="2025-01-31T12:40:51.002" v="13" actId="1037"/>
          <ac:picMkLst>
            <pc:docMk/>
            <pc:sldMk cId="4154550814" sldId="265"/>
            <ac:picMk id="3" creationId="{38D67A9C-503F-95FF-52AF-0D7D5985B46D}"/>
          </ac:picMkLst>
        </pc:picChg>
        <pc:picChg chg="del">
          <ac:chgData name="Kevin Peyton" userId="d217ee7d-9433-47bc-9637-90d62c54a936" providerId="ADAL" clId="{A651608F-ABA2-3241-8652-7CA98BCC85A4}" dt="2025-01-31T12:40:29.131" v="0" actId="478"/>
          <ac:picMkLst>
            <pc:docMk/>
            <pc:sldMk cId="4154550814" sldId="265"/>
            <ac:picMk id="7" creationId="{85C46FDB-56B4-BCA8-CB82-8600B915EB74}"/>
          </ac:picMkLst>
        </pc:picChg>
        <pc:cxnChg chg="mod">
          <ac:chgData name="Kevin Peyton" userId="d217ee7d-9433-47bc-9637-90d62c54a936" providerId="ADAL" clId="{A651608F-ABA2-3241-8652-7CA98BCC85A4}" dt="2025-01-31T12:41:24.906" v="32" actId="1036"/>
          <ac:cxnSpMkLst>
            <pc:docMk/>
            <pc:sldMk cId="4154550814" sldId="265"/>
            <ac:cxnSpMk id="11" creationId="{9537376C-C3DD-EA41-92CD-C4F5C3E71531}"/>
          </ac:cxnSpMkLst>
        </pc:cxnChg>
        <pc:cxnChg chg="mod">
          <ac:chgData name="Kevin Peyton" userId="d217ee7d-9433-47bc-9637-90d62c54a936" providerId="ADAL" clId="{A651608F-ABA2-3241-8652-7CA98BCC85A4}" dt="2025-01-31T12:40:58.593" v="15" actId="14100"/>
          <ac:cxnSpMkLst>
            <pc:docMk/>
            <pc:sldMk cId="4154550814" sldId="265"/>
            <ac:cxnSpMk id="17" creationId="{875A2871-7DBF-8F45-8477-03FD42C41C43}"/>
          </ac:cxnSpMkLst>
        </pc:cxnChg>
        <pc:cxnChg chg="mod">
          <ac:chgData name="Kevin Peyton" userId="d217ee7d-9433-47bc-9637-90d62c54a936" providerId="ADAL" clId="{A651608F-ABA2-3241-8652-7CA98BCC85A4}" dt="2025-01-31T12:41:18.074" v="17" actId="14100"/>
          <ac:cxnSpMkLst>
            <pc:docMk/>
            <pc:sldMk cId="4154550814" sldId="265"/>
            <ac:cxnSpMk id="20" creationId="{C4703B2D-4814-934E-9E6F-6C05447D851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0E53-C480-A849-BBF4-73F18EAAD6F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351C-D477-CE42-9821-8356BBC0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CF8-F971-7C4E-9EAD-3DFE945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C736-8E6B-D346-90E5-4D503AE5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E27-B6C4-BB43-9110-9846FF5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46F9-E01C-9043-867B-3449B704C519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F2C-60A1-E944-9F4B-3F91307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073C-9425-5441-91AE-0F205BB1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A01-801B-474D-8E66-A411644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EA-2CC1-3244-BFA1-7EA97936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464F-376C-294B-8957-DFE1C61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B41B-6B0C-9A40-9D7C-339BE2C10ABE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750-FAAF-8A41-BD14-35E3906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A7B2-79A6-D94F-A358-1BB281E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DD50-6BA1-BB43-A7F6-8C74DE8B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AE36-BB33-1445-90F7-10549D8E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E48B-3B6D-7847-8AD7-99CD1B7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411-9C90-8B44-BC10-5579CE622097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636-3840-B648-955C-2D4B640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2A1-16BC-2A48-A88D-CE84C9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597-4291-4442-9E6F-827CFB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A23-F526-C843-B67F-52E106FA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56E8-E1DB-8E4A-949E-C2FFF6D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4DE9-A74C-8B47-ACDF-4B5CD31F42DE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CF73-69DC-9449-86C0-B6747CC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84D-41DD-544B-8E68-66027B18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12-CD9B-1949-AC51-B911402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DEC2-1335-384F-8C4A-7B720A3A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084D-41BD-FB44-A856-5E979F7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97D0-6BDF-B54B-9161-5ECA4237C69F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E36F-F8C2-4A4D-BA3C-A5D25C7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D84F-D4BF-4948-8D2D-CA8BF5C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38C-4414-8445-8537-53ED3FC7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248-568F-854D-8DEB-2FC54862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322A-4524-0C40-BC4B-F9CEF3D6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5091-D59B-4F45-9E10-BF3F4C5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08F9-3125-0A42-8D9F-99FC14426082}" type="datetime1">
              <a:rPr lang="en-IE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F5D-35FB-0843-9975-AB453F3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EB66-BF90-C746-83E5-EFEFAFF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5B-066E-D345-A72F-F6EA4A9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211-74B9-8041-A47E-B0BDFFF7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9B-6670-1545-B519-3271C57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A997-D641-2D40-8EAE-DC10BDAA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2D765-260B-E04E-870B-E4BD9E31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FE3C-2938-8A42-A0A0-806D7EA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75D0-BDCA-2243-A238-A41672FC9943}" type="datetime1">
              <a:rPr lang="en-IE" smtClean="0"/>
              <a:t>31/01/2025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A6F67-2327-494C-97B0-B94021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1B86-7F02-EC46-BCB1-0D0A8D6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D4-3D6F-A849-BBEF-55D1B4B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8C4B8-D969-334B-885A-73F0A31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0F94-A073-DC43-8C77-E5149A48C312}" type="datetime1">
              <a:rPr lang="en-IE" smtClean="0"/>
              <a:t>31/01/2025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9C11-7961-4643-A7B6-119D99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0F8-BE58-7A46-8957-E56AA0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A74C-421B-0840-B104-6CB20D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DFA7-7513-3C4F-913C-3828B62F1C4B}" type="datetime1">
              <a:rPr lang="en-IE" smtClean="0"/>
              <a:t>31/01/2025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49D02-2CAA-FB46-81CB-30D641C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E620-0695-D442-AF15-88696E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006-A6BB-7A44-946A-6BA8D1D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17E-3CC3-364A-BD6B-35A342FB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A99F-070B-8D42-AB04-006A843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076A-B3A5-CB4E-88CB-032A6B0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7A9B-FA64-7347-A04B-B333D122FD99}" type="datetime1">
              <a:rPr lang="en-IE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40E9-8076-AA4B-9A14-788B4CB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329-8B05-9E40-8D57-311E6B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801C-1747-B445-8727-E9AA739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4F6F-EDF8-5446-9DF1-F732E313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6B9-095D-E340-809E-5831968E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4461-1419-DC4A-A571-9BF4122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FDC0-78E9-CD41-BABE-EE186993A6F0}" type="datetime1">
              <a:rPr lang="en-IE" smtClean="0"/>
              <a:t>31/01/2025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C58-7307-BA4E-9834-21982C5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1BDE-C740-904C-B44B-B749D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97BE4-C6D6-7A42-B984-DF48EE4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6982-30A0-1D44-8469-421379A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DD2E-F379-DB47-8AEF-760CCAC8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ADB3-1E23-B446-80DC-EA753F107145}" type="datetime1">
              <a:rPr lang="en-IE" smtClean="0"/>
              <a:t>31/01/2025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354E-702A-9A4B-82C2-4D52EDA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7D5A-D989-4B4A-AA86-FBD10DCC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4E1F-6B6D-EC44-A48B-3F1683C44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55B4-159F-3042-8779-F84F902CE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Worksheet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0D5-0557-0145-8E6E-31FD509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9B1B-1827-9848-8775-D764B79F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8754-BE85-1748-AAE6-20EF9D71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to app.component.html</a:t>
            </a:r>
          </a:p>
          <a:p>
            <a:r>
              <a:rPr lang="en-US" dirty="0"/>
              <a:t>It still refers to </a:t>
            </a:r>
            <a:r>
              <a:rPr lang="en-US" dirty="0" err="1"/>
              <a:t>moviesList</a:t>
            </a:r>
            <a:endParaRPr lang="en-US" dirty="0"/>
          </a:p>
          <a:p>
            <a:r>
              <a:rPr lang="en-US" dirty="0"/>
              <a:t>But this does not exist anymore!!</a:t>
            </a:r>
          </a:p>
          <a:p>
            <a:r>
              <a:rPr lang="en-US" dirty="0"/>
              <a:t>It should refer to movies!!</a:t>
            </a:r>
          </a:p>
          <a:p>
            <a:pPr lvl="1"/>
            <a:r>
              <a:rPr lang="en-US" dirty="0"/>
              <a:t>let movie </a:t>
            </a:r>
            <a:r>
              <a:rPr lang="en-US"/>
              <a:t>of movies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173B-C653-3D40-9452-6DD426DF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9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9629-EEB8-18AE-C223-6C3B3F99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to upload to Moodle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4715-CD6E-E0CC-E8EA-E64A87AB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name and student ID to the App</a:t>
            </a:r>
          </a:p>
          <a:p>
            <a:pPr lvl="1"/>
            <a:r>
              <a:rPr lang="en-US" dirty="0"/>
              <a:t>These should be visible in your browser window</a:t>
            </a:r>
          </a:p>
          <a:p>
            <a:r>
              <a:rPr lang="en-US" dirty="0"/>
              <a:t>Take a screenshot of the app up and running at localhost:/4200</a:t>
            </a:r>
          </a:p>
          <a:p>
            <a:r>
              <a:rPr lang="en-US" dirty="0"/>
              <a:t>Upload screenshot to your repo</a:t>
            </a:r>
          </a:p>
          <a:p>
            <a:r>
              <a:rPr lang="en-US" dirty="0"/>
              <a:t>Download zip from your repo</a:t>
            </a:r>
          </a:p>
          <a:p>
            <a:r>
              <a:rPr lang="en-US" dirty="0"/>
              <a:t>Upload this zip to </a:t>
            </a:r>
            <a:r>
              <a:rPr lang="en-US"/>
              <a:t>moodle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CF34C-CE34-8DCC-C542-84BCBEFF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3940-23D9-4249-9AB7-1FEADBFB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Favourite Movie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0D22-F8F6-4046-B28F-5B733793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angular application called ‘movie-list’ 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ng new movie-list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</a:t>
            </a:r>
            <a:r>
              <a:rPr lang="en-US" dirty="0" err="1"/>
              <a:t>app.component.ts</a:t>
            </a:r>
            <a:r>
              <a:rPr lang="en-US" dirty="0"/>
              <a:t> create an array of your favourite movies </a:t>
            </a:r>
          </a:p>
          <a:p>
            <a:pPr lvl="1"/>
            <a:r>
              <a:rPr lang="en-US" dirty="0"/>
              <a:t>The array will have id, title, year &amp; director</a:t>
            </a:r>
          </a:p>
          <a:p>
            <a:pPr lvl="1"/>
            <a:r>
              <a:rPr lang="en-US" dirty="0"/>
              <a:t>Have at least 3 movies (following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</a:t>
            </a:r>
            <a:r>
              <a:rPr lang="en-US" dirty="0" err="1"/>
              <a:t>app.component.html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 *</a:t>
            </a:r>
            <a:r>
              <a:rPr lang="en-US" dirty="0" err="1"/>
              <a:t>ngFor</a:t>
            </a:r>
            <a:r>
              <a:rPr lang="en-US" dirty="0"/>
              <a:t> loop to display movie details (following slide +1)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your application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ng serve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4E97F-D6A7-BE4C-8F40-4DD03A53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8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FC8E-06E6-3F43-BE9B-35E24C9A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app.component.ts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B1B5-7785-8143-A0C8-4B6713DF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20F45-8790-BF4E-9BFD-75194322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85181-EC2B-8D44-8233-FC22D5AB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4" y="2528763"/>
            <a:ext cx="7168317" cy="2282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BF5BC-22C2-3147-BDDC-A0242BD679D7}"/>
              </a:ext>
            </a:extLst>
          </p:cNvPr>
          <p:cNvSpPr txBox="1"/>
          <p:nvPr/>
        </p:nvSpPr>
        <p:spPr>
          <a:xfrm>
            <a:off x="8505669" y="1506022"/>
            <a:ext cx="26198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Syntax for array of objects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17216-25E8-2A40-8223-EA8FBA71B6F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03357" y="1690688"/>
            <a:ext cx="6002312" cy="15324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E750-B9D8-E741-9FF6-6A208A78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app.component.html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69FBE-5078-8C40-ADA2-272B8AB4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A48F5-071B-EC48-B0BE-F7D7C9E31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4" y="3916978"/>
            <a:ext cx="6778260" cy="2901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9233A-67D0-9743-A7C1-B62147889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4" y="1477492"/>
            <a:ext cx="6163122" cy="2280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D0765-E17A-5745-9513-7AA7D1DA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603" y="1477492"/>
            <a:ext cx="3113113" cy="198864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B425C3-78BA-C145-B7CC-BAC5380E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106603" y="3961916"/>
            <a:ext cx="3897071" cy="180873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990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47AF-BB7A-1746-8903-3C201869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50-D967-3740-94FE-3BFF7D13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separate our data from the view component </a:t>
            </a:r>
          </a:p>
          <a:p>
            <a:r>
              <a:rPr lang="en-US" dirty="0"/>
              <a:t>Our Data should exist in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A0D8-6091-1149-BF06-7571462C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2E00-5D41-5F42-A181-2C8A03A3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&amp;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F86D-C7AE-C64E-8D5A-398FCAA9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now need to generate a new movie service</a:t>
            </a:r>
          </a:p>
          <a:p>
            <a:pPr lvl="1"/>
            <a:r>
              <a:rPr lang="en-IE" dirty="0"/>
              <a:t>Go to terminal window</a:t>
            </a:r>
          </a:p>
          <a:p>
            <a:pPr lvl="1"/>
            <a:r>
              <a:rPr lang="en-IE" dirty="0">
                <a:latin typeface="Lucida Console" panose="020B0609040504020204" pitchFamily="49" charset="0"/>
              </a:rPr>
              <a:t>ng generate service movie</a:t>
            </a:r>
          </a:p>
          <a:p>
            <a:pPr lvl="1"/>
            <a:r>
              <a:rPr lang="en-IE" dirty="0"/>
              <a:t>This will generate the following file automatically for us :</a:t>
            </a:r>
          </a:p>
          <a:p>
            <a:pPr lvl="2"/>
            <a:r>
              <a:rPr lang="en-IE" dirty="0" err="1"/>
              <a:t>movie.service.ts</a:t>
            </a:r>
            <a:r>
              <a:rPr lang="en-IE" dirty="0"/>
              <a:t> (we will adjust this file to contain our movie array)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D3702-00CD-8A42-ABE3-102A814C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1A513-5480-EA41-91F4-7D810FD0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4" y="365125"/>
            <a:ext cx="9310106" cy="5967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B0A75-FF83-0A40-A0FF-29688514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939B6-6E40-6E4E-A2AA-B38771C9962B}"/>
              </a:ext>
            </a:extLst>
          </p:cNvPr>
          <p:cNvSpPr txBox="1"/>
          <p:nvPr/>
        </p:nvSpPr>
        <p:spPr>
          <a:xfrm>
            <a:off x="6595673" y="2170668"/>
            <a:ext cx="4902561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Move our movie list array from </a:t>
            </a:r>
            <a:r>
              <a:rPr lang="en-US" dirty="0" err="1"/>
              <a:t>app.component.ts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to </a:t>
            </a:r>
            <a:r>
              <a:rPr lang="en-US" dirty="0" err="1"/>
              <a:t>movie.service.ts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7B10D4-38F8-F44C-A305-EFD8F6D06AFD}"/>
              </a:ext>
            </a:extLst>
          </p:cNvPr>
          <p:cNvCxnSpPr/>
          <p:nvPr/>
        </p:nvCxnSpPr>
        <p:spPr>
          <a:xfrm flipH="1">
            <a:off x="2353456" y="2493833"/>
            <a:ext cx="4242217" cy="9351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5D2565-1F5D-9C46-BADE-4BCAA45B0CF8}"/>
              </a:ext>
            </a:extLst>
          </p:cNvPr>
          <p:cNvSpPr txBox="1"/>
          <p:nvPr/>
        </p:nvSpPr>
        <p:spPr>
          <a:xfrm>
            <a:off x="6584068" y="4974095"/>
            <a:ext cx="491416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We also create a method called </a:t>
            </a:r>
            <a:r>
              <a:rPr lang="en-US" dirty="0" err="1"/>
              <a:t>getMovies</a:t>
            </a:r>
            <a:r>
              <a:rPr lang="en-US" dirty="0"/>
              <a:t>() – this </a:t>
            </a:r>
          </a:p>
          <a:p>
            <a:pPr algn="l"/>
            <a:r>
              <a:rPr lang="en-US" dirty="0"/>
              <a:t>will return data to </a:t>
            </a:r>
            <a:r>
              <a:rPr lang="en-US" dirty="0" err="1"/>
              <a:t>app.component.ts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8D9D22-E2E4-C844-87CF-C334D6D5E22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353456" y="5297260"/>
            <a:ext cx="4230612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DDC420-FB11-804A-A1BA-0CA51A3D4642}"/>
              </a:ext>
            </a:extLst>
          </p:cNvPr>
          <p:cNvSpPr txBox="1"/>
          <p:nvPr/>
        </p:nvSpPr>
        <p:spPr>
          <a:xfrm>
            <a:off x="6595673" y="1351954"/>
            <a:ext cx="413478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Specifying ‘root’ allows us to provide this </a:t>
            </a:r>
          </a:p>
          <a:p>
            <a:pPr algn="l"/>
            <a:r>
              <a:rPr lang="en-US" dirty="0"/>
              <a:t>service in </a:t>
            </a:r>
            <a:r>
              <a:rPr lang="en-US" dirty="0" err="1"/>
              <a:t>AppModule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80973-9D01-2645-B5FD-0E6A0D452523}"/>
              </a:ext>
            </a:extLst>
          </p:cNvPr>
          <p:cNvCxnSpPr/>
          <p:nvPr/>
        </p:nvCxnSpPr>
        <p:spPr>
          <a:xfrm flipH="1">
            <a:off x="2847703" y="1558667"/>
            <a:ext cx="3736365" cy="4154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7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67A9C-503F-95FF-52AF-0D7D5985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" y="204531"/>
            <a:ext cx="6342004" cy="6070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9EA9C-9D6B-2149-9CB0-DC2EF32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76B66-F9D4-F242-AFB8-39175B93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6849" y="5847618"/>
            <a:ext cx="2743200" cy="365125"/>
          </a:xfrm>
        </p:spPr>
        <p:txBody>
          <a:bodyPr/>
          <a:lstStyle/>
          <a:p>
            <a:fld id="{68B2C927-F889-744B-AB1A-32F84B736228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FCECC-C6C3-3A45-B5FF-28B72FB5CBF7}"/>
              </a:ext>
            </a:extLst>
          </p:cNvPr>
          <p:cNvSpPr txBox="1"/>
          <p:nvPr/>
        </p:nvSpPr>
        <p:spPr>
          <a:xfrm>
            <a:off x="7612519" y="1089600"/>
            <a:ext cx="4157933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Within </a:t>
            </a:r>
            <a:r>
              <a:rPr lang="en-US" dirty="0" err="1"/>
              <a:t>app.component.ts</a:t>
            </a:r>
            <a:r>
              <a:rPr lang="en-US" dirty="0"/>
              <a:t> we first need to </a:t>
            </a:r>
          </a:p>
          <a:p>
            <a:pPr algn="l"/>
            <a:r>
              <a:rPr lang="en-US" dirty="0"/>
              <a:t>import reference to our movie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35FCD6-A34A-9D4A-9A5B-AEA6AB6F321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35711" y="1412766"/>
            <a:ext cx="1076808" cy="896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6F90FA-C119-764F-BBFF-76B84D389689}"/>
              </a:ext>
            </a:extLst>
          </p:cNvPr>
          <p:cNvSpPr txBox="1"/>
          <p:nvPr/>
        </p:nvSpPr>
        <p:spPr>
          <a:xfrm>
            <a:off x="7628863" y="2774699"/>
            <a:ext cx="415793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Declare an array called movies – you may need </a:t>
            </a:r>
          </a:p>
          <a:p>
            <a:pPr algn="l"/>
            <a:r>
              <a:rPr lang="en-US" dirty="0"/>
              <a:t>To declare this as </a:t>
            </a:r>
            <a:r>
              <a:rPr lang="en-US" b="1" dirty="0"/>
              <a:t>movies={} as any</a:t>
            </a:r>
            <a:r>
              <a:rPr lang="en-US" dirty="0"/>
              <a:t> if it causes an error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A2871-7DBF-8F45-8477-03FD42C41C43}"/>
              </a:ext>
            </a:extLst>
          </p:cNvPr>
          <p:cNvCxnSpPr>
            <a:cxnSpLocks/>
          </p:cNvCxnSpPr>
          <p:nvPr/>
        </p:nvCxnSpPr>
        <p:spPr>
          <a:xfrm flipH="1">
            <a:off x="2820692" y="3642879"/>
            <a:ext cx="4791827" cy="5571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AE54D9-AA51-8A4F-9EA2-1ED6EEB0364D}"/>
              </a:ext>
            </a:extLst>
          </p:cNvPr>
          <p:cNvSpPr txBox="1"/>
          <p:nvPr/>
        </p:nvSpPr>
        <p:spPr>
          <a:xfrm>
            <a:off x="7628863" y="4475739"/>
            <a:ext cx="4348626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Declare the </a:t>
            </a:r>
            <a:r>
              <a:rPr lang="en-US" dirty="0" err="1"/>
              <a:t>movieService</a:t>
            </a:r>
            <a:r>
              <a:rPr lang="en-US" dirty="0"/>
              <a:t> in the constructor </a:t>
            </a:r>
          </a:p>
          <a:p>
            <a:pPr algn="l"/>
            <a:r>
              <a:rPr lang="en-US" dirty="0"/>
              <a:t>Of </a:t>
            </a:r>
            <a:r>
              <a:rPr lang="en-US" dirty="0" err="1"/>
              <a:t>AppComponent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03B2D-4814-934E-9E6F-6C05447D851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888510" y="4722221"/>
            <a:ext cx="1740353" cy="766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005D9B-47DE-7042-8266-6F45EB4BB1D6}"/>
              </a:ext>
            </a:extLst>
          </p:cNvPr>
          <p:cNvSpPr txBox="1"/>
          <p:nvPr/>
        </p:nvSpPr>
        <p:spPr>
          <a:xfrm>
            <a:off x="7805920" y="5941826"/>
            <a:ext cx="374782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Finally add this code within </a:t>
            </a:r>
            <a:r>
              <a:rPr lang="en-US" dirty="0" err="1"/>
              <a:t>ngOnInit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AA39A1-7FBC-D841-BD12-798394C7FF5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485152" y="5675618"/>
            <a:ext cx="2320768" cy="450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7376C-C3DD-EA41-92CD-C4F5C3E71531}"/>
              </a:ext>
            </a:extLst>
          </p:cNvPr>
          <p:cNvCxnSpPr/>
          <p:nvPr/>
        </p:nvCxnSpPr>
        <p:spPr>
          <a:xfrm>
            <a:off x="1085974" y="5335527"/>
            <a:ext cx="0" cy="437644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55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88D5-679E-C849-B7DB-3320EBDD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I’ve made all the changes - but suddenly it doesn’t work..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C1C3-87E7-9C4C-B824-E0DB6DF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2AB4F-E193-FC44-B49F-A1766B59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/>
        </a:solidFill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368</Words>
  <Application>Microsoft Macintosh PowerPoint</Application>
  <PresentationFormat>Widescreen</PresentationFormat>
  <Paragraphs>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Web Programming 1</vt:lpstr>
      <vt:lpstr>Favourite Movie Application</vt:lpstr>
      <vt:lpstr>app.component.ts</vt:lpstr>
      <vt:lpstr>app.component.html</vt:lpstr>
      <vt:lpstr>Improvements</vt:lpstr>
      <vt:lpstr>Services &amp; Dependency Injection</vt:lpstr>
      <vt:lpstr>PowerPoint Presentation</vt:lpstr>
      <vt:lpstr>PowerPoint Presentation</vt:lpstr>
      <vt:lpstr>I’ve made all the changes - but suddenly it doesn’t work..</vt:lpstr>
      <vt:lpstr>PowerPoint Presentation</vt:lpstr>
      <vt:lpstr>Get ready to upload to Moodle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questions</dc:title>
  <dc:creator>Kevin Peyton</dc:creator>
  <cp:lastModifiedBy>Kevin Peyton</cp:lastModifiedBy>
  <cp:revision>54</cp:revision>
  <dcterms:created xsi:type="dcterms:W3CDTF">2020-01-08T08:55:03Z</dcterms:created>
  <dcterms:modified xsi:type="dcterms:W3CDTF">2025-01-31T12:41:26Z</dcterms:modified>
</cp:coreProperties>
</file>