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9" r:id="rId4"/>
    <p:sldId id="258" r:id="rId5"/>
    <p:sldId id="274" r:id="rId6"/>
    <p:sldId id="259" r:id="rId7"/>
    <p:sldId id="260" r:id="rId8"/>
    <p:sldId id="261" r:id="rId9"/>
    <p:sldId id="262" r:id="rId10"/>
    <p:sldId id="263" r:id="rId11"/>
    <p:sldId id="275" r:id="rId12"/>
    <p:sldId id="276" r:id="rId13"/>
    <p:sldId id="264" r:id="rId14"/>
    <p:sldId id="266" r:id="rId15"/>
    <p:sldId id="268" r:id="rId16"/>
    <p:sldId id="277" r:id="rId17"/>
    <p:sldId id="269" r:id="rId18"/>
    <p:sldId id="278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341"/>
    <p:restoredTop sz="93926"/>
  </p:normalViewPr>
  <p:slideViewPr>
    <p:cSldViewPr snapToGrid="0" snapToObjects="1">
      <p:cViewPr varScale="1">
        <p:scale>
          <a:sx n="83" d="100"/>
          <a:sy n="83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F9024783-F51A-734E-8E59-C350C28D1893}"/>
    <pc:docChg chg="custSel modSld">
      <pc:chgData name="Kevin Peyton" userId="d217ee7d-9433-47bc-9637-90d62c54a936" providerId="ADAL" clId="{F9024783-F51A-734E-8E59-C350C28D1893}" dt="2023-01-28T14:47:32.414" v="5" actId="478"/>
      <pc:docMkLst>
        <pc:docMk/>
      </pc:docMkLst>
      <pc:sldChg chg="delSp modSp mod">
        <pc:chgData name="Kevin Peyton" userId="d217ee7d-9433-47bc-9637-90d62c54a936" providerId="ADAL" clId="{F9024783-F51A-734E-8E59-C350C28D1893}" dt="2023-01-28T14:47:32.414" v="5" actId="478"/>
        <pc:sldMkLst>
          <pc:docMk/>
          <pc:sldMk cId="3028814901" sldId="273"/>
        </pc:sldMkLst>
        <pc:spChg chg="mod">
          <ac:chgData name="Kevin Peyton" userId="d217ee7d-9433-47bc-9637-90d62c54a936" providerId="ADAL" clId="{F9024783-F51A-734E-8E59-C350C28D1893}" dt="2023-01-28T14:47:08.457" v="2" actId="1036"/>
          <ac:spMkLst>
            <pc:docMk/>
            <pc:sldMk cId="3028814901" sldId="273"/>
            <ac:spMk id="3" creationId="{3C0D6676-D6E3-7C45-963B-3EF5B7FB8AF7}"/>
          </ac:spMkLst>
        </pc:spChg>
        <pc:spChg chg="del">
          <ac:chgData name="Kevin Peyton" userId="d217ee7d-9433-47bc-9637-90d62c54a936" providerId="ADAL" clId="{F9024783-F51A-734E-8E59-C350C28D1893}" dt="2023-01-28T14:47:30.546" v="3" actId="478"/>
          <ac:spMkLst>
            <pc:docMk/>
            <pc:sldMk cId="3028814901" sldId="273"/>
            <ac:spMk id="4" creationId="{697CF1F0-4376-584B-975D-1E8A3D7258A3}"/>
          </ac:spMkLst>
        </pc:spChg>
        <pc:spChg chg="del">
          <ac:chgData name="Kevin Peyton" userId="d217ee7d-9433-47bc-9637-90d62c54a936" providerId="ADAL" clId="{F9024783-F51A-734E-8E59-C350C28D1893}" dt="2023-01-28T14:47:05.267" v="0" actId="478"/>
          <ac:spMkLst>
            <pc:docMk/>
            <pc:sldMk cId="3028814901" sldId="273"/>
            <ac:spMk id="5" creationId="{EE21C9ED-FD1A-5A46-BFA5-C84972FC4E03}"/>
          </ac:spMkLst>
        </pc:spChg>
        <pc:spChg chg="del">
          <ac:chgData name="Kevin Peyton" userId="d217ee7d-9433-47bc-9637-90d62c54a936" providerId="ADAL" clId="{F9024783-F51A-734E-8E59-C350C28D1893}" dt="2023-01-28T14:47:32.414" v="5" actId="478"/>
          <ac:spMkLst>
            <pc:docMk/>
            <pc:sldMk cId="3028814901" sldId="273"/>
            <ac:spMk id="6" creationId="{1EB461B3-9BFF-9D4F-9676-37AFC1F1B5CD}"/>
          </ac:spMkLst>
        </pc:spChg>
        <pc:spChg chg="del mod">
          <ac:chgData name="Kevin Peyton" userId="d217ee7d-9433-47bc-9637-90d62c54a936" providerId="ADAL" clId="{F9024783-F51A-734E-8E59-C350C28D1893}" dt="2023-01-28T14:47:31.603" v="4" actId="478"/>
          <ac:spMkLst>
            <pc:docMk/>
            <pc:sldMk cId="3028814901" sldId="273"/>
            <ac:spMk id="7" creationId="{400ECF45-EA40-E443-8B43-F037506A8E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00E53-C480-A849-BBF4-73F18EAAD6F4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351C-D477-CE42-9821-8356BBC0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CF8-F971-7C4E-9EAD-3DFE9453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CC736-8E6B-D346-90E5-4D503AE5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2E27-B6C4-BB43-9110-9846FF5C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8F2C-60A1-E944-9F4B-3F91307E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073C-9425-5441-91AE-0F205BB1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4A01-801B-474D-8E66-A4116444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1F5EA-2CC1-3244-BFA1-7EA97936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464F-376C-294B-8957-DFE1C611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3750-FAAF-8A41-BD14-35E39062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A7B2-79A6-D94F-A358-1BB281E5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FDD50-6BA1-BB43-A7F6-8C74DE8B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3AE36-BB33-1445-90F7-10549D8E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E48B-3B6D-7847-8AD7-99CD1B7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C636-3840-B648-955C-2D4B6402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72A1-16BC-2A48-A88D-CE84C979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C597-4291-4442-9E6F-827CFB84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DA23-F526-C843-B67F-52E106FA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56E8-E1DB-8E4A-949E-C2FFF6D1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CF73-69DC-9449-86C0-B6747CC7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984D-41DD-544B-8E68-66027B18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5C12-CD9B-1949-AC51-B911402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DEC2-1335-384F-8C4A-7B720A3A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084D-41BD-FB44-A856-5E979F7B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E36F-F8C2-4A4D-BA3C-A5D25C7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D84F-D4BF-4948-8D2D-CA8BF5C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938C-4414-8445-8537-53ED3FC7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B248-568F-854D-8DEB-2FC54862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6322A-4524-0C40-BC4B-F9CEF3D6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35091-D59B-4F45-9E10-BF3F4C58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7BF5D-35FB-0843-9975-AB453F3E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EB66-BF90-C746-83E5-EFEFAFF6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CA5B-066E-D345-A72F-F6EA4A97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A211-74B9-8041-A47E-B0BDFFF7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2389B-6670-1545-B519-3271C57F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6A997-D641-2D40-8EAE-DC10BDAA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2D765-260B-E04E-870B-E4BD9E310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5FE3C-2938-8A42-A0A0-806D7EA1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A6F67-2327-494C-97B0-B94021BB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91B86-7F02-EC46-BCB1-0D0A8D6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B4D4-3D6F-A849-BBEF-55D1B4B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8C4B8-D969-334B-885A-73F0A314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B9C11-7961-4643-A7B6-119D999F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320F8-BE58-7A46-8957-E56AA023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A74C-421B-0840-B104-6CB20D8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49D02-2CAA-FB46-81CB-30D641C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7E620-0695-D442-AF15-88696EE0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3006-A6BB-7A44-946A-6BA8D1DB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517E-3CC3-364A-BD6B-35A342FB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9A99F-070B-8D42-AB04-006A8431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076A-B3A5-CB4E-88CB-032A6B00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40E9-8076-AA4B-9A14-788B4CB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3329-8B05-9E40-8D57-311E6B4D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801C-1747-B445-8727-E9AA739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4F6F-EDF8-5446-9DF1-F732E313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A6B9-095D-E340-809E-5831968E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4461-1419-DC4A-A571-9BF41227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74C58-7307-BA4E-9834-21982C51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1BDE-C740-904C-B44B-B749D4A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97BE4-C6D6-7A42-B984-DF48EE4D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6982-30A0-1D44-8469-421379AC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DD2E-F379-DB47-8AEF-760CCAC8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1D52-14E6-8546-B58F-04CA92962471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354E-702A-9A4B-82C2-4D52EDA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7D5A-D989-4B4A-AA86-FBD10DCC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1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4E1F-6B6D-EC44-A48B-3F1683C4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Web Programming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855B4-159F-3042-8779-F84F902CE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Tutorial - GitHub and VS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11C4-FD24-0343-A129-C13D72B2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4BAD6-B449-D64E-8E73-AA2B3C66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548771"/>
            <a:ext cx="8375730" cy="5233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6AC172-4D40-FD44-8E28-88689645A348}"/>
              </a:ext>
            </a:extLst>
          </p:cNvPr>
          <p:cNvSpPr txBox="1"/>
          <p:nvPr/>
        </p:nvSpPr>
        <p:spPr>
          <a:xfrm>
            <a:off x="479929" y="2228003"/>
            <a:ext cx="4011291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Paste these GitHub commands into your </a:t>
            </a:r>
          </a:p>
          <a:p>
            <a:pPr algn="ctr"/>
            <a:r>
              <a:rPr lang="en-US" dirty="0"/>
              <a:t>Git Bash window..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3B1DE-7E35-2444-B547-34AA65840FAD}"/>
              </a:ext>
            </a:extLst>
          </p:cNvPr>
          <p:cNvSpPr txBox="1"/>
          <p:nvPr/>
        </p:nvSpPr>
        <p:spPr>
          <a:xfrm>
            <a:off x="479929" y="3275089"/>
            <a:ext cx="79475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…Now go back to your </a:t>
            </a:r>
            <a:r>
              <a:rPr lang="en-US" dirty="0" err="1"/>
              <a:t>github</a:t>
            </a:r>
            <a:r>
              <a:rPr lang="en-US" dirty="0"/>
              <a:t> and refresh your ”my-</a:t>
            </a:r>
            <a:r>
              <a:rPr lang="en-US" dirty="0" err="1"/>
              <a:t>github</a:t>
            </a:r>
            <a:r>
              <a:rPr lang="en-US" dirty="0"/>
              <a:t>-test” </a:t>
            </a:r>
            <a:r>
              <a:rPr lang="en-US" dirty="0" err="1"/>
              <a:t>respository</a:t>
            </a:r>
            <a:r>
              <a:rPr lang="en-US" dirty="0"/>
              <a:t>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EAA3F-893C-3A44-B502-D835200222C8}"/>
              </a:ext>
            </a:extLst>
          </p:cNvPr>
          <p:cNvSpPr txBox="1"/>
          <p:nvPr/>
        </p:nvSpPr>
        <p:spPr>
          <a:xfrm>
            <a:off x="479929" y="4287614"/>
            <a:ext cx="611282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‘master’ is mentioned here an in future slides – should be main</a:t>
            </a:r>
          </a:p>
        </p:txBody>
      </p:sp>
    </p:spTree>
    <p:extLst>
      <p:ext uri="{BB962C8B-B14F-4D97-AF65-F5344CB8AC3E}">
        <p14:creationId xmlns:p14="http://schemas.microsoft.com/office/powerpoint/2010/main" val="41324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2712-76E0-AD42-B09D-B7F6013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1 file added to repo – this is correct…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B7054-97C3-6846-A1CD-0E148038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354" y="1936983"/>
            <a:ext cx="10515600" cy="4058281"/>
          </a:xfrm>
        </p:spPr>
      </p:pic>
    </p:spTree>
    <p:extLst>
      <p:ext uri="{BB962C8B-B14F-4D97-AF65-F5344CB8AC3E}">
        <p14:creationId xmlns:p14="http://schemas.microsoft.com/office/powerpoint/2010/main" val="259730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477600-F297-FC4D-B4E2-141E8D03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95" y="5016500"/>
            <a:ext cx="7581900" cy="1295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094624-E1D5-B549-ADC9-5063B35C5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1667645"/>
            <a:ext cx="7391400" cy="149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6B35A1-2ECF-B140-8609-4239C045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to run the following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EE59-7E83-2344-AF63-C3DE7CA4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7061" cy="435133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416D8-0E16-7140-A234-281509448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95" y="3310060"/>
            <a:ext cx="73533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DD60CC-E431-FA43-A24F-60F203A35389}"/>
              </a:ext>
            </a:extLst>
          </p:cNvPr>
          <p:cNvSpPr txBox="1"/>
          <p:nvPr/>
        </p:nvSpPr>
        <p:spPr>
          <a:xfrm>
            <a:off x="8968155" y="3540029"/>
            <a:ext cx="2385646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This is a comment for your commit – </a:t>
            </a:r>
          </a:p>
          <a:p>
            <a:pPr algn="ctr"/>
            <a:r>
              <a:rPr lang="en-US" dirty="0"/>
              <a:t>it relates to the changes you have made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37977-D4EA-6346-8601-0B23EA807E74}"/>
              </a:ext>
            </a:extLst>
          </p:cNvPr>
          <p:cNvSpPr txBox="1"/>
          <p:nvPr/>
        </p:nvSpPr>
        <p:spPr>
          <a:xfrm>
            <a:off x="9131077" y="2086403"/>
            <a:ext cx="2140714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Add all the files from</a:t>
            </a:r>
          </a:p>
          <a:p>
            <a:pPr algn="ctr"/>
            <a:r>
              <a:rPr lang="en-US" dirty="0"/>
              <a:t>the current directory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5C6FA-79A7-5240-B994-ECF737E7C93E}"/>
              </a:ext>
            </a:extLst>
          </p:cNvPr>
          <p:cNvCxnSpPr/>
          <p:nvPr/>
        </p:nvCxnSpPr>
        <p:spPr>
          <a:xfrm>
            <a:off x="2397211" y="4485503"/>
            <a:ext cx="203886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15CABD-C09D-DF45-86B1-1C49475C9656}"/>
              </a:ext>
            </a:extLst>
          </p:cNvPr>
          <p:cNvCxnSpPr/>
          <p:nvPr/>
        </p:nvCxnSpPr>
        <p:spPr>
          <a:xfrm>
            <a:off x="1037968" y="2871234"/>
            <a:ext cx="753762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0EEB83-FB00-6C40-A180-8871930892D9}"/>
              </a:ext>
            </a:extLst>
          </p:cNvPr>
          <p:cNvCxnSpPr/>
          <p:nvPr/>
        </p:nvCxnSpPr>
        <p:spPr>
          <a:xfrm>
            <a:off x="1112109" y="6176963"/>
            <a:ext cx="2187146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CD9A2D-AEE0-C74A-9A92-D464A6F196E7}"/>
              </a:ext>
            </a:extLst>
          </p:cNvPr>
          <p:cNvSpPr txBox="1"/>
          <p:nvPr/>
        </p:nvSpPr>
        <p:spPr>
          <a:xfrm>
            <a:off x="8693006" y="5255347"/>
            <a:ext cx="266079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Uploads our local repository to</a:t>
            </a:r>
          </a:p>
          <a:p>
            <a:pPr algn="ctr"/>
            <a:r>
              <a:rPr lang="en-US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2395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F24A-A08A-BF41-A5F5-F306D69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see all project files have been added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834DF5-843C-094C-AF64-BBB6E4068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7928762"/>
          </a:xfrm>
        </p:spPr>
      </p:pic>
    </p:spTree>
    <p:extLst>
      <p:ext uri="{BB962C8B-B14F-4D97-AF65-F5344CB8AC3E}">
        <p14:creationId xmlns:p14="http://schemas.microsoft.com/office/powerpoint/2010/main" val="337013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50EA-2D36-444D-8F17-176D48FF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code change..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DCD1-98C4-7044-809D-7D8A9DE8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8E2F8-93B0-0C4A-9BB5-9D537E61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427854"/>
            <a:ext cx="8026400" cy="52523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FDBA7B-C160-6A47-AEB5-4663B8BF515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476665" y="3195770"/>
            <a:ext cx="3112669" cy="1793329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E38EB4-E512-484E-B710-D43BBF528159}"/>
              </a:ext>
            </a:extLst>
          </p:cNvPr>
          <p:cNvCxnSpPr/>
          <p:nvPr/>
        </p:nvCxnSpPr>
        <p:spPr>
          <a:xfrm>
            <a:off x="6743700" y="4117527"/>
            <a:ext cx="27559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4F5E96-ED27-EA44-B75D-4EE589997628}"/>
              </a:ext>
            </a:extLst>
          </p:cNvPr>
          <p:cNvSpPr txBox="1"/>
          <p:nvPr/>
        </p:nvSpPr>
        <p:spPr>
          <a:xfrm>
            <a:off x="5589334" y="4665933"/>
            <a:ext cx="4126001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When we change the title  and save -  the </a:t>
            </a:r>
          </a:p>
          <a:p>
            <a:pPr algn="ctr"/>
            <a:r>
              <a:rPr lang="en-US" dirty="0"/>
              <a:t>source control glyph lights up..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7F5180-4FF5-AB49-AE59-B8BDF761E343}"/>
              </a:ext>
            </a:extLst>
          </p:cNvPr>
          <p:cNvCxnSpPr/>
          <p:nvPr/>
        </p:nvCxnSpPr>
        <p:spPr>
          <a:xfrm flipV="1">
            <a:off x="7652334" y="4117527"/>
            <a:ext cx="272466" cy="548406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0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A06B-1F0B-E347-BB01-C22F437F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Changes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73D0-066E-E14F-A2C5-29753ECE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6BF28-51D3-3B4F-891A-4A263E2B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4" y="2574946"/>
            <a:ext cx="6692900" cy="401003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0C91BC-2309-0C48-9DE4-82D7E94C58E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552701" y="1971784"/>
            <a:ext cx="4130598" cy="1685816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471F1D-8DCB-CD43-AB19-E213391C93D0}"/>
              </a:ext>
            </a:extLst>
          </p:cNvPr>
          <p:cNvSpPr txBox="1"/>
          <p:nvPr/>
        </p:nvSpPr>
        <p:spPr>
          <a:xfrm>
            <a:off x="6683299" y="1787118"/>
            <a:ext cx="420115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E" dirty="0"/>
              <a:t>Add a commit message –e.g. </a:t>
            </a:r>
            <a:r>
              <a:rPr lang="en-IE" b="1" dirty="0"/>
              <a:t>‘title change’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BDAC6-D620-D84F-90B1-A5CF777FF705}"/>
              </a:ext>
            </a:extLst>
          </p:cNvPr>
          <p:cNvSpPr txBox="1"/>
          <p:nvPr/>
        </p:nvSpPr>
        <p:spPr>
          <a:xfrm>
            <a:off x="7789040" y="2574946"/>
            <a:ext cx="3980577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E" dirty="0"/>
              <a:t>Select the tick to commit changes locally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9BBC64-799D-4041-BAB2-3FF09BBB1294}"/>
              </a:ext>
            </a:extLst>
          </p:cNvPr>
          <p:cNvCxnSpPr>
            <a:cxnSpLocks/>
          </p:cNvCxnSpPr>
          <p:nvPr/>
        </p:nvCxnSpPr>
        <p:spPr>
          <a:xfrm flipH="1">
            <a:off x="6187164" y="2898112"/>
            <a:ext cx="1693040" cy="323165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6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D355-7434-3049-83DC-5B3C27B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F524-45F0-B24E-8078-A938AE75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797F9-8103-8548-935A-417A1F5F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927350"/>
            <a:ext cx="6438900" cy="184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7712E-9570-774F-9C66-C286719D2415}"/>
              </a:ext>
            </a:extLst>
          </p:cNvPr>
          <p:cNvSpPr txBox="1"/>
          <p:nvPr/>
        </p:nvSpPr>
        <p:spPr>
          <a:xfrm>
            <a:off x="10018437" y="3478768"/>
            <a:ext cx="152772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Select ’Always’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2987AE-636A-1849-A4F5-7AAA8162B64C}"/>
              </a:ext>
            </a:extLst>
          </p:cNvPr>
          <p:cNvCxnSpPr>
            <a:stCxn id="6" idx="1"/>
          </p:cNvCxnSpPr>
          <p:nvPr/>
        </p:nvCxnSpPr>
        <p:spPr>
          <a:xfrm flipH="1">
            <a:off x="6858000" y="3663434"/>
            <a:ext cx="3160437" cy="737116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01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EAC0-4A73-C54C-BDB9-4D16AD2A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Changes to GitHub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C6507-F5B8-D84B-86E5-5CC873B64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6" y="1754675"/>
            <a:ext cx="9042400" cy="45075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957FBF-946E-4944-A0C1-A90A794AA271}"/>
              </a:ext>
            </a:extLst>
          </p:cNvPr>
          <p:cNvCxnSpPr>
            <a:cxnSpLocks/>
          </p:cNvCxnSpPr>
          <p:nvPr/>
        </p:nvCxnSpPr>
        <p:spPr>
          <a:xfrm flipH="1">
            <a:off x="6264547" y="1215596"/>
            <a:ext cx="2964939" cy="106649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5AE22A-5929-A948-8321-7EDCF89E037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239000" y="2293755"/>
            <a:ext cx="2457739" cy="1135245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8B7083-06AB-4348-8C1F-F4381EFE6F3E}"/>
              </a:ext>
            </a:extLst>
          </p:cNvPr>
          <p:cNvSpPr txBox="1"/>
          <p:nvPr/>
        </p:nvSpPr>
        <p:spPr>
          <a:xfrm>
            <a:off x="7775829" y="867910"/>
            <a:ext cx="38031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First select the overflow menu (3 dots)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22D6E-D562-8D48-B5BC-A6D2EC7F1E8B}"/>
              </a:ext>
            </a:extLst>
          </p:cNvPr>
          <p:cNvSpPr txBox="1"/>
          <p:nvPr/>
        </p:nvSpPr>
        <p:spPr>
          <a:xfrm>
            <a:off x="9696739" y="2109089"/>
            <a:ext cx="18822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Then choose Push</a:t>
            </a:r>
          </a:p>
        </p:txBody>
      </p:sp>
    </p:spTree>
    <p:extLst>
      <p:ext uri="{BB962C8B-B14F-4D97-AF65-F5344CB8AC3E}">
        <p14:creationId xmlns:p14="http://schemas.microsoft.com/office/powerpoint/2010/main" val="302559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0301-4269-074C-B293-83BA7170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updated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D920-C24B-1741-B8B7-B8D8296E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2974F-2C4E-804E-A0F7-0FA77898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753"/>
            <a:ext cx="10306050" cy="52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6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895E-C41E-654D-AC50-68C6C26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commit message changes for that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EACA-33EB-D847-86FB-CC697193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DA1E8-F646-F84E-9355-35939389C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182868" cy="48021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DBDF4B-E522-2343-946A-49463A9045C4}"/>
              </a:ext>
            </a:extLst>
          </p:cNvPr>
          <p:cNvCxnSpPr/>
          <p:nvPr/>
        </p:nvCxnSpPr>
        <p:spPr>
          <a:xfrm>
            <a:off x="1104900" y="6007100"/>
            <a:ext cx="106426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7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BEC77-956D-D341-A2AB-5B5CF7D3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Install Git for Windows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AE3F-12CD-3744-9A98-0A6F97F1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E" dirty="0"/>
              <a:t>https://git-</a:t>
            </a:r>
            <a:r>
              <a:rPr lang="en-IE" dirty="0" err="1"/>
              <a:t>scm.com</a:t>
            </a:r>
            <a:r>
              <a:rPr lang="en-IE" dirty="0"/>
              <a:t>/download/win</a:t>
            </a:r>
          </a:p>
          <a:p>
            <a:r>
              <a:rPr lang="en-IE" dirty="0"/>
              <a:t>Git is a free and open source distributed </a:t>
            </a:r>
            <a:r>
              <a:rPr lang="en-IE" b="1" dirty="0"/>
              <a:t>version control system </a:t>
            </a:r>
            <a:r>
              <a:rPr lang="en-IE" dirty="0"/>
              <a:t>designed to handle everything from small to very large projects with speed and efficiency.</a:t>
            </a:r>
          </a:p>
          <a:p>
            <a:r>
              <a:rPr lang="en-IE" dirty="0"/>
              <a:t>Install on your own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3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25D8-8B3F-2E47-BE08-54DE0B19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(Clone)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C06D-3307-E14F-AA59-D1ADA499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7B998-6303-AA4A-A7FB-18B9D447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1203"/>
            <a:ext cx="7600950" cy="4876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8ABB4-DCBD-874B-A865-66663C7BF8BB}"/>
              </a:ext>
            </a:extLst>
          </p:cNvPr>
          <p:cNvSpPr txBox="1"/>
          <p:nvPr/>
        </p:nvSpPr>
        <p:spPr>
          <a:xfrm>
            <a:off x="9298044" y="3816628"/>
            <a:ext cx="205575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Copy the HTTPS link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8EDDF2-63B6-C142-ACAE-6532D0714F28}"/>
              </a:ext>
            </a:extLst>
          </p:cNvPr>
          <p:cNvCxnSpPr/>
          <p:nvPr/>
        </p:nvCxnSpPr>
        <p:spPr>
          <a:xfrm flipH="1">
            <a:off x="7181850" y="4050268"/>
            <a:ext cx="2116194" cy="914400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EAC1-0D9E-3E49-80A9-72979CC2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034E-E4AB-144A-9EED-8FB0D56A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A2E5F-6FA4-DB44-B81E-A893FD587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506042"/>
            <a:ext cx="11336938" cy="1723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3E4310-1721-A649-8E32-766B016BE526}"/>
              </a:ext>
            </a:extLst>
          </p:cNvPr>
          <p:cNvSpPr txBox="1"/>
          <p:nvPr/>
        </p:nvSpPr>
        <p:spPr>
          <a:xfrm>
            <a:off x="8182706" y="715412"/>
            <a:ext cx="3820982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E" dirty="0"/>
              <a:t>I</a:t>
            </a:r>
          </a:p>
          <a:p>
            <a:pPr algn="ctr"/>
            <a:r>
              <a:rPr lang="en-IE" dirty="0"/>
              <a:t>n Windows in any folder open Git Bash</a:t>
            </a:r>
          </a:p>
          <a:p>
            <a:pPr algn="ctr"/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85288-C23D-1E49-990E-FB0207C8F67B}"/>
              </a:ext>
            </a:extLst>
          </p:cNvPr>
          <p:cNvSpPr txBox="1"/>
          <p:nvPr/>
        </p:nvSpPr>
        <p:spPr>
          <a:xfrm>
            <a:off x="8362108" y="4774317"/>
            <a:ext cx="364158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IE" dirty="0"/>
              <a:t>Command is </a:t>
            </a:r>
            <a:r>
              <a:rPr lang="en-IE" b="1" dirty="0">
                <a:latin typeface="Lucida Console" panose="020B0609040504020204" pitchFamily="49" charset="0"/>
              </a:rPr>
              <a:t>git clone &lt;string from GitHub project&gt; </a:t>
            </a:r>
            <a:endParaRPr lang="en-IE" dirty="0">
              <a:latin typeface="Lucida Console" panose="020B0609040504020204" pitchFamily="49" charset="0"/>
            </a:endParaRPr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B88A8F-6FB1-4E4D-A6D1-3013754FDFC3}"/>
              </a:ext>
            </a:extLst>
          </p:cNvPr>
          <p:cNvCxnSpPr>
            <a:stCxn id="8" idx="1"/>
          </p:cNvCxnSpPr>
          <p:nvPr/>
        </p:nvCxnSpPr>
        <p:spPr>
          <a:xfrm flipH="1">
            <a:off x="7162800" y="1177077"/>
            <a:ext cx="1019906" cy="1328965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856CA9-40B8-DB43-8549-C9727E63B11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032000" y="4001294"/>
            <a:ext cx="6330108" cy="1373188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65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E9FC-5DD7-894D-9857-D1E7D43B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node_modules</a:t>
            </a:r>
            <a:r>
              <a:rPr lang="en-US" dirty="0"/>
              <a:t> are missing.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6676-D6E3-7C45-963B-3EF5B7FB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91" y="1825970"/>
            <a:ext cx="10515600" cy="4351338"/>
          </a:xfrm>
        </p:spPr>
        <p:txBody>
          <a:bodyPr/>
          <a:lstStyle/>
          <a:p>
            <a:r>
              <a:rPr lang="en-IE" dirty="0"/>
              <a:t>On purpose </a:t>
            </a:r>
            <a:r>
              <a:rPr lang="en-IE" dirty="0" err="1"/>
              <a:t>node_modules</a:t>
            </a:r>
            <a:r>
              <a:rPr lang="en-IE" dirty="0"/>
              <a:t> is not stored in GitHub, so after cloning from GitHub run </a:t>
            </a:r>
            <a:r>
              <a:rPr lang="en-IE" b="1" dirty="0" err="1"/>
              <a:t>npm</a:t>
            </a:r>
            <a:r>
              <a:rPr lang="en-IE" b="1" dirty="0"/>
              <a:t> install </a:t>
            </a:r>
            <a:r>
              <a:rPr lang="en-IE" dirty="0"/>
              <a:t>to get the </a:t>
            </a:r>
            <a:r>
              <a:rPr lang="en-IE" dirty="0" err="1"/>
              <a:t>node_modules</a:t>
            </a:r>
            <a:r>
              <a:rPr lang="en-IE" dirty="0"/>
              <a:t> from </a:t>
            </a:r>
            <a:r>
              <a:rPr lang="en-IE" dirty="0" err="1"/>
              <a:t>npm</a:t>
            </a:r>
            <a:endParaRPr lang="en-IE" dirty="0"/>
          </a:p>
          <a:p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81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35F9-AF7F-E14D-ACC3-6288E0AB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these option when installing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C2EC-B503-EF47-8D1C-F02614E6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7BB5F-043A-5F44-B38E-6CA582B3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7" y="1825625"/>
            <a:ext cx="5496167" cy="4257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BC392-82A6-A545-9872-E2F336BD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933" y="1825625"/>
            <a:ext cx="5496167" cy="425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1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EC77-956D-D341-A2AB-5B5CF7D3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AE3F-12CD-3744-9A98-0A6F97F1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82349" cy="4351338"/>
          </a:xfrm>
        </p:spPr>
        <p:txBody>
          <a:bodyPr/>
          <a:lstStyle/>
          <a:p>
            <a:r>
              <a:rPr lang="en-IE" dirty="0"/>
              <a:t>You will use Git Bash – like command prompt but for Git..</a:t>
            </a:r>
          </a:p>
          <a:p>
            <a:r>
              <a:rPr lang="en-IE" dirty="0"/>
              <a:t>Right-click in a project folder to access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E43F2-198E-D44B-89F0-A65A7E48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7" y="3222437"/>
            <a:ext cx="3822169" cy="338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2510FC-AD11-3541-9E13-ED1F4B8C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22437"/>
            <a:ext cx="7467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6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18C6-5AA9-6244-9113-1A98541A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Otherwise…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87D5-30C8-0543-8D02-72F181E7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969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3440B-5C9F-2340-B4B8-14A1F91FB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45" y="2615681"/>
            <a:ext cx="6467255" cy="4155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52B71-CB18-9049-A9E4-53D26B7E5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5681"/>
            <a:ext cx="3314700" cy="143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C7FE7-4BA9-E54F-AB0A-0C71DB6F63DE}"/>
              </a:ext>
            </a:extLst>
          </p:cNvPr>
          <p:cNvSpPr txBox="1"/>
          <p:nvPr/>
        </p:nvSpPr>
        <p:spPr>
          <a:xfrm>
            <a:off x="838200" y="1964124"/>
            <a:ext cx="26219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Open up Git Bash 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BEFC2-6902-3640-9F7E-7065D21709A5}"/>
              </a:ext>
            </a:extLst>
          </p:cNvPr>
          <p:cNvSpPr txBox="1"/>
          <p:nvPr/>
        </p:nvSpPr>
        <p:spPr>
          <a:xfrm>
            <a:off x="5064345" y="1964124"/>
            <a:ext cx="484395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Change directory to your my-</a:t>
            </a:r>
            <a:r>
              <a:rPr lang="en-US" dirty="0" err="1"/>
              <a:t>github</a:t>
            </a:r>
            <a:r>
              <a:rPr lang="en-US" dirty="0"/>
              <a:t>-test directory</a:t>
            </a:r>
          </a:p>
        </p:txBody>
      </p:sp>
    </p:spTree>
    <p:extLst>
      <p:ext uri="{BB962C8B-B14F-4D97-AF65-F5344CB8AC3E}">
        <p14:creationId xmlns:p14="http://schemas.microsoft.com/office/powerpoint/2010/main" val="55352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9EEC2-7E15-4047-BDAB-D5501C34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 a GitHub Account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847B-F9BC-9740-8CF1-DA56F367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E" dirty="0"/>
              <a:t>GitHub is a cloud based repository based on git. </a:t>
            </a:r>
          </a:p>
          <a:p>
            <a:r>
              <a:rPr lang="en-IE" dirty="0"/>
              <a:t>https://</a:t>
            </a:r>
            <a:r>
              <a:rPr lang="en-IE" dirty="0" err="1"/>
              <a:t>education.github.com</a:t>
            </a:r>
            <a:r>
              <a:rPr lang="en-IE" dirty="0"/>
              <a:t>/pack</a:t>
            </a:r>
          </a:p>
          <a:p>
            <a:r>
              <a:rPr lang="en-IE" dirty="0"/>
              <a:t>Scroll to GitHub, sign up using your </a:t>
            </a:r>
            <a:r>
              <a:rPr lang="en-IE" b="1" dirty="0" err="1"/>
              <a:t>ITSligo</a:t>
            </a:r>
            <a:r>
              <a:rPr lang="en-IE" b="1" dirty="0"/>
              <a:t> Email Address</a:t>
            </a:r>
            <a:endParaRPr lang="en-IE" dirty="0"/>
          </a:p>
          <a:p>
            <a:r>
              <a:rPr lang="en-IE" dirty="0"/>
              <a:t>This will give you </a:t>
            </a:r>
            <a:r>
              <a:rPr lang="en-IE" b="1" dirty="0"/>
              <a:t>Private Repositories</a:t>
            </a:r>
          </a:p>
          <a:p>
            <a:endParaRPr lang="en-IE" b="1" dirty="0"/>
          </a:p>
          <a:p>
            <a:endParaRPr lang="en-I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5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261A1-C738-DC40-A8BB-09C3263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Exercise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369F-B8BC-5549-AB93-9FE481F2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 are going to create a new Angular test application and store it on GitHub</a:t>
            </a:r>
          </a:p>
          <a:p>
            <a:r>
              <a:rPr lang="en-US" dirty="0" err="1"/>
              <a:t>Goto</a:t>
            </a:r>
            <a:r>
              <a:rPr lang="en-US" dirty="0"/>
              <a:t> your angular projects directory on your VM</a:t>
            </a:r>
          </a:p>
          <a:p>
            <a:r>
              <a:rPr lang="en-US" dirty="0"/>
              <a:t>Create a project called “my-</a:t>
            </a:r>
            <a:r>
              <a:rPr lang="en-US" dirty="0" err="1"/>
              <a:t>github</a:t>
            </a:r>
            <a:r>
              <a:rPr lang="en-US" dirty="0"/>
              <a:t>-test”</a:t>
            </a:r>
          </a:p>
          <a:p>
            <a:pPr lvl="1"/>
            <a:r>
              <a:rPr lang="en-US" b="1" dirty="0"/>
              <a:t>ng new my-</a:t>
            </a:r>
            <a:r>
              <a:rPr lang="en-US" b="1" dirty="0" err="1"/>
              <a:t>github</a:t>
            </a:r>
            <a:r>
              <a:rPr lang="en-US" b="1" dirty="0"/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29687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7FA4-C8BF-A644-837B-240E1C67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GitHub repository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EF9A37-FCF5-AF4F-9D21-BBBE716F2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385" y="2263988"/>
            <a:ext cx="5497636" cy="467341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78BA0-0B74-C941-8E9C-BFA77C9E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988"/>
            <a:ext cx="3333750" cy="35443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B88F8F-E68B-B84F-8B25-7E5292C8A964}"/>
              </a:ext>
            </a:extLst>
          </p:cNvPr>
          <p:cNvSpPr txBox="1"/>
          <p:nvPr/>
        </p:nvSpPr>
        <p:spPr>
          <a:xfrm>
            <a:off x="838200" y="1727754"/>
            <a:ext cx="651800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E" dirty="0"/>
              <a:t>Log on to GitHub and create a new repository called </a:t>
            </a:r>
            <a:r>
              <a:rPr lang="en-IE" b="1" dirty="0"/>
              <a:t>my-</a:t>
            </a:r>
            <a:r>
              <a:rPr lang="en-IE" b="1" dirty="0" err="1"/>
              <a:t>github</a:t>
            </a:r>
            <a:r>
              <a:rPr lang="en-IE" b="1" dirty="0"/>
              <a:t>-test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BD80E-D0BA-B845-9A1F-753CDA8EA975}"/>
              </a:ext>
            </a:extLst>
          </p:cNvPr>
          <p:cNvSpPr txBox="1"/>
          <p:nvPr/>
        </p:nvSpPr>
        <p:spPr>
          <a:xfrm>
            <a:off x="10347111" y="4244580"/>
            <a:ext cx="15942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Make it private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68B96A-F245-D44E-9654-96CFCCE0981C}"/>
              </a:ext>
            </a:extLst>
          </p:cNvPr>
          <p:cNvCxnSpPr>
            <a:cxnSpLocks/>
          </p:cNvCxnSpPr>
          <p:nvPr/>
        </p:nvCxnSpPr>
        <p:spPr>
          <a:xfrm flipH="1">
            <a:off x="5638801" y="4416030"/>
            <a:ext cx="4708310" cy="184666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2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C783-BD1C-8D4C-9108-A28B9CA5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Your Project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4D32-BFA4-144B-B734-5A5B42FB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204FE-FFB0-4743-B349-4738664B16CE}"/>
              </a:ext>
            </a:extLst>
          </p:cNvPr>
          <p:cNvSpPr txBox="1"/>
          <p:nvPr/>
        </p:nvSpPr>
        <p:spPr>
          <a:xfrm>
            <a:off x="838200" y="1798122"/>
            <a:ext cx="39645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E" dirty="0"/>
              <a:t>From GitHub copy the commands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DB769-9208-CF4E-8CF4-658FD2616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2863"/>
            <a:ext cx="9372600" cy="294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F61F3-6D81-B648-8AF2-250915F0183E}"/>
              </a:ext>
            </a:extLst>
          </p:cNvPr>
          <p:cNvSpPr txBox="1"/>
          <p:nvPr/>
        </p:nvSpPr>
        <p:spPr>
          <a:xfrm>
            <a:off x="838199" y="5853797"/>
            <a:ext cx="937259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Any errors relating to not being able to read from remote repository – likely relate to </a:t>
            </a:r>
            <a:r>
              <a:rPr lang="en-US" dirty="0" err="1"/>
              <a:t>github</a:t>
            </a:r>
            <a:r>
              <a:rPr lang="en-US" dirty="0"/>
              <a:t> login</a:t>
            </a:r>
          </a:p>
          <a:p>
            <a:pPr algn="ctr"/>
            <a:r>
              <a:rPr lang="en-US" dirty="0"/>
              <a:t>use : </a:t>
            </a:r>
            <a:r>
              <a:rPr lang="en-IE" dirty="0"/>
              <a:t>git remote set-</a:t>
            </a:r>
            <a:r>
              <a:rPr lang="en-IE" dirty="0" err="1"/>
              <a:t>url</a:t>
            </a:r>
            <a:r>
              <a:rPr lang="en-IE" dirty="0"/>
              <a:t> origin https://</a:t>
            </a:r>
            <a:r>
              <a:rPr lang="en-IE" dirty="0" err="1"/>
              <a:t>github.com</a:t>
            </a:r>
            <a:r>
              <a:rPr lang="en-IE" dirty="0"/>
              <a:t>/&lt;</a:t>
            </a:r>
            <a:r>
              <a:rPr lang="en-IE" dirty="0" err="1"/>
              <a:t>user_name</a:t>
            </a:r>
            <a:r>
              <a:rPr lang="en-IE" dirty="0"/>
              <a:t>&gt;/&lt;</a:t>
            </a:r>
            <a:r>
              <a:rPr lang="en-IE" dirty="0" err="1"/>
              <a:t>repo_name</a:t>
            </a:r>
            <a:r>
              <a:rPr lang="en-IE" dirty="0"/>
              <a:t>&gt;.git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62270-6604-0442-ADEC-0E07CA69C52A}"/>
              </a:ext>
            </a:extLst>
          </p:cNvPr>
          <p:cNvSpPr txBox="1"/>
          <p:nvPr/>
        </p:nvSpPr>
        <p:spPr>
          <a:xfrm>
            <a:off x="6514658" y="3678128"/>
            <a:ext cx="3696140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You will not this list of commands</a:t>
            </a:r>
          </a:p>
          <a:p>
            <a:pPr algn="ctr"/>
            <a:r>
              <a:rPr lang="en-US" dirty="0"/>
              <a:t>If you </a:t>
            </a:r>
            <a:r>
              <a:rPr lang="en-US" dirty="0" err="1"/>
              <a:t>initialise</a:t>
            </a:r>
            <a:r>
              <a:rPr lang="en-US" dirty="0"/>
              <a:t> repo with </a:t>
            </a:r>
            <a:r>
              <a:rPr lang="en-US" dirty="0" err="1"/>
              <a:t>readme.md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98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44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/>
        </a:solidFill>
      </a:spPr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490</Words>
  <Application>Microsoft Macintosh PowerPoint</Application>
  <PresentationFormat>Widescreen</PresentationFormat>
  <Paragraphs>75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Office Theme</vt:lpstr>
      <vt:lpstr>Web Programming 1</vt:lpstr>
      <vt:lpstr>Install Git for Windows</vt:lpstr>
      <vt:lpstr>Choose these option when installing</vt:lpstr>
      <vt:lpstr>Using Git Bash</vt:lpstr>
      <vt:lpstr>Otherwise…</vt:lpstr>
      <vt:lpstr>Create a GitHub Account</vt:lpstr>
      <vt:lpstr>Exercise</vt:lpstr>
      <vt:lpstr>New GitHub repository</vt:lpstr>
      <vt:lpstr>Linking Your Project and GitHub</vt:lpstr>
      <vt:lpstr>PowerPoint Presentation</vt:lpstr>
      <vt:lpstr>Only 1 file added to repo – this is correct…</vt:lpstr>
      <vt:lpstr>Now we need to run the following commands</vt:lpstr>
      <vt:lpstr>Now we see all project files have been added</vt:lpstr>
      <vt:lpstr>Make a code change..</vt:lpstr>
      <vt:lpstr>Commit Changes Locally</vt:lpstr>
      <vt:lpstr>PowerPoint Presentation</vt:lpstr>
      <vt:lpstr>Push Changes to GitHub</vt:lpstr>
      <vt:lpstr>Code updated on GitHub</vt:lpstr>
      <vt:lpstr>And commit message changes for that file</vt:lpstr>
      <vt:lpstr>Download (Clone) Your Project</vt:lpstr>
      <vt:lpstr>Git Clone</vt:lpstr>
      <vt:lpstr>node_modules are missing. 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questions</dc:title>
  <dc:creator>Kevin Peyton</dc:creator>
  <cp:lastModifiedBy>Kevin Peyton</cp:lastModifiedBy>
  <cp:revision>42</cp:revision>
  <dcterms:created xsi:type="dcterms:W3CDTF">2020-01-08T08:55:03Z</dcterms:created>
  <dcterms:modified xsi:type="dcterms:W3CDTF">2023-01-28T14:47:40Z</dcterms:modified>
</cp:coreProperties>
</file>